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ustom.xml" ContentType="application/vnd.openxmlformats-officedocument.custom-properties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Default Extension="jpeg" ContentType="image/jpeg"/>
  <Override PartName="/ppt/notesSlides/notesSlide3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notesSlides/notesSlide18.xml" ContentType="application/vnd.openxmlformats-officedocument.presentationml.notesSlide+xml"/>
  <Default Extension="wmf" ContentType="image/x-wmf"/>
  <Override PartName="/ppt/notesSlides/notesSlide36.xml" ContentType="application/vnd.openxmlformats-officedocument.presentationml.notesSlide+xml"/>
  <Default Extension="rels" ContentType="application/vnd.openxmlformats-package.relationship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5">
  <p:sldMasterIdLst>
    <p:sldMasterId id="2147483657" r:id="rId1"/>
  </p:sldMasterIdLst>
  <p:notesMasterIdLst>
    <p:notesMasterId r:id="rId40"/>
  </p:notesMasterIdLst>
  <p:handoutMasterIdLst>
    <p:handoutMasterId r:id="rId41"/>
  </p:handoutMasterIdLst>
  <p:sldIdLst>
    <p:sldId id="572" r:id="rId2"/>
    <p:sldId id="525" r:id="rId3"/>
    <p:sldId id="524" r:id="rId4"/>
    <p:sldId id="526" r:id="rId5"/>
    <p:sldId id="527" r:id="rId6"/>
    <p:sldId id="567" r:id="rId7"/>
    <p:sldId id="568" r:id="rId8"/>
    <p:sldId id="531" r:id="rId9"/>
    <p:sldId id="532" r:id="rId10"/>
    <p:sldId id="533" r:id="rId11"/>
    <p:sldId id="534" r:id="rId12"/>
    <p:sldId id="535" r:id="rId13"/>
    <p:sldId id="536" r:id="rId14"/>
    <p:sldId id="537" r:id="rId15"/>
    <p:sldId id="538" r:id="rId16"/>
    <p:sldId id="539" r:id="rId17"/>
    <p:sldId id="540" r:id="rId18"/>
    <p:sldId id="541" r:id="rId19"/>
    <p:sldId id="542" r:id="rId20"/>
    <p:sldId id="543" r:id="rId21"/>
    <p:sldId id="544" r:id="rId22"/>
    <p:sldId id="545" r:id="rId23"/>
    <p:sldId id="546" r:id="rId24"/>
    <p:sldId id="557" r:id="rId25"/>
    <p:sldId id="558" r:id="rId26"/>
    <p:sldId id="559" r:id="rId27"/>
    <p:sldId id="560" r:id="rId28"/>
    <p:sldId id="561" r:id="rId29"/>
    <p:sldId id="562" r:id="rId30"/>
    <p:sldId id="563" r:id="rId31"/>
    <p:sldId id="564" r:id="rId32"/>
    <p:sldId id="565" r:id="rId33"/>
    <p:sldId id="566" r:id="rId34"/>
    <p:sldId id="547" r:id="rId35"/>
    <p:sldId id="548" r:id="rId36"/>
    <p:sldId id="549" r:id="rId37"/>
    <p:sldId id="550" r:id="rId38"/>
    <p:sldId id="459" r:id="rId3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3300"/>
    <a:srgbClr val="FF3399"/>
    <a:srgbClr val="FF66FF"/>
    <a:srgbClr val="FF66CC"/>
    <a:srgbClr val="FF99FF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906" autoAdjust="0"/>
    <p:restoredTop sz="94660"/>
  </p:normalViewPr>
  <p:slideViewPr>
    <p:cSldViewPr>
      <p:cViewPr>
        <p:scale>
          <a:sx n="75" d="100"/>
          <a:sy n="75" d="100"/>
        </p:scale>
        <p:origin x="-1002" y="-15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39F21F5-7DDA-45AD-A09D-AF4108415A93}" type="datetimeFigureOut">
              <a:rPr lang="en-US" smtClean="0"/>
              <a:pPr/>
              <a:t>2014-05-05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mahdi sadeghizadeh advanced networks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666206-2E6D-4C9B-A69C-5A1EAB8FD477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86ABBC41-5284-44AE-AAF5-EAF659A15D47}" type="datetimeFigureOut">
              <a:rPr lang="en-US"/>
              <a:pPr>
                <a:defRPr/>
              </a:pPr>
              <a:t>2014-05-05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dirty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9C7A19B7-B24A-44AC-818D-F44ADA5CA5C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</a:t>
            </a:fld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03AF2B4-8268-4BD7-AD95-6EDA5EFDAC08}" type="slidenum">
              <a:rPr lang="en-US" smtClean="0"/>
              <a:pPr/>
              <a:t>24</a:t>
            </a:fld>
            <a:endParaRPr lang="en-US" smtClean="0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C89BE6F-7A1D-4F76-A2A3-93AB92AC6FA5}" type="slidenum">
              <a:rPr lang="en-US" smtClean="0"/>
              <a:pPr/>
              <a:t>25</a:t>
            </a:fld>
            <a:endParaRPr lang="en-US" smtClean="0"/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6BEB2CF-DE84-481E-A115-712D10B31AD4}" type="slidenum">
              <a:rPr lang="en-US" smtClean="0"/>
              <a:pPr/>
              <a:t>26</a:t>
            </a:fld>
            <a:endParaRPr lang="en-US" smtClean="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7C86B52-4BD6-4636-B40F-6DBCA82223A0}" type="slidenum">
              <a:rPr lang="en-US" smtClean="0"/>
              <a:pPr/>
              <a:t>27</a:t>
            </a:fld>
            <a:endParaRPr lang="en-US" smtClean="0"/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4E01EE5-727A-402D-94BE-53F3E17DC38C}" type="slidenum">
              <a:rPr lang="en-US" smtClean="0"/>
              <a:pPr/>
              <a:t>28</a:t>
            </a:fld>
            <a:endParaRPr lang="en-US" smtClean="0"/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BC6D549-6550-441A-BD2C-E663B21DDB6D}" type="slidenum">
              <a:rPr lang="en-US" smtClean="0"/>
              <a:pPr/>
              <a:t>29</a:t>
            </a:fld>
            <a:endParaRPr lang="en-US" smtClean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226FC9-E8D3-43B9-AF7B-9168B50AB75F}" type="slidenum">
              <a:rPr lang="en-US" smtClean="0"/>
              <a:pPr/>
              <a:t>30</a:t>
            </a:fld>
            <a:endParaRPr lang="en-US" smtClean="0"/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37AFB31-41B2-4B8A-92F9-FAE7CB7D77E0}" type="slidenum">
              <a:rPr lang="en-US" smtClean="0"/>
              <a:pPr/>
              <a:t>31</a:t>
            </a:fld>
            <a:endParaRPr lang="en-US" smtClean="0"/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C16AF4F-7DD2-43D3-91FB-3BD051EAA720}" type="slidenum">
              <a:rPr lang="en-US" smtClean="0"/>
              <a:pPr/>
              <a:t>32</a:t>
            </a:fld>
            <a:endParaRPr lang="en-US" smtClean="0"/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89D98CD-2E88-47FB-B753-2E1B79B16E20}" type="slidenum">
              <a:rPr lang="en-US" smtClean="0"/>
              <a:pPr/>
              <a:t>33</a:t>
            </a:fld>
            <a:endParaRPr lang="en-US" smtClean="0"/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34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35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36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37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7A8CD9C-4953-4434-B46C-3396056B20C8}" type="slidenum">
              <a:rPr lang="en-US" smtClean="0"/>
              <a:pPr/>
              <a:t>6</a:t>
            </a:fld>
            <a:endParaRPr lang="en-US" smtClean="0"/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24198B0-3C16-43A4-A023-D311C84BAB55}" type="slidenum">
              <a:rPr lang="en-US" smtClean="0"/>
              <a:pPr/>
              <a:t>7</a:t>
            </a:fld>
            <a:endParaRPr lang="en-US" smtClean="0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GB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7A19B7-B24A-44AC-818D-F44ADA5CA5C7}" type="slidenum">
              <a:rPr lang="en-US" smtClean="0"/>
              <a:pPr>
                <a:defRPr/>
              </a:pPr>
              <a:t>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mahdi sadeghizadeh advanced networks</a:t>
            </a:r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5" name="Rectangle 3"/>
            <p:cNvSpPr>
              <a:spLocks noChangeArrowheads="1"/>
            </p:cNvSpPr>
            <p:nvPr/>
          </p:nvSpPr>
          <p:spPr bwMode="hidden">
            <a:xfrm>
              <a:off x="0" y="0"/>
              <a:ext cx="2208" cy="43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en-US" sz="2400" dirty="0">
                <a:latin typeface="Times New Roman" pitchFamily="18" charset="0"/>
              </a:endParaRPr>
            </a:p>
          </p:txBody>
        </p:sp>
        <p:sp>
          <p:nvSpPr>
            <p:cNvPr id="6" name="Rectangle 4"/>
            <p:cNvSpPr>
              <a:spLocks noChangeArrowheads="1"/>
            </p:cNvSpPr>
            <p:nvPr/>
          </p:nvSpPr>
          <p:spPr bwMode="hidden">
            <a:xfrm>
              <a:off x="1081" y="1065"/>
              <a:ext cx="4679" cy="1596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7" name="Group 5"/>
            <p:cNvGrpSpPr>
              <a:grpSpLocks/>
            </p:cNvGrpSpPr>
            <p:nvPr/>
          </p:nvGrpSpPr>
          <p:grpSpPr bwMode="auto">
            <a:xfrm>
              <a:off x="0" y="672"/>
              <a:ext cx="1806" cy="1989"/>
              <a:chOff x="0" y="672"/>
              <a:chExt cx="1806" cy="1989"/>
            </a:xfrm>
          </p:grpSpPr>
          <p:sp>
            <p:nvSpPr>
              <p:cNvPr id="8" name="Rectangle 6"/>
              <p:cNvSpPr>
                <a:spLocks noChangeArrowheads="1"/>
              </p:cNvSpPr>
              <p:nvPr userDrawn="1"/>
            </p:nvSpPr>
            <p:spPr bwMode="auto">
              <a:xfrm>
                <a:off x="361" y="2257"/>
                <a:ext cx="363" cy="404"/>
              </a:xfrm>
              <a:prstGeom prst="rect">
                <a:avLst/>
              </a:prstGeom>
              <a:solidFill>
                <a:schemeClr val="accent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  <p:sp>
            <p:nvSpPr>
              <p:cNvPr id="9" name="Rectangle 7"/>
              <p:cNvSpPr>
                <a:spLocks noChangeArrowheads="1"/>
              </p:cNvSpPr>
              <p:nvPr userDrawn="1"/>
            </p:nvSpPr>
            <p:spPr bwMode="auto">
              <a:xfrm>
                <a:off x="1081" y="1065"/>
                <a:ext cx="362" cy="40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  <p:sp>
            <p:nvSpPr>
              <p:cNvPr id="10" name="Rectangle 8"/>
              <p:cNvSpPr>
                <a:spLocks noChangeArrowheads="1"/>
              </p:cNvSpPr>
              <p:nvPr userDrawn="1"/>
            </p:nvSpPr>
            <p:spPr bwMode="auto">
              <a:xfrm>
                <a:off x="1437" y="672"/>
                <a:ext cx="369" cy="400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  <p:sp>
            <p:nvSpPr>
              <p:cNvPr id="11" name="Rectangle 9"/>
              <p:cNvSpPr>
                <a:spLocks noChangeArrowheads="1"/>
              </p:cNvSpPr>
              <p:nvPr userDrawn="1"/>
            </p:nvSpPr>
            <p:spPr bwMode="auto">
              <a:xfrm>
                <a:off x="719" y="2257"/>
                <a:ext cx="368" cy="404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  <p:sp>
            <p:nvSpPr>
              <p:cNvPr id="12" name="Rectangle 10"/>
              <p:cNvSpPr>
                <a:spLocks noChangeArrowheads="1"/>
              </p:cNvSpPr>
              <p:nvPr userDrawn="1"/>
            </p:nvSpPr>
            <p:spPr bwMode="auto">
              <a:xfrm>
                <a:off x="1437" y="1065"/>
                <a:ext cx="369" cy="405"/>
              </a:xfrm>
              <a:prstGeom prst="rect">
                <a:avLst/>
              </a:prstGeom>
              <a:solidFill>
                <a:schemeClr val="accent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  <p:sp>
            <p:nvSpPr>
              <p:cNvPr id="13" name="Rectangle 11"/>
              <p:cNvSpPr>
                <a:spLocks noChangeArrowheads="1"/>
              </p:cNvSpPr>
              <p:nvPr userDrawn="1"/>
            </p:nvSpPr>
            <p:spPr bwMode="auto">
              <a:xfrm>
                <a:off x="719" y="1464"/>
                <a:ext cx="368" cy="399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  <p:sp>
            <p:nvSpPr>
              <p:cNvPr id="14" name="Rectangle 12"/>
              <p:cNvSpPr>
                <a:spLocks noChangeArrowheads="1"/>
              </p:cNvSpPr>
              <p:nvPr userDrawn="1"/>
            </p:nvSpPr>
            <p:spPr bwMode="auto">
              <a:xfrm>
                <a:off x="0" y="1464"/>
                <a:ext cx="367" cy="399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  <p:sp>
            <p:nvSpPr>
              <p:cNvPr id="15" name="Rectangle 13"/>
              <p:cNvSpPr>
                <a:spLocks noChangeArrowheads="1"/>
              </p:cNvSpPr>
              <p:nvPr userDrawn="1"/>
            </p:nvSpPr>
            <p:spPr bwMode="auto">
              <a:xfrm>
                <a:off x="1081" y="1464"/>
                <a:ext cx="362" cy="399"/>
              </a:xfrm>
              <a:prstGeom prst="rect">
                <a:avLst/>
              </a:prstGeom>
              <a:solidFill>
                <a:schemeClr val="accent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  <p:sp>
            <p:nvSpPr>
              <p:cNvPr id="16" name="Rectangle 14"/>
              <p:cNvSpPr>
                <a:spLocks noChangeArrowheads="1"/>
              </p:cNvSpPr>
              <p:nvPr userDrawn="1"/>
            </p:nvSpPr>
            <p:spPr bwMode="auto">
              <a:xfrm>
                <a:off x="361" y="1857"/>
                <a:ext cx="363" cy="406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  <p:sp>
            <p:nvSpPr>
              <p:cNvPr id="17" name="Rectangle 15"/>
              <p:cNvSpPr>
                <a:spLocks noChangeArrowheads="1"/>
              </p:cNvSpPr>
              <p:nvPr userDrawn="1"/>
            </p:nvSpPr>
            <p:spPr bwMode="auto">
              <a:xfrm>
                <a:off x="719" y="1857"/>
                <a:ext cx="368" cy="406"/>
              </a:xfrm>
              <a:prstGeom prst="rect">
                <a:avLst/>
              </a:prstGeom>
              <a:solidFill>
                <a:schemeClr val="accent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sz="2400" dirty="0">
                  <a:latin typeface="Times New Roman" pitchFamily="18" charset="0"/>
                </a:endParaRPr>
              </a:p>
            </p:txBody>
          </p:sp>
        </p:grpSp>
      </p:grpSp>
      <p:sp>
        <p:nvSpPr>
          <p:cNvPr id="22547" name="Rectangle 19"/>
          <p:cNvSpPr>
            <a:spLocks noGrp="1" noChangeArrowheads="1"/>
          </p:cNvSpPr>
          <p:nvPr>
            <p:ph type="ctrTitle"/>
          </p:nvPr>
        </p:nvSpPr>
        <p:spPr>
          <a:xfrm>
            <a:off x="2971800" y="1828800"/>
            <a:ext cx="6019800" cy="2209800"/>
          </a:xfrm>
        </p:spPr>
        <p:txBody>
          <a:bodyPr/>
          <a:lstStyle>
            <a:lvl1pPr>
              <a:defRPr sz="500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2548" name="Rectangle 20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6019800" cy="17526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400"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8" name="Rectangle 16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" name="Rectangle 1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20" name="Rectangle 1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4F2C61-DD02-4A9C-931D-CAF8F037C0E2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131821-EF4D-44AB-804A-33FEA4208703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6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457200"/>
            <a:ext cx="2057400" cy="54102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457200"/>
            <a:ext cx="6019800" cy="54102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280193-5E37-4533-98FA-10E8B895E682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6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endParaRPr lang="fa-IR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39CF69-11BF-45B9-B1CA-66A63556EDE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fa-IR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a-I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F6B003-BC20-4089-B321-B2B3719B4CA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C19A49-C9E0-4CE7-918D-9C08AD5522FE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6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6C81AD-00CF-4FA1-A4AA-8DAB15C7463A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6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8600" cy="3886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4038600" cy="3886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1F9561-11A6-44F1-9C74-54A31F73EFAD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8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0AAF1C-DC92-4FFD-A5DB-E24CB30342CE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4BF060-26EF-4206-BF82-0720422CD095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5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6D7180-BCD2-4563-8076-F05B19193A74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4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93506A-0D5C-42EC-8AF6-8F59B3218A17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6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64F382-256D-4AE9-B1EA-F452FEB320C9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/>
            </a:lvl1pPr>
          </a:lstStyle>
          <a:p>
            <a:pPr>
              <a:defRPr/>
            </a:pPr>
            <a:r>
              <a:rPr lang="en-US" smtClean="0"/>
              <a:t>Advanced Networks            Mahdi Sadeghizadeh</a:t>
            </a:r>
            <a:endParaRPr lang="en-US"/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 Black" pitchFamily="34" charset="0"/>
              </a:defRPr>
            </a:lvl1pPr>
          </a:lstStyle>
          <a:p>
            <a:pPr>
              <a:defRPr/>
            </a:pPr>
            <a:fld id="{89776A49-E8E3-42E3-B759-1F5CB34F4EE6}" type="slidenum">
              <a:rPr lang="ar-SA"/>
              <a:pPr>
                <a:defRPr/>
              </a:pPr>
              <a:t>‹#›</a:t>
            </a:fld>
            <a:endParaRPr lang="en-US" dirty="0"/>
          </a:p>
        </p:txBody>
      </p:sp>
      <p:grpSp>
        <p:nvGrpSpPr>
          <p:cNvPr id="1028" name="Group 4"/>
          <p:cNvGrpSpPr>
            <a:grpSpLocks/>
          </p:cNvGrpSpPr>
          <p:nvPr/>
        </p:nvGrpSpPr>
        <p:grpSpPr bwMode="auto">
          <a:xfrm>
            <a:off x="0" y="0"/>
            <a:ext cx="9144000" cy="546100"/>
            <a:chOff x="0" y="0"/>
            <a:chExt cx="5760" cy="344"/>
          </a:xfrm>
        </p:grpSpPr>
        <p:sp>
          <p:nvSpPr>
            <p:cNvPr id="21509" name="Rectangle 5"/>
            <p:cNvSpPr>
              <a:spLocks noChangeArrowheads="1"/>
            </p:cNvSpPr>
            <p:nvPr/>
          </p:nvSpPr>
          <p:spPr bwMode="auto">
            <a:xfrm>
              <a:off x="0" y="0"/>
              <a:ext cx="180" cy="336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en-US" sz="2400" dirty="0">
                <a:latin typeface="Times New Roman" pitchFamily="18" charset="0"/>
              </a:endParaRPr>
            </a:p>
          </p:txBody>
        </p:sp>
        <p:sp>
          <p:nvSpPr>
            <p:cNvPr id="21510" name="Rectangle 6"/>
            <p:cNvSpPr>
              <a:spLocks noChangeArrowheads="1"/>
            </p:cNvSpPr>
            <p:nvPr/>
          </p:nvSpPr>
          <p:spPr bwMode="auto">
            <a:xfrm>
              <a:off x="260" y="85"/>
              <a:ext cx="5500" cy="173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 dirty="0">
                <a:latin typeface="Times New Roman" pitchFamily="18" charset="0"/>
              </a:endParaRPr>
            </a:p>
          </p:txBody>
        </p:sp>
        <p:sp>
          <p:nvSpPr>
            <p:cNvPr id="21511" name="Rectangle 7"/>
            <p:cNvSpPr>
              <a:spLocks noChangeArrowheads="1"/>
            </p:cNvSpPr>
            <p:nvPr/>
          </p:nvSpPr>
          <p:spPr bwMode="auto">
            <a:xfrm>
              <a:off x="258" y="85"/>
              <a:ext cx="87" cy="89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>
                <a:solidFill>
                  <a:schemeClr val="hlink"/>
                </a:solidFill>
              </a:endParaRPr>
            </a:p>
          </p:txBody>
        </p:sp>
        <p:sp>
          <p:nvSpPr>
            <p:cNvPr id="21512" name="Rectangle 8"/>
            <p:cNvSpPr>
              <a:spLocks noChangeArrowheads="1"/>
            </p:cNvSpPr>
            <p:nvPr/>
          </p:nvSpPr>
          <p:spPr bwMode="auto">
            <a:xfrm>
              <a:off x="345" y="0"/>
              <a:ext cx="88" cy="87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>
                <a:solidFill>
                  <a:schemeClr val="hlink"/>
                </a:solidFill>
              </a:endParaRPr>
            </a:p>
          </p:txBody>
        </p:sp>
        <p:sp>
          <p:nvSpPr>
            <p:cNvPr id="21513" name="Rectangle 9"/>
            <p:cNvSpPr>
              <a:spLocks noChangeArrowheads="1"/>
            </p:cNvSpPr>
            <p:nvPr/>
          </p:nvSpPr>
          <p:spPr bwMode="auto">
            <a:xfrm>
              <a:off x="345" y="85"/>
              <a:ext cx="88" cy="89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>
                <a:solidFill>
                  <a:schemeClr val="accent2"/>
                </a:solidFill>
              </a:endParaRPr>
            </a:p>
          </p:txBody>
        </p:sp>
        <p:sp>
          <p:nvSpPr>
            <p:cNvPr id="21514" name="Rectangle 10"/>
            <p:cNvSpPr>
              <a:spLocks noChangeArrowheads="1"/>
            </p:cNvSpPr>
            <p:nvPr/>
          </p:nvSpPr>
          <p:spPr bwMode="auto">
            <a:xfrm>
              <a:off x="173" y="173"/>
              <a:ext cx="86" cy="87"/>
            </a:xfrm>
            <a:prstGeom prst="rect">
              <a:avLst/>
            </a:prstGeom>
            <a:solidFill>
              <a:schemeClr val="folHlink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>
                <a:solidFill>
                  <a:schemeClr val="hlink"/>
                </a:solidFill>
              </a:endParaRPr>
            </a:p>
          </p:txBody>
        </p:sp>
        <p:sp>
          <p:nvSpPr>
            <p:cNvPr id="21515" name="Rectangle 11"/>
            <p:cNvSpPr>
              <a:spLocks noChangeArrowheads="1"/>
            </p:cNvSpPr>
            <p:nvPr/>
          </p:nvSpPr>
          <p:spPr bwMode="auto">
            <a:xfrm>
              <a:off x="83" y="86"/>
              <a:ext cx="89" cy="87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 dirty="0">
                <a:latin typeface="Times New Roman" pitchFamily="18" charset="0"/>
              </a:endParaRPr>
            </a:p>
          </p:txBody>
        </p:sp>
        <p:sp>
          <p:nvSpPr>
            <p:cNvPr id="21516" name="Rectangle 12"/>
            <p:cNvSpPr>
              <a:spLocks noChangeArrowheads="1"/>
            </p:cNvSpPr>
            <p:nvPr/>
          </p:nvSpPr>
          <p:spPr bwMode="auto">
            <a:xfrm>
              <a:off x="258" y="171"/>
              <a:ext cx="87" cy="87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>
                <a:solidFill>
                  <a:schemeClr val="accent2"/>
                </a:solidFill>
              </a:endParaRPr>
            </a:p>
          </p:txBody>
        </p:sp>
        <p:sp>
          <p:nvSpPr>
            <p:cNvPr id="21517" name="Rectangle 13"/>
            <p:cNvSpPr>
              <a:spLocks noChangeArrowheads="1"/>
            </p:cNvSpPr>
            <p:nvPr/>
          </p:nvSpPr>
          <p:spPr bwMode="auto">
            <a:xfrm>
              <a:off x="173" y="258"/>
              <a:ext cx="86" cy="86"/>
            </a:xfrm>
            <a:prstGeom prst="rect">
              <a:avLst/>
            </a:prstGeom>
            <a:solidFill>
              <a:schemeClr val="accent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1029" name="Rectangle 1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457200"/>
            <a:ext cx="82296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0" name="Rectangle 1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81200"/>
            <a:ext cx="8229600" cy="388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1520" name="Rectangle 16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0" r:id="rId1"/>
    <p:sldLayoutId id="2147484150" r:id="rId2"/>
    <p:sldLayoutId id="2147484151" r:id="rId3"/>
    <p:sldLayoutId id="2147484152" r:id="rId4"/>
    <p:sldLayoutId id="2147484153" r:id="rId5"/>
    <p:sldLayoutId id="2147484154" r:id="rId6"/>
    <p:sldLayoutId id="2147484155" r:id="rId7"/>
    <p:sldLayoutId id="2147484156" r:id="rId8"/>
    <p:sldLayoutId id="2147484157" r:id="rId9"/>
    <p:sldLayoutId id="2147484158" r:id="rId10"/>
    <p:sldLayoutId id="2147484159" r:id="rId11"/>
    <p:sldLayoutId id="2147484164" r:id="rId12"/>
    <p:sldLayoutId id="2147484165" r:id="rId13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itchFamily="2" charset="2"/>
        <a:buChar char="n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Wingdings" pitchFamily="2" charset="2"/>
        <a:buChar char="¨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SzPct val="65000"/>
        <a:buFont typeface="Wingdings" pitchFamily="2" charset="2"/>
        <a:buChar char="n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itchFamily="2" charset="2"/>
        <a:buChar char="¨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.vml"/><Relationship Id="rId4" Type="http://schemas.openxmlformats.org/officeDocument/2006/relationships/oleObject" Target="../embeddings/oleObject1.bin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752600"/>
            <a:ext cx="5715000" cy="2209800"/>
          </a:xfrm>
        </p:spPr>
        <p:txBody>
          <a:bodyPr/>
          <a:lstStyle/>
          <a:p>
            <a:pPr algn="ctr"/>
            <a:r>
              <a:rPr lang="de-DE" sz="7200" b="1" i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Network</a:t>
            </a:r>
            <a:r>
              <a:rPr lang="en-US" sz="7200" b="1" i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architecture</a:t>
            </a:r>
            <a:endParaRPr lang="en-US" sz="7200" b="1" i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7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72B93698-06AD-435A-A0E3-D4BF08716F7B}" type="slidenum">
              <a:rPr lang="ar-SA" smtClean="0"/>
              <a:pPr/>
              <a:t>1</a:t>
            </a:fld>
            <a:endParaRPr lang="en-US" dirty="0" smtClean="0"/>
          </a:p>
        </p:txBody>
      </p:sp>
      <p:sp>
        <p:nvSpPr>
          <p:cNvPr id="4" name="Rectangle 3"/>
          <p:cNvSpPr/>
          <p:nvPr/>
        </p:nvSpPr>
        <p:spPr>
          <a:xfrm>
            <a:off x="228600" y="152400"/>
            <a:ext cx="1467069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7200" b="1" dirty="0" smtClean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</a:rPr>
              <a:t>6.4</a:t>
            </a:r>
            <a:endParaRPr lang="en-US" sz="7200" b="1" cap="none" spc="0" dirty="0">
              <a:ln w="31550" cmpd="sng">
                <a:gradFill>
                  <a:gsLst>
                    <a:gs pos="70000">
                      <a:schemeClr val="accent6">
                        <a:shade val="50000"/>
                        <a:satMod val="190000"/>
                      </a:schemeClr>
                    </a:gs>
                    <a:gs pos="0">
                      <a:schemeClr val="accent6">
                        <a:tint val="77000"/>
                        <a:satMod val="180000"/>
                      </a:schemeClr>
                    </a:gs>
                  </a:gsLst>
                  <a:lin ang="5400000"/>
                </a:gra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43000" y="5321808"/>
            <a:ext cx="6324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i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By: Mahdi </a:t>
            </a:r>
            <a:r>
              <a:rPr lang="en-US" sz="2400" b="1" i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endParaRPr lang="en-US" sz="2400" b="1" i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1118616" y="5715000"/>
            <a:ext cx="3505200" cy="457200"/>
          </a:xfrm>
        </p:spPr>
        <p:txBody>
          <a:bodyPr/>
          <a:lstStyle/>
          <a:p>
            <a:pPr algn="l">
              <a:defRPr/>
            </a:pPr>
            <a:r>
              <a:rPr lang="en-US" sz="2000" b="1" i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Website: Sadeghizadeh.ir </a:t>
            </a:r>
            <a:endParaRPr lang="en-US" sz="2000" b="1" i="1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9576" y="4864608"/>
            <a:ext cx="6324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i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Advanced Computer  Networks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10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307975" y="5334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WSN sink mobility </a:t>
            </a:r>
          </a:p>
        </p:txBody>
      </p:sp>
      <p:grpSp>
        <p:nvGrpSpPr>
          <p:cNvPr id="8" name="Group 4"/>
          <p:cNvGrpSpPr>
            <a:grpSpLocks/>
          </p:cNvGrpSpPr>
          <p:nvPr/>
        </p:nvGrpSpPr>
        <p:grpSpPr bwMode="auto">
          <a:xfrm>
            <a:off x="1136650" y="2159000"/>
            <a:ext cx="1474787" cy="749300"/>
            <a:chOff x="3397" y="2865"/>
            <a:chExt cx="929" cy="47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3924" y="2865"/>
              <a:ext cx="402" cy="392"/>
            </a:xfrm>
            <a:custGeom>
              <a:avLst/>
              <a:gdLst/>
              <a:ahLst/>
              <a:cxnLst>
                <a:cxn ang="0">
                  <a:pos x="788" y="787"/>
                </a:cxn>
                <a:cxn ang="0">
                  <a:pos x="947" y="1033"/>
                </a:cxn>
                <a:cxn ang="0">
                  <a:pos x="740" y="825"/>
                </a:cxn>
                <a:cxn ang="0">
                  <a:pos x="845" y="1100"/>
                </a:cxn>
                <a:cxn ang="0">
                  <a:pos x="686" y="852"/>
                </a:cxn>
                <a:cxn ang="0">
                  <a:pos x="732" y="1141"/>
                </a:cxn>
                <a:cxn ang="0">
                  <a:pos x="628" y="868"/>
                </a:cxn>
                <a:cxn ang="0">
                  <a:pos x="611" y="1161"/>
                </a:cxn>
                <a:cxn ang="0">
                  <a:pos x="567" y="872"/>
                </a:cxn>
                <a:cxn ang="0">
                  <a:pos x="490" y="1154"/>
                </a:cxn>
                <a:cxn ang="0">
                  <a:pos x="507" y="862"/>
                </a:cxn>
                <a:cxn ang="0">
                  <a:pos x="373" y="1124"/>
                </a:cxn>
                <a:cxn ang="0">
                  <a:pos x="449" y="840"/>
                </a:cxn>
                <a:cxn ang="0">
                  <a:pos x="265" y="1069"/>
                </a:cxn>
                <a:cxn ang="0">
                  <a:pos x="398" y="807"/>
                </a:cxn>
                <a:cxn ang="0">
                  <a:pos x="170" y="993"/>
                </a:cxn>
                <a:cxn ang="0">
                  <a:pos x="356" y="764"/>
                </a:cxn>
                <a:cxn ang="0">
                  <a:pos x="93" y="898"/>
                </a:cxn>
                <a:cxn ang="0">
                  <a:pos x="322" y="713"/>
                </a:cxn>
                <a:cxn ang="0">
                  <a:pos x="38" y="789"/>
                </a:cxn>
                <a:cxn ang="0">
                  <a:pos x="300" y="657"/>
                </a:cxn>
                <a:cxn ang="0">
                  <a:pos x="7" y="672"/>
                </a:cxn>
                <a:cxn ang="0">
                  <a:pos x="291" y="597"/>
                </a:cxn>
                <a:cxn ang="0">
                  <a:pos x="0" y="551"/>
                </a:cxn>
                <a:cxn ang="0">
                  <a:pos x="295" y="536"/>
                </a:cxn>
                <a:cxn ang="0">
                  <a:pos x="20" y="431"/>
                </a:cxn>
                <a:cxn ang="0">
                  <a:pos x="310" y="477"/>
                </a:cxn>
                <a:cxn ang="0">
                  <a:pos x="63" y="317"/>
                </a:cxn>
                <a:cxn ang="0">
                  <a:pos x="337" y="423"/>
                </a:cxn>
                <a:cxn ang="0">
                  <a:pos x="129" y="214"/>
                </a:cxn>
                <a:cxn ang="0">
                  <a:pos x="375" y="376"/>
                </a:cxn>
                <a:cxn ang="0">
                  <a:pos x="215" y="129"/>
                </a:cxn>
                <a:cxn ang="0">
                  <a:pos x="423" y="336"/>
                </a:cxn>
                <a:cxn ang="0">
                  <a:pos x="318" y="62"/>
                </a:cxn>
                <a:cxn ang="0">
                  <a:pos x="478" y="309"/>
                </a:cxn>
                <a:cxn ang="0">
                  <a:pos x="431" y="18"/>
                </a:cxn>
                <a:cxn ang="0">
                  <a:pos x="537" y="294"/>
                </a:cxn>
                <a:cxn ang="0">
                  <a:pos x="552" y="0"/>
                </a:cxn>
                <a:cxn ang="0">
                  <a:pos x="596" y="290"/>
                </a:cxn>
                <a:cxn ang="0">
                  <a:pos x="672" y="6"/>
                </a:cxn>
                <a:cxn ang="0">
                  <a:pos x="656" y="299"/>
                </a:cxn>
                <a:cxn ang="0">
                  <a:pos x="790" y="38"/>
                </a:cxn>
                <a:cxn ang="0">
                  <a:pos x="714" y="321"/>
                </a:cxn>
                <a:cxn ang="0">
                  <a:pos x="897" y="93"/>
                </a:cxn>
                <a:cxn ang="0">
                  <a:pos x="765" y="355"/>
                </a:cxn>
                <a:cxn ang="0">
                  <a:pos x="991" y="169"/>
                </a:cxn>
                <a:cxn ang="0">
                  <a:pos x="807" y="397"/>
                </a:cxn>
                <a:cxn ang="0">
                  <a:pos x="1069" y="264"/>
                </a:cxn>
                <a:cxn ang="0">
                  <a:pos x="841" y="449"/>
                </a:cxn>
                <a:cxn ang="0">
                  <a:pos x="1124" y="372"/>
                </a:cxn>
                <a:cxn ang="0">
                  <a:pos x="861" y="506"/>
                </a:cxn>
                <a:cxn ang="0">
                  <a:pos x="1155" y="490"/>
                </a:cxn>
                <a:cxn ang="0">
                  <a:pos x="871" y="566"/>
                </a:cxn>
                <a:cxn ang="0">
                  <a:pos x="1162" y="612"/>
                </a:cxn>
                <a:cxn ang="0">
                  <a:pos x="868" y="627"/>
                </a:cxn>
                <a:cxn ang="0">
                  <a:pos x="1142" y="731"/>
                </a:cxn>
                <a:cxn ang="0">
                  <a:pos x="853" y="685"/>
                </a:cxn>
                <a:cxn ang="0">
                  <a:pos x="1099" y="845"/>
                </a:cxn>
                <a:cxn ang="0">
                  <a:pos x="826" y="739"/>
                </a:cxn>
                <a:cxn ang="0">
                  <a:pos x="1033" y="947"/>
                </a:cxn>
                <a:cxn ang="0">
                  <a:pos x="788" y="787"/>
                </a:cxn>
              </a:cxnLst>
              <a:rect l="0" t="0" r="r" b="b"/>
              <a:pathLst>
                <a:path w="1162" h="1161">
                  <a:moveTo>
                    <a:pt x="788" y="787"/>
                  </a:moveTo>
                  <a:lnTo>
                    <a:pt x="947" y="1033"/>
                  </a:lnTo>
                  <a:lnTo>
                    <a:pt x="740" y="825"/>
                  </a:lnTo>
                  <a:lnTo>
                    <a:pt x="845" y="1100"/>
                  </a:lnTo>
                  <a:lnTo>
                    <a:pt x="686" y="852"/>
                  </a:lnTo>
                  <a:lnTo>
                    <a:pt x="732" y="1141"/>
                  </a:lnTo>
                  <a:lnTo>
                    <a:pt x="628" y="868"/>
                  </a:lnTo>
                  <a:lnTo>
                    <a:pt x="611" y="1161"/>
                  </a:lnTo>
                  <a:lnTo>
                    <a:pt x="567" y="872"/>
                  </a:lnTo>
                  <a:lnTo>
                    <a:pt x="490" y="1154"/>
                  </a:lnTo>
                  <a:lnTo>
                    <a:pt x="507" y="862"/>
                  </a:lnTo>
                  <a:lnTo>
                    <a:pt x="373" y="1124"/>
                  </a:lnTo>
                  <a:lnTo>
                    <a:pt x="449" y="840"/>
                  </a:lnTo>
                  <a:lnTo>
                    <a:pt x="265" y="1069"/>
                  </a:lnTo>
                  <a:lnTo>
                    <a:pt x="398" y="807"/>
                  </a:lnTo>
                  <a:lnTo>
                    <a:pt x="170" y="993"/>
                  </a:lnTo>
                  <a:lnTo>
                    <a:pt x="356" y="764"/>
                  </a:lnTo>
                  <a:lnTo>
                    <a:pt x="93" y="898"/>
                  </a:lnTo>
                  <a:lnTo>
                    <a:pt x="322" y="713"/>
                  </a:lnTo>
                  <a:lnTo>
                    <a:pt x="38" y="789"/>
                  </a:lnTo>
                  <a:lnTo>
                    <a:pt x="300" y="657"/>
                  </a:lnTo>
                  <a:lnTo>
                    <a:pt x="7" y="672"/>
                  </a:lnTo>
                  <a:lnTo>
                    <a:pt x="291" y="597"/>
                  </a:lnTo>
                  <a:lnTo>
                    <a:pt x="0" y="551"/>
                  </a:lnTo>
                  <a:lnTo>
                    <a:pt x="295" y="536"/>
                  </a:lnTo>
                  <a:lnTo>
                    <a:pt x="20" y="431"/>
                  </a:lnTo>
                  <a:lnTo>
                    <a:pt x="310" y="477"/>
                  </a:lnTo>
                  <a:lnTo>
                    <a:pt x="63" y="317"/>
                  </a:lnTo>
                  <a:lnTo>
                    <a:pt x="337" y="423"/>
                  </a:lnTo>
                  <a:lnTo>
                    <a:pt x="129" y="214"/>
                  </a:lnTo>
                  <a:lnTo>
                    <a:pt x="375" y="376"/>
                  </a:lnTo>
                  <a:lnTo>
                    <a:pt x="215" y="129"/>
                  </a:lnTo>
                  <a:lnTo>
                    <a:pt x="423" y="336"/>
                  </a:lnTo>
                  <a:lnTo>
                    <a:pt x="318" y="62"/>
                  </a:lnTo>
                  <a:lnTo>
                    <a:pt x="478" y="309"/>
                  </a:lnTo>
                  <a:lnTo>
                    <a:pt x="431" y="18"/>
                  </a:lnTo>
                  <a:lnTo>
                    <a:pt x="537" y="294"/>
                  </a:lnTo>
                  <a:lnTo>
                    <a:pt x="552" y="0"/>
                  </a:lnTo>
                  <a:lnTo>
                    <a:pt x="596" y="290"/>
                  </a:lnTo>
                  <a:lnTo>
                    <a:pt x="672" y="6"/>
                  </a:lnTo>
                  <a:lnTo>
                    <a:pt x="656" y="299"/>
                  </a:lnTo>
                  <a:lnTo>
                    <a:pt x="790" y="38"/>
                  </a:lnTo>
                  <a:lnTo>
                    <a:pt x="714" y="321"/>
                  </a:lnTo>
                  <a:lnTo>
                    <a:pt x="897" y="93"/>
                  </a:lnTo>
                  <a:lnTo>
                    <a:pt x="765" y="355"/>
                  </a:lnTo>
                  <a:lnTo>
                    <a:pt x="991" y="169"/>
                  </a:lnTo>
                  <a:lnTo>
                    <a:pt x="807" y="397"/>
                  </a:lnTo>
                  <a:lnTo>
                    <a:pt x="1069" y="264"/>
                  </a:lnTo>
                  <a:lnTo>
                    <a:pt x="841" y="449"/>
                  </a:lnTo>
                  <a:lnTo>
                    <a:pt x="1124" y="372"/>
                  </a:lnTo>
                  <a:lnTo>
                    <a:pt x="861" y="506"/>
                  </a:lnTo>
                  <a:lnTo>
                    <a:pt x="1155" y="490"/>
                  </a:lnTo>
                  <a:lnTo>
                    <a:pt x="871" y="566"/>
                  </a:lnTo>
                  <a:lnTo>
                    <a:pt x="1162" y="612"/>
                  </a:lnTo>
                  <a:lnTo>
                    <a:pt x="868" y="627"/>
                  </a:lnTo>
                  <a:lnTo>
                    <a:pt x="1142" y="731"/>
                  </a:lnTo>
                  <a:lnTo>
                    <a:pt x="853" y="685"/>
                  </a:lnTo>
                  <a:lnTo>
                    <a:pt x="1099" y="845"/>
                  </a:lnTo>
                  <a:lnTo>
                    <a:pt x="826" y="739"/>
                  </a:lnTo>
                  <a:lnTo>
                    <a:pt x="1033" y="947"/>
                  </a:lnTo>
                  <a:lnTo>
                    <a:pt x="788" y="78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6"/>
            <p:cNvGrpSpPr>
              <a:grpSpLocks/>
            </p:cNvGrpSpPr>
            <p:nvPr/>
          </p:nvGrpSpPr>
          <p:grpSpPr bwMode="auto">
            <a:xfrm>
              <a:off x="3424" y="3023"/>
              <a:ext cx="754" cy="314"/>
              <a:chOff x="3424" y="3023"/>
              <a:chExt cx="754" cy="314"/>
            </a:xfrm>
          </p:grpSpPr>
          <p:grpSp>
            <p:nvGrpSpPr>
              <p:cNvPr id="13" name="Group 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54" name="Freeform 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" name="Freeform 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" name="Freeform 1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1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1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1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1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1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1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Line 1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Oval 1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" name="Group 2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40" name="AutoShape 2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" name="Freeform 2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" name="Freeform 2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2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2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" name="Freeform 2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Freeform 2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" name="Freeform 2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" name="Freeform 2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Freeform 3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" name="Freeform 3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3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3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3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" name="AutoShape 3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" name="AutoShape 3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7" name="Rectangle 3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8" name="Freeform 3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Freeform 4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4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4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4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4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4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4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4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4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4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0" name="AutoShape 50"/>
              <p:cNvCxnSpPr>
                <a:cxnSpLocks noChangeShapeType="1"/>
                <a:stCxn id="24" idx="3"/>
                <a:endCxn id="62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1" name="AutoShape 51"/>
              <p:cNvCxnSpPr>
                <a:cxnSpLocks noChangeShapeType="1"/>
                <a:stCxn id="25" idx="3"/>
                <a:endCxn id="62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2" name="AutoShape 52"/>
              <p:cNvCxnSpPr>
                <a:cxnSpLocks noChangeShapeType="1"/>
                <a:stCxn id="20" idx="3"/>
                <a:endCxn id="26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3" name="AutoShape 53"/>
              <p:cNvCxnSpPr>
                <a:cxnSpLocks noChangeShapeType="1"/>
                <a:stCxn id="21" idx="3"/>
                <a:endCxn id="27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4" name="AutoShape 54"/>
              <p:cNvCxnSpPr>
                <a:cxnSpLocks noChangeShapeType="1"/>
                <a:stCxn id="22" idx="3"/>
                <a:endCxn id="28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5" name="AutoShape 55"/>
              <p:cNvCxnSpPr>
                <a:cxnSpLocks noChangeShapeType="1"/>
                <a:stCxn id="23" idx="3"/>
                <a:endCxn id="29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36" name="Line 5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Line 5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8" name="AutoShape 58"/>
              <p:cNvCxnSpPr>
                <a:cxnSpLocks noChangeShapeType="1"/>
                <a:stCxn id="18" idx="3"/>
                <a:endCxn id="36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9" name="AutoShape 59"/>
              <p:cNvCxnSpPr>
                <a:cxnSpLocks noChangeShapeType="1"/>
                <a:stCxn id="19" idx="3"/>
                <a:endCxn id="37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</p:grpSp>
      <p:grpSp>
        <p:nvGrpSpPr>
          <p:cNvPr id="66" name="Group 60"/>
          <p:cNvGrpSpPr>
            <a:grpSpLocks/>
          </p:cNvGrpSpPr>
          <p:nvPr/>
        </p:nvGrpSpPr>
        <p:grpSpPr bwMode="auto">
          <a:xfrm>
            <a:off x="2749550" y="1752600"/>
            <a:ext cx="1474787" cy="749300"/>
            <a:chOff x="3397" y="2865"/>
            <a:chExt cx="929" cy="472"/>
          </a:xfrm>
        </p:grpSpPr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3924" y="2865"/>
              <a:ext cx="402" cy="392"/>
            </a:xfrm>
            <a:custGeom>
              <a:avLst/>
              <a:gdLst/>
              <a:ahLst/>
              <a:cxnLst>
                <a:cxn ang="0">
                  <a:pos x="788" y="787"/>
                </a:cxn>
                <a:cxn ang="0">
                  <a:pos x="947" y="1033"/>
                </a:cxn>
                <a:cxn ang="0">
                  <a:pos x="740" y="825"/>
                </a:cxn>
                <a:cxn ang="0">
                  <a:pos x="845" y="1100"/>
                </a:cxn>
                <a:cxn ang="0">
                  <a:pos x="686" y="852"/>
                </a:cxn>
                <a:cxn ang="0">
                  <a:pos x="732" y="1141"/>
                </a:cxn>
                <a:cxn ang="0">
                  <a:pos x="628" y="868"/>
                </a:cxn>
                <a:cxn ang="0">
                  <a:pos x="611" y="1161"/>
                </a:cxn>
                <a:cxn ang="0">
                  <a:pos x="567" y="872"/>
                </a:cxn>
                <a:cxn ang="0">
                  <a:pos x="490" y="1154"/>
                </a:cxn>
                <a:cxn ang="0">
                  <a:pos x="507" y="862"/>
                </a:cxn>
                <a:cxn ang="0">
                  <a:pos x="373" y="1124"/>
                </a:cxn>
                <a:cxn ang="0">
                  <a:pos x="449" y="840"/>
                </a:cxn>
                <a:cxn ang="0">
                  <a:pos x="265" y="1069"/>
                </a:cxn>
                <a:cxn ang="0">
                  <a:pos x="398" y="807"/>
                </a:cxn>
                <a:cxn ang="0">
                  <a:pos x="170" y="993"/>
                </a:cxn>
                <a:cxn ang="0">
                  <a:pos x="356" y="764"/>
                </a:cxn>
                <a:cxn ang="0">
                  <a:pos x="93" y="898"/>
                </a:cxn>
                <a:cxn ang="0">
                  <a:pos x="322" y="713"/>
                </a:cxn>
                <a:cxn ang="0">
                  <a:pos x="38" y="789"/>
                </a:cxn>
                <a:cxn ang="0">
                  <a:pos x="300" y="657"/>
                </a:cxn>
                <a:cxn ang="0">
                  <a:pos x="7" y="672"/>
                </a:cxn>
                <a:cxn ang="0">
                  <a:pos x="291" y="597"/>
                </a:cxn>
                <a:cxn ang="0">
                  <a:pos x="0" y="551"/>
                </a:cxn>
                <a:cxn ang="0">
                  <a:pos x="295" y="536"/>
                </a:cxn>
                <a:cxn ang="0">
                  <a:pos x="20" y="431"/>
                </a:cxn>
                <a:cxn ang="0">
                  <a:pos x="310" y="477"/>
                </a:cxn>
                <a:cxn ang="0">
                  <a:pos x="63" y="317"/>
                </a:cxn>
                <a:cxn ang="0">
                  <a:pos x="337" y="423"/>
                </a:cxn>
                <a:cxn ang="0">
                  <a:pos x="129" y="214"/>
                </a:cxn>
                <a:cxn ang="0">
                  <a:pos x="375" y="376"/>
                </a:cxn>
                <a:cxn ang="0">
                  <a:pos x="215" y="129"/>
                </a:cxn>
                <a:cxn ang="0">
                  <a:pos x="423" y="336"/>
                </a:cxn>
                <a:cxn ang="0">
                  <a:pos x="318" y="62"/>
                </a:cxn>
                <a:cxn ang="0">
                  <a:pos x="478" y="309"/>
                </a:cxn>
                <a:cxn ang="0">
                  <a:pos x="431" y="18"/>
                </a:cxn>
                <a:cxn ang="0">
                  <a:pos x="537" y="294"/>
                </a:cxn>
                <a:cxn ang="0">
                  <a:pos x="552" y="0"/>
                </a:cxn>
                <a:cxn ang="0">
                  <a:pos x="596" y="290"/>
                </a:cxn>
                <a:cxn ang="0">
                  <a:pos x="672" y="6"/>
                </a:cxn>
                <a:cxn ang="0">
                  <a:pos x="656" y="299"/>
                </a:cxn>
                <a:cxn ang="0">
                  <a:pos x="790" y="38"/>
                </a:cxn>
                <a:cxn ang="0">
                  <a:pos x="714" y="321"/>
                </a:cxn>
                <a:cxn ang="0">
                  <a:pos x="897" y="93"/>
                </a:cxn>
                <a:cxn ang="0">
                  <a:pos x="765" y="355"/>
                </a:cxn>
                <a:cxn ang="0">
                  <a:pos x="991" y="169"/>
                </a:cxn>
                <a:cxn ang="0">
                  <a:pos x="807" y="397"/>
                </a:cxn>
                <a:cxn ang="0">
                  <a:pos x="1069" y="264"/>
                </a:cxn>
                <a:cxn ang="0">
                  <a:pos x="841" y="449"/>
                </a:cxn>
                <a:cxn ang="0">
                  <a:pos x="1124" y="372"/>
                </a:cxn>
                <a:cxn ang="0">
                  <a:pos x="861" y="506"/>
                </a:cxn>
                <a:cxn ang="0">
                  <a:pos x="1155" y="490"/>
                </a:cxn>
                <a:cxn ang="0">
                  <a:pos x="871" y="566"/>
                </a:cxn>
                <a:cxn ang="0">
                  <a:pos x="1162" y="612"/>
                </a:cxn>
                <a:cxn ang="0">
                  <a:pos x="868" y="627"/>
                </a:cxn>
                <a:cxn ang="0">
                  <a:pos x="1142" y="731"/>
                </a:cxn>
                <a:cxn ang="0">
                  <a:pos x="853" y="685"/>
                </a:cxn>
                <a:cxn ang="0">
                  <a:pos x="1099" y="845"/>
                </a:cxn>
                <a:cxn ang="0">
                  <a:pos x="826" y="739"/>
                </a:cxn>
                <a:cxn ang="0">
                  <a:pos x="1033" y="947"/>
                </a:cxn>
                <a:cxn ang="0">
                  <a:pos x="788" y="787"/>
                </a:cxn>
              </a:cxnLst>
              <a:rect l="0" t="0" r="r" b="b"/>
              <a:pathLst>
                <a:path w="1162" h="1161">
                  <a:moveTo>
                    <a:pt x="788" y="787"/>
                  </a:moveTo>
                  <a:lnTo>
                    <a:pt x="947" y="1033"/>
                  </a:lnTo>
                  <a:lnTo>
                    <a:pt x="740" y="825"/>
                  </a:lnTo>
                  <a:lnTo>
                    <a:pt x="845" y="1100"/>
                  </a:lnTo>
                  <a:lnTo>
                    <a:pt x="686" y="852"/>
                  </a:lnTo>
                  <a:lnTo>
                    <a:pt x="732" y="1141"/>
                  </a:lnTo>
                  <a:lnTo>
                    <a:pt x="628" y="868"/>
                  </a:lnTo>
                  <a:lnTo>
                    <a:pt x="611" y="1161"/>
                  </a:lnTo>
                  <a:lnTo>
                    <a:pt x="567" y="872"/>
                  </a:lnTo>
                  <a:lnTo>
                    <a:pt x="490" y="1154"/>
                  </a:lnTo>
                  <a:lnTo>
                    <a:pt x="507" y="862"/>
                  </a:lnTo>
                  <a:lnTo>
                    <a:pt x="373" y="1124"/>
                  </a:lnTo>
                  <a:lnTo>
                    <a:pt x="449" y="840"/>
                  </a:lnTo>
                  <a:lnTo>
                    <a:pt x="265" y="1069"/>
                  </a:lnTo>
                  <a:lnTo>
                    <a:pt x="398" y="807"/>
                  </a:lnTo>
                  <a:lnTo>
                    <a:pt x="170" y="993"/>
                  </a:lnTo>
                  <a:lnTo>
                    <a:pt x="356" y="764"/>
                  </a:lnTo>
                  <a:lnTo>
                    <a:pt x="93" y="898"/>
                  </a:lnTo>
                  <a:lnTo>
                    <a:pt x="322" y="713"/>
                  </a:lnTo>
                  <a:lnTo>
                    <a:pt x="38" y="789"/>
                  </a:lnTo>
                  <a:lnTo>
                    <a:pt x="300" y="657"/>
                  </a:lnTo>
                  <a:lnTo>
                    <a:pt x="7" y="672"/>
                  </a:lnTo>
                  <a:lnTo>
                    <a:pt x="291" y="597"/>
                  </a:lnTo>
                  <a:lnTo>
                    <a:pt x="0" y="551"/>
                  </a:lnTo>
                  <a:lnTo>
                    <a:pt x="295" y="536"/>
                  </a:lnTo>
                  <a:lnTo>
                    <a:pt x="20" y="431"/>
                  </a:lnTo>
                  <a:lnTo>
                    <a:pt x="310" y="477"/>
                  </a:lnTo>
                  <a:lnTo>
                    <a:pt x="63" y="317"/>
                  </a:lnTo>
                  <a:lnTo>
                    <a:pt x="337" y="423"/>
                  </a:lnTo>
                  <a:lnTo>
                    <a:pt x="129" y="214"/>
                  </a:lnTo>
                  <a:lnTo>
                    <a:pt x="375" y="376"/>
                  </a:lnTo>
                  <a:lnTo>
                    <a:pt x="215" y="129"/>
                  </a:lnTo>
                  <a:lnTo>
                    <a:pt x="423" y="336"/>
                  </a:lnTo>
                  <a:lnTo>
                    <a:pt x="318" y="62"/>
                  </a:lnTo>
                  <a:lnTo>
                    <a:pt x="478" y="309"/>
                  </a:lnTo>
                  <a:lnTo>
                    <a:pt x="431" y="18"/>
                  </a:lnTo>
                  <a:lnTo>
                    <a:pt x="537" y="294"/>
                  </a:lnTo>
                  <a:lnTo>
                    <a:pt x="552" y="0"/>
                  </a:lnTo>
                  <a:lnTo>
                    <a:pt x="596" y="290"/>
                  </a:lnTo>
                  <a:lnTo>
                    <a:pt x="672" y="6"/>
                  </a:lnTo>
                  <a:lnTo>
                    <a:pt x="656" y="299"/>
                  </a:lnTo>
                  <a:lnTo>
                    <a:pt x="790" y="38"/>
                  </a:lnTo>
                  <a:lnTo>
                    <a:pt x="714" y="321"/>
                  </a:lnTo>
                  <a:lnTo>
                    <a:pt x="897" y="93"/>
                  </a:lnTo>
                  <a:lnTo>
                    <a:pt x="765" y="355"/>
                  </a:lnTo>
                  <a:lnTo>
                    <a:pt x="991" y="169"/>
                  </a:lnTo>
                  <a:lnTo>
                    <a:pt x="807" y="397"/>
                  </a:lnTo>
                  <a:lnTo>
                    <a:pt x="1069" y="264"/>
                  </a:lnTo>
                  <a:lnTo>
                    <a:pt x="841" y="449"/>
                  </a:lnTo>
                  <a:lnTo>
                    <a:pt x="1124" y="372"/>
                  </a:lnTo>
                  <a:lnTo>
                    <a:pt x="861" y="506"/>
                  </a:lnTo>
                  <a:lnTo>
                    <a:pt x="1155" y="490"/>
                  </a:lnTo>
                  <a:lnTo>
                    <a:pt x="871" y="566"/>
                  </a:lnTo>
                  <a:lnTo>
                    <a:pt x="1162" y="612"/>
                  </a:lnTo>
                  <a:lnTo>
                    <a:pt x="868" y="627"/>
                  </a:lnTo>
                  <a:lnTo>
                    <a:pt x="1142" y="731"/>
                  </a:lnTo>
                  <a:lnTo>
                    <a:pt x="853" y="685"/>
                  </a:lnTo>
                  <a:lnTo>
                    <a:pt x="1099" y="845"/>
                  </a:lnTo>
                  <a:lnTo>
                    <a:pt x="826" y="739"/>
                  </a:lnTo>
                  <a:lnTo>
                    <a:pt x="1033" y="947"/>
                  </a:lnTo>
                  <a:lnTo>
                    <a:pt x="788" y="78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" name="Group 62"/>
            <p:cNvGrpSpPr>
              <a:grpSpLocks/>
            </p:cNvGrpSpPr>
            <p:nvPr/>
          </p:nvGrpSpPr>
          <p:grpSpPr bwMode="auto">
            <a:xfrm>
              <a:off x="3424" y="3023"/>
              <a:ext cx="754" cy="314"/>
              <a:chOff x="3424" y="3023"/>
              <a:chExt cx="754" cy="314"/>
            </a:xfrm>
          </p:grpSpPr>
          <p:grpSp>
            <p:nvGrpSpPr>
              <p:cNvPr id="69" name="Group 63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10" name="Freeform 64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65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66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67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68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69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70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1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72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Line 7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Oval 75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0" name="Group 76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96" name="AutoShape 77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78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79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80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81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" name="Freeform 82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" name="Freeform 83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84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85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86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87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88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" name="Freeform 89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" name="Freeform 90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1" name="AutoShape 91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" name="AutoShape 92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3" name="Rectangle 93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4" name="Freeform 94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95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96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97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98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99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0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1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02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103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104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5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86" name="AutoShape 106"/>
              <p:cNvCxnSpPr>
                <a:cxnSpLocks noChangeShapeType="1"/>
                <a:stCxn id="80" idx="3"/>
                <a:endCxn id="118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7" name="AutoShape 107"/>
              <p:cNvCxnSpPr>
                <a:cxnSpLocks noChangeShapeType="1"/>
                <a:stCxn id="81" idx="3"/>
                <a:endCxn id="118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8" name="AutoShape 108"/>
              <p:cNvCxnSpPr>
                <a:cxnSpLocks noChangeShapeType="1"/>
                <a:stCxn id="76" idx="3"/>
                <a:endCxn id="82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9" name="AutoShape 109"/>
              <p:cNvCxnSpPr>
                <a:cxnSpLocks noChangeShapeType="1"/>
                <a:stCxn id="77" idx="3"/>
                <a:endCxn id="83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90" name="AutoShape 110"/>
              <p:cNvCxnSpPr>
                <a:cxnSpLocks noChangeShapeType="1"/>
                <a:stCxn id="78" idx="3"/>
                <a:endCxn id="84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91" name="AutoShape 111"/>
              <p:cNvCxnSpPr>
                <a:cxnSpLocks noChangeShapeType="1"/>
                <a:stCxn id="79" idx="3"/>
                <a:endCxn id="85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92" name="Line 112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Line 113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94" name="AutoShape 114"/>
              <p:cNvCxnSpPr>
                <a:cxnSpLocks noChangeShapeType="1"/>
                <a:stCxn id="74" idx="3"/>
                <a:endCxn id="92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95" name="AutoShape 115"/>
              <p:cNvCxnSpPr>
                <a:cxnSpLocks noChangeShapeType="1"/>
                <a:stCxn id="75" idx="3"/>
                <a:endCxn id="93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</p:grpSp>
      <p:grpSp>
        <p:nvGrpSpPr>
          <p:cNvPr id="122" name="Group 116"/>
          <p:cNvGrpSpPr>
            <a:grpSpLocks/>
          </p:cNvGrpSpPr>
          <p:nvPr/>
        </p:nvGrpSpPr>
        <p:grpSpPr bwMode="auto">
          <a:xfrm>
            <a:off x="2665412" y="5121275"/>
            <a:ext cx="1239838" cy="498475"/>
            <a:chOff x="3397" y="3023"/>
            <a:chExt cx="781" cy="314"/>
          </a:xfrm>
        </p:grpSpPr>
        <p:grpSp>
          <p:nvGrpSpPr>
            <p:cNvPr id="123" name="Group 117"/>
            <p:cNvGrpSpPr>
              <a:grpSpLocks/>
            </p:cNvGrpSpPr>
            <p:nvPr/>
          </p:nvGrpSpPr>
          <p:grpSpPr bwMode="auto">
            <a:xfrm>
              <a:off x="3424" y="3023"/>
              <a:ext cx="220" cy="138"/>
              <a:chOff x="2463" y="2256"/>
              <a:chExt cx="348" cy="176"/>
            </a:xfrm>
          </p:grpSpPr>
          <p:sp>
            <p:nvSpPr>
              <p:cNvPr id="164" name="Freeform 118"/>
              <p:cNvSpPr>
                <a:spLocks/>
              </p:cNvSpPr>
              <p:nvPr/>
            </p:nvSpPr>
            <p:spPr bwMode="auto">
              <a:xfrm>
                <a:off x="2697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19"/>
              <p:cNvSpPr>
                <a:spLocks/>
              </p:cNvSpPr>
              <p:nvPr/>
            </p:nvSpPr>
            <p:spPr bwMode="auto">
              <a:xfrm>
                <a:off x="2730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20"/>
              <p:cNvSpPr>
                <a:spLocks/>
              </p:cNvSpPr>
              <p:nvPr/>
            </p:nvSpPr>
            <p:spPr bwMode="auto">
              <a:xfrm>
                <a:off x="2767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21"/>
              <p:cNvSpPr>
                <a:spLocks/>
              </p:cNvSpPr>
              <p:nvPr/>
            </p:nvSpPr>
            <p:spPr bwMode="auto">
              <a:xfrm>
                <a:off x="2669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22"/>
              <p:cNvSpPr>
                <a:spLocks/>
              </p:cNvSpPr>
              <p:nvPr/>
            </p:nvSpPr>
            <p:spPr bwMode="auto">
              <a:xfrm flipH="1">
                <a:off x="2541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23"/>
              <p:cNvSpPr>
                <a:spLocks/>
              </p:cNvSpPr>
              <p:nvPr/>
            </p:nvSpPr>
            <p:spPr bwMode="auto">
              <a:xfrm flipH="1">
                <a:off x="2504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24"/>
              <p:cNvSpPr>
                <a:spLocks/>
              </p:cNvSpPr>
              <p:nvPr/>
            </p:nvSpPr>
            <p:spPr bwMode="auto">
              <a:xfrm flipH="1">
                <a:off x="2463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25"/>
              <p:cNvSpPr>
                <a:spLocks/>
              </p:cNvSpPr>
              <p:nvPr/>
            </p:nvSpPr>
            <p:spPr bwMode="auto">
              <a:xfrm flipH="1">
                <a:off x="2573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26"/>
              <p:cNvSpPr>
                <a:spLocks/>
              </p:cNvSpPr>
              <p:nvPr/>
            </p:nvSpPr>
            <p:spPr bwMode="auto">
              <a:xfrm>
                <a:off x="2632" y="2311"/>
                <a:ext cx="179" cy="1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62"/>
                  </a:cxn>
                  <a:cxn ang="0">
                    <a:pos x="1179" y="862"/>
                  </a:cxn>
                </a:cxnLst>
                <a:rect l="0" t="0" r="r" b="b"/>
                <a:pathLst>
                  <a:path w="1179" h="862">
                    <a:moveTo>
                      <a:pt x="0" y="0"/>
                    </a:moveTo>
                    <a:lnTo>
                      <a:pt x="0" y="862"/>
                    </a:lnTo>
                    <a:lnTo>
                      <a:pt x="1179" y="862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127"/>
              <p:cNvSpPr>
                <a:spLocks noChangeShapeType="1"/>
              </p:cNvSpPr>
              <p:nvPr/>
            </p:nvSpPr>
            <p:spPr bwMode="auto">
              <a:xfrm flipH="1" flipV="1">
                <a:off x="2604" y="2311"/>
                <a:ext cx="28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Line 128"/>
              <p:cNvSpPr>
                <a:spLocks noChangeShapeType="1"/>
              </p:cNvSpPr>
              <p:nvPr/>
            </p:nvSpPr>
            <p:spPr bwMode="auto">
              <a:xfrm flipV="1">
                <a:off x="2632" y="2311"/>
                <a:ext cx="27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Oval 129"/>
              <p:cNvSpPr>
                <a:spLocks noChangeArrowheads="1"/>
              </p:cNvSpPr>
              <p:nvPr/>
            </p:nvSpPr>
            <p:spPr bwMode="auto">
              <a:xfrm>
                <a:off x="2619" y="2291"/>
                <a:ext cx="28" cy="2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24" name="Group 130"/>
            <p:cNvGrpSpPr>
              <a:grpSpLocks/>
            </p:cNvGrpSpPr>
            <p:nvPr/>
          </p:nvGrpSpPr>
          <p:grpSpPr bwMode="auto">
            <a:xfrm>
              <a:off x="4086" y="3033"/>
              <a:ext cx="92" cy="258"/>
              <a:chOff x="4176" y="2256"/>
              <a:chExt cx="117" cy="313"/>
            </a:xfrm>
          </p:grpSpPr>
          <p:sp>
            <p:nvSpPr>
              <p:cNvPr id="150" name="AutoShape 131"/>
              <p:cNvSpPr>
                <a:spLocks noChangeAspect="1" noChangeArrowheads="1"/>
              </p:cNvSpPr>
              <p:nvPr/>
            </p:nvSpPr>
            <p:spPr bwMode="auto">
              <a:xfrm>
                <a:off x="4176" y="2256"/>
                <a:ext cx="117" cy="3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32"/>
              <p:cNvSpPr>
                <a:spLocks/>
              </p:cNvSpPr>
              <p:nvPr/>
            </p:nvSpPr>
            <p:spPr bwMode="auto">
              <a:xfrm>
                <a:off x="4210" y="2510"/>
                <a:ext cx="34" cy="4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6"/>
                  </a:cxn>
                  <a:cxn ang="0">
                    <a:pos x="1" y="204"/>
                  </a:cxn>
                  <a:cxn ang="0">
                    <a:pos x="41" y="237"/>
                  </a:cxn>
                  <a:cxn ang="0">
                    <a:pos x="91" y="226"/>
                  </a:cxn>
                  <a:cxn ang="0">
                    <a:pos x="102" y="147"/>
                  </a:cxn>
                  <a:cxn ang="0">
                    <a:pos x="72" y="19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02" h="237">
                    <a:moveTo>
                      <a:pt x="12" y="0"/>
                    </a:moveTo>
                    <a:lnTo>
                      <a:pt x="0" y="126"/>
                    </a:lnTo>
                    <a:lnTo>
                      <a:pt x="1" y="204"/>
                    </a:lnTo>
                    <a:lnTo>
                      <a:pt x="41" y="237"/>
                    </a:lnTo>
                    <a:lnTo>
                      <a:pt x="91" y="226"/>
                    </a:lnTo>
                    <a:lnTo>
                      <a:pt x="102" y="147"/>
                    </a:lnTo>
                    <a:lnTo>
                      <a:pt x="72" y="19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A6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33"/>
              <p:cNvSpPr>
                <a:spLocks/>
              </p:cNvSpPr>
              <p:nvPr/>
            </p:nvSpPr>
            <p:spPr bwMode="auto">
              <a:xfrm>
                <a:off x="4188" y="2261"/>
                <a:ext cx="86" cy="254"/>
              </a:xfrm>
              <a:custGeom>
                <a:avLst/>
                <a:gdLst/>
                <a:ahLst/>
                <a:cxnLst>
                  <a:cxn ang="0">
                    <a:pos x="13" y="1047"/>
                  </a:cxn>
                  <a:cxn ang="0">
                    <a:pos x="13" y="1046"/>
                  </a:cxn>
                  <a:cxn ang="0">
                    <a:pos x="13" y="1045"/>
                  </a:cxn>
                  <a:cxn ang="0">
                    <a:pos x="12" y="1041"/>
                  </a:cxn>
                  <a:cxn ang="0">
                    <a:pos x="11" y="1039"/>
                  </a:cxn>
                  <a:cxn ang="0">
                    <a:pos x="9" y="1034"/>
                  </a:cxn>
                  <a:cxn ang="0">
                    <a:pos x="9" y="1027"/>
                  </a:cxn>
                  <a:cxn ang="0">
                    <a:pos x="8" y="1020"/>
                  </a:cxn>
                  <a:cxn ang="0">
                    <a:pos x="7" y="1011"/>
                  </a:cxn>
                  <a:cxn ang="0">
                    <a:pos x="6" y="999"/>
                  </a:cxn>
                  <a:cxn ang="0">
                    <a:pos x="5" y="986"/>
                  </a:cxn>
                  <a:cxn ang="0">
                    <a:pos x="3" y="971"/>
                  </a:cxn>
                  <a:cxn ang="0">
                    <a:pos x="2" y="953"/>
                  </a:cxn>
                  <a:cxn ang="0">
                    <a:pos x="2" y="932"/>
                  </a:cxn>
                  <a:cxn ang="0">
                    <a:pos x="1" y="909"/>
                  </a:cxn>
                  <a:cxn ang="0">
                    <a:pos x="0" y="883"/>
                  </a:cxn>
                  <a:cxn ang="0">
                    <a:pos x="0" y="854"/>
                  </a:cxn>
                  <a:cxn ang="0">
                    <a:pos x="0" y="822"/>
                  </a:cxn>
                  <a:cxn ang="0">
                    <a:pos x="0" y="786"/>
                  </a:cxn>
                  <a:cxn ang="0">
                    <a:pos x="0" y="747"/>
                  </a:cxn>
                  <a:cxn ang="0">
                    <a:pos x="1" y="705"/>
                  </a:cxn>
                  <a:cxn ang="0">
                    <a:pos x="1" y="659"/>
                  </a:cxn>
                  <a:cxn ang="0">
                    <a:pos x="2" y="613"/>
                  </a:cxn>
                  <a:cxn ang="0">
                    <a:pos x="3" y="568"/>
                  </a:cxn>
                  <a:cxn ang="0">
                    <a:pos x="6" y="523"/>
                  </a:cxn>
                  <a:cxn ang="0">
                    <a:pos x="7" y="480"/>
                  </a:cxn>
                  <a:cxn ang="0">
                    <a:pos x="9" y="439"/>
                  </a:cxn>
                  <a:cxn ang="0">
                    <a:pos x="12" y="398"/>
                  </a:cxn>
                  <a:cxn ang="0">
                    <a:pos x="14" y="360"/>
                  </a:cxn>
                  <a:cxn ang="0">
                    <a:pos x="17" y="323"/>
                  </a:cxn>
                  <a:cxn ang="0">
                    <a:pos x="19" y="288"/>
                  </a:cxn>
                  <a:cxn ang="0">
                    <a:pos x="22" y="256"/>
                  </a:cxn>
                  <a:cxn ang="0">
                    <a:pos x="24" y="225"/>
                  </a:cxn>
                  <a:cxn ang="0">
                    <a:pos x="27" y="196"/>
                  </a:cxn>
                  <a:cxn ang="0">
                    <a:pos x="29" y="170"/>
                  </a:cxn>
                  <a:cxn ang="0">
                    <a:pos x="31" y="147"/>
                  </a:cxn>
                  <a:cxn ang="0">
                    <a:pos x="33" y="126"/>
                  </a:cxn>
                  <a:cxn ang="0">
                    <a:pos x="35" y="108"/>
                  </a:cxn>
                  <a:cxn ang="0">
                    <a:pos x="36" y="93"/>
                  </a:cxn>
                  <a:cxn ang="0">
                    <a:pos x="38" y="81"/>
                  </a:cxn>
                  <a:cxn ang="0">
                    <a:pos x="39" y="73"/>
                  </a:cxn>
                  <a:cxn ang="0">
                    <a:pos x="39" y="68"/>
                  </a:cxn>
                  <a:cxn ang="0">
                    <a:pos x="40" y="66"/>
                  </a:cxn>
                  <a:cxn ang="0">
                    <a:pos x="258" y="92"/>
                  </a:cxn>
                  <a:cxn ang="0">
                    <a:pos x="167" y="1157"/>
                  </a:cxn>
                  <a:cxn ang="0">
                    <a:pos x="77" y="1259"/>
                  </a:cxn>
                </a:cxnLst>
                <a:rect l="0" t="0" r="r" b="b"/>
                <a:pathLst>
                  <a:path w="258" h="1271">
                    <a:moveTo>
                      <a:pt x="77" y="1259"/>
                    </a:moveTo>
                    <a:lnTo>
                      <a:pt x="62" y="1138"/>
                    </a:lnTo>
                    <a:lnTo>
                      <a:pt x="13" y="1047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5"/>
                    </a:lnTo>
                    <a:lnTo>
                      <a:pt x="13" y="1045"/>
                    </a:lnTo>
                    <a:lnTo>
                      <a:pt x="12" y="1044"/>
                    </a:lnTo>
                    <a:lnTo>
                      <a:pt x="12" y="1043"/>
                    </a:lnTo>
                    <a:lnTo>
                      <a:pt x="12" y="1041"/>
                    </a:lnTo>
                    <a:lnTo>
                      <a:pt x="12" y="1041"/>
                    </a:lnTo>
                    <a:lnTo>
                      <a:pt x="12" y="1040"/>
                    </a:lnTo>
                    <a:lnTo>
                      <a:pt x="11" y="1039"/>
                    </a:lnTo>
                    <a:lnTo>
                      <a:pt x="11" y="1037"/>
                    </a:lnTo>
                    <a:lnTo>
                      <a:pt x="11" y="1035"/>
                    </a:lnTo>
                    <a:lnTo>
                      <a:pt x="9" y="1034"/>
                    </a:lnTo>
                    <a:lnTo>
                      <a:pt x="9" y="1032"/>
                    </a:lnTo>
                    <a:lnTo>
                      <a:pt x="9" y="1030"/>
                    </a:lnTo>
                    <a:lnTo>
                      <a:pt x="9" y="1027"/>
                    </a:lnTo>
                    <a:lnTo>
                      <a:pt x="8" y="1025"/>
                    </a:lnTo>
                    <a:lnTo>
                      <a:pt x="8" y="1022"/>
                    </a:lnTo>
                    <a:lnTo>
                      <a:pt x="8" y="1020"/>
                    </a:lnTo>
                    <a:lnTo>
                      <a:pt x="8" y="1017"/>
                    </a:lnTo>
                    <a:lnTo>
                      <a:pt x="7" y="1014"/>
                    </a:lnTo>
                    <a:lnTo>
                      <a:pt x="7" y="1011"/>
                    </a:lnTo>
                    <a:lnTo>
                      <a:pt x="7" y="1007"/>
                    </a:lnTo>
                    <a:lnTo>
                      <a:pt x="6" y="1004"/>
                    </a:lnTo>
                    <a:lnTo>
                      <a:pt x="6" y="999"/>
                    </a:lnTo>
                    <a:lnTo>
                      <a:pt x="6" y="995"/>
                    </a:lnTo>
                    <a:lnTo>
                      <a:pt x="5" y="991"/>
                    </a:lnTo>
                    <a:lnTo>
                      <a:pt x="5" y="986"/>
                    </a:lnTo>
                    <a:lnTo>
                      <a:pt x="5" y="981"/>
                    </a:lnTo>
                    <a:lnTo>
                      <a:pt x="3" y="975"/>
                    </a:lnTo>
                    <a:lnTo>
                      <a:pt x="3" y="971"/>
                    </a:lnTo>
                    <a:lnTo>
                      <a:pt x="3" y="965"/>
                    </a:lnTo>
                    <a:lnTo>
                      <a:pt x="3" y="959"/>
                    </a:lnTo>
                    <a:lnTo>
                      <a:pt x="2" y="953"/>
                    </a:lnTo>
                    <a:lnTo>
                      <a:pt x="2" y="946"/>
                    </a:lnTo>
                    <a:lnTo>
                      <a:pt x="2" y="939"/>
                    </a:lnTo>
                    <a:lnTo>
                      <a:pt x="2" y="932"/>
                    </a:lnTo>
                    <a:lnTo>
                      <a:pt x="1" y="924"/>
                    </a:lnTo>
                    <a:lnTo>
                      <a:pt x="1" y="916"/>
                    </a:lnTo>
                    <a:lnTo>
                      <a:pt x="1" y="909"/>
                    </a:lnTo>
                    <a:lnTo>
                      <a:pt x="1" y="901"/>
                    </a:lnTo>
                    <a:lnTo>
                      <a:pt x="1" y="891"/>
                    </a:lnTo>
                    <a:lnTo>
                      <a:pt x="0" y="883"/>
                    </a:lnTo>
                    <a:lnTo>
                      <a:pt x="0" y="874"/>
                    </a:lnTo>
                    <a:lnTo>
                      <a:pt x="0" y="864"/>
                    </a:lnTo>
                    <a:lnTo>
                      <a:pt x="0" y="854"/>
                    </a:lnTo>
                    <a:lnTo>
                      <a:pt x="0" y="843"/>
                    </a:lnTo>
                    <a:lnTo>
                      <a:pt x="0" y="832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3"/>
                    </a:lnTo>
                    <a:lnTo>
                      <a:pt x="0" y="761"/>
                    </a:lnTo>
                    <a:lnTo>
                      <a:pt x="0" y="747"/>
                    </a:lnTo>
                    <a:lnTo>
                      <a:pt x="0" y="734"/>
                    </a:lnTo>
                    <a:lnTo>
                      <a:pt x="0" y="719"/>
                    </a:lnTo>
                    <a:lnTo>
                      <a:pt x="1" y="705"/>
                    </a:lnTo>
                    <a:lnTo>
                      <a:pt x="1" y="691"/>
                    </a:lnTo>
                    <a:lnTo>
                      <a:pt x="1" y="675"/>
                    </a:lnTo>
                    <a:lnTo>
                      <a:pt x="1" y="659"/>
                    </a:lnTo>
                    <a:lnTo>
                      <a:pt x="2" y="643"/>
                    </a:lnTo>
                    <a:lnTo>
                      <a:pt x="2" y="628"/>
                    </a:lnTo>
                    <a:lnTo>
                      <a:pt x="2" y="613"/>
                    </a:lnTo>
                    <a:lnTo>
                      <a:pt x="2" y="597"/>
                    </a:lnTo>
                    <a:lnTo>
                      <a:pt x="3" y="582"/>
                    </a:lnTo>
                    <a:lnTo>
                      <a:pt x="3" y="568"/>
                    </a:lnTo>
                    <a:lnTo>
                      <a:pt x="5" y="552"/>
                    </a:lnTo>
                    <a:lnTo>
                      <a:pt x="5" y="537"/>
                    </a:lnTo>
                    <a:lnTo>
                      <a:pt x="6" y="523"/>
                    </a:lnTo>
                    <a:lnTo>
                      <a:pt x="6" y="509"/>
                    </a:lnTo>
                    <a:lnTo>
                      <a:pt x="7" y="495"/>
                    </a:lnTo>
                    <a:lnTo>
                      <a:pt x="7" y="480"/>
                    </a:lnTo>
                    <a:lnTo>
                      <a:pt x="8" y="466"/>
                    </a:lnTo>
                    <a:lnTo>
                      <a:pt x="8" y="452"/>
                    </a:lnTo>
                    <a:lnTo>
                      <a:pt x="9" y="439"/>
                    </a:lnTo>
                    <a:lnTo>
                      <a:pt x="9" y="425"/>
                    </a:lnTo>
                    <a:lnTo>
                      <a:pt x="11" y="412"/>
                    </a:lnTo>
                    <a:lnTo>
                      <a:pt x="12" y="398"/>
                    </a:lnTo>
                    <a:lnTo>
                      <a:pt x="12" y="385"/>
                    </a:lnTo>
                    <a:lnTo>
                      <a:pt x="13" y="372"/>
                    </a:lnTo>
                    <a:lnTo>
                      <a:pt x="14" y="360"/>
                    </a:lnTo>
                    <a:lnTo>
                      <a:pt x="14" y="347"/>
                    </a:lnTo>
                    <a:lnTo>
                      <a:pt x="16" y="335"/>
                    </a:lnTo>
                    <a:lnTo>
                      <a:pt x="17" y="323"/>
                    </a:lnTo>
                    <a:lnTo>
                      <a:pt x="17" y="311"/>
                    </a:lnTo>
                    <a:lnTo>
                      <a:pt x="18" y="300"/>
                    </a:lnTo>
                    <a:lnTo>
                      <a:pt x="19" y="288"/>
                    </a:lnTo>
                    <a:lnTo>
                      <a:pt x="19" y="277"/>
                    </a:lnTo>
                    <a:lnTo>
                      <a:pt x="20" y="267"/>
                    </a:lnTo>
                    <a:lnTo>
                      <a:pt x="22" y="256"/>
                    </a:lnTo>
                    <a:lnTo>
                      <a:pt x="23" y="245"/>
                    </a:lnTo>
                    <a:lnTo>
                      <a:pt x="23" y="235"/>
                    </a:lnTo>
                    <a:lnTo>
                      <a:pt x="24" y="225"/>
                    </a:lnTo>
                    <a:lnTo>
                      <a:pt x="25" y="215"/>
                    </a:lnTo>
                    <a:lnTo>
                      <a:pt x="25" y="205"/>
                    </a:lnTo>
                    <a:lnTo>
                      <a:pt x="27" y="196"/>
                    </a:lnTo>
                    <a:lnTo>
                      <a:pt x="28" y="187"/>
                    </a:lnTo>
                    <a:lnTo>
                      <a:pt x="28" y="179"/>
                    </a:lnTo>
                    <a:lnTo>
                      <a:pt x="29" y="170"/>
                    </a:lnTo>
                    <a:lnTo>
                      <a:pt x="29" y="163"/>
                    </a:lnTo>
                    <a:lnTo>
                      <a:pt x="30" y="154"/>
                    </a:lnTo>
                    <a:lnTo>
                      <a:pt x="31" y="147"/>
                    </a:lnTo>
                    <a:lnTo>
                      <a:pt x="31" y="140"/>
                    </a:lnTo>
                    <a:lnTo>
                      <a:pt x="33" y="133"/>
                    </a:lnTo>
                    <a:lnTo>
                      <a:pt x="33" y="126"/>
                    </a:lnTo>
                    <a:lnTo>
                      <a:pt x="34" y="120"/>
                    </a:lnTo>
                    <a:lnTo>
                      <a:pt x="34" y="114"/>
                    </a:lnTo>
                    <a:lnTo>
                      <a:pt x="35" y="108"/>
                    </a:lnTo>
                    <a:lnTo>
                      <a:pt x="35" y="104"/>
                    </a:lnTo>
                    <a:lnTo>
                      <a:pt x="36" y="98"/>
                    </a:lnTo>
                    <a:lnTo>
                      <a:pt x="36" y="93"/>
                    </a:lnTo>
                    <a:lnTo>
                      <a:pt x="36" y="89"/>
                    </a:lnTo>
                    <a:lnTo>
                      <a:pt x="38" y="85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9" y="75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105" y="0"/>
                    </a:lnTo>
                    <a:lnTo>
                      <a:pt x="193" y="15"/>
                    </a:lnTo>
                    <a:lnTo>
                      <a:pt x="258" y="92"/>
                    </a:lnTo>
                    <a:lnTo>
                      <a:pt x="255" y="640"/>
                    </a:lnTo>
                    <a:lnTo>
                      <a:pt x="242" y="989"/>
                    </a:lnTo>
                    <a:lnTo>
                      <a:pt x="167" y="1157"/>
                    </a:lnTo>
                    <a:lnTo>
                      <a:pt x="150" y="1271"/>
                    </a:lnTo>
                    <a:lnTo>
                      <a:pt x="77" y="1259"/>
                    </a:lnTo>
                    <a:lnTo>
                      <a:pt x="77" y="1259"/>
                    </a:lnTo>
                    <a:close/>
                  </a:path>
                </a:pathLst>
              </a:custGeom>
              <a:solidFill>
                <a:srgbClr val="B3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34"/>
              <p:cNvSpPr>
                <a:spLocks/>
              </p:cNvSpPr>
              <p:nvPr/>
            </p:nvSpPr>
            <p:spPr bwMode="auto">
              <a:xfrm>
                <a:off x="4206" y="2285"/>
                <a:ext cx="51" cy="22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51" y="1"/>
                  </a:cxn>
                  <a:cxn ang="0">
                    <a:pos x="143" y="964"/>
                  </a:cxn>
                  <a:cxn ang="0">
                    <a:pos x="103" y="1139"/>
                  </a:cxn>
                  <a:cxn ang="0">
                    <a:pos x="23" y="1139"/>
                  </a:cxn>
                  <a:cxn ang="0">
                    <a:pos x="0" y="1009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151" h="1139">
                    <a:moveTo>
                      <a:pt x="8" y="0"/>
                    </a:moveTo>
                    <a:lnTo>
                      <a:pt x="151" y="1"/>
                    </a:lnTo>
                    <a:lnTo>
                      <a:pt x="143" y="964"/>
                    </a:lnTo>
                    <a:lnTo>
                      <a:pt x="103" y="1139"/>
                    </a:lnTo>
                    <a:lnTo>
                      <a:pt x="23" y="1139"/>
                    </a:lnTo>
                    <a:lnTo>
                      <a:pt x="0" y="1009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1BD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35"/>
              <p:cNvSpPr>
                <a:spLocks/>
              </p:cNvSpPr>
              <p:nvPr/>
            </p:nvSpPr>
            <p:spPr bwMode="auto">
              <a:xfrm>
                <a:off x="4210" y="2311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3" y="46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3" h="46">
                    <a:moveTo>
                      <a:pt x="0" y="46"/>
                    </a:moveTo>
                    <a:lnTo>
                      <a:pt x="123" y="46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36"/>
              <p:cNvSpPr>
                <a:spLocks/>
              </p:cNvSpPr>
              <p:nvPr/>
            </p:nvSpPr>
            <p:spPr bwMode="auto">
              <a:xfrm>
                <a:off x="4210" y="234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137"/>
              <p:cNvSpPr>
                <a:spLocks/>
              </p:cNvSpPr>
              <p:nvPr/>
            </p:nvSpPr>
            <p:spPr bwMode="auto">
              <a:xfrm>
                <a:off x="4209" y="2370"/>
                <a:ext cx="42" cy="9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4" y="48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4" h="48">
                    <a:moveTo>
                      <a:pt x="0" y="48"/>
                    </a:moveTo>
                    <a:lnTo>
                      <a:pt x="124" y="48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138"/>
              <p:cNvSpPr>
                <a:spLocks/>
              </p:cNvSpPr>
              <p:nvPr/>
            </p:nvSpPr>
            <p:spPr bwMode="auto">
              <a:xfrm>
                <a:off x="4209" y="2397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4" y="46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4" h="46">
                    <a:moveTo>
                      <a:pt x="0" y="46"/>
                    </a:moveTo>
                    <a:lnTo>
                      <a:pt x="124" y="46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139"/>
              <p:cNvSpPr>
                <a:spLocks/>
              </p:cNvSpPr>
              <p:nvPr/>
            </p:nvSpPr>
            <p:spPr bwMode="auto">
              <a:xfrm>
                <a:off x="4208" y="242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40"/>
              <p:cNvSpPr>
                <a:spLocks/>
              </p:cNvSpPr>
              <p:nvPr/>
            </p:nvSpPr>
            <p:spPr bwMode="auto">
              <a:xfrm>
                <a:off x="4209" y="2449"/>
                <a:ext cx="41" cy="10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3" y="48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3" h="48">
                    <a:moveTo>
                      <a:pt x="0" y="48"/>
                    </a:moveTo>
                    <a:lnTo>
                      <a:pt x="123" y="48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41"/>
              <p:cNvSpPr>
                <a:spLocks/>
              </p:cNvSpPr>
              <p:nvPr/>
            </p:nvSpPr>
            <p:spPr bwMode="auto">
              <a:xfrm>
                <a:off x="4220" y="2291"/>
                <a:ext cx="21" cy="22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1103"/>
                  </a:cxn>
                  <a:cxn ang="0">
                    <a:pos x="43" y="1106"/>
                  </a:cxn>
                  <a:cxn ang="0">
                    <a:pos x="63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3" h="1106">
                    <a:moveTo>
                      <a:pt x="15" y="0"/>
                    </a:moveTo>
                    <a:lnTo>
                      <a:pt x="0" y="1103"/>
                    </a:lnTo>
                    <a:lnTo>
                      <a:pt x="43" y="1106"/>
                    </a:lnTo>
                    <a:lnTo>
                      <a:pt x="63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24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142"/>
              <p:cNvSpPr>
                <a:spLocks/>
              </p:cNvSpPr>
              <p:nvPr/>
            </p:nvSpPr>
            <p:spPr bwMode="auto">
              <a:xfrm>
                <a:off x="4176" y="2259"/>
                <a:ext cx="109" cy="273"/>
              </a:xfrm>
              <a:custGeom>
                <a:avLst/>
                <a:gdLst/>
                <a:ahLst/>
                <a:cxnLst>
                  <a:cxn ang="0">
                    <a:pos x="130" y="1305"/>
                  </a:cxn>
                  <a:cxn ang="0">
                    <a:pos x="132" y="1278"/>
                  </a:cxn>
                  <a:cxn ang="0">
                    <a:pos x="131" y="1240"/>
                  </a:cxn>
                  <a:cxn ang="0">
                    <a:pos x="119" y="1172"/>
                  </a:cxn>
                  <a:cxn ang="0">
                    <a:pos x="96" y="1110"/>
                  </a:cxn>
                  <a:cxn ang="0">
                    <a:pos x="74" y="1070"/>
                  </a:cxn>
                  <a:cxn ang="0">
                    <a:pos x="59" y="1005"/>
                  </a:cxn>
                  <a:cxn ang="0">
                    <a:pos x="56" y="921"/>
                  </a:cxn>
                  <a:cxn ang="0">
                    <a:pos x="55" y="819"/>
                  </a:cxn>
                  <a:cxn ang="0">
                    <a:pos x="54" y="690"/>
                  </a:cxn>
                  <a:cxn ang="0">
                    <a:pos x="56" y="547"/>
                  </a:cxn>
                  <a:cxn ang="0">
                    <a:pos x="60" y="378"/>
                  </a:cxn>
                  <a:cxn ang="0">
                    <a:pos x="64" y="233"/>
                  </a:cxn>
                  <a:cxn ang="0">
                    <a:pos x="78" y="126"/>
                  </a:cxn>
                  <a:cxn ang="0">
                    <a:pos x="119" y="70"/>
                  </a:cxn>
                  <a:cxn ang="0">
                    <a:pos x="174" y="51"/>
                  </a:cxn>
                  <a:cxn ang="0">
                    <a:pos x="219" y="63"/>
                  </a:cxn>
                  <a:cxn ang="0">
                    <a:pos x="252" y="99"/>
                  </a:cxn>
                  <a:cxn ang="0">
                    <a:pos x="266" y="161"/>
                  </a:cxn>
                  <a:cxn ang="0">
                    <a:pos x="271" y="287"/>
                  </a:cxn>
                  <a:cxn ang="0">
                    <a:pos x="271" y="456"/>
                  </a:cxn>
                  <a:cxn ang="0">
                    <a:pos x="268" y="624"/>
                  </a:cxn>
                  <a:cxn ang="0">
                    <a:pos x="267" y="757"/>
                  </a:cxn>
                  <a:cxn ang="0">
                    <a:pos x="262" y="885"/>
                  </a:cxn>
                  <a:cxn ang="0">
                    <a:pos x="250" y="996"/>
                  </a:cxn>
                  <a:cxn ang="0">
                    <a:pos x="229" y="1075"/>
                  </a:cxn>
                  <a:cxn ang="0">
                    <a:pos x="198" y="1132"/>
                  </a:cxn>
                  <a:cxn ang="0">
                    <a:pos x="180" y="1180"/>
                  </a:cxn>
                  <a:cxn ang="0">
                    <a:pos x="171" y="1226"/>
                  </a:cxn>
                  <a:cxn ang="0">
                    <a:pos x="170" y="1278"/>
                  </a:cxn>
                  <a:cxn ang="0">
                    <a:pos x="171" y="1324"/>
                  </a:cxn>
                  <a:cxn ang="0">
                    <a:pos x="175" y="1351"/>
                  </a:cxn>
                  <a:cxn ang="0">
                    <a:pos x="178" y="1365"/>
                  </a:cxn>
                  <a:cxn ang="0">
                    <a:pos x="215" y="1339"/>
                  </a:cxn>
                  <a:cxn ang="0">
                    <a:pos x="215" y="1293"/>
                  </a:cxn>
                  <a:cxn ang="0">
                    <a:pos x="223" y="1232"/>
                  </a:cxn>
                  <a:cxn ang="0">
                    <a:pos x="242" y="1165"/>
                  </a:cxn>
                  <a:cxn ang="0">
                    <a:pos x="264" y="1119"/>
                  </a:cxn>
                  <a:cxn ang="0">
                    <a:pos x="285" y="1078"/>
                  </a:cxn>
                  <a:cxn ang="0">
                    <a:pos x="304" y="1005"/>
                  </a:cxn>
                  <a:cxn ang="0">
                    <a:pos x="318" y="862"/>
                  </a:cxn>
                  <a:cxn ang="0">
                    <a:pos x="324" y="659"/>
                  </a:cxn>
                  <a:cxn ang="0">
                    <a:pos x="326" y="443"/>
                  </a:cxn>
                  <a:cxn ang="0">
                    <a:pos x="326" y="269"/>
                  </a:cxn>
                  <a:cxn ang="0">
                    <a:pos x="322" y="164"/>
                  </a:cxn>
                  <a:cxn ang="0">
                    <a:pos x="301" y="80"/>
                  </a:cxn>
                  <a:cxn ang="0">
                    <a:pos x="257" y="21"/>
                  </a:cxn>
                  <a:cxn ang="0">
                    <a:pos x="180" y="0"/>
                  </a:cxn>
                  <a:cxn ang="0">
                    <a:pos x="97" y="17"/>
                  </a:cxn>
                  <a:cxn ang="0">
                    <a:pos x="44" y="67"/>
                  </a:cxn>
                  <a:cxn ang="0">
                    <a:pos x="17" y="154"/>
                  </a:cxn>
                  <a:cxn ang="0">
                    <a:pos x="6" y="276"/>
                  </a:cxn>
                  <a:cxn ang="0">
                    <a:pos x="1" y="465"/>
                  </a:cxn>
                  <a:cxn ang="0">
                    <a:pos x="0" y="692"/>
                  </a:cxn>
                  <a:cxn ang="0">
                    <a:pos x="1" y="894"/>
                  </a:cxn>
                  <a:cxn ang="0">
                    <a:pos x="9" y="1017"/>
                  </a:cxn>
                  <a:cxn ang="0">
                    <a:pos x="22" y="1085"/>
                  </a:cxn>
                  <a:cxn ang="0">
                    <a:pos x="42" y="1128"/>
                  </a:cxn>
                  <a:cxn ang="0">
                    <a:pos x="61" y="1161"/>
                  </a:cxn>
                  <a:cxn ang="0">
                    <a:pos x="81" y="1215"/>
                  </a:cxn>
                  <a:cxn ang="0">
                    <a:pos x="90" y="1276"/>
                  </a:cxn>
                  <a:cxn ang="0">
                    <a:pos x="88" y="1318"/>
                  </a:cxn>
                  <a:cxn ang="0">
                    <a:pos x="86" y="1338"/>
                  </a:cxn>
                </a:cxnLst>
                <a:rect l="0" t="0" r="r" b="b"/>
                <a:pathLst>
                  <a:path w="326" h="1367">
                    <a:moveTo>
                      <a:pt x="129" y="1318"/>
                    </a:moveTo>
                    <a:lnTo>
                      <a:pt x="129" y="1317"/>
                    </a:lnTo>
                    <a:lnTo>
                      <a:pt x="129" y="1317"/>
                    </a:lnTo>
                    <a:lnTo>
                      <a:pt x="129" y="1316"/>
                    </a:lnTo>
                    <a:lnTo>
                      <a:pt x="129" y="1316"/>
                    </a:lnTo>
                    <a:lnTo>
                      <a:pt x="129" y="1315"/>
                    </a:lnTo>
                    <a:lnTo>
                      <a:pt x="129" y="1315"/>
                    </a:lnTo>
                    <a:lnTo>
                      <a:pt x="129" y="1313"/>
                    </a:lnTo>
                    <a:lnTo>
                      <a:pt x="129" y="1313"/>
                    </a:lnTo>
                    <a:lnTo>
                      <a:pt x="129" y="1312"/>
                    </a:lnTo>
                    <a:lnTo>
                      <a:pt x="129" y="1311"/>
                    </a:lnTo>
                    <a:lnTo>
                      <a:pt x="130" y="1310"/>
                    </a:lnTo>
                    <a:lnTo>
                      <a:pt x="130" y="1310"/>
                    </a:lnTo>
                    <a:lnTo>
                      <a:pt x="130" y="1309"/>
                    </a:lnTo>
                    <a:lnTo>
                      <a:pt x="130" y="1308"/>
                    </a:lnTo>
                    <a:lnTo>
                      <a:pt x="130" y="1306"/>
                    </a:lnTo>
                    <a:lnTo>
                      <a:pt x="130" y="1305"/>
                    </a:lnTo>
                    <a:lnTo>
                      <a:pt x="130" y="1304"/>
                    </a:lnTo>
                    <a:lnTo>
                      <a:pt x="130" y="1303"/>
                    </a:lnTo>
                    <a:lnTo>
                      <a:pt x="130" y="1302"/>
                    </a:lnTo>
                    <a:lnTo>
                      <a:pt x="131" y="1300"/>
                    </a:lnTo>
                    <a:lnTo>
                      <a:pt x="131" y="1298"/>
                    </a:lnTo>
                    <a:lnTo>
                      <a:pt x="131" y="1297"/>
                    </a:lnTo>
                    <a:lnTo>
                      <a:pt x="131" y="1296"/>
                    </a:lnTo>
                    <a:lnTo>
                      <a:pt x="131" y="1295"/>
                    </a:lnTo>
                    <a:lnTo>
                      <a:pt x="131" y="1292"/>
                    </a:lnTo>
                    <a:lnTo>
                      <a:pt x="131" y="1291"/>
                    </a:lnTo>
                    <a:lnTo>
                      <a:pt x="132" y="1290"/>
                    </a:lnTo>
                    <a:lnTo>
                      <a:pt x="132" y="1287"/>
                    </a:lnTo>
                    <a:lnTo>
                      <a:pt x="132" y="1286"/>
                    </a:lnTo>
                    <a:lnTo>
                      <a:pt x="132" y="1284"/>
                    </a:lnTo>
                    <a:lnTo>
                      <a:pt x="132" y="1282"/>
                    </a:lnTo>
                    <a:lnTo>
                      <a:pt x="132" y="1280"/>
                    </a:lnTo>
                    <a:lnTo>
                      <a:pt x="132" y="1278"/>
                    </a:lnTo>
                    <a:lnTo>
                      <a:pt x="132" y="1277"/>
                    </a:lnTo>
                    <a:lnTo>
                      <a:pt x="132" y="1274"/>
                    </a:lnTo>
                    <a:lnTo>
                      <a:pt x="132" y="1272"/>
                    </a:lnTo>
                    <a:lnTo>
                      <a:pt x="132" y="1270"/>
                    </a:lnTo>
                    <a:lnTo>
                      <a:pt x="132" y="1269"/>
                    </a:lnTo>
                    <a:lnTo>
                      <a:pt x="132" y="1266"/>
                    </a:lnTo>
                    <a:lnTo>
                      <a:pt x="132" y="1264"/>
                    </a:lnTo>
                    <a:lnTo>
                      <a:pt x="132" y="1261"/>
                    </a:lnTo>
                    <a:lnTo>
                      <a:pt x="132" y="1259"/>
                    </a:lnTo>
                    <a:lnTo>
                      <a:pt x="132" y="1257"/>
                    </a:lnTo>
                    <a:lnTo>
                      <a:pt x="132" y="1254"/>
                    </a:lnTo>
                    <a:lnTo>
                      <a:pt x="132" y="1252"/>
                    </a:lnTo>
                    <a:lnTo>
                      <a:pt x="132" y="1250"/>
                    </a:lnTo>
                    <a:lnTo>
                      <a:pt x="132" y="1247"/>
                    </a:lnTo>
                    <a:lnTo>
                      <a:pt x="132" y="1245"/>
                    </a:lnTo>
                    <a:lnTo>
                      <a:pt x="131" y="1243"/>
                    </a:lnTo>
                    <a:lnTo>
                      <a:pt x="131" y="1240"/>
                    </a:lnTo>
                    <a:lnTo>
                      <a:pt x="131" y="1238"/>
                    </a:lnTo>
                    <a:lnTo>
                      <a:pt x="131" y="1235"/>
                    </a:lnTo>
                    <a:lnTo>
                      <a:pt x="131" y="1233"/>
                    </a:lnTo>
                    <a:lnTo>
                      <a:pt x="130" y="1230"/>
                    </a:lnTo>
                    <a:lnTo>
                      <a:pt x="130" y="1227"/>
                    </a:lnTo>
                    <a:lnTo>
                      <a:pt x="130" y="1225"/>
                    </a:lnTo>
                    <a:lnTo>
                      <a:pt x="130" y="1222"/>
                    </a:lnTo>
                    <a:lnTo>
                      <a:pt x="129" y="1219"/>
                    </a:lnTo>
                    <a:lnTo>
                      <a:pt x="129" y="1217"/>
                    </a:lnTo>
                    <a:lnTo>
                      <a:pt x="129" y="1214"/>
                    </a:lnTo>
                    <a:lnTo>
                      <a:pt x="127" y="1207"/>
                    </a:lnTo>
                    <a:lnTo>
                      <a:pt x="125" y="1200"/>
                    </a:lnTo>
                    <a:lnTo>
                      <a:pt x="124" y="1194"/>
                    </a:lnTo>
                    <a:lnTo>
                      <a:pt x="123" y="1188"/>
                    </a:lnTo>
                    <a:lnTo>
                      <a:pt x="121" y="1182"/>
                    </a:lnTo>
                    <a:lnTo>
                      <a:pt x="120" y="1176"/>
                    </a:lnTo>
                    <a:lnTo>
                      <a:pt x="119" y="1172"/>
                    </a:lnTo>
                    <a:lnTo>
                      <a:pt x="118" y="1166"/>
                    </a:lnTo>
                    <a:lnTo>
                      <a:pt x="116" y="1161"/>
                    </a:lnTo>
                    <a:lnTo>
                      <a:pt x="115" y="1156"/>
                    </a:lnTo>
                    <a:lnTo>
                      <a:pt x="114" y="1152"/>
                    </a:lnTo>
                    <a:lnTo>
                      <a:pt x="112" y="1148"/>
                    </a:lnTo>
                    <a:lnTo>
                      <a:pt x="110" y="1145"/>
                    </a:lnTo>
                    <a:lnTo>
                      <a:pt x="109" y="1140"/>
                    </a:lnTo>
                    <a:lnTo>
                      <a:pt x="108" y="1136"/>
                    </a:lnTo>
                    <a:lnTo>
                      <a:pt x="107" y="1133"/>
                    </a:lnTo>
                    <a:lnTo>
                      <a:pt x="105" y="1129"/>
                    </a:lnTo>
                    <a:lnTo>
                      <a:pt x="103" y="1127"/>
                    </a:lnTo>
                    <a:lnTo>
                      <a:pt x="102" y="1123"/>
                    </a:lnTo>
                    <a:lnTo>
                      <a:pt x="101" y="1121"/>
                    </a:lnTo>
                    <a:lnTo>
                      <a:pt x="99" y="1117"/>
                    </a:lnTo>
                    <a:lnTo>
                      <a:pt x="98" y="1115"/>
                    </a:lnTo>
                    <a:lnTo>
                      <a:pt x="97" y="1113"/>
                    </a:lnTo>
                    <a:lnTo>
                      <a:pt x="96" y="1110"/>
                    </a:lnTo>
                    <a:lnTo>
                      <a:pt x="93" y="1107"/>
                    </a:lnTo>
                    <a:lnTo>
                      <a:pt x="92" y="1106"/>
                    </a:lnTo>
                    <a:lnTo>
                      <a:pt x="91" y="1102"/>
                    </a:lnTo>
                    <a:lnTo>
                      <a:pt x="90" y="1101"/>
                    </a:lnTo>
                    <a:lnTo>
                      <a:pt x="88" y="1098"/>
                    </a:lnTo>
                    <a:lnTo>
                      <a:pt x="87" y="1096"/>
                    </a:lnTo>
                    <a:lnTo>
                      <a:pt x="86" y="1094"/>
                    </a:lnTo>
                    <a:lnTo>
                      <a:pt x="85" y="1091"/>
                    </a:lnTo>
                    <a:lnTo>
                      <a:pt x="83" y="1089"/>
                    </a:lnTo>
                    <a:lnTo>
                      <a:pt x="82" y="1087"/>
                    </a:lnTo>
                    <a:lnTo>
                      <a:pt x="80" y="1084"/>
                    </a:lnTo>
                    <a:lnTo>
                      <a:pt x="78" y="1083"/>
                    </a:lnTo>
                    <a:lnTo>
                      <a:pt x="77" y="1080"/>
                    </a:lnTo>
                    <a:lnTo>
                      <a:pt x="77" y="1077"/>
                    </a:lnTo>
                    <a:lnTo>
                      <a:pt x="75" y="1075"/>
                    </a:lnTo>
                    <a:lnTo>
                      <a:pt x="75" y="1072"/>
                    </a:lnTo>
                    <a:lnTo>
                      <a:pt x="74" y="1070"/>
                    </a:lnTo>
                    <a:lnTo>
                      <a:pt x="72" y="1068"/>
                    </a:lnTo>
                    <a:lnTo>
                      <a:pt x="71" y="1064"/>
                    </a:lnTo>
                    <a:lnTo>
                      <a:pt x="70" y="1062"/>
                    </a:lnTo>
                    <a:lnTo>
                      <a:pt x="69" y="1059"/>
                    </a:lnTo>
                    <a:lnTo>
                      <a:pt x="67" y="1056"/>
                    </a:lnTo>
                    <a:lnTo>
                      <a:pt x="67" y="1052"/>
                    </a:lnTo>
                    <a:lnTo>
                      <a:pt x="66" y="1049"/>
                    </a:lnTo>
                    <a:lnTo>
                      <a:pt x="65" y="1045"/>
                    </a:lnTo>
                    <a:lnTo>
                      <a:pt x="64" y="1042"/>
                    </a:lnTo>
                    <a:lnTo>
                      <a:pt x="64" y="1038"/>
                    </a:lnTo>
                    <a:lnTo>
                      <a:pt x="63" y="1033"/>
                    </a:lnTo>
                    <a:lnTo>
                      <a:pt x="63" y="1030"/>
                    </a:lnTo>
                    <a:lnTo>
                      <a:pt x="61" y="1025"/>
                    </a:lnTo>
                    <a:lnTo>
                      <a:pt x="61" y="1020"/>
                    </a:lnTo>
                    <a:lnTo>
                      <a:pt x="60" y="1016"/>
                    </a:lnTo>
                    <a:lnTo>
                      <a:pt x="60" y="1010"/>
                    </a:lnTo>
                    <a:lnTo>
                      <a:pt x="59" y="1005"/>
                    </a:lnTo>
                    <a:lnTo>
                      <a:pt x="59" y="999"/>
                    </a:lnTo>
                    <a:lnTo>
                      <a:pt x="59" y="993"/>
                    </a:lnTo>
                    <a:lnTo>
                      <a:pt x="58" y="986"/>
                    </a:lnTo>
                    <a:lnTo>
                      <a:pt x="58" y="980"/>
                    </a:lnTo>
                    <a:lnTo>
                      <a:pt x="58" y="973"/>
                    </a:lnTo>
                    <a:lnTo>
                      <a:pt x="58" y="966"/>
                    </a:lnTo>
                    <a:lnTo>
                      <a:pt x="58" y="963"/>
                    </a:lnTo>
                    <a:lnTo>
                      <a:pt x="58" y="959"/>
                    </a:lnTo>
                    <a:lnTo>
                      <a:pt x="58" y="956"/>
                    </a:lnTo>
                    <a:lnTo>
                      <a:pt x="58" y="952"/>
                    </a:lnTo>
                    <a:lnTo>
                      <a:pt x="56" y="948"/>
                    </a:lnTo>
                    <a:lnTo>
                      <a:pt x="56" y="944"/>
                    </a:lnTo>
                    <a:lnTo>
                      <a:pt x="56" y="939"/>
                    </a:lnTo>
                    <a:lnTo>
                      <a:pt x="56" y="935"/>
                    </a:lnTo>
                    <a:lnTo>
                      <a:pt x="56" y="931"/>
                    </a:lnTo>
                    <a:lnTo>
                      <a:pt x="56" y="926"/>
                    </a:lnTo>
                    <a:lnTo>
                      <a:pt x="56" y="921"/>
                    </a:lnTo>
                    <a:lnTo>
                      <a:pt x="56" y="915"/>
                    </a:lnTo>
                    <a:lnTo>
                      <a:pt x="56" y="911"/>
                    </a:lnTo>
                    <a:lnTo>
                      <a:pt x="56" y="906"/>
                    </a:lnTo>
                    <a:lnTo>
                      <a:pt x="56" y="900"/>
                    </a:lnTo>
                    <a:lnTo>
                      <a:pt x="56" y="894"/>
                    </a:lnTo>
                    <a:lnTo>
                      <a:pt x="55" y="888"/>
                    </a:lnTo>
                    <a:lnTo>
                      <a:pt x="55" y="883"/>
                    </a:lnTo>
                    <a:lnTo>
                      <a:pt x="55" y="878"/>
                    </a:lnTo>
                    <a:lnTo>
                      <a:pt x="55" y="872"/>
                    </a:lnTo>
                    <a:lnTo>
                      <a:pt x="55" y="865"/>
                    </a:lnTo>
                    <a:lnTo>
                      <a:pt x="55" y="859"/>
                    </a:lnTo>
                    <a:lnTo>
                      <a:pt x="55" y="852"/>
                    </a:lnTo>
                    <a:lnTo>
                      <a:pt x="55" y="846"/>
                    </a:lnTo>
                    <a:lnTo>
                      <a:pt x="55" y="839"/>
                    </a:lnTo>
                    <a:lnTo>
                      <a:pt x="55" y="833"/>
                    </a:lnTo>
                    <a:lnTo>
                      <a:pt x="55" y="826"/>
                    </a:lnTo>
                    <a:lnTo>
                      <a:pt x="55" y="819"/>
                    </a:lnTo>
                    <a:lnTo>
                      <a:pt x="55" y="811"/>
                    </a:lnTo>
                    <a:lnTo>
                      <a:pt x="54" y="804"/>
                    </a:lnTo>
                    <a:lnTo>
                      <a:pt x="54" y="797"/>
                    </a:lnTo>
                    <a:lnTo>
                      <a:pt x="54" y="790"/>
                    </a:lnTo>
                    <a:lnTo>
                      <a:pt x="54" y="783"/>
                    </a:lnTo>
                    <a:lnTo>
                      <a:pt x="54" y="776"/>
                    </a:lnTo>
                    <a:lnTo>
                      <a:pt x="54" y="768"/>
                    </a:lnTo>
                    <a:lnTo>
                      <a:pt x="54" y="761"/>
                    </a:lnTo>
                    <a:lnTo>
                      <a:pt x="54" y="752"/>
                    </a:lnTo>
                    <a:lnTo>
                      <a:pt x="54" y="745"/>
                    </a:lnTo>
                    <a:lnTo>
                      <a:pt x="54" y="737"/>
                    </a:lnTo>
                    <a:lnTo>
                      <a:pt x="54" y="730"/>
                    </a:lnTo>
                    <a:lnTo>
                      <a:pt x="54" y="722"/>
                    </a:lnTo>
                    <a:lnTo>
                      <a:pt x="54" y="713"/>
                    </a:lnTo>
                    <a:lnTo>
                      <a:pt x="54" y="705"/>
                    </a:lnTo>
                    <a:lnTo>
                      <a:pt x="54" y="698"/>
                    </a:lnTo>
                    <a:lnTo>
                      <a:pt x="54" y="690"/>
                    </a:lnTo>
                    <a:lnTo>
                      <a:pt x="54" y="682"/>
                    </a:lnTo>
                    <a:lnTo>
                      <a:pt x="54" y="673"/>
                    </a:lnTo>
                    <a:lnTo>
                      <a:pt x="54" y="665"/>
                    </a:lnTo>
                    <a:lnTo>
                      <a:pt x="54" y="657"/>
                    </a:lnTo>
                    <a:lnTo>
                      <a:pt x="54" y="648"/>
                    </a:lnTo>
                    <a:lnTo>
                      <a:pt x="55" y="640"/>
                    </a:lnTo>
                    <a:lnTo>
                      <a:pt x="55" y="632"/>
                    </a:lnTo>
                    <a:lnTo>
                      <a:pt x="55" y="622"/>
                    </a:lnTo>
                    <a:lnTo>
                      <a:pt x="55" y="614"/>
                    </a:lnTo>
                    <a:lnTo>
                      <a:pt x="55" y="606"/>
                    </a:lnTo>
                    <a:lnTo>
                      <a:pt x="55" y="598"/>
                    </a:lnTo>
                    <a:lnTo>
                      <a:pt x="55" y="589"/>
                    </a:lnTo>
                    <a:lnTo>
                      <a:pt x="55" y="581"/>
                    </a:lnTo>
                    <a:lnTo>
                      <a:pt x="56" y="572"/>
                    </a:lnTo>
                    <a:lnTo>
                      <a:pt x="56" y="563"/>
                    </a:lnTo>
                    <a:lnTo>
                      <a:pt x="56" y="555"/>
                    </a:lnTo>
                    <a:lnTo>
                      <a:pt x="56" y="547"/>
                    </a:lnTo>
                    <a:lnTo>
                      <a:pt x="58" y="537"/>
                    </a:lnTo>
                    <a:lnTo>
                      <a:pt x="58" y="529"/>
                    </a:lnTo>
                    <a:lnTo>
                      <a:pt x="58" y="519"/>
                    </a:lnTo>
                    <a:lnTo>
                      <a:pt x="58" y="508"/>
                    </a:lnTo>
                    <a:lnTo>
                      <a:pt x="59" y="497"/>
                    </a:lnTo>
                    <a:lnTo>
                      <a:pt x="59" y="488"/>
                    </a:lnTo>
                    <a:lnTo>
                      <a:pt x="59" y="477"/>
                    </a:lnTo>
                    <a:lnTo>
                      <a:pt x="59" y="467"/>
                    </a:lnTo>
                    <a:lnTo>
                      <a:pt x="59" y="456"/>
                    </a:lnTo>
                    <a:lnTo>
                      <a:pt x="60" y="446"/>
                    </a:lnTo>
                    <a:lnTo>
                      <a:pt x="60" y="436"/>
                    </a:lnTo>
                    <a:lnTo>
                      <a:pt x="60" y="426"/>
                    </a:lnTo>
                    <a:lnTo>
                      <a:pt x="60" y="417"/>
                    </a:lnTo>
                    <a:lnTo>
                      <a:pt x="60" y="406"/>
                    </a:lnTo>
                    <a:lnTo>
                      <a:pt x="60" y="397"/>
                    </a:lnTo>
                    <a:lnTo>
                      <a:pt x="60" y="387"/>
                    </a:lnTo>
                    <a:lnTo>
                      <a:pt x="60" y="378"/>
                    </a:lnTo>
                    <a:lnTo>
                      <a:pt x="60" y="369"/>
                    </a:lnTo>
                    <a:lnTo>
                      <a:pt x="60" y="359"/>
                    </a:lnTo>
                    <a:lnTo>
                      <a:pt x="60" y="350"/>
                    </a:lnTo>
                    <a:lnTo>
                      <a:pt x="60" y="341"/>
                    </a:lnTo>
                    <a:lnTo>
                      <a:pt x="61" y="332"/>
                    </a:lnTo>
                    <a:lnTo>
                      <a:pt x="61" y="322"/>
                    </a:lnTo>
                    <a:lnTo>
                      <a:pt x="61" y="314"/>
                    </a:lnTo>
                    <a:lnTo>
                      <a:pt x="61" y="306"/>
                    </a:lnTo>
                    <a:lnTo>
                      <a:pt x="61" y="298"/>
                    </a:lnTo>
                    <a:lnTo>
                      <a:pt x="61" y="288"/>
                    </a:lnTo>
                    <a:lnTo>
                      <a:pt x="61" y="280"/>
                    </a:lnTo>
                    <a:lnTo>
                      <a:pt x="61" y="272"/>
                    </a:lnTo>
                    <a:lnTo>
                      <a:pt x="63" y="265"/>
                    </a:lnTo>
                    <a:lnTo>
                      <a:pt x="63" y="256"/>
                    </a:lnTo>
                    <a:lnTo>
                      <a:pt x="63" y="248"/>
                    </a:lnTo>
                    <a:lnTo>
                      <a:pt x="63" y="241"/>
                    </a:lnTo>
                    <a:lnTo>
                      <a:pt x="64" y="233"/>
                    </a:lnTo>
                    <a:lnTo>
                      <a:pt x="64" y="226"/>
                    </a:lnTo>
                    <a:lnTo>
                      <a:pt x="64" y="219"/>
                    </a:lnTo>
                    <a:lnTo>
                      <a:pt x="65" y="211"/>
                    </a:lnTo>
                    <a:lnTo>
                      <a:pt x="65" y="204"/>
                    </a:lnTo>
                    <a:lnTo>
                      <a:pt x="66" y="197"/>
                    </a:lnTo>
                    <a:lnTo>
                      <a:pt x="66" y="190"/>
                    </a:lnTo>
                    <a:lnTo>
                      <a:pt x="67" y="184"/>
                    </a:lnTo>
                    <a:lnTo>
                      <a:pt x="69" y="177"/>
                    </a:lnTo>
                    <a:lnTo>
                      <a:pt x="69" y="171"/>
                    </a:lnTo>
                    <a:lnTo>
                      <a:pt x="70" y="165"/>
                    </a:lnTo>
                    <a:lnTo>
                      <a:pt x="71" y="159"/>
                    </a:lnTo>
                    <a:lnTo>
                      <a:pt x="72" y="154"/>
                    </a:lnTo>
                    <a:lnTo>
                      <a:pt x="72" y="148"/>
                    </a:lnTo>
                    <a:lnTo>
                      <a:pt x="74" y="142"/>
                    </a:lnTo>
                    <a:lnTo>
                      <a:pt x="76" y="137"/>
                    </a:lnTo>
                    <a:lnTo>
                      <a:pt x="77" y="131"/>
                    </a:lnTo>
                    <a:lnTo>
                      <a:pt x="78" y="126"/>
                    </a:lnTo>
                    <a:lnTo>
                      <a:pt x="80" y="122"/>
                    </a:lnTo>
                    <a:lnTo>
                      <a:pt x="81" y="117"/>
                    </a:lnTo>
                    <a:lnTo>
                      <a:pt x="83" y="112"/>
                    </a:lnTo>
                    <a:lnTo>
                      <a:pt x="85" y="109"/>
                    </a:lnTo>
                    <a:lnTo>
                      <a:pt x="87" y="104"/>
                    </a:lnTo>
                    <a:lnTo>
                      <a:pt x="90" y="100"/>
                    </a:lnTo>
                    <a:lnTo>
                      <a:pt x="91" y="97"/>
                    </a:lnTo>
                    <a:lnTo>
                      <a:pt x="93" y="93"/>
                    </a:lnTo>
                    <a:lnTo>
                      <a:pt x="96" y="90"/>
                    </a:lnTo>
                    <a:lnTo>
                      <a:pt x="98" y="86"/>
                    </a:lnTo>
                    <a:lnTo>
                      <a:pt x="101" y="84"/>
                    </a:lnTo>
                    <a:lnTo>
                      <a:pt x="103" y="80"/>
                    </a:lnTo>
                    <a:lnTo>
                      <a:pt x="107" y="78"/>
                    </a:lnTo>
                    <a:lnTo>
                      <a:pt x="109" y="76"/>
                    </a:lnTo>
                    <a:lnTo>
                      <a:pt x="113" y="73"/>
                    </a:lnTo>
                    <a:lnTo>
                      <a:pt x="115" y="71"/>
                    </a:lnTo>
                    <a:lnTo>
                      <a:pt x="119" y="70"/>
                    </a:lnTo>
                    <a:lnTo>
                      <a:pt x="123" y="67"/>
                    </a:lnTo>
                    <a:lnTo>
                      <a:pt x="125" y="65"/>
                    </a:lnTo>
                    <a:lnTo>
                      <a:pt x="129" y="64"/>
                    </a:lnTo>
                    <a:lnTo>
                      <a:pt x="132" y="61"/>
                    </a:lnTo>
                    <a:lnTo>
                      <a:pt x="135" y="60"/>
                    </a:lnTo>
                    <a:lnTo>
                      <a:pt x="138" y="59"/>
                    </a:lnTo>
                    <a:lnTo>
                      <a:pt x="142" y="58"/>
                    </a:lnTo>
                    <a:lnTo>
                      <a:pt x="146" y="57"/>
                    </a:lnTo>
                    <a:lnTo>
                      <a:pt x="148" y="56"/>
                    </a:lnTo>
                    <a:lnTo>
                      <a:pt x="152" y="54"/>
                    </a:lnTo>
                    <a:lnTo>
                      <a:pt x="154" y="53"/>
                    </a:lnTo>
                    <a:lnTo>
                      <a:pt x="158" y="53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8" y="51"/>
                    </a:lnTo>
                    <a:lnTo>
                      <a:pt x="170" y="51"/>
                    </a:lnTo>
                    <a:lnTo>
                      <a:pt x="174" y="51"/>
                    </a:lnTo>
                    <a:lnTo>
                      <a:pt x="176" y="51"/>
                    </a:lnTo>
                    <a:lnTo>
                      <a:pt x="179" y="51"/>
                    </a:lnTo>
                    <a:lnTo>
                      <a:pt x="182" y="51"/>
                    </a:lnTo>
                    <a:lnTo>
                      <a:pt x="185" y="51"/>
                    </a:lnTo>
                    <a:lnTo>
                      <a:pt x="189" y="52"/>
                    </a:lnTo>
                    <a:lnTo>
                      <a:pt x="191" y="52"/>
                    </a:lnTo>
                    <a:lnTo>
                      <a:pt x="193" y="53"/>
                    </a:lnTo>
                    <a:lnTo>
                      <a:pt x="196" y="53"/>
                    </a:lnTo>
                    <a:lnTo>
                      <a:pt x="200" y="54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7" y="57"/>
                    </a:lnTo>
                    <a:lnTo>
                      <a:pt x="211" y="58"/>
                    </a:lnTo>
                    <a:lnTo>
                      <a:pt x="213" y="59"/>
                    </a:lnTo>
                    <a:lnTo>
                      <a:pt x="215" y="60"/>
                    </a:lnTo>
                    <a:lnTo>
                      <a:pt x="218" y="61"/>
                    </a:lnTo>
                    <a:lnTo>
                      <a:pt x="219" y="63"/>
                    </a:lnTo>
                    <a:lnTo>
                      <a:pt x="222" y="65"/>
                    </a:lnTo>
                    <a:lnTo>
                      <a:pt x="224" y="66"/>
                    </a:lnTo>
                    <a:lnTo>
                      <a:pt x="226" y="67"/>
                    </a:lnTo>
                    <a:lnTo>
                      <a:pt x="229" y="70"/>
                    </a:lnTo>
                    <a:lnTo>
                      <a:pt x="231" y="71"/>
                    </a:lnTo>
                    <a:lnTo>
                      <a:pt x="234" y="73"/>
                    </a:lnTo>
                    <a:lnTo>
                      <a:pt x="235" y="76"/>
                    </a:lnTo>
                    <a:lnTo>
                      <a:pt x="237" y="78"/>
                    </a:lnTo>
                    <a:lnTo>
                      <a:pt x="239" y="79"/>
                    </a:lnTo>
                    <a:lnTo>
                      <a:pt x="241" y="81"/>
                    </a:lnTo>
                    <a:lnTo>
                      <a:pt x="242" y="84"/>
                    </a:lnTo>
                    <a:lnTo>
                      <a:pt x="245" y="86"/>
                    </a:lnTo>
                    <a:lnTo>
                      <a:pt x="246" y="89"/>
                    </a:lnTo>
                    <a:lnTo>
                      <a:pt x="247" y="92"/>
                    </a:lnTo>
                    <a:lnTo>
                      <a:pt x="250" y="94"/>
                    </a:lnTo>
                    <a:lnTo>
                      <a:pt x="251" y="97"/>
                    </a:lnTo>
                    <a:lnTo>
                      <a:pt x="252" y="99"/>
                    </a:lnTo>
                    <a:lnTo>
                      <a:pt x="253" y="103"/>
                    </a:lnTo>
                    <a:lnTo>
                      <a:pt x="255" y="105"/>
                    </a:lnTo>
                    <a:lnTo>
                      <a:pt x="256" y="109"/>
                    </a:lnTo>
                    <a:lnTo>
                      <a:pt x="257" y="111"/>
                    </a:lnTo>
                    <a:lnTo>
                      <a:pt x="258" y="115"/>
                    </a:lnTo>
                    <a:lnTo>
                      <a:pt x="259" y="118"/>
                    </a:lnTo>
                    <a:lnTo>
                      <a:pt x="261" y="120"/>
                    </a:lnTo>
                    <a:lnTo>
                      <a:pt x="261" y="124"/>
                    </a:lnTo>
                    <a:lnTo>
                      <a:pt x="262" y="128"/>
                    </a:lnTo>
                    <a:lnTo>
                      <a:pt x="263" y="131"/>
                    </a:lnTo>
                    <a:lnTo>
                      <a:pt x="263" y="135"/>
                    </a:lnTo>
                    <a:lnTo>
                      <a:pt x="264" y="138"/>
                    </a:lnTo>
                    <a:lnTo>
                      <a:pt x="264" y="142"/>
                    </a:lnTo>
                    <a:lnTo>
                      <a:pt x="264" y="146"/>
                    </a:lnTo>
                    <a:lnTo>
                      <a:pt x="266" y="150"/>
                    </a:lnTo>
                    <a:lnTo>
                      <a:pt x="266" y="155"/>
                    </a:lnTo>
                    <a:lnTo>
                      <a:pt x="266" y="161"/>
                    </a:lnTo>
                    <a:lnTo>
                      <a:pt x="267" y="167"/>
                    </a:lnTo>
                    <a:lnTo>
                      <a:pt x="267" y="172"/>
                    </a:lnTo>
                    <a:lnTo>
                      <a:pt x="267" y="178"/>
                    </a:lnTo>
                    <a:lnTo>
                      <a:pt x="268" y="184"/>
                    </a:lnTo>
                    <a:lnTo>
                      <a:pt x="268" y="191"/>
                    </a:lnTo>
                    <a:lnTo>
                      <a:pt x="268" y="197"/>
                    </a:lnTo>
                    <a:lnTo>
                      <a:pt x="268" y="204"/>
                    </a:lnTo>
                    <a:lnTo>
                      <a:pt x="269" y="213"/>
                    </a:lnTo>
                    <a:lnTo>
                      <a:pt x="269" y="220"/>
                    </a:lnTo>
                    <a:lnTo>
                      <a:pt x="269" y="228"/>
                    </a:lnTo>
                    <a:lnTo>
                      <a:pt x="269" y="235"/>
                    </a:lnTo>
                    <a:lnTo>
                      <a:pt x="269" y="243"/>
                    </a:lnTo>
                    <a:lnTo>
                      <a:pt x="269" y="252"/>
                    </a:lnTo>
                    <a:lnTo>
                      <a:pt x="269" y="261"/>
                    </a:lnTo>
                    <a:lnTo>
                      <a:pt x="269" y="269"/>
                    </a:lnTo>
                    <a:lnTo>
                      <a:pt x="271" y="279"/>
                    </a:lnTo>
                    <a:lnTo>
                      <a:pt x="271" y="287"/>
                    </a:lnTo>
                    <a:lnTo>
                      <a:pt x="271" y="296"/>
                    </a:lnTo>
                    <a:lnTo>
                      <a:pt x="271" y="306"/>
                    </a:lnTo>
                    <a:lnTo>
                      <a:pt x="271" y="315"/>
                    </a:lnTo>
                    <a:lnTo>
                      <a:pt x="271" y="325"/>
                    </a:lnTo>
                    <a:lnTo>
                      <a:pt x="271" y="334"/>
                    </a:lnTo>
                    <a:lnTo>
                      <a:pt x="271" y="344"/>
                    </a:lnTo>
                    <a:lnTo>
                      <a:pt x="271" y="354"/>
                    </a:lnTo>
                    <a:lnTo>
                      <a:pt x="271" y="364"/>
                    </a:lnTo>
                    <a:lnTo>
                      <a:pt x="271" y="374"/>
                    </a:lnTo>
                    <a:lnTo>
                      <a:pt x="271" y="384"/>
                    </a:lnTo>
                    <a:lnTo>
                      <a:pt x="271" y="394"/>
                    </a:lnTo>
                    <a:lnTo>
                      <a:pt x="271" y="405"/>
                    </a:lnTo>
                    <a:lnTo>
                      <a:pt x="271" y="415"/>
                    </a:lnTo>
                    <a:lnTo>
                      <a:pt x="271" y="425"/>
                    </a:lnTo>
                    <a:lnTo>
                      <a:pt x="271" y="436"/>
                    </a:lnTo>
                    <a:lnTo>
                      <a:pt x="271" y="445"/>
                    </a:lnTo>
                    <a:lnTo>
                      <a:pt x="271" y="456"/>
                    </a:lnTo>
                    <a:lnTo>
                      <a:pt x="271" y="467"/>
                    </a:lnTo>
                    <a:lnTo>
                      <a:pt x="271" y="477"/>
                    </a:lnTo>
                    <a:lnTo>
                      <a:pt x="269" y="487"/>
                    </a:lnTo>
                    <a:lnTo>
                      <a:pt x="269" y="497"/>
                    </a:lnTo>
                    <a:lnTo>
                      <a:pt x="269" y="508"/>
                    </a:lnTo>
                    <a:lnTo>
                      <a:pt x="269" y="517"/>
                    </a:lnTo>
                    <a:lnTo>
                      <a:pt x="269" y="528"/>
                    </a:lnTo>
                    <a:lnTo>
                      <a:pt x="269" y="537"/>
                    </a:lnTo>
                    <a:lnTo>
                      <a:pt x="269" y="548"/>
                    </a:lnTo>
                    <a:lnTo>
                      <a:pt x="269" y="557"/>
                    </a:lnTo>
                    <a:lnTo>
                      <a:pt x="269" y="567"/>
                    </a:lnTo>
                    <a:lnTo>
                      <a:pt x="269" y="578"/>
                    </a:lnTo>
                    <a:lnTo>
                      <a:pt x="269" y="587"/>
                    </a:lnTo>
                    <a:lnTo>
                      <a:pt x="269" y="595"/>
                    </a:lnTo>
                    <a:lnTo>
                      <a:pt x="268" y="605"/>
                    </a:lnTo>
                    <a:lnTo>
                      <a:pt x="268" y="614"/>
                    </a:lnTo>
                    <a:lnTo>
                      <a:pt x="268" y="624"/>
                    </a:lnTo>
                    <a:lnTo>
                      <a:pt x="268" y="632"/>
                    </a:lnTo>
                    <a:lnTo>
                      <a:pt x="268" y="640"/>
                    </a:lnTo>
                    <a:lnTo>
                      <a:pt x="268" y="650"/>
                    </a:lnTo>
                    <a:lnTo>
                      <a:pt x="268" y="658"/>
                    </a:lnTo>
                    <a:lnTo>
                      <a:pt x="268" y="666"/>
                    </a:lnTo>
                    <a:lnTo>
                      <a:pt x="268" y="673"/>
                    </a:lnTo>
                    <a:lnTo>
                      <a:pt x="268" y="682"/>
                    </a:lnTo>
                    <a:lnTo>
                      <a:pt x="268" y="689"/>
                    </a:lnTo>
                    <a:lnTo>
                      <a:pt x="268" y="697"/>
                    </a:lnTo>
                    <a:lnTo>
                      <a:pt x="268" y="704"/>
                    </a:lnTo>
                    <a:lnTo>
                      <a:pt x="268" y="712"/>
                    </a:lnTo>
                    <a:lnTo>
                      <a:pt x="268" y="719"/>
                    </a:lnTo>
                    <a:lnTo>
                      <a:pt x="267" y="726"/>
                    </a:lnTo>
                    <a:lnTo>
                      <a:pt x="267" y="735"/>
                    </a:lnTo>
                    <a:lnTo>
                      <a:pt x="267" y="742"/>
                    </a:lnTo>
                    <a:lnTo>
                      <a:pt x="267" y="750"/>
                    </a:lnTo>
                    <a:lnTo>
                      <a:pt x="267" y="757"/>
                    </a:lnTo>
                    <a:lnTo>
                      <a:pt x="267" y="765"/>
                    </a:lnTo>
                    <a:lnTo>
                      <a:pt x="267" y="772"/>
                    </a:lnTo>
                    <a:lnTo>
                      <a:pt x="267" y="781"/>
                    </a:lnTo>
                    <a:lnTo>
                      <a:pt x="266" y="788"/>
                    </a:lnTo>
                    <a:lnTo>
                      <a:pt x="266" y="796"/>
                    </a:lnTo>
                    <a:lnTo>
                      <a:pt x="266" y="803"/>
                    </a:lnTo>
                    <a:lnTo>
                      <a:pt x="266" y="811"/>
                    </a:lnTo>
                    <a:lnTo>
                      <a:pt x="266" y="819"/>
                    </a:lnTo>
                    <a:lnTo>
                      <a:pt x="264" y="826"/>
                    </a:lnTo>
                    <a:lnTo>
                      <a:pt x="264" y="834"/>
                    </a:lnTo>
                    <a:lnTo>
                      <a:pt x="264" y="841"/>
                    </a:lnTo>
                    <a:lnTo>
                      <a:pt x="264" y="848"/>
                    </a:lnTo>
                    <a:lnTo>
                      <a:pt x="263" y="855"/>
                    </a:lnTo>
                    <a:lnTo>
                      <a:pt x="263" y="863"/>
                    </a:lnTo>
                    <a:lnTo>
                      <a:pt x="262" y="870"/>
                    </a:lnTo>
                    <a:lnTo>
                      <a:pt x="262" y="878"/>
                    </a:lnTo>
                    <a:lnTo>
                      <a:pt x="262" y="885"/>
                    </a:lnTo>
                    <a:lnTo>
                      <a:pt x="261" y="892"/>
                    </a:lnTo>
                    <a:lnTo>
                      <a:pt x="261" y="899"/>
                    </a:lnTo>
                    <a:lnTo>
                      <a:pt x="261" y="906"/>
                    </a:lnTo>
                    <a:lnTo>
                      <a:pt x="259" y="913"/>
                    </a:lnTo>
                    <a:lnTo>
                      <a:pt x="259" y="920"/>
                    </a:lnTo>
                    <a:lnTo>
                      <a:pt x="258" y="926"/>
                    </a:lnTo>
                    <a:lnTo>
                      <a:pt x="258" y="933"/>
                    </a:lnTo>
                    <a:lnTo>
                      <a:pt x="257" y="940"/>
                    </a:lnTo>
                    <a:lnTo>
                      <a:pt x="256" y="946"/>
                    </a:lnTo>
                    <a:lnTo>
                      <a:pt x="256" y="953"/>
                    </a:lnTo>
                    <a:lnTo>
                      <a:pt x="255" y="959"/>
                    </a:lnTo>
                    <a:lnTo>
                      <a:pt x="255" y="965"/>
                    </a:lnTo>
                    <a:lnTo>
                      <a:pt x="253" y="972"/>
                    </a:lnTo>
                    <a:lnTo>
                      <a:pt x="252" y="978"/>
                    </a:lnTo>
                    <a:lnTo>
                      <a:pt x="252" y="984"/>
                    </a:lnTo>
                    <a:lnTo>
                      <a:pt x="251" y="990"/>
                    </a:lnTo>
                    <a:lnTo>
                      <a:pt x="250" y="996"/>
                    </a:lnTo>
                    <a:lnTo>
                      <a:pt x="248" y="1002"/>
                    </a:lnTo>
                    <a:lnTo>
                      <a:pt x="247" y="1006"/>
                    </a:lnTo>
                    <a:lnTo>
                      <a:pt x="247" y="1012"/>
                    </a:lnTo>
                    <a:lnTo>
                      <a:pt x="246" y="1018"/>
                    </a:lnTo>
                    <a:lnTo>
                      <a:pt x="245" y="1023"/>
                    </a:lnTo>
                    <a:lnTo>
                      <a:pt x="244" y="1028"/>
                    </a:lnTo>
                    <a:lnTo>
                      <a:pt x="242" y="1033"/>
                    </a:lnTo>
                    <a:lnTo>
                      <a:pt x="241" y="1038"/>
                    </a:lnTo>
                    <a:lnTo>
                      <a:pt x="240" y="1043"/>
                    </a:lnTo>
                    <a:lnTo>
                      <a:pt x="239" y="1046"/>
                    </a:lnTo>
                    <a:lnTo>
                      <a:pt x="237" y="1051"/>
                    </a:lnTo>
                    <a:lnTo>
                      <a:pt x="236" y="1056"/>
                    </a:lnTo>
                    <a:lnTo>
                      <a:pt x="235" y="1059"/>
                    </a:lnTo>
                    <a:lnTo>
                      <a:pt x="233" y="1064"/>
                    </a:lnTo>
                    <a:lnTo>
                      <a:pt x="231" y="1068"/>
                    </a:lnTo>
                    <a:lnTo>
                      <a:pt x="230" y="1071"/>
                    </a:lnTo>
                    <a:lnTo>
                      <a:pt x="229" y="1075"/>
                    </a:lnTo>
                    <a:lnTo>
                      <a:pt x="226" y="1078"/>
                    </a:lnTo>
                    <a:lnTo>
                      <a:pt x="225" y="1081"/>
                    </a:lnTo>
                    <a:lnTo>
                      <a:pt x="224" y="1084"/>
                    </a:lnTo>
                    <a:lnTo>
                      <a:pt x="222" y="1088"/>
                    </a:lnTo>
                    <a:lnTo>
                      <a:pt x="219" y="1091"/>
                    </a:lnTo>
                    <a:lnTo>
                      <a:pt x="218" y="1095"/>
                    </a:lnTo>
                    <a:lnTo>
                      <a:pt x="215" y="1098"/>
                    </a:lnTo>
                    <a:lnTo>
                      <a:pt x="213" y="1102"/>
                    </a:lnTo>
                    <a:lnTo>
                      <a:pt x="212" y="1106"/>
                    </a:lnTo>
                    <a:lnTo>
                      <a:pt x="209" y="1109"/>
                    </a:lnTo>
                    <a:lnTo>
                      <a:pt x="208" y="1113"/>
                    </a:lnTo>
                    <a:lnTo>
                      <a:pt x="206" y="1116"/>
                    </a:lnTo>
                    <a:lnTo>
                      <a:pt x="204" y="1119"/>
                    </a:lnTo>
                    <a:lnTo>
                      <a:pt x="203" y="1122"/>
                    </a:lnTo>
                    <a:lnTo>
                      <a:pt x="201" y="1126"/>
                    </a:lnTo>
                    <a:lnTo>
                      <a:pt x="200" y="1128"/>
                    </a:lnTo>
                    <a:lnTo>
                      <a:pt x="198" y="1132"/>
                    </a:lnTo>
                    <a:lnTo>
                      <a:pt x="197" y="1134"/>
                    </a:lnTo>
                    <a:lnTo>
                      <a:pt x="196" y="1137"/>
                    </a:lnTo>
                    <a:lnTo>
                      <a:pt x="195" y="1141"/>
                    </a:lnTo>
                    <a:lnTo>
                      <a:pt x="192" y="1143"/>
                    </a:lnTo>
                    <a:lnTo>
                      <a:pt x="192" y="1146"/>
                    </a:lnTo>
                    <a:lnTo>
                      <a:pt x="191" y="1149"/>
                    </a:lnTo>
                    <a:lnTo>
                      <a:pt x="190" y="1152"/>
                    </a:lnTo>
                    <a:lnTo>
                      <a:pt x="189" y="1155"/>
                    </a:lnTo>
                    <a:lnTo>
                      <a:pt x="187" y="1158"/>
                    </a:lnTo>
                    <a:lnTo>
                      <a:pt x="186" y="1161"/>
                    </a:lnTo>
                    <a:lnTo>
                      <a:pt x="185" y="1163"/>
                    </a:lnTo>
                    <a:lnTo>
                      <a:pt x="184" y="1166"/>
                    </a:lnTo>
                    <a:lnTo>
                      <a:pt x="184" y="1168"/>
                    </a:lnTo>
                    <a:lnTo>
                      <a:pt x="182" y="1172"/>
                    </a:lnTo>
                    <a:lnTo>
                      <a:pt x="181" y="1174"/>
                    </a:lnTo>
                    <a:lnTo>
                      <a:pt x="181" y="1176"/>
                    </a:lnTo>
                    <a:lnTo>
                      <a:pt x="180" y="1180"/>
                    </a:lnTo>
                    <a:lnTo>
                      <a:pt x="180" y="1182"/>
                    </a:lnTo>
                    <a:lnTo>
                      <a:pt x="179" y="1185"/>
                    </a:lnTo>
                    <a:lnTo>
                      <a:pt x="178" y="1187"/>
                    </a:lnTo>
                    <a:lnTo>
                      <a:pt x="178" y="1191"/>
                    </a:lnTo>
                    <a:lnTo>
                      <a:pt x="176" y="1193"/>
                    </a:lnTo>
                    <a:lnTo>
                      <a:pt x="176" y="1195"/>
                    </a:lnTo>
                    <a:lnTo>
                      <a:pt x="175" y="1198"/>
                    </a:lnTo>
                    <a:lnTo>
                      <a:pt x="175" y="1201"/>
                    </a:lnTo>
                    <a:lnTo>
                      <a:pt x="175" y="1204"/>
                    </a:lnTo>
                    <a:lnTo>
                      <a:pt x="174" y="1206"/>
                    </a:lnTo>
                    <a:lnTo>
                      <a:pt x="174" y="1208"/>
                    </a:lnTo>
                    <a:lnTo>
                      <a:pt x="174" y="1212"/>
                    </a:lnTo>
                    <a:lnTo>
                      <a:pt x="173" y="1214"/>
                    </a:lnTo>
                    <a:lnTo>
                      <a:pt x="173" y="1217"/>
                    </a:lnTo>
                    <a:lnTo>
                      <a:pt x="173" y="1220"/>
                    </a:lnTo>
                    <a:lnTo>
                      <a:pt x="173" y="1222"/>
                    </a:lnTo>
                    <a:lnTo>
                      <a:pt x="171" y="1226"/>
                    </a:lnTo>
                    <a:lnTo>
                      <a:pt x="171" y="1228"/>
                    </a:lnTo>
                    <a:lnTo>
                      <a:pt x="171" y="1231"/>
                    </a:lnTo>
                    <a:lnTo>
                      <a:pt x="171" y="1234"/>
                    </a:lnTo>
                    <a:lnTo>
                      <a:pt x="171" y="1237"/>
                    </a:lnTo>
                    <a:lnTo>
                      <a:pt x="170" y="1240"/>
                    </a:lnTo>
                    <a:lnTo>
                      <a:pt x="170" y="1243"/>
                    </a:lnTo>
                    <a:lnTo>
                      <a:pt x="170" y="1246"/>
                    </a:lnTo>
                    <a:lnTo>
                      <a:pt x="170" y="1248"/>
                    </a:lnTo>
                    <a:lnTo>
                      <a:pt x="170" y="1252"/>
                    </a:lnTo>
                    <a:lnTo>
                      <a:pt x="170" y="1254"/>
                    </a:lnTo>
                    <a:lnTo>
                      <a:pt x="170" y="1258"/>
                    </a:lnTo>
                    <a:lnTo>
                      <a:pt x="170" y="1261"/>
                    </a:lnTo>
                    <a:lnTo>
                      <a:pt x="170" y="1265"/>
                    </a:lnTo>
                    <a:lnTo>
                      <a:pt x="170" y="1267"/>
                    </a:lnTo>
                    <a:lnTo>
                      <a:pt x="170" y="1271"/>
                    </a:lnTo>
                    <a:lnTo>
                      <a:pt x="170" y="1274"/>
                    </a:lnTo>
                    <a:lnTo>
                      <a:pt x="170" y="1278"/>
                    </a:lnTo>
                    <a:lnTo>
                      <a:pt x="170" y="1282"/>
                    </a:lnTo>
                    <a:lnTo>
                      <a:pt x="170" y="1285"/>
                    </a:lnTo>
                    <a:lnTo>
                      <a:pt x="170" y="1287"/>
                    </a:lnTo>
                    <a:lnTo>
                      <a:pt x="170" y="1291"/>
                    </a:lnTo>
                    <a:lnTo>
                      <a:pt x="170" y="1293"/>
                    </a:lnTo>
                    <a:lnTo>
                      <a:pt x="170" y="1297"/>
                    </a:lnTo>
                    <a:lnTo>
                      <a:pt x="170" y="1300"/>
                    </a:lnTo>
                    <a:lnTo>
                      <a:pt x="170" y="1303"/>
                    </a:lnTo>
                    <a:lnTo>
                      <a:pt x="170" y="1305"/>
                    </a:lnTo>
                    <a:lnTo>
                      <a:pt x="170" y="1308"/>
                    </a:lnTo>
                    <a:lnTo>
                      <a:pt x="170" y="1310"/>
                    </a:lnTo>
                    <a:lnTo>
                      <a:pt x="171" y="1313"/>
                    </a:lnTo>
                    <a:lnTo>
                      <a:pt x="171" y="1316"/>
                    </a:lnTo>
                    <a:lnTo>
                      <a:pt x="171" y="1318"/>
                    </a:lnTo>
                    <a:lnTo>
                      <a:pt x="171" y="1320"/>
                    </a:lnTo>
                    <a:lnTo>
                      <a:pt x="171" y="1322"/>
                    </a:lnTo>
                    <a:lnTo>
                      <a:pt x="171" y="1324"/>
                    </a:lnTo>
                    <a:lnTo>
                      <a:pt x="171" y="1326"/>
                    </a:lnTo>
                    <a:lnTo>
                      <a:pt x="171" y="1329"/>
                    </a:lnTo>
                    <a:lnTo>
                      <a:pt x="171" y="1330"/>
                    </a:lnTo>
                    <a:lnTo>
                      <a:pt x="173" y="1332"/>
                    </a:lnTo>
                    <a:lnTo>
                      <a:pt x="173" y="1335"/>
                    </a:lnTo>
                    <a:lnTo>
                      <a:pt x="173" y="1336"/>
                    </a:lnTo>
                    <a:lnTo>
                      <a:pt x="173" y="1337"/>
                    </a:lnTo>
                    <a:lnTo>
                      <a:pt x="173" y="1339"/>
                    </a:lnTo>
                    <a:lnTo>
                      <a:pt x="173" y="1341"/>
                    </a:lnTo>
                    <a:lnTo>
                      <a:pt x="174" y="1342"/>
                    </a:lnTo>
                    <a:lnTo>
                      <a:pt x="174" y="1344"/>
                    </a:lnTo>
                    <a:lnTo>
                      <a:pt x="174" y="1345"/>
                    </a:lnTo>
                    <a:lnTo>
                      <a:pt x="174" y="1346"/>
                    </a:lnTo>
                    <a:lnTo>
                      <a:pt x="174" y="1348"/>
                    </a:lnTo>
                    <a:lnTo>
                      <a:pt x="174" y="1349"/>
                    </a:lnTo>
                    <a:lnTo>
                      <a:pt x="175" y="1350"/>
                    </a:lnTo>
                    <a:lnTo>
                      <a:pt x="175" y="1351"/>
                    </a:lnTo>
                    <a:lnTo>
                      <a:pt x="175" y="1352"/>
                    </a:lnTo>
                    <a:lnTo>
                      <a:pt x="175" y="1354"/>
                    </a:lnTo>
                    <a:lnTo>
                      <a:pt x="175" y="1355"/>
                    </a:lnTo>
                    <a:lnTo>
                      <a:pt x="175" y="1356"/>
                    </a:lnTo>
                    <a:lnTo>
                      <a:pt x="175" y="1356"/>
                    </a:lnTo>
                    <a:lnTo>
                      <a:pt x="176" y="1357"/>
                    </a:lnTo>
                    <a:lnTo>
                      <a:pt x="176" y="1358"/>
                    </a:lnTo>
                    <a:lnTo>
                      <a:pt x="176" y="1358"/>
                    </a:lnTo>
                    <a:lnTo>
                      <a:pt x="176" y="1359"/>
                    </a:lnTo>
                    <a:lnTo>
                      <a:pt x="176" y="1361"/>
                    </a:lnTo>
                    <a:lnTo>
                      <a:pt x="176" y="1361"/>
                    </a:lnTo>
                    <a:lnTo>
                      <a:pt x="176" y="1362"/>
                    </a:lnTo>
                    <a:lnTo>
                      <a:pt x="176" y="1362"/>
                    </a:lnTo>
                    <a:lnTo>
                      <a:pt x="178" y="1363"/>
                    </a:lnTo>
                    <a:lnTo>
                      <a:pt x="178" y="1364"/>
                    </a:lnTo>
                    <a:lnTo>
                      <a:pt x="178" y="1364"/>
                    </a:lnTo>
                    <a:lnTo>
                      <a:pt x="178" y="1365"/>
                    </a:lnTo>
                    <a:lnTo>
                      <a:pt x="178" y="1365"/>
                    </a:lnTo>
                    <a:lnTo>
                      <a:pt x="178" y="1367"/>
                    </a:lnTo>
                    <a:lnTo>
                      <a:pt x="215" y="1355"/>
                    </a:lnTo>
                    <a:lnTo>
                      <a:pt x="215" y="1355"/>
                    </a:lnTo>
                    <a:lnTo>
                      <a:pt x="215" y="1354"/>
                    </a:lnTo>
                    <a:lnTo>
                      <a:pt x="215" y="1354"/>
                    </a:lnTo>
                    <a:lnTo>
                      <a:pt x="215" y="1352"/>
                    </a:lnTo>
                    <a:lnTo>
                      <a:pt x="215" y="1351"/>
                    </a:lnTo>
                    <a:lnTo>
                      <a:pt x="215" y="1351"/>
                    </a:lnTo>
                    <a:lnTo>
                      <a:pt x="215" y="1350"/>
                    </a:lnTo>
                    <a:lnTo>
                      <a:pt x="215" y="1349"/>
                    </a:lnTo>
                    <a:lnTo>
                      <a:pt x="215" y="1346"/>
                    </a:lnTo>
                    <a:lnTo>
                      <a:pt x="215" y="1345"/>
                    </a:lnTo>
                    <a:lnTo>
                      <a:pt x="215" y="1344"/>
                    </a:lnTo>
                    <a:lnTo>
                      <a:pt x="215" y="1342"/>
                    </a:lnTo>
                    <a:lnTo>
                      <a:pt x="215" y="1341"/>
                    </a:lnTo>
                    <a:lnTo>
                      <a:pt x="215" y="1339"/>
                    </a:lnTo>
                    <a:lnTo>
                      <a:pt x="215" y="1337"/>
                    </a:lnTo>
                    <a:lnTo>
                      <a:pt x="214" y="1335"/>
                    </a:lnTo>
                    <a:lnTo>
                      <a:pt x="214" y="1332"/>
                    </a:lnTo>
                    <a:lnTo>
                      <a:pt x="214" y="1330"/>
                    </a:lnTo>
                    <a:lnTo>
                      <a:pt x="214" y="1328"/>
                    </a:lnTo>
                    <a:lnTo>
                      <a:pt x="214" y="1325"/>
                    </a:lnTo>
                    <a:lnTo>
                      <a:pt x="214" y="1323"/>
                    </a:lnTo>
                    <a:lnTo>
                      <a:pt x="214" y="1320"/>
                    </a:lnTo>
                    <a:lnTo>
                      <a:pt x="214" y="1318"/>
                    </a:lnTo>
                    <a:lnTo>
                      <a:pt x="214" y="1315"/>
                    </a:lnTo>
                    <a:lnTo>
                      <a:pt x="215" y="1312"/>
                    </a:lnTo>
                    <a:lnTo>
                      <a:pt x="215" y="1309"/>
                    </a:lnTo>
                    <a:lnTo>
                      <a:pt x="215" y="1306"/>
                    </a:lnTo>
                    <a:lnTo>
                      <a:pt x="215" y="1303"/>
                    </a:lnTo>
                    <a:lnTo>
                      <a:pt x="215" y="1300"/>
                    </a:lnTo>
                    <a:lnTo>
                      <a:pt x="215" y="1297"/>
                    </a:lnTo>
                    <a:lnTo>
                      <a:pt x="215" y="1293"/>
                    </a:lnTo>
                    <a:lnTo>
                      <a:pt x="215" y="1290"/>
                    </a:lnTo>
                    <a:lnTo>
                      <a:pt x="215" y="1287"/>
                    </a:lnTo>
                    <a:lnTo>
                      <a:pt x="217" y="1284"/>
                    </a:lnTo>
                    <a:lnTo>
                      <a:pt x="217" y="1280"/>
                    </a:lnTo>
                    <a:lnTo>
                      <a:pt x="217" y="1277"/>
                    </a:lnTo>
                    <a:lnTo>
                      <a:pt x="217" y="1273"/>
                    </a:lnTo>
                    <a:lnTo>
                      <a:pt x="218" y="1270"/>
                    </a:lnTo>
                    <a:lnTo>
                      <a:pt x="218" y="1266"/>
                    </a:lnTo>
                    <a:lnTo>
                      <a:pt x="218" y="1263"/>
                    </a:lnTo>
                    <a:lnTo>
                      <a:pt x="219" y="1258"/>
                    </a:lnTo>
                    <a:lnTo>
                      <a:pt x="219" y="1254"/>
                    </a:lnTo>
                    <a:lnTo>
                      <a:pt x="220" y="1251"/>
                    </a:lnTo>
                    <a:lnTo>
                      <a:pt x="220" y="1247"/>
                    </a:lnTo>
                    <a:lnTo>
                      <a:pt x="222" y="1243"/>
                    </a:lnTo>
                    <a:lnTo>
                      <a:pt x="222" y="1239"/>
                    </a:lnTo>
                    <a:lnTo>
                      <a:pt x="223" y="1235"/>
                    </a:lnTo>
                    <a:lnTo>
                      <a:pt x="223" y="1232"/>
                    </a:lnTo>
                    <a:lnTo>
                      <a:pt x="224" y="1227"/>
                    </a:lnTo>
                    <a:lnTo>
                      <a:pt x="225" y="1224"/>
                    </a:lnTo>
                    <a:lnTo>
                      <a:pt x="225" y="1219"/>
                    </a:lnTo>
                    <a:lnTo>
                      <a:pt x="226" y="1215"/>
                    </a:lnTo>
                    <a:lnTo>
                      <a:pt x="228" y="1212"/>
                    </a:lnTo>
                    <a:lnTo>
                      <a:pt x="229" y="1207"/>
                    </a:lnTo>
                    <a:lnTo>
                      <a:pt x="230" y="1204"/>
                    </a:lnTo>
                    <a:lnTo>
                      <a:pt x="230" y="1200"/>
                    </a:lnTo>
                    <a:lnTo>
                      <a:pt x="231" y="1195"/>
                    </a:lnTo>
                    <a:lnTo>
                      <a:pt x="233" y="1192"/>
                    </a:lnTo>
                    <a:lnTo>
                      <a:pt x="234" y="1187"/>
                    </a:lnTo>
                    <a:lnTo>
                      <a:pt x="235" y="1183"/>
                    </a:lnTo>
                    <a:lnTo>
                      <a:pt x="237" y="1180"/>
                    </a:lnTo>
                    <a:lnTo>
                      <a:pt x="239" y="1175"/>
                    </a:lnTo>
                    <a:lnTo>
                      <a:pt x="240" y="1172"/>
                    </a:lnTo>
                    <a:lnTo>
                      <a:pt x="241" y="1168"/>
                    </a:lnTo>
                    <a:lnTo>
                      <a:pt x="242" y="1165"/>
                    </a:lnTo>
                    <a:lnTo>
                      <a:pt x="244" y="1161"/>
                    </a:lnTo>
                    <a:lnTo>
                      <a:pt x="245" y="1158"/>
                    </a:lnTo>
                    <a:lnTo>
                      <a:pt x="246" y="1154"/>
                    </a:lnTo>
                    <a:lnTo>
                      <a:pt x="248" y="1150"/>
                    </a:lnTo>
                    <a:lnTo>
                      <a:pt x="250" y="1148"/>
                    </a:lnTo>
                    <a:lnTo>
                      <a:pt x="251" y="1145"/>
                    </a:lnTo>
                    <a:lnTo>
                      <a:pt x="252" y="1142"/>
                    </a:lnTo>
                    <a:lnTo>
                      <a:pt x="253" y="1140"/>
                    </a:lnTo>
                    <a:lnTo>
                      <a:pt x="255" y="1137"/>
                    </a:lnTo>
                    <a:lnTo>
                      <a:pt x="256" y="1135"/>
                    </a:lnTo>
                    <a:lnTo>
                      <a:pt x="257" y="1133"/>
                    </a:lnTo>
                    <a:lnTo>
                      <a:pt x="258" y="1130"/>
                    </a:lnTo>
                    <a:lnTo>
                      <a:pt x="259" y="1128"/>
                    </a:lnTo>
                    <a:lnTo>
                      <a:pt x="261" y="1126"/>
                    </a:lnTo>
                    <a:lnTo>
                      <a:pt x="262" y="1123"/>
                    </a:lnTo>
                    <a:lnTo>
                      <a:pt x="263" y="1121"/>
                    </a:lnTo>
                    <a:lnTo>
                      <a:pt x="264" y="1119"/>
                    </a:lnTo>
                    <a:lnTo>
                      <a:pt x="266" y="1116"/>
                    </a:lnTo>
                    <a:lnTo>
                      <a:pt x="267" y="1114"/>
                    </a:lnTo>
                    <a:lnTo>
                      <a:pt x="269" y="1113"/>
                    </a:lnTo>
                    <a:lnTo>
                      <a:pt x="271" y="1110"/>
                    </a:lnTo>
                    <a:lnTo>
                      <a:pt x="272" y="1108"/>
                    </a:lnTo>
                    <a:lnTo>
                      <a:pt x="273" y="1106"/>
                    </a:lnTo>
                    <a:lnTo>
                      <a:pt x="273" y="1103"/>
                    </a:lnTo>
                    <a:lnTo>
                      <a:pt x="275" y="1101"/>
                    </a:lnTo>
                    <a:lnTo>
                      <a:pt x="277" y="1098"/>
                    </a:lnTo>
                    <a:lnTo>
                      <a:pt x="278" y="1096"/>
                    </a:lnTo>
                    <a:lnTo>
                      <a:pt x="278" y="1094"/>
                    </a:lnTo>
                    <a:lnTo>
                      <a:pt x="280" y="1091"/>
                    </a:lnTo>
                    <a:lnTo>
                      <a:pt x="282" y="1089"/>
                    </a:lnTo>
                    <a:lnTo>
                      <a:pt x="282" y="1087"/>
                    </a:lnTo>
                    <a:lnTo>
                      <a:pt x="283" y="1084"/>
                    </a:lnTo>
                    <a:lnTo>
                      <a:pt x="284" y="1081"/>
                    </a:lnTo>
                    <a:lnTo>
                      <a:pt x="285" y="1078"/>
                    </a:lnTo>
                    <a:lnTo>
                      <a:pt x="286" y="1075"/>
                    </a:lnTo>
                    <a:lnTo>
                      <a:pt x="288" y="1071"/>
                    </a:lnTo>
                    <a:lnTo>
                      <a:pt x="289" y="1069"/>
                    </a:lnTo>
                    <a:lnTo>
                      <a:pt x="290" y="1065"/>
                    </a:lnTo>
                    <a:lnTo>
                      <a:pt x="291" y="1062"/>
                    </a:lnTo>
                    <a:lnTo>
                      <a:pt x="293" y="1057"/>
                    </a:lnTo>
                    <a:lnTo>
                      <a:pt x="293" y="1054"/>
                    </a:lnTo>
                    <a:lnTo>
                      <a:pt x="294" y="1050"/>
                    </a:lnTo>
                    <a:lnTo>
                      <a:pt x="295" y="1045"/>
                    </a:lnTo>
                    <a:lnTo>
                      <a:pt x="296" y="1041"/>
                    </a:lnTo>
                    <a:lnTo>
                      <a:pt x="297" y="1037"/>
                    </a:lnTo>
                    <a:lnTo>
                      <a:pt x="299" y="1031"/>
                    </a:lnTo>
                    <a:lnTo>
                      <a:pt x="300" y="1026"/>
                    </a:lnTo>
                    <a:lnTo>
                      <a:pt x="300" y="1022"/>
                    </a:lnTo>
                    <a:lnTo>
                      <a:pt x="301" y="1016"/>
                    </a:lnTo>
                    <a:lnTo>
                      <a:pt x="302" y="1010"/>
                    </a:lnTo>
                    <a:lnTo>
                      <a:pt x="304" y="1005"/>
                    </a:lnTo>
                    <a:lnTo>
                      <a:pt x="305" y="998"/>
                    </a:lnTo>
                    <a:lnTo>
                      <a:pt x="305" y="992"/>
                    </a:lnTo>
                    <a:lnTo>
                      <a:pt x="306" y="985"/>
                    </a:lnTo>
                    <a:lnTo>
                      <a:pt x="307" y="979"/>
                    </a:lnTo>
                    <a:lnTo>
                      <a:pt x="308" y="971"/>
                    </a:lnTo>
                    <a:lnTo>
                      <a:pt x="308" y="964"/>
                    </a:lnTo>
                    <a:lnTo>
                      <a:pt x="310" y="957"/>
                    </a:lnTo>
                    <a:lnTo>
                      <a:pt x="311" y="948"/>
                    </a:lnTo>
                    <a:lnTo>
                      <a:pt x="312" y="940"/>
                    </a:lnTo>
                    <a:lnTo>
                      <a:pt x="312" y="931"/>
                    </a:lnTo>
                    <a:lnTo>
                      <a:pt x="313" y="922"/>
                    </a:lnTo>
                    <a:lnTo>
                      <a:pt x="315" y="913"/>
                    </a:lnTo>
                    <a:lnTo>
                      <a:pt x="315" y="904"/>
                    </a:lnTo>
                    <a:lnTo>
                      <a:pt x="316" y="894"/>
                    </a:lnTo>
                    <a:lnTo>
                      <a:pt x="316" y="883"/>
                    </a:lnTo>
                    <a:lnTo>
                      <a:pt x="317" y="873"/>
                    </a:lnTo>
                    <a:lnTo>
                      <a:pt x="318" y="862"/>
                    </a:lnTo>
                    <a:lnTo>
                      <a:pt x="318" y="852"/>
                    </a:lnTo>
                    <a:lnTo>
                      <a:pt x="318" y="841"/>
                    </a:lnTo>
                    <a:lnTo>
                      <a:pt x="319" y="830"/>
                    </a:lnTo>
                    <a:lnTo>
                      <a:pt x="319" y="819"/>
                    </a:lnTo>
                    <a:lnTo>
                      <a:pt x="321" y="807"/>
                    </a:lnTo>
                    <a:lnTo>
                      <a:pt x="321" y="795"/>
                    </a:lnTo>
                    <a:lnTo>
                      <a:pt x="321" y="783"/>
                    </a:lnTo>
                    <a:lnTo>
                      <a:pt x="322" y="771"/>
                    </a:lnTo>
                    <a:lnTo>
                      <a:pt x="322" y="759"/>
                    </a:lnTo>
                    <a:lnTo>
                      <a:pt x="322" y="748"/>
                    </a:lnTo>
                    <a:lnTo>
                      <a:pt x="323" y="735"/>
                    </a:lnTo>
                    <a:lnTo>
                      <a:pt x="323" y="723"/>
                    </a:lnTo>
                    <a:lnTo>
                      <a:pt x="323" y="710"/>
                    </a:lnTo>
                    <a:lnTo>
                      <a:pt x="324" y="697"/>
                    </a:lnTo>
                    <a:lnTo>
                      <a:pt x="324" y="684"/>
                    </a:lnTo>
                    <a:lnTo>
                      <a:pt x="324" y="672"/>
                    </a:lnTo>
                    <a:lnTo>
                      <a:pt x="324" y="659"/>
                    </a:lnTo>
                    <a:lnTo>
                      <a:pt x="324" y="646"/>
                    </a:lnTo>
                    <a:lnTo>
                      <a:pt x="324" y="633"/>
                    </a:lnTo>
                    <a:lnTo>
                      <a:pt x="324" y="620"/>
                    </a:lnTo>
                    <a:lnTo>
                      <a:pt x="326" y="607"/>
                    </a:lnTo>
                    <a:lnTo>
                      <a:pt x="326" y="594"/>
                    </a:lnTo>
                    <a:lnTo>
                      <a:pt x="326" y="581"/>
                    </a:lnTo>
                    <a:lnTo>
                      <a:pt x="326" y="568"/>
                    </a:lnTo>
                    <a:lnTo>
                      <a:pt x="326" y="556"/>
                    </a:lnTo>
                    <a:lnTo>
                      <a:pt x="326" y="543"/>
                    </a:lnTo>
                    <a:lnTo>
                      <a:pt x="326" y="530"/>
                    </a:lnTo>
                    <a:lnTo>
                      <a:pt x="326" y="517"/>
                    </a:lnTo>
                    <a:lnTo>
                      <a:pt x="326" y="506"/>
                    </a:lnTo>
                    <a:lnTo>
                      <a:pt x="326" y="493"/>
                    </a:lnTo>
                    <a:lnTo>
                      <a:pt x="326" y="480"/>
                    </a:lnTo>
                    <a:lnTo>
                      <a:pt x="326" y="468"/>
                    </a:lnTo>
                    <a:lnTo>
                      <a:pt x="326" y="456"/>
                    </a:lnTo>
                    <a:lnTo>
                      <a:pt x="326" y="443"/>
                    </a:lnTo>
                    <a:lnTo>
                      <a:pt x="326" y="431"/>
                    </a:lnTo>
                    <a:lnTo>
                      <a:pt x="326" y="419"/>
                    </a:lnTo>
                    <a:lnTo>
                      <a:pt x="326" y="409"/>
                    </a:lnTo>
                    <a:lnTo>
                      <a:pt x="326" y="397"/>
                    </a:lnTo>
                    <a:lnTo>
                      <a:pt x="326" y="385"/>
                    </a:lnTo>
                    <a:lnTo>
                      <a:pt x="326" y="374"/>
                    </a:lnTo>
                    <a:lnTo>
                      <a:pt x="326" y="364"/>
                    </a:lnTo>
                    <a:lnTo>
                      <a:pt x="326" y="353"/>
                    </a:lnTo>
                    <a:lnTo>
                      <a:pt x="326" y="343"/>
                    </a:lnTo>
                    <a:lnTo>
                      <a:pt x="326" y="332"/>
                    </a:lnTo>
                    <a:lnTo>
                      <a:pt x="326" y="322"/>
                    </a:lnTo>
                    <a:lnTo>
                      <a:pt x="326" y="313"/>
                    </a:lnTo>
                    <a:lnTo>
                      <a:pt x="326" y="304"/>
                    </a:lnTo>
                    <a:lnTo>
                      <a:pt x="326" y="294"/>
                    </a:lnTo>
                    <a:lnTo>
                      <a:pt x="326" y="286"/>
                    </a:lnTo>
                    <a:lnTo>
                      <a:pt x="326" y="276"/>
                    </a:lnTo>
                    <a:lnTo>
                      <a:pt x="326" y="269"/>
                    </a:lnTo>
                    <a:lnTo>
                      <a:pt x="326" y="261"/>
                    </a:lnTo>
                    <a:lnTo>
                      <a:pt x="326" y="253"/>
                    </a:lnTo>
                    <a:lnTo>
                      <a:pt x="326" y="246"/>
                    </a:lnTo>
                    <a:lnTo>
                      <a:pt x="326" y="240"/>
                    </a:lnTo>
                    <a:lnTo>
                      <a:pt x="326" y="233"/>
                    </a:lnTo>
                    <a:lnTo>
                      <a:pt x="326" y="227"/>
                    </a:lnTo>
                    <a:lnTo>
                      <a:pt x="326" y="221"/>
                    </a:lnTo>
                    <a:lnTo>
                      <a:pt x="324" y="215"/>
                    </a:lnTo>
                    <a:lnTo>
                      <a:pt x="324" y="209"/>
                    </a:lnTo>
                    <a:lnTo>
                      <a:pt x="324" y="203"/>
                    </a:lnTo>
                    <a:lnTo>
                      <a:pt x="324" y="197"/>
                    </a:lnTo>
                    <a:lnTo>
                      <a:pt x="324" y="191"/>
                    </a:lnTo>
                    <a:lnTo>
                      <a:pt x="324" y="187"/>
                    </a:lnTo>
                    <a:lnTo>
                      <a:pt x="323" y="181"/>
                    </a:lnTo>
                    <a:lnTo>
                      <a:pt x="323" y="175"/>
                    </a:lnTo>
                    <a:lnTo>
                      <a:pt x="322" y="170"/>
                    </a:lnTo>
                    <a:lnTo>
                      <a:pt x="322" y="164"/>
                    </a:lnTo>
                    <a:lnTo>
                      <a:pt x="321" y="158"/>
                    </a:lnTo>
                    <a:lnTo>
                      <a:pt x="321" y="154"/>
                    </a:lnTo>
                    <a:lnTo>
                      <a:pt x="319" y="148"/>
                    </a:lnTo>
                    <a:lnTo>
                      <a:pt x="319" y="143"/>
                    </a:lnTo>
                    <a:lnTo>
                      <a:pt x="318" y="137"/>
                    </a:lnTo>
                    <a:lnTo>
                      <a:pt x="317" y="132"/>
                    </a:lnTo>
                    <a:lnTo>
                      <a:pt x="316" y="128"/>
                    </a:lnTo>
                    <a:lnTo>
                      <a:pt x="315" y="122"/>
                    </a:lnTo>
                    <a:lnTo>
                      <a:pt x="313" y="117"/>
                    </a:lnTo>
                    <a:lnTo>
                      <a:pt x="312" y="112"/>
                    </a:lnTo>
                    <a:lnTo>
                      <a:pt x="311" y="107"/>
                    </a:lnTo>
                    <a:lnTo>
                      <a:pt x="310" y="103"/>
                    </a:lnTo>
                    <a:lnTo>
                      <a:pt x="308" y="98"/>
                    </a:lnTo>
                    <a:lnTo>
                      <a:pt x="307" y="93"/>
                    </a:lnTo>
                    <a:lnTo>
                      <a:pt x="305" y="89"/>
                    </a:lnTo>
                    <a:lnTo>
                      <a:pt x="304" y="84"/>
                    </a:lnTo>
                    <a:lnTo>
                      <a:pt x="301" y="80"/>
                    </a:lnTo>
                    <a:lnTo>
                      <a:pt x="300" y="76"/>
                    </a:lnTo>
                    <a:lnTo>
                      <a:pt x="297" y="72"/>
                    </a:lnTo>
                    <a:lnTo>
                      <a:pt x="296" y="67"/>
                    </a:lnTo>
                    <a:lnTo>
                      <a:pt x="294" y="64"/>
                    </a:lnTo>
                    <a:lnTo>
                      <a:pt x="291" y="60"/>
                    </a:lnTo>
                    <a:lnTo>
                      <a:pt x="289" y="56"/>
                    </a:lnTo>
                    <a:lnTo>
                      <a:pt x="286" y="52"/>
                    </a:lnTo>
                    <a:lnTo>
                      <a:pt x="284" y="48"/>
                    </a:lnTo>
                    <a:lnTo>
                      <a:pt x="282" y="45"/>
                    </a:lnTo>
                    <a:lnTo>
                      <a:pt x="279" y="43"/>
                    </a:lnTo>
                    <a:lnTo>
                      <a:pt x="275" y="39"/>
                    </a:lnTo>
                    <a:lnTo>
                      <a:pt x="273" y="35"/>
                    </a:lnTo>
                    <a:lnTo>
                      <a:pt x="269" y="32"/>
                    </a:lnTo>
                    <a:lnTo>
                      <a:pt x="267" y="30"/>
                    </a:lnTo>
                    <a:lnTo>
                      <a:pt x="263" y="27"/>
                    </a:lnTo>
                    <a:lnTo>
                      <a:pt x="261" y="24"/>
                    </a:lnTo>
                    <a:lnTo>
                      <a:pt x="257" y="21"/>
                    </a:lnTo>
                    <a:lnTo>
                      <a:pt x="253" y="19"/>
                    </a:lnTo>
                    <a:lnTo>
                      <a:pt x="250" y="17"/>
                    </a:lnTo>
                    <a:lnTo>
                      <a:pt x="246" y="15"/>
                    </a:lnTo>
                    <a:lnTo>
                      <a:pt x="241" y="13"/>
                    </a:lnTo>
                    <a:lnTo>
                      <a:pt x="237" y="11"/>
                    </a:lnTo>
                    <a:lnTo>
                      <a:pt x="234" y="9"/>
                    </a:lnTo>
                    <a:lnTo>
                      <a:pt x="229" y="7"/>
                    </a:lnTo>
                    <a:lnTo>
                      <a:pt x="225" y="6"/>
                    </a:lnTo>
                    <a:lnTo>
                      <a:pt x="220" y="5"/>
                    </a:lnTo>
                    <a:lnTo>
                      <a:pt x="215" y="4"/>
                    </a:lnTo>
                    <a:lnTo>
                      <a:pt x="212" y="2"/>
                    </a:lnTo>
                    <a:lnTo>
                      <a:pt x="207" y="1"/>
                    </a:lnTo>
                    <a:lnTo>
                      <a:pt x="202" y="1"/>
                    </a:lnTo>
                    <a:lnTo>
                      <a:pt x="196" y="0"/>
                    </a:lnTo>
                    <a:lnTo>
                      <a:pt x="191" y="0"/>
                    </a:lnTo>
                    <a:lnTo>
                      <a:pt x="186" y="0"/>
                    </a:lnTo>
                    <a:lnTo>
                      <a:pt x="180" y="0"/>
                    </a:lnTo>
                    <a:lnTo>
                      <a:pt x="175" y="0"/>
                    </a:lnTo>
                    <a:lnTo>
                      <a:pt x="169" y="0"/>
                    </a:lnTo>
                    <a:lnTo>
                      <a:pt x="163" y="0"/>
                    </a:lnTo>
                    <a:lnTo>
                      <a:pt x="158" y="1"/>
                    </a:lnTo>
                    <a:lnTo>
                      <a:pt x="152" y="1"/>
                    </a:lnTo>
                    <a:lnTo>
                      <a:pt x="147" y="2"/>
                    </a:lnTo>
                    <a:lnTo>
                      <a:pt x="141" y="2"/>
                    </a:lnTo>
                    <a:lnTo>
                      <a:pt x="136" y="4"/>
                    </a:lnTo>
                    <a:lnTo>
                      <a:pt x="131" y="5"/>
                    </a:lnTo>
                    <a:lnTo>
                      <a:pt x="126" y="6"/>
                    </a:lnTo>
                    <a:lnTo>
                      <a:pt x="123" y="7"/>
                    </a:lnTo>
                    <a:lnTo>
                      <a:pt x="118" y="8"/>
                    </a:lnTo>
                    <a:lnTo>
                      <a:pt x="113" y="9"/>
                    </a:lnTo>
                    <a:lnTo>
                      <a:pt x="109" y="12"/>
                    </a:lnTo>
                    <a:lnTo>
                      <a:pt x="104" y="13"/>
                    </a:lnTo>
                    <a:lnTo>
                      <a:pt x="101" y="15"/>
                    </a:lnTo>
                    <a:lnTo>
                      <a:pt x="97" y="17"/>
                    </a:lnTo>
                    <a:lnTo>
                      <a:pt x="93" y="19"/>
                    </a:lnTo>
                    <a:lnTo>
                      <a:pt x="88" y="21"/>
                    </a:lnTo>
                    <a:lnTo>
                      <a:pt x="85" y="24"/>
                    </a:lnTo>
                    <a:lnTo>
                      <a:pt x="81" y="26"/>
                    </a:lnTo>
                    <a:lnTo>
                      <a:pt x="78" y="28"/>
                    </a:lnTo>
                    <a:lnTo>
                      <a:pt x="75" y="31"/>
                    </a:lnTo>
                    <a:lnTo>
                      <a:pt x="71" y="34"/>
                    </a:lnTo>
                    <a:lnTo>
                      <a:pt x="69" y="37"/>
                    </a:lnTo>
                    <a:lnTo>
                      <a:pt x="65" y="40"/>
                    </a:lnTo>
                    <a:lnTo>
                      <a:pt x="63" y="43"/>
                    </a:lnTo>
                    <a:lnTo>
                      <a:pt x="60" y="46"/>
                    </a:lnTo>
                    <a:lnTo>
                      <a:pt x="56" y="50"/>
                    </a:lnTo>
                    <a:lnTo>
                      <a:pt x="54" y="53"/>
                    </a:lnTo>
                    <a:lnTo>
                      <a:pt x="52" y="57"/>
                    </a:lnTo>
                    <a:lnTo>
                      <a:pt x="49" y="60"/>
                    </a:lnTo>
                    <a:lnTo>
                      <a:pt x="47" y="64"/>
                    </a:lnTo>
                    <a:lnTo>
                      <a:pt x="44" y="67"/>
                    </a:lnTo>
                    <a:lnTo>
                      <a:pt x="42" y="72"/>
                    </a:lnTo>
                    <a:lnTo>
                      <a:pt x="41" y="76"/>
                    </a:lnTo>
                    <a:lnTo>
                      <a:pt x="38" y="80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2" y="94"/>
                    </a:lnTo>
                    <a:lnTo>
                      <a:pt x="31" y="99"/>
                    </a:lnTo>
                    <a:lnTo>
                      <a:pt x="30" y="104"/>
                    </a:lnTo>
                    <a:lnTo>
                      <a:pt x="27" y="109"/>
                    </a:lnTo>
                    <a:lnTo>
                      <a:pt x="26" y="113"/>
                    </a:lnTo>
                    <a:lnTo>
                      <a:pt x="25" y="119"/>
                    </a:lnTo>
                    <a:lnTo>
                      <a:pt x="23" y="124"/>
                    </a:lnTo>
                    <a:lnTo>
                      <a:pt x="22" y="130"/>
                    </a:lnTo>
                    <a:lnTo>
                      <a:pt x="21" y="136"/>
                    </a:lnTo>
                    <a:lnTo>
                      <a:pt x="20" y="142"/>
                    </a:lnTo>
                    <a:lnTo>
                      <a:pt x="19" y="148"/>
                    </a:lnTo>
                    <a:lnTo>
                      <a:pt x="17" y="154"/>
                    </a:lnTo>
                    <a:lnTo>
                      <a:pt x="16" y="159"/>
                    </a:lnTo>
                    <a:lnTo>
                      <a:pt x="15" y="165"/>
                    </a:lnTo>
                    <a:lnTo>
                      <a:pt x="15" y="172"/>
                    </a:lnTo>
                    <a:lnTo>
                      <a:pt x="14" y="178"/>
                    </a:lnTo>
                    <a:lnTo>
                      <a:pt x="12" y="185"/>
                    </a:lnTo>
                    <a:lnTo>
                      <a:pt x="12" y="193"/>
                    </a:lnTo>
                    <a:lnTo>
                      <a:pt x="11" y="200"/>
                    </a:lnTo>
                    <a:lnTo>
                      <a:pt x="11" y="207"/>
                    </a:lnTo>
                    <a:lnTo>
                      <a:pt x="10" y="214"/>
                    </a:lnTo>
                    <a:lnTo>
                      <a:pt x="10" y="221"/>
                    </a:lnTo>
                    <a:lnTo>
                      <a:pt x="9" y="228"/>
                    </a:lnTo>
                    <a:lnTo>
                      <a:pt x="9" y="236"/>
                    </a:lnTo>
                    <a:lnTo>
                      <a:pt x="8" y="243"/>
                    </a:lnTo>
                    <a:lnTo>
                      <a:pt x="8" y="252"/>
                    </a:lnTo>
                    <a:lnTo>
                      <a:pt x="8" y="260"/>
                    </a:lnTo>
                    <a:lnTo>
                      <a:pt x="8" y="268"/>
                    </a:lnTo>
                    <a:lnTo>
                      <a:pt x="6" y="276"/>
                    </a:lnTo>
                    <a:lnTo>
                      <a:pt x="6" y="286"/>
                    </a:lnTo>
                    <a:lnTo>
                      <a:pt x="6" y="295"/>
                    </a:lnTo>
                    <a:lnTo>
                      <a:pt x="5" y="305"/>
                    </a:lnTo>
                    <a:lnTo>
                      <a:pt x="5" y="314"/>
                    </a:lnTo>
                    <a:lnTo>
                      <a:pt x="5" y="325"/>
                    </a:lnTo>
                    <a:lnTo>
                      <a:pt x="5" y="334"/>
                    </a:lnTo>
                    <a:lnTo>
                      <a:pt x="4" y="345"/>
                    </a:lnTo>
                    <a:lnTo>
                      <a:pt x="4" y="357"/>
                    </a:lnTo>
                    <a:lnTo>
                      <a:pt x="4" y="367"/>
                    </a:lnTo>
                    <a:lnTo>
                      <a:pt x="4" y="379"/>
                    </a:lnTo>
                    <a:lnTo>
                      <a:pt x="3" y="391"/>
                    </a:lnTo>
                    <a:lnTo>
                      <a:pt x="3" y="403"/>
                    </a:lnTo>
                    <a:lnTo>
                      <a:pt x="3" y="415"/>
                    </a:lnTo>
                    <a:lnTo>
                      <a:pt x="3" y="428"/>
                    </a:lnTo>
                    <a:lnTo>
                      <a:pt x="3" y="439"/>
                    </a:lnTo>
                    <a:lnTo>
                      <a:pt x="1" y="452"/>
                    </a:lnTo>
                    <a:lnTo>
                      <a:pt x="1" y="465"/>
                    </a:lnTo>
                    <a:lnTo>
                      <a:pt x="1" y="478"/>
                    </a:lnTo>
                    <a:lnTo>
                      <a:pt x="1" y="491"/>
                    </a:lnTo>
                    <a:lnTo>
                      <a:pt x="1" y="504"/>
                    </a:lnTo>
                    <a:lnTo>
                      <a:pt x="1" y="517"/>
                    </a:lnTo>
                    <a:lnTo>
                      <a:pt x="1" y="530"/>
                    </a:lnTo>
                    <a:lnTo>
                      <a:pt x="0" y="543"/>
                    </a:lnTo>
                    <a:lnTo>
                      <a:pt x="0" y="557"/>
                    </a:lnTo>
                    <a:lnTo>
                      <a:pt x="0" y="570"/>
                    </a:lnTo>
                    <a:lnTo>
                      <a:pt x="0" y="585"/>
                    </a:lnTo>
                    <a:lnTo>
                      <a:pt x="0" y="598"/>
                    </a:lnTo>
                    <a:lnTo>
                      <a:pt x="0" y="612"/>
                    </a:lnTo>
                    <a:lnTo>
                      <a:pt x="0" y="625"/>
                    </a:lnTo>
                    <a:lnTo>
                      <a:pt x="0" y="638"/>
                    </a:lnTo>
                    <a:lnTo>
                      <a:pt x="0" y="652"/>
                    </a:lnTo>
                    <a:lnTo>
                      <a:pt x="0" y="665"/>
                    </a:lnTo>
                    <a:lnTo>
                      <a:pt x="0" y="679"/>
                    </a:lnTo>
                    <a:lnTo>
                      <a:pt x="0" y="692"/>
                    </a:lnTo>
                    <a:lnTo>
                      <a:pt x="0" y="705"/>
                    </a:lnTo>
                    <a:lnTo>
                      <a:pt x="0" y="718"/>
                    </a:lnTo>
                    <a:lnTo>
                      <a:pt x="0" y="731"/>
                    </a:lnTo>
                    <a:lnTo>
                      <a:pt x="0" y="744"/>
                    </a:lnTo>
                    <a:lnTo>
                      <a:pt x="0" y="757"/>
                    </a:lnTo>
                    <a:lnTo>
                      <a:pt x="0" y="769"/>
                    </a:lnTo>
                    <a:lnTo>
                      <a:pt x="0" y="782"/>
                    </a:lnTo>
                    <a:lnTo>
                      <a:pt x="0" y="794"/>
                    </a:lnTo>
                    <a:lnTo>
                      <a:pt x="0" y="806"/>
                    </a:lnTo>
                    <a:lnTo>
                      <a:pt x="0" y="819"/>
                    </a:lnTo>
                    <a:lnTo>
                      <a:pt x="0" y="829"/>
                    </a:lnTo>
                    <a:lnTo>
                      <a:pt x="1" y="841"/>
                    </a:lnTo>
                    <a:lnTo>
                      <a:pt x="1" y="853"/>
                    </a:lnTo>
                    <a:lnTo>
                      <a:pt x="1" y="863"/>
                    </a:lnTo>
                    <a:lnTo>
                      <a:pt x="1" y="874"/>
                    </a:lnTo>
                    <a:lnTo>
                      <a:pt x="1" y="885"/>
                    </a:lnTo>
                    <a:lnTo>
                      <a:pt x="1" y="894"/>
                    </a:lnTo>
                    <a:lnTo>
                      <a:pt x="1" y="905"/>
                    </a:lnTo>
                    <a:lnTo>
                      <a:pt x="3" y="914"/>
                    </a:lnTo>
                    <a:lnTo>
                      <a:pt x="3" y="924"/>
                    </a:lnTo>
                    <a:lnTo>
                      <a:pt x="3" y="932"/>
                    </a:lnTo>
                    <a:lnTo>
                      <a:pt x="3" y="940"/>
                    </a:lnTo>
                    <a:lnTo>
                      <a:pt x="4" y="948"/>
                    </a:lnTo>
                    <a:lnTo>
                      <a:pt x="4" y="957"/>
                    </a:lnTo>
                    <a:lnTo>
                      <a:pt x="4" y="964"/>
                    </a:lnTo>
                    <a:lnTo>
                      <a:pt x="4" y="971"/>
                    </a:lnTo>
                    <a:lnTo>
                      <a:pt x="5" y="978"/>
                    </a:lnTo>
                    <a:lnTo>
                      <a:pt x="5" y="984"/>
                    </a:lnTo>
                    <a:lnTo>
                      <a:pt x="5" y="990"/>
                    </a:lnTo>
                    <a:lnTo>
                      <a:pt x="6" y="996"/>
                    </a:lnTo>
                    <a:lnTo>
                      <a:pt x="6" y="1002"/>
                    </a:lnTo>
                    <a:lnTo>
                      <a:pt x="8" y="1006"/>
                    </a:lnTo>
                    <a:lnTo>
                      <a:pt x="8" y="1012"/>
                    </a:lnTo>
                    <a:lnTo>
                      <a:pt x="9" y="1017"/>
                    </a:lnTo>
                    <a:lnTo>
                      <a:pt x="9" y="1022"/>
                    </a:lnTo>
                    <a:lnTo>
                      <a:pt x="10" y="1026"/>
                    </a:lnTo>
                    <a:lnTo>
                      <a:pt x="10" y="1031"/>
                    </a:lnTo>
                    <a:lnTo>
                      <a:pt x="11" y="1036"/>
                    </a:lnTo>
                    <a:lnTo>
                      <a:pt x="11" y="1041"/>
                    </a:lnTo>
                    <a:lnTo>
                      <a:pt x="12" y="1045"/>
                    </a:lnTo>
                    <a:lnTo>
                      <a:pt x="14" y="1049"/>
                    </a:lnTo>
                    <a:lnTo>
                      <a:pt x="14" y="1054"/>
                    </a:lnTo>
                    <a:lnTo>
                      <a:pt x="15" y="1057"/>
                    </a:lnTo>
                    <a:lnTo>
                      <a:pt x="16" y="1061"/>
                    </a:lnTo>
                    <a:lnTo>
                      <a:pt x="17" y="1065"/>
                    </a:lnTo>
                    <a:lnTo>
                      <a:pt x="17" y="1069"/>
                    </a:lnTo>
                    <a:lnTo>
                      <a:pt x="19" y="1072"/>
                    </a:lnTo>
                    <a:lnTo>
                      <a:pt x="20" y="1076"/>
                    </a:lnTo>
                    <a:lnTo>
                      <a:pt x="21" y="1078"/>
                    </a:lnTo>
                    <a:lnTo>
                      <a:pt x="22" y="1082"/>
                    </a:lnTo>
                    <a:lnTo>
                      <a:pt x="22" y="1085"/>
                    </a:lnTo>
                    <a:lnTo>
                      <a:pt x="23" y="1088"/>
                    </a:lnTo>
                    <a:lnTo>
                      <a:pt x="25" y="1091"/>
                    </a:lnTo>
                    <a:lnTo>
                      <a:pt x="26" y="1094"/>
                    </a:lnTo>
                    <a:lnTo>
                      <a:pt x="27" y="1097"/>
                    </a:lnTo>
                    <a:lnTo>
                      <a:pt x="28" y="1100"/>
                    </a:lnTo>
                    <a:lnTo>
                      <a:pt x="30" y="1102"/>
                    </a:lnTo>
                    <a:lnTo>
                      <a:pt x="31" y="1104"/>
                    </a:lnTo>
                    <a:lnTo>
                      <a:pt x="31" y="1108"/>
                    </a:lnTo>
                    <a:lnTo>
                      <a:pt x="32" y="1110"/>
                    </a:lnTo>
                    <a:lnTo>
                      <a:pt x="33" y="1113"/>
                    </a:lnTo>
                    <a:lnTo>
                      <a:pt x="34" y="1115"/>
                    </a:lnTo>
                    <a:lnTo>
                      <a:pt x="36" y="1117"/>
                    </a:lnTo>
                    <a:lnTo>
                      <a:pt x="37" y="1120"/>
                    </a:lnTo>
                    <a:lnTo>
                      <a:pt x="38" y="1121"/>
                    </a:lnTo>
                    <a:lnTo>
                      <a:pt x="39" y="1123"/>
                    </a:lnTo>
                    <a:lnTo>
                      <a:pt x="41" y="1126"/>
                    </a:lnTo>
                    <a:lnTo>
                      <a:pt x="42" y="1128"/>
                    </a:lnTo>
                    <a:lnTo>
                      <a:pt x="43" y="1129"/>
                    </a:lnTo>
                    <a:lnTo>
                      <a:pt x="44" y="1132"/>
                    </a:lnTo>
                    <a:lnTo>
                      <a:pt x="45" y="1134"/>
                    </a:lnTo>
                    <a:lnTo>
                      <a:pt x="47" y="1136"/>
                    </a:lnTo>
                    <a:lnTo>
                      <a:pt x="48" y="1137"/>
                    </a:lnTo>
                    <a:lnTo>
                      <a:pt x="49" y="1140"/>
                    </a:lnTo>
                    <a:lnTo>
                      <a:pt x="50" y="1141"/>
                    </a:lnTo>
                    <a:lnTo>
                      <a:pt x="50" y="1143"/>
                    </a:lnTo>
                    <a:lnTo>
                      <a:pt x="52" y="1146"/>
                    </a:lnTo>
                    <a:lnTo>
                      <a:pt x="53" y="1147"/>
                    </a:lnTo>
                    <a:lnTo>
                      <a:pt x="54" y="1149"/>
                    </a:lnTo>
                    <a:lnTo>
                      <a:pt x="55" y="1152"/>
                    </a:lnTo>
                    <a:lnTo>
                      <a:pt x="56" y="1153"/>
                    </a:lnTo>
                    <a:lnTo>
                      <a:pt x="58" y="1155"/>
                    </a:lnTo>
                    <a:lnTo>
                      <a:pt x="59" y="1158"/>
                    </a:lnTo>
                    <a:lnTo>
                      <a:pt x="60" y="1159"/>
                    </a:lnTo>
                    <a:lnTo>
                      <a:pt x="61" y="1161"/>
                    </a:lnTo>
                    <a:lnTo>
                      <a:pt x="61" y="1162"/>
                    </a:lnTo>
                    <a:lnTo>
                      <a:pt x="63" y="1165"/>
                    </a:lnTo>
                    <a:lnTo>
                      <a:pt x="64" y="1167"/>
                    </a:lnTo>
                    <a:lnTo>
                      <a:pt x="65" y="1169"/>
                    </a:lnTo>
                    <a:lnTo>
                      <a:pt x="66" y="1172"/>
                    </a:lnTo>
                    <a:lnTo>
                      <a:pt x="66" y="1173"/>
                    </a:lnTo>
                    <a:lnTo>
                      <a:pt x="67" y="1175"/>
                    </a:lnTo>
                    <a:lnTo>
                      <a:pt x="69" y="1180"/>
                    </a:lnTo>
                    <a:lnTo>
                      <a:pt x="71" y="1183"/>
                    </a:lnTo>
                    <a:lnTo>
                      <a:pt x="72" y="1188"/>
                    </a:lnTo>
                    <a:lnTo>
                      <a:pt x="74" y="1192"/>
                    </a:lnTo>
                    <a:lnTo>
                      <a:pt x="75" y="1196"/>
                    </a:lnTo>
                    <a:lnTo>
                      <a:pt x="76" y="1200"/>
                    </a:lnTo>
                    <a:lnTo>
                      <a:pt x="77" y="1204"/>
                    </a:lnTo>
                    <a:lnTo>
                      <a:pt x="78" y="1208"/>
                    </a:lnTo>
                    <a:lnTo>
                      <a:pt x="80" y="1212"/>
                    </a:lnTo>
                    <a:lnTo>
                      <a:pt x="81" y="1215"/>
                    </a:lnTo>
                    <a:lnTo>
                      <a:pt x="81" y="1220"/>
                    </a:lnTo>
                    <a:lnTo>
                      <a:pt x="82" y="1224"/>
                    </a:lnTo>
                    <a:lnTo>
                      <a:pt x="83" y="1227"/>
                    </a:lnTo>
                    <a:lnTo>
                      <a:pt x="83" y="1231"/>
                    </a:lnTo>
                    <a:lnTo>
                      <a:pt x="85" y="1234"/>
                    </a:lnTo>
                    <a:lnTo>
                      <a:pt x="86" y="1239"/>
                    </a:lnTo>
                    <a:lnTo>
                      <a:pt x="86" y="1243"/>
                    </a:lnTo>
                    <a:lnTo>
                      <a:pt x="87" y="1246"/>
                    </a:lnTo>
                    <a:lnTo>
                      <a:pt x="87" y="1250"/>
                    </a:lnTo>
                    <a:lnTo>
                      <a:pt x="87" y="1253"/>
                    </a:lnTo>
                    <a:lnTo>
                      <a:pt x="88" y="1256"/>
                    </a:lnTo>
                    <a:lnTo>
                      <a:pt x="88" y="1259"/>
                    </a:lnTo>
                    <a:lnTo>
                      <a:pt x="88" y="1263"/>
                    </a:lnTo>
                    <a:lnTo>
                      <a:pt x="90" y="1266"/>
                    </a:lnTo>
                    <a:lnTo>
                      <a:pt x="90" y="1270"/>
                    </a:lnTo>
                    <a:lnTo>
                      <a:pt x="90" y="1272"/>
                    </a:lnTo>
                    <a:lnTo>
                      <a:pt x="90" y="1276"/>
                    </a:lnTo>
                    <a:lnTo>
                      <a:pt x="90" y="1279"/>
                    </a:lnTo>
                    <a:lnTo>
                      <a:pt x="90" y="1282"/>
                    </a:lnTo>
                    <a:lnTo>
                      <a:pt x="90" y="1285"/>
                    </a:lnTo>
                    <a:lnTo>
                      <a:pt x="90" y="1287"/>
                    </a:lnTo>
                    <a:lnTo>
                      <a:pt x="91" y="1291"/>
                    </a:lnTo>
                    <a:lnTo>
                      <a:pt x="90" y="1293"/>
                    </a:lnTo>
                    <a:lnTo>
                      <a:pt x="90" y="1296"/>
                    </a:lnTo>
                    <a:lnTo>
                      <a:pt x="90" y="1298"/>
                    </a:lnTo>
                    <a:lnTo>
                      <a:pt x="90" y="1300"/>
                    </a:lnTo>
                    <a:lnTo>
                      <a:pt x="90" y="1303"/>
                    </a:lnTo>
                    <a:lnTo>
                      <a:pt x="90" y="1306"/>
                    </a:lnTo>
                    <a:lnTo>
                      <a:pt x="90" y="1308"/>
                    </a:lnTo>
                    <a:lnTo>
                      <a:pt x="90" y="1310"/>
                    </a:lnTo>
                    <a:lnTo>
                      <a:pt x="90" y="1312"/>
                    </a:lnTo>
                    <a:lnTo>
                      <a:pt x="90" y="1315"/>
                    </a:lnTo>
                    <a:lnTo>
                      <a:pt x="88" y="1317"/>
                    </a:lnTo>
                    <a:lnTo>
                      <a:pt x="88" y="1318"/>
                    </a:lnTo>
                    <a:lnTo>
                      <a:pt x="88" y="1320"/>
                    </a:lnTo>
                    <a:lnTo>
                      <a:pt x="88" y="1322"/>
                    </a:lnTo>
                    <a:lnTo>
                      <a:pt x="88" y="1324"/>
                    </a:lnTo>
                    <a:lnTo>
                      <a:pt x="88" y="1325"/>
                    </a:lnTo>
                    <a:lnTo>
                      <a:pt x="87" y="1326"/>
                    </a:lnTo>
                    <a:lnTo>
                      <a:pt x="87" y="1329"/>
                    </a:lnTo>
                    <a:lnTo>
                      <a:pt x="87" y="1330"/>
                    </a:lnTo>
                    <a:lnTo>
                      <a:pt x="87" y="1331"/>
                    </a:lnTo>
                    <a:lnTo>
                      <a:pt x="87" y="1332"/>
                    </a:lnTo>
                    <a:lnTo>
                      <a:pt x="87" y="1333"/>
                    </a:lnTo>
                    <a:lnTo>
                      <a:pt x="87" y="1335"/>
                    </a:lnTo>
                    <a:lnTo>
                      <a:pt x="87" y="1335"/>
                    </a:lnTo>
                    <a:lnTo>
                      <a:pt x="86" y="1336"/>
                    </a:lnTo>
                    <a:lnTo>
                      <a:pt x="86" y="1336"/>
                    </a:lnTo>
                    <a:lnTo>
                      <a:pt x="86" y="1337"/>
                    </a:lnTo>
                    <a:lnTo>
                      <a:pt x="86" y="1337"/>
                    </a:lnTo>
                    <a:lnTo>
                      <a:pt x="86" y="1338"/>
                    </a:lnTo>
                    <a:lnTo>
                      <a:pt x="86" y="1338"/>
                    </a:lnTo>
                    <a:lnTo>
                      <a:pt x="129" y="1318"/>
                    </a:lnTo>
                    <a:lnTo>
                      <a:pt x="129" y="13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143"/>
              <p:cNvSpPr>
                <a:spLocks/>
              </p:cNvSpPr>
              <p:nvPr/>
            </p:nvSpPr>
            <p:spPr bwMode="auto">
              <a:xfrm>
                <a:off x="4201" y="2505"/>
                <a:ext cx="50" cy="59"/>
              </a:xfrm>
              <a:custGeom>
                <a:avLst/>
                <a:gdLst/>
                <a:ahLst/>
                <a:cxnLst>
                  <a:cxn ang="0">
                    <a:pos x="60" y="24"/>
                  </a:cxn>
                  <a:cxn ang="0">
                    <a:pos x="60" y="31"/>
                  </a:cxn>
                  <a:cxn ang="0">
                    <a:pos x="60" y="41"/>
                  </a:cxn>
                  <a:cxn ang="0">
                    <a:pos x="60" y="56"/>
                  </a:cxn>
                  <a:cxn ang="0">
                    <a:pos x="58" y="73"/>
                  </a:cxn>
                  <a:cxn ang="0">
                    <a:pos x="57" y="95"/>
                  </a:cxn>
                  <a:cxn ang="0">
                    <a:pos x="55" y="118"/>
                  </a:cxn>
                  <a:cxn ang="0">
                    <a:pos x="52" y="143"/>
                  </a:cxn>
                  <a:cxn ang="0">
                    <a:pos x="50" y="167"/>
                  </a:cxn>
                  <a:cxn ang="0">
                    <a:pos x="47" y="188"/>
                  </a:cxn>
                  <a:cxn ang="0">
                    <a:pos x="47" y="208"/>
                  </a:cxn>
                  <a:cxn ang="0">
                    <a:pos x="50" y="226"/>
                  </a:cxn>
                  <a:cxn ang="0">
                    <a:pos x="55" y="238"/>
                  </a:cxn>
                  <a:cxn ang="0">
                    <a:pos x="64" y="245"/>
                  </a:cxn>
                  <a:cxn ang="0">
                    <a:pos x="80" y="245"/>
                  </a:cxn>
                  <a:cxn ang="0">
                    <a:pos x="90" y="240"/>
                  </a:cxn>
                  <a:cxn ang="0">
                    <a:pos x="96" y="233"/>
                  </a:cxn>
                  <a:cxn ang="0">
                    <a:pos x="99" y="223"/>
                  </a:cxn>
                  <a:cxn ang="0">
                    <a:pos x="101" y="210"/>
                  </a:cxn>
                  <a:cxn ang="0">
                    <a:pos x="101" y="196"/>
                  </a:cxn>
                  <a:cxn ang="0">
                    <a:pos x="100" y="182"/>
                  </a:cxn>
                  <a:cxn ang="0">
                    <a:pos x="99" y="165"/>
                  </a:cxn>
                  <a:cxn ang="0">
                    <a:pos x="96" y="150"/>
                  </a:cxn>
                  <a:cxn ang="0">
                    <a:pos x="95" y="135"/>
                  </a:cxn>
                  <a:cxn ang="0">
                    <a:pos x="94" y="121"/>
                  </a:cxn>
                  <a:cxn ang="0">
                    <a:pos x="93" y="108"/>
                  </a:cxn>
                  <a:cxn ang="0">
                    <a:pos x="93" y="96"/>
                  </a:cxn>
                  <a:cxn ang="0">
                    <a:pos x="93" y="85"/>
                  </a:cxn>
                  <a:cxn ang="0">
                    <a:pos x="93" y="75"/>
                  </a:cxn>
                  <a:cxn ang="0">
                    <a:pos x="94" y="64"/>
                  </a:cxn>
                  <a:cxn ang="0">
                    <a:pos x="95" y="53"/>
                  </a:cxn>
                  <a:cxn ang="0">
                    <a:pos x="149" y="1"/>
                  </a:cxn>
                  <a:cxn ang="0">
                    <a:pos x="148" y="10"/>
                  </a:cxn>
                  <a:cxn ang="0">
                    <a:pos x="145" y="21"/>
                  </a:cxn>
                  <a:cxn ang="0">
                    <a:pos x="144" y="39"/>
                  </a:cxn>
                  <a:cxn ang="0">
                    <a:pos x="141" y="60"/>
                  </a:cxn>
                  <a:cxn ang="0">
                    <a:pos x="141" y="85"/>
                  </a:cxn>
                  <a:cxn ang="0">
                    <a:pos x="143" y="113"/>
                  </a:cxn>
                  <a:cxn ang="0">
                    <a:pos x="146" y="145"/>
                  </a:cxn>
                  <a:cxn ang="0">
                    <a:pos x="150" y="180"/>
                  </a:cxn>
                  <a:cxn ang="0">
                    <a:pos x="150" y="210"/>
                  </a:cxn>
                  <a:cxn ang="0">
                    <a:pos x="146" y="235"/>
                  </a:cxn>
                  <a:cxn ang="0">
                    <a:pos x="139" y="255"/>
                  </a:cxn>
                  <a:cxn ang="0">
                    <a:pos x="129" y="272"/>
                  </a:cxn>
                  <a:cxn ang="0">
                    <a:pos x="116" y="284"/>
                  </a:cxn>
                  <a:cxn ang="0">
                    <a:pos x="99" y="291"/>
                  </a:cxn>
                  <a:cxn ang="0">
                    <a:pos x="79" y="294"/>
                  </a:cxn>
                  <a:cxn ang="0">
                    <a:pos x="56" y="293"/>
                  </a:cxn>
                  <a:cxn ang="0">
                    <a:pos x="36" y="287"/>
                  </a:cxn>
                  <a:cxn ang="0">
                    <a:pos x="20" y="276"/>
                  </a:cxn>
                  <a:cxn ang="0">
                    <a:pos x="9" y="261"/>
                  </a:cxn>
                  <a:cxn ang="0">
                    <a:pos x="2" y="241"/>
                  </a:cxn>
                  <a:cxn ang="0">
                    <a:pos x="0" y="215"/>
                  </a:cxn>
                  <a:cxn ang="0">
                    <a:pos x="0" y="186"/>
                  </a:cxn>
                  <a:cxn ang="0">
                    <a:pos x="4" y="151"/>
                  </a:cxn>
                  <a:cxn ang="0">
                    <a:pos x="7" y="130"/>
                  </a:cxn>
                  <a:cxn ang="0">
                    <a:pos x="9" y="113"/>
                  </a:cxn>
                  <a:cxn ang="0">
                    <a:pos x="12" y="96"/>
                  </a:cxn>
                  <a:cxn ang="0">
                    <a:pos x="13" y="80"/>
                  </a:cxn>
                  <a:cxn ang="0">
                    <a:pos x="14" y="65"/>
                  </a:cxn>
                  <a:cxn ang="0">
                    <a:pos x="14" y="51"/>
                  </a:cxn>
                  <a:cxn ang="0">
                    <a:pos x="16" y="38"/>
                  </a:cxn>
                  <a:cxn ang="0">
                    <a:pos x="16" y="26"/>
                  </a:cxn>
                </a:cxnLst>
                <a:rect l="0" t="0" r="r" b="b"/>
                <a:pathLst>
                  <a:path w="151" h="295">
                    <a:moveTo>
                      <a:pt x="58" y="19"/>
                    </a:moveTo>
                    <a:lnTo>
                      <a:pt x="58" y="19"/>
                    </a:lnTo>
                    <a:lnTo>
                      <a:pt x="58" y="19"/>
                    </a:lnTo>
                    <a:lnTo>
                      <a:pt x="58" y="20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1"/>
                    </a:lnTo>
                    <a:lnTo>
                      <a:pt x="60" y="32"/>
                    </a:lnTo>
                    <a:lnTo>
                      <a:pt x="60" y="33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4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60" y="49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2"/>
                    </a:lnTo>
                    <a:lnTo>
                      <a:pt x="58" y="64"/>
                    </a:lnTo>
                    <a:lnTo>
                      <a:pt x="58" y="66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58" y="73"/>
                    </a:lnTo>
                    <a:lnTo>
                      <a:pt x="58" y="76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7" y="84"/>
                    </a:lnTo>
                    <a:lnTo>
                      <a:pt x="57" y="86"/>
                    </a:lnTo>
                    <a:lnTo>
                      <a:pt x="57" y="89"/>
                    </a:lnTo>
                    <a:lnTo>
                      <a:pt x="57" y="91"/>
                    </a:lnTo>
                    <a:lnTo>
                      <a:pt x="57" y="95"/>
                    </a:lnTo>
                    <a:lnTo>
                      <a:pt x="57" y="97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6"/>
                    </a:lnTo>
                    <a:lnTo>
                      <a:pt x="56" y="109"/>
                    </a:lnTo>
                    <a:lnTo>
                      <a:pt x="56" y="112"/>
                    </a:lnTo>
                    <a:lnTo>
                      <a:pt x="55" y="116"/>
                    </a:lnTo>
                    <a:lnTo>
                      <a:pt x="55" y="118"/>
                    </a:lnTo>
                    <a:lnTo>
                      <a:pt x="55" y="122"/>
                    </a:lnTo>
                    <a:lnTo>
                      <a:pt x="55" y="125"/>
                    </a:lnTo>
                    <a:lnTo>
                      <a:pt x="53" y="128"/>
                    </a:lnTo>
                    <a:lnTo>
                      <a:pt x="53" y="131"/>
                    </a:lnTo>
                    <a:lnTo>
                      <a:pt x="53" y="134"/>
                    </a:lnTo>
                    <a:lnTo>
                      <a:pt x="52" y="137"/>
                    </a:lnTo>
                    <a:lnTo>
                      <a:pt x="52" y="139"/>
                    </a:lnTo>
                    <a:lnTo>
                      <a:pt x="52" y="143"/>
                    </a:lnTo>
                    <a:lnTo>
                      <a:pt x="52" y="145"/>
                    </a:lnTo>
                    <a:lnTo>
                      <a:pt x="51" y="149"/>
                    </a:lnTo>
                    <a:lnTo>
                      <a:pt x="51" y="151"/>
                    </a:lnTo>
                    <a:lnTo>
                      <a:pt x="51" y="155"/>
                    </a:lnTo>
                    <a:lnTo>
                      <a:pt x="50" y="157"/>
                    </a:lnTo>
                    <a:lnTo>
                      <a:pt x="50" y="161"/>
                    </a:lnTo>
                    <a:lnTo>
                      <a:pt x="50" y="163"/>
                    </a:lnTo>
                    <a:lnTo>
                      <a:pt x="50" y="167"/>
                    </a:lnTo>
                    <a:lnTo>
                      <a:pt x="49" y="169"/>
                    </a:lnTo>
                    <a:lnTo>
                      <a:pt x="49" y="171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7" y="180"/>
                    </a:lnTo>
                    <a:lnTo>
                      <a:pt x="47" y="183"/>
                    </a:lnTo>
                    <a:lnTo>
                      <a:pt x="47" y="186"/>
                    </a:lnTo>
                    <a:lnTo>
                      <a:pt x="47" y="188"/>
                    </a:lnTo>
                    <a:lnTo>
                      <a:pt x="47" y="191"/>
                    </a:lnTo>
                    <a:lnTo>
                      <a:pt x="47" y="194"/>
                    </a:lnTo>
                    <a:lnTo>
                      <a:pt x="47" y="196"/>
                    </a:lnTo>
                    <a:lnTo>
                      <a:pt x="47" y="199"/>
                    </a:lnTo>
                    <a:lnTo>
                      <a:pt x="47" y="201"/>
                    </a:lnTo>
                    <a:lnTo>
                      <a:pt x="47" y="203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7" y="210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7" y="217"/>
                    </a:lnTo>
                    <a:lnTo>
                      <a:pt x="49" y="220"/>
                    </a:lnTo>
                    <a:lnTo>
                      <a:pt x="49" y="221"/>
                    </a:lnTo>
                    <a:lnTo>
                      <a:pt x="49" y="223"/>
                    </a:lnTo>
                    <a:lnTo>
                      <a:pt x="50" y="226"/>
                    </a:lnTo>
                    <a:lnTo>
                      <a:pt x="50" y="227"/>
                    </a:lnTo>
                    <a:lnTo>
                      <a:pt x="50" y="229"/>
                    </a:lnTo>
                    <a:lnTo>
                      <a:pt x="51" y="230"/>
                    </a:lnTo>
                    <a:lnTo>
                      <a:pt x="51" y="232"/>
                    </a:lnTo>
                    <a:lnTo>
                      <a:pt x="52" y="233"/>
                    </a:lnTo>
                    <a:lnTo>
                      <a:pt x="53" y="235"/>
                    </a:lnTo>
                    <a:lnTo>
                      <a:pt x="53" y="236"/>
                    </a:lnTo>
                    <a:lnTo>
                      <a:pt x="55" y="238"/>
                    </a:lnTo>
                    <a:lnTo>
                      <a:pt x="56" y="239"/>
                    </a:lnTo>
                    <a:lnTo>
                      <a:pt x="57" y="240"/>
                    </a:lnTo>
                    <a:lnTo>
                      <a:pt x="58" y="241"/>
                    </a:lnTo>
                    <a:lnTo>
                      <a:pt x="60" y="241"/>
                    </a:lnTo>
                    <a:lnTo>
                      <a:pt x="61" y="242"/>
                    </a:lnTo>
                    <a:lnTo>
                      <a:pt x="62" y="243"/>
                    </a:lnTo>
                    <a:lnTo>
                      <a:pt x="63" y="243"/>
                    </a:lnTo>
                    <a:lnTo>
                      <a:pt x="64" y="245"/>
                    </a:lnTo>
                    <a:lnTo>
                      <a:pt x="67" y="245"/>
                    </a:lnTo>
                    <a:lnTo>
                      <a:pt x="68" y="245"/>
                    </a:lnTo>
                    <a:lnTo>
                      <a:pt x="69" y="245"/>
                    </a:lnTo>
                    <a:lnTo>
                      <a:pt x="72" y="245"/>
                    </a:lnTo>
                    <a:lnTo>
                      <a:pt x="74" y="245"/>
                    </a:lnTo>
                    <a:lnTo>
                      <a:pt x="75" y="245"/>
                    </a:lnTo>
                    <a:lnTo>
                      <a:pt x="78" y="245"/>
                    </a:lnTo>
                    <a:lnTo>
                      <a:pt x="80" y="245"/>
                    </a:lnTo>
                    <a:lnTo>
                      <a:pt x="83" y="243"/>
                    </a:lnTo>
                    <a:lnTo>
                      <a:pt x="85" y="243"/>
                    </a:lnTo>
                    <a:lnTo>
                      <a:pt x="85" y="242"/>
                    </a:lnTo>
                    <a:lnTo>
                      <a:pt x="86" y="242"/>
                    </a:lnTo>
                    <a:lnTo>
                      <a:pt x="88" y="242"/>
                    </a:lnTo>
                    <a:lnTo>
                      <a:pt x="89" y="241"/>
                    </a:lnTo>
                    <a:lnTo>
                      <a:pt x="89" y="241"/>
                    </a:lnTo>
                    <a:lnTo>
                      <a:pt x="90" y="240"/>
                    </a:lnTo>
                    <a:lnTo>
                      <a:pt x="91" y="239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4" y="236"/>
                    </a:lnTo>
                    <a:lnTo>
                      <a:pt x="94" y="236"/>
                    </a:lnTo>
                    <a:lnTo>
                      <a:pt x="95" y="235"/>
                    </a:lnTo>
                    <a:lnTo>
                      <a:pt x="95" y="234"/>
                    </a:lnTo>
                    <a:lnTo>
                      <a:pt x="96" y="233"/>
                    </a:lnTo>
                    <a:lnTo>
                      <a:pt x="96" y="232"/>
                    </a:lnTo>
                    <a:lnTo>
                      <a:pt x="96" y="230"/>
                    </a:lnTo>
                    <a:lnTo>
                      <a:pt x="97" y="229"/>
                    </a:lnTo>
                    <a:lnTo>
                      <a:pt x="97" y="228"/>
                    </a:lnTo>
                    <a:lnTo>
                      <a:pt x="97" y="227"/>
                    </a:lnTo>
                    <a:lnTo>
                      <a:pt x="99" y="226"/>
                    </a:lnTo>
                    <a:lnTo>
                      <a:pt x="99" y="225"/>
                    </a:lnTo>
                    <a:lnTo>
                      <a:pt x="99" y="223"/>
                    </a:lnTo>
                    <a:lnTo>
                      <a:pt x="99" y="222"/>
                    </a:lnTo>
                    <a:lnTo>
                      <a:pt x="100" y="220"/>
                    </a:lnTo>
                    <a:lnTo>
                      <a:pt x="100" y="219"/>
                    </a:lnTo>
                    <a:lnTo>
                      <a:pt x="100" y="217"/>
                    </a:lnTo>
                    <a:lnTo>
                      <a:pt x="100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1" y="210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6"/>
                    </a:lnTo>
                    <a:lnTo>
                      <a:pt x="101" y="204"/>
                    </a:lnTo>
                    <a:lnTo>
                      <a:pt x="101" y="202"/>
                    </a:lnTo>
                    <a:lnTo>
                      <a:pt x="101" y="200"/>
                    </a:lnTo>
                    <a:lnTo>
                      <a:pt x="101" y="199"/>
                    </a:lnTo>
                    <a:lnTo>
                      <a:pt x="101" y="196"/>
                    </a:lnTo>
                    <a:lnTo>
                      <a:pt x="101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100" y="187"/>
                    </a:lnTo>
                    <a:lnTo>
                      <a:pt x="100" y="186"/>
                    </a:lnTo>
                    <a:lnTo>
                      <a:pt x="100" y="183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7"/>
                    </a:lnTo>
                    <a:lnTo>
                      <a:pt x="99" y="175"/>
                    </a:lnTo>
                    <a:lnTo>
                      <a:pt x="99" y="174"/>
                    </a:lnTo>
                    <a:lnTo>
                      <a:pt x="99" y="171"/>
                    </a:lnTo>
                    <a:lnTo>
                      <a:pt x="99" y="169"/>
                    </a:lnTo>
                    <a:lnTo>
                      <a:pt x="99" y="168"/>
                    </a:lnTo>
                    <a:lnTo>
                      <a:pt x="99" y="165"/>
                    </a:lnTo>
                    <a:lnTo>
                      <a:pt x="97" y="164"/>
                    </a:lnTo>
                    <a:lnTo>
                      <a:pt x="97" y="162"/>
                    </a:lnTo>
                    <a:lnTo>
                      <a:pt x="97" y="160"/>
                    </a:lnTo>
                    <a:lnTo>
                      <a:pt x="97" y="158"/>
                    </a:lnTo>
                    <a:lnTo>
                      <a:pt x="97" y="156"/>
                    </a:lnTo>
                    <a:lnTo>
                      <a:pt x="97" y="154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48"/>
                    </a:lnTo>
                    <a:lnTo>
                      <a:pt x="96" y="147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5" y="141"/>
                    </a:lnTo>
                    <a:lnTo>
                      <a:pt x="95" y="138"/>
                    </a:lnTo>
                    <a:lnTo>
                      <a:pt x="95" y="136"/>
                    </a:lnTo>
                    <a:lnTo>
                      <a:pt x="95" y="135"/>
                    </a:lnTo>
                    <a:lnTo>
                      <a:pt x="95" y="132"/>
                    </a:lnTo>
                    <a:lnTo>
                      <a:pt x="95" y="131"/>
                    </a:lnTo>
                    <a:lnTo>
                      <a:pt x="94" y="129"/>
                    </a:lnTo>
                    <a:lnTo>
                      <a:pt x="94" y="128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2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4" y="116"/>
                    </a:lnTo>
                    <a:lnTo>
                      <a:pt x="94" y="113"/>
                    </a:lnTo>
                    <a:lnTo>
                      <a:pt x="93" y="112"/>
                    </a:lnTo>
                    <a:lnTo>
                      <a:pt x="93" y="111"/>
                    </a:lnTo>
                    <a:lnTo>
                      <a:pt x="93" y="109"/>
                    </a:lnTo>
                    <a:lnTo>
                      <a:pt x="93" y="108"/>
                    </a:lnTo>
                    <a:lnTo>
                      <a:pt x="93" y="106"/>
                    </a:lnTo>
                    <a:lnTo>
                      <a:pt x="93" y="105"/>
                    </a:lnTo>
                    <a:lnTo>
                      <a:pt x="93" y="103"/>
                    </a:lnTo>
                    <a:lnTo>
                      <a:pt x="93" y="102"/>
                    </a:lnTo>
                    <a:lnTo>
                      <a:pt x="93" y="100"/>
                    </a:lnTo>
                    <a:lnTo>
                      <a:pt x="93" y="99"/>
                    </a:lnTo>
                    <a:lnTo>
                      <a:pt x="93" y="97"/>
                    </a:lnTo>
                    <a:lnTo>
                      <a:pt x="93" y="96"/>
                    </a:lnTo>
                    <a:lnTo>
                      <a:pt x="93" y="95"/>
                    </a:lnTo>
                    <a:lnTo>
                      <a:pt x="93" y="93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7"/>
                    </a:lnTo>
                    <a:lnTo>
                      <a:pt x="93" y="86"/>
                    </a:lnTo>
                    <a:lnTo>
                      <a:pt x="93" y="85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3" y="82"/>
                    </a:lnTo>
                    <a:lnTo>
                      <a:pt x="93" y="79"/>
                    </a:lnTo>
                    <a:lnTo>
                      <a:pt x="93" y="78"/>
                    </a:lnTo>
                    <a:lnTo>
                      <a:pt x="93" y="77"/>
                    </a:lnTo>
                    <a:lnTo>
                      <a:pt x="93" y="76"/>
                    </a:lnTo>
                    <a:lnTo>
                      <a:pt x="93" y="75"/>
                    </a:lnTo>
                    <a:lnTo>
                      <a:pt x="93" y="73"/>
                    </a:lnTo>
                    <a:lnTo>
                      <a:pt x="93" y="72"/>
                    </a:lnTo>
                    <a:lnTo>
                      <a:pt x="93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6"/>
                    </a:lnTo>
                    <a:lnTo>
                      <a:pt x="94" y="65"/>
                    </a:lnTo>
                    <a:lnTo>
                      <a:pt x="94" y="64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7"/>
                    </a:lnTo>
                    <a:lnTo>
                      <a:pt x="95" y="56"/>
                    </a:lnTo>
                    <a:lnTo>
                      <a:pt x="95" y="54"/>
                    </a:lnTo>
                    <a:lnTo>
                      <a:pt x="95" y="53"/>
                    </a:lnTo>
                    <a:lnTo>
                      <a:pt x="95" y="52"/>
                    </a:lnTo>
                    <a:lnTo>
                      <a:pt x="95" y="5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8" y="7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1"/>
                    </a:lnTo>
                    <a:lnTo>
                      <a:pt x="148" y="12"/>
                    </a:lnTo>
                    <a:lnTo>
                      <a:pt x="146" y="13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18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4"/>
                    </a:lnTo>
                    <a:lnTo>
                      <a:pt x="145" y="26"/>
                    </a:lnTo>
                    <a:lnTo>
                      <a:pt x="145" y="27"/>
                    </a:lnTo>
                    <a:lnTo>
                      <a:pt x="145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3" y="44"/>
                    </a:lnTo>
                    <a:lnTo>
                      <a:pt x="143" y="46"/>
                    </a:lnTo>
                    <a:lnTo>
                      <a:pt x="143" y="49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3" y="57"/>
                    </a:lnTo>
                    <a:lnTo>
                      <a:pt x="141" y="60"/>
                    </a:lnTo>
                    <a:lnTo>
                      <a:pt x="141" y="63"/>
                    </a:lnTo>
                    <a:lnTo>
                      <a:pt x="141" y="66"/>
                    </a:lnTo>
                    <a:lnTo>
                      <a:pt x="141" y="69"/>
                    </a:lnTo>
                    <a:lnTo>
                      <a:pt x="141" y="72"/>
                    </a:lnTo>
                    <a:lnTo>
                      <a:pt x="141" y="76"/>
                    </a:lnTo>
                    <a:lnTo>
                      <a:pt x="141" y="78"/>
                    </a:lnTo>
                    <a:lnTo>
                      <a:pt x="141" y="82"/>
                    </a:lnTo>
                    <a:lnTo>
                      <a:pt x="141" y="85"/>
                    </a:lnTo>
                    <a:lnTo>
                      <a:pt x="141" y="89"/>
                    </a:lnTo>
                    <a:lnTo>
                      <a:pt x="141" y="92"/>
                    </a:lnTo>
                    <a:lnTo>
                      <a:pt x="141" y="96"/>
                    </a:lnTo>
                    <a:lnTo>
                      <a:pt x="143" y="99"/>
                    </a:lnTo>
                    <a:lnTo>
                      <a:pt x="143" y="103"/>
                    </a:lnTo>
                    <a:lnTo>
                      <a:pt x="143" y="106"/>
                    </a:lnTo>
                    <a:lnTo>
                      <a:pt x="143" y="110"/>
                    </a:lnTo>
                    <a:lnTo>
                      <a:pt x="143" y="113"/>
                    </a:lnTo>
                    <a:lnTo>
                      <a:pt x="144" y="117"/>
                    </a:lnTo>
                    <a:lnTo>
                      <a:pt x="144" y="122"/>
                    </a:lnTo>
                    <a:lnTo>
                      <a:pt x="144" y="125"/>
                    </a:lnTo>
                    <a:lnTo>
                      <a:pt x="145" y="129"/>
                    </a:lnTo>
                    <a:lnTo>
                      <a:pt x="145" y="134"/>
                    </a:lnTo>
                    <a:lnTo>
                      <a:pt x="145" y="137"/>
                    </a:lnTo>
                    <a:lnTo>
                      <a:pt x="146" y="141"/>
                    </a:lnTo>
                    <a:lnTo>
                      <a:pt x="146" y="145"/>
                    </a:lnTo>
                    <a:lnTo>
                      <a:pt x="148" y="150"/>
                    </a:lnTo>
                    <a:lnTo>
                      <a:pt x="148" y="154"/>
                    </a:lnTo>
                    <a:lnTo>
                      <a:pt x="149" y="158"/>
                    </a:lnTo>
                    <a:lnTo>
                      <a:pt x="149" y="163"/>
                    </a:lnTo>
                    <a:lnTo>
                      <a:pt x="150" y="168"/>
                    </a:lnTo>
                    <a:lnTo>
                      <a:pt x="150" y="171"/>
                    </a:lnTo>
                    <a:lnTo>
                      <a:pt x="150" y="176"/>
                    </a:lnTo>
                    <a:lnTo>
                      <a:pt x="150" y="180"/>
                    </a:lnTo>
                    <a:lnTo>
                      <a:pt x="150" y="184"/>
                    </a:lnTo>
                    <a:lnTo>
                      <a:pt x="150" y="188"/>
                    </a:lnTo>
                    <a:lnTo>
                      <a:pt x="150" y="191"/>
                    </a:lnTo>
                    <a:lnTo>
                      <a:pt x="150" y="195"/>
                    </a:lnTo>
                    <a:lnTo>
                      <a:pt x="151" y="200"/>
                    </a:lnTo>
                    <a:lnTo>
                      <a:pt x="150" y="202"/>
                    </a:lnTo>
                    <a:lnTo>
                      <a:pt x="150" y="207"/>
                    </a:lnTo>
                    <a:lnTo>
                      <a:pt x="150" y="210"/>
                    </a:lnTo>
                    <a:lnTo>
                      <a:pt x="150" y="213"/>
                    </a:lnTo>
                    <a:lnTo>
                      <a:pt x="150" y="216"/>
                    </a:lnTo>
                    <a:lnTo>
                      <a:pt x="149" y="220"/>
                    </a:lnTo>
                    <a:lnTo>
                      <a:pt x="149" y="223"/>
                    </a:lnTo>
                    <a:lnTo>
                      <a:pt x="149" y="226"/>
                    </a:lnTo>
                    <a:lnTo>
                      <a:pt x="148" y="229"/>
                    </a:lnTo>
                    <a:lnTo>
                      <a:pt x="148" y="232"/>
                    </a:lnTo>
                    <a:lnTo>
                      <a:pt x="146" y="235"/>
                    </a:lnTo>
                    <a:lnTo>
                      <a:pt x="146" y="238"/>
                    </a:lnTo>
                    <a:lnTo>
                      <a:pt x="145" y="241"/>
                    </a:lnTo>
                    <a:lnTo>
                      <a:pt x="144" y="243"/>
                    </a:lnTo>
                    <a:lnTo>
                      <a:pt x="144" y="246"/>
                    </a:lnTo>
                    <a:lnTo>
                      <a:pt x="143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5"/>
                    </a:lnTo>
                    <a:lnTo>
                      <a:pt x="139" y="258"/>
                    </a:lnTo>
                    <a:lnTo>
                      <a:pt x="138" y="260"/>
                    </a:lnTo>
                    <a:lnTo>
                      <a:pt x="137" y="262"/>
                    </a:lnTo>
                    <a:lnTo>
                      <a:pt x="135" y="265"/>
                    </a:lnTo>
                    <a:lnTo>
                      <a:pt x="133" y="266"/>
                    </a:lnTo>
                    <a:lnTo>
                      <a:pt x="132" y="268"/>
                    </a:lnTo>
                    <a:lnTo>
                      <a:pt x="130" y="271"/>
                    </a:lnTo>
                    <a:lnTo>
                      <a:pt x="129" y="272"/>
                    </a:lnTo>
                    <a:lnTo>
                      <a:pt x="128" y="274"/>
                    </a:lnTo>
                    <a:lnTo>
                      <a:pt x="126" y="275"/>
                    </a:lnTo>
                    <a:lnTo>
                      <a:pt x="124" y="276"/>
                    </a:lnTo>
                    <a:lnTo>
                      <a:pt x="123" y="278"/>
                    </a:lnTo>
                    <a:lnTo>
                      <a:pt x="121" y="280"/>
                    </a:lnTo>
                    <a:lnTo>
                      <a:pt x="119" y="281"/>
                    </a:lnTo>
                    <a:lnTo>
                      <a:pt x="117" y="282"/>
                    </a:lnTo>
                    <a:lnTo>
                      <a:pt x="116" y="284"/>
                    </a:lnTo>
                    <a:lnTo>
                      <a:pt x="113" y="285"/>
                    </a:lnTo>
                    <a:lnTo>
                      <a:pt x="112" y="286"/>
                    </a:lnTo>
                    <a:lnTo>
                      <a:pt x="110" y="287"/>
                    </a:lnTo>
                    <a:lnTo>
                      <a:pt x="107" y="288"/>
                    </a:lnTo>
                    <a:lnTo>
                      <a:pt x="106" y="288"/>
                    </a:lnTo>
                    <a:lnTo>
                      <a:pt x="104" y="289"/>
                    </a:lnTo>
                    <a:lnTo>
                      <a:pt x="101" y="291"/>
                    </a:lnTo>
                    <a:lnTo>
                      <a:pt x="99" y="291"/>
                    </a:lnTo>
                    <a:lnTo>
                      <a:pt x="96" y="292"/>
                    </a:lnTo>
                    <a:lnTo>
                      <a:pt x="94" y="292"/>
                    </a:lnTo>
                    <a:lnTo>
                      <a:pt x="93" y="293"/>
                    </a:lnTo>
                    <a:lnTo>
                      <a:pt x="90" y="293"/>
                    </a:lnTo>
                    <a:lnTo>
                      <a:pt x="88" y="294"/>
                    </a:lnTo>
                    <a:lnTo>
                      <a:pt x="84" y="294"/>
                    </a:lnTo>
                    <a:lnTo>
                      <a:pt x="82" y="294"/>
                    </a:lnTo>
                    <a:lnTo>
                      <a:pt x="79" y="294"/>
                    </a:lnTo>
                    <a:lnTo>
                      <a:pt x="77" y="295"/>
                    </a:lnTo>
                    <a:lnTo>
                      <a:pt x="73" y="294"/>
                    </a:lnTo>
                    <a:lnTo>
                      <a:pt x="71" y="294"/>
                    </a:lnTo>
                    <a:lnTo>
                      <a:pt x="67" y="294"/>
                    </a:lnTo>
                    <a:lnTo>
                      <a:pt x="64" y="294"/>
                    </a:lnTo>
                    <a:lnTo>
                      <a:pt x="61" y="294"/>
                    </a:lnTo>
                    <a:lnTo>
                      <a:pt x="58" y="294"/>
                    </a:lnTo>
                    <a:lnTo>
                      <a:pt x="56" y="293"/>
                    </a:lnTo>
                    <a:lnTo>
                      <a:pt x="53" y="293"/>
                    </a:lnTo>
                    <a:lnTo>
                      <a:pt x="50" y="292"/>
                    </a:lnTo>
                    <a:lnTo>
                      <a:pt x="47" y="292"/>
                    </a:lnTo>
                    <a:lnTo>
                      <a:pt x="45" y="291"/>
                    </a:lnTo>
                    <a:lnTo>
                      <a:pt x="42" y="291"/>
                    </a:lnTo>
                    <a:lnTo>
                      <a:pt x="40" y="289"/>
                    </a:lnTo>
                    <a:lnTo>
                      <a:pt x="39" y="288"/>
                    </a:lnTo>
                    <a:lnTo>
                      <a:pt x="36" y="287"/>
                    </a:lnTo>
                    <a:lnTo>
                      <a:pt x="34" y="286"/>
                    </a:lnTo>
                    <a:lnTo>
                      <a:pt x="31" y="285"/>
                    </a:lnTo>
                    <a:lnTo>
                      <a:pt x="30" y="284"/>
                    </a:lnTo>
                    <a:lnTo>
                      <a:pt x="28" y="282"/>
                    </a:lnTo>
                    <a:lnTo>
                      <a:pt x="25" y="281"/>
                    </a:lnTo>
                    <a:lnTo>
                      <a:pt x="24" y="280"/>
                    </a:lnTo>
                    <a:lnTo>
                      <a:pt x="23" y="278"/>
                    </a:lnTo>
                    <a:lnTo>
                      <a:pt x="20" y="276"/>
                    </a:lnTo>
                    <a:lnTo>
                      <a:pt x="19" y="275"/>
                    </a:lnTo>
                    <a:lnTo>
                      <a:pt x="18" y="273"/>
                    </a:lnTo>
                    <a:lnTo>
                      <a:pt x="16" y="272"/>
                    </a:lnTo>
                    <a:lnTo>
                      <a:pt x="14" y="269"/>
                    </a:lnTo>
                    <a:lnTo>
                      <a:pt x="13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9" y="261"/>
                    </a:lnTo>
                    <a:lnTo>
                      <a:pt x="8" y="259"/>
                    </a:lnTo>
                    <a:lnTo>
                      <a:pt x="7" y="256"/>
                    </a:lnTo>
                    <a:lnTo>
                      <a:pt x="7" y="254"/>
                    </a:lnTo>
                    <a:lnTo>
                      <a:pt x="6" y="252"/>
                    </a:lnTo>
                    <a:lnTo>
                      <a:pt x="4" y="249"/>
                    </a:lnTo>
                    <a:lnTo>
                      <a:pt x="3" y="246"/>
                    </a:lnTo>
                    <a:lnTo>
                      <a:pt x="3" y="243"/>
                    </a:lnTo>
                    <a:lnTo>
                      <a:pt x="2" y="241"/>
                    </a:lnTo>
                    <a:lnTo>
                      <a:pt x="2" y="238"/>
                    </a:lnTo>
                    <a:lnTo>
                      <a:pt x="1" y="235"/>
                    </a:lnTo>
                    <a:lnTo>
                      <a:pt x="1" y="232"/>
                    </a:lnTo>
                    <a:lnTo>
                      <a:pt x="1" y="229"/>
                    </a:lnTo>
                    <a:lnTo>
                      <a:pt x="0" y="226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0" y="186"/>
                    </a:lnTo>
                    <a:lnTo>
                      <a:pt x="1" y="182"/>
                    </a:lnTo>
                    <a:lnTo>
                      <a:pt x="1" y="177"/>
                    </a:lnTo>
                    <a:lnTo>
                      <a:pt x="1" y="174"/>
                    </a:lnTo>
                    <a:lnTo>
                      <a:pt x="2" y="169"/>
                    </a:lnTo>
                    <a:lnTo>
                      <a:pt x="2" y="164"/>
                    </a:lnTo>
                    <a:lnTo>
                      <a:pt x="3" y="160"/>
                    </a:lnTo>
                    <a:lnTo>
                      <a:pt x="3" y="156"/>
                    </a:lnTo>
                    <a:lnTo>
                      <a:pt x="4" y="151"/>
                    </a:lnTo>
                    <a:lnTo>
                      <a:pt x="6" y="147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2"/>
                    </a:lnTo>
                    <a:lnTo>
                      <a:pt x="7" y="130"/>
                    </a:lnTo>
                    <a:lnTo>
                      <a:pt x="8" y="129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1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7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3" y="76"/>
                    </a:lnTo>
                    <a:lnTo>
                      <a:pt x="13" y="75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58" y="19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144"/>
              <p:cNvSpPr>
                <a:spLocks/>
              </p:cNvSpPr>
              <p:nvPr/>
            </p:nvSpPr>
            <p:spPr bwMode="auto">
              <a:xfrm>
                <a:off x="4208" y="2511"/>
                <a:ext cx="34" cy="11"/>
              </a:xfrm>
              <a:custGeom>
                <a:avLst/>
                <a:gdLst/>
                <a:ahLst/>
                <a:cxnLst>
                  <a:cxn ang="0">
                    <a:pos x="11" y="55"/>
                  </a:cxn>
                  <a:cxn ang="0">
                    <a:pos x="101" y="56"/>
                  </a:cxn>
                  <a:cxn ang="0">
                    <a:pos x="99" y="0"/>
                  </a:cxn>
                  <a:cxn ang="0">
                    <a:pos x="0" y="1"/>
                  </a:cxn>
                  <a:cxn ang="0">
                    <a:pos x="11" y="55"/>
                  </a:cxn>
                  <a:cxn ang="0">
                    <a:pos x="11" y="55"/>
                  </a:cxn>
                </a:cxnLst>
                <a:rect l="0" t="0" r="r" b="b"/>
                <a:pathLst>
                  <a:path w="101" h="56">
                    <a:moveTo>
                      <a:pt x="11" y="55"/>
                    </a:moveTo>
                    <a:lnTo>
                      <a:pt x="101" y="56"/>
                    </a:lnTo>
                    <a:lnTo>
                      <a:pt x="99" y="0"/>
                    </a:lnTo>
                    <a:lnTo>
                      <a:pt x="0" y="1"/>
                    </a:lnTo>
                    <a:lnTo>
                      <a:pt x="11" y="55"/>
                    </a:lnTo>
                    <a:lnTo>
                      <a:pt x="1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5" name="AutoShape 145"/>
            <p:cNvSpPr>
              <a:spLocks noChangeArrowheads="1"/>
            </p:cNvSpPr>
            <p:nvPr/>
          </p:nvSpPr>
          <p:spPr bwMode="auto">
            <a:xfrm>
              <a:off x="3619" y="3097"/>
              <a:ext cx="432" cy="240"/>
            </a:xfrm>
            <a:prstGeom prst="roundRect">
              <a:avLst>
                <a:gd name="adj" fmla="val 10417"/>
              </a:avLst>
            </a:prstGeom>
            <a:solidFill>
              <a:srgbClr val="D7E5D7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AutoShape 146"/>
            <p:cNvSpPr>
              <a:spLocks noChangeArrowheads="1"/>
            </p:cNvSpPr>
            <p:nvPr/>
          </p:nvSpPr>
          <p:spPr bwMode="auto">
            <a:xfrm>
              <a:off x="3669" y="3150"/>
              <a:ext cx="75" cy="129"/>
            </a:xfrm>
            <a:prstGeom prst="roundRect">
              <a:avLst>
                <a:gd name="adj" fmla="val 34546"/>
              </a:avLst>
            </a:prstGeom>
            <a:solidFill>
              <a:schemeClr val="bg2"/>
            </a:solidFill>
            <a:ln w="9525">
              <a:round/>
              <a:headEnd/>
              <a:tailEnd/>
            </a:ln>
            <a:effectLst/>
            <a:scene3d>
              <a:camera prst="legacyObliqueTop">
                <a:rot lat="20099999" lon="1500000" rev="0"/>
              </a:camera>
              <a:lightRig rig="legacyHarsh3" dir="r"/>
            </a:scene3d>
            <a:sp3d extrusionH="23800"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127" name="Rectangle 147"/>
            <p:cNvSpPr>
              <a:spLocks noChangeArrowheads="1"/>
            </p:cNvSpPr>
            <p:nvPr/>
          </p:nvSpPr>
          <p:spPr bwMode="auto">
            <a:xfrm>
              <a:off x="3841" y="3147"/>
              <a:ext cx="160" cy="15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Harsh3" dir="r"/>
            </a:scene3d>
            <a:sp3d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128" name="Freeform 148"/>
            <p:cNvSpPr>
              <a:spLocks/>
            </p:cNvSpPr>
            <p:nvPr/>
          </p:nvSpPr>
          <p:spPr bwMode="auto">
            <a:xfrm>
              <a:off x="3992" y="3186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49"/>
            <p:cNvSpPr>
              <a:spLocks/>
            </p:cNvSpPr>
            <p:nvPr/>
          </p:nvSpPr>
          <p:spPr bwMode="auto">
            <a:xfrm>
              <a:off x="3992" y="321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50"/>
            <p:cNvSpPr>
              <a:spLocks/>
            </p:cNvSpPr>
            <p:nvPr/>
          </p:nvSpPr>
          <p:spPr bwMode="auto">
            <a:xfrm>
              <a:off x="3731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51"/>
            <p:cNvSpPr>
              <a:spLocks/>
            </p:cNvSpPr>
            <p:nvPr/>
          </p:nvSpPr>
          <p:spPr bwMode="auto">
            <a:xfrm>
              <a:off x="3731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52"/>
            <p:cNvSpPr>
              <a:spLocks/>
            </p:cNvSpPr>
            <p:nvPr/>
          </p:nvSpPr>
          <p:spPr bwMode="auto">
            <a:xfrm>
              <a:off x="3731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153"/>
            <p:cNvSpPr>
              <a:spLocks/>
            </p:cNvSpPr>
            <p:nvPr/>
          </p:nvSpPr>
          <p:spPr bwMode="auto">
            <a:xfrm>
              <a:off x="3731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54"/>
            <p:cNvSpPr>
              <a:spLocks/>
            </p:cNvSpPr>
            <p:nvPr/>
          </p:nvSpPr>
          <p:spPr bwMode="auto">
            <a:xfrm flipH="1">
              <a:off x="3651" y="317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55"/>
            <p:cNvSpPr>
              <a:spLocks/>
            </p:cNvSpPr>
            <p:nvPr/>
          </p:nvSpPr>
          <p:spPr bwMode="auto">
            <a:xfrm flipH="1">
              <a:off x="3651" y="3200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56"/>
            <p:cNvSpPr>
              <a:spLocks/>
            </p:cNvSpPr>
            <p:nvPr/>
          </p:nvSpPr>
          <p:spPr bwMode="auto">
            <a:xfrm flipH="1">
              <a:off x="3824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57"/>
            <p:cNvSpPr>
              <a:spLocks/>
            </p:cNvSpPr>
            <p:nvPr/>
          </p:nvSpPr>
          <p:spPr bwMode="auto">
            <a:xfrm flipH="1">
              <a:off x="3824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58"/>
            <p:cNvSpPr>
              <a:spLocks/>
            </p:cNvSpPr>
            <p:nvPr/>
          </p:nvSpPr>
          <p:spPr bwMode="auto">
            <a:xfrm flipH="1">
              <a:off x="3824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159"/>
            <p:cNvSpPr>
              <a:spLocks/>
            </p:cNvSpPr>
            <p:nvPr/>
          </p:nvSpPr>
          <p:spPr bwMode="auto">
            <a:xfrm flipH="1">
              <a:off x="3824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140" name="AutoShape 160"/>
            <p:cNvCxnSpPr>
              <a:cxnSpLocks noChangeShapeType="1"/>
              <a:stCxn id="134" idx="3"/>
              <a:endCxn id="172" idx="2"/>
            </p:cNvCxnSpPr>
            <p:nvPr/>
          </p:nvCxnSpPr>
          <p:spPr bwMode="auto">
            <a:xfrm rot="10800000">
              <a:off x="3613" y="3161"/>
              <a:ext cx="39" cy="26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141" name="AutoShape 161"/>
            <p:cNvCxnSpPr>
              <a:cxnSpLocks noChangeShapeType="1"/>
              <a:stCxn id="135" idx="3"/>
              <a:endCxn id="172" idx="2"/>
            </p:cNvCxnSpPr>
            <p:nvPr/>
          </p:nvCxnSpPr>
          <p:spPr bwMode="auto">
            <a:xfrm rot="10800000">
              <a:off x="3613" y="3161"/>
              <a:ext cx="39" cy="53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142" name="AutoShape 162"/>
            <p:cNvCxnSpPr>
              <a:cxnSpLocks noChangeShapeType="1"/>
              <a:stCxn id="130" idx="3"/>
              <a:endCxn id="136" idx="3"/>
            </p:cNvCxnSpPr>
            <p:nvPr/>
          </p:nvCxnSpPr>
          <p:spPr bwMode="auto">
            <a:xfrm>
              <a:off x="3764" y="3185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143" name="AutoShape 163"/>
            <p:cNvCxnSpPr>
              <a:cxnSpLocks noChangeShapeType="1"/>
              <a:stCxn id="131" idx="3"/>
              <a:endCxn id="137" idx="3"/>
            </p:cNvCxnSpPr>
            <p:nvPr/>
          </p:nvCxnSpPr>
          <p:spPr bwMode="auto">
            <a:xfrm>
              <a:off x="3764" y="3212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144" name="AutoShape 164"/>
            <p:cNvCxnSpPr>
              <a:cxnSpLocks noChangeShapeType="1"/>
              <a:stCxn id="132" idx="3"/>
              <a:endCxn id="138" idx="3"/>
            </p:cNvCxnSpPr>
            <p:nvPr/>
          </p:nvCxnSpPr>
          <p:spPr bwMode="auto">
            <a:xfrm>
              <a:off x="3764" y="3239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145" name="AutoShape 165"/>
            <p:cNvCxnSpPr>
              <a:cxnSpLocks noChangeShapeType="1"/>
              <a:stCxn id="133" idx="3"/>
              <a:endCxn id="139" idx="3"/>
            </p:cNvCxnSpPr>
            <p:nvPr/>
          </p:nvCxnSpPr>
          <p:spPr bwMode="auto">
            <a:xfrm>
              <a:off x="3764" y="3267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sp>
          <p:nvSpPr>
            <p:cNvPr id="146" name="Line 166"/>
            <p:cNvSpPr>
              <a:spLocks noChangeShapeType="1"/>
            </p:cNvSpPr>
            <p:nvPr/>
          </p:nvSpPr>
          <p:spPr bwMode="auto">
            <a:xfrm flipH="1" flipV="1">
              <a:off x="4039" y="3254"/>
              <a:ext cx="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Line 167"/>
            <p:cNvSpPr>
              <a:spLocks noChangeShapeType="1"/>
            </p:cNvSpPr>
            <p:nvPr/>
          </p:nvSpPr>
          <p:spPr bwMode="auto">
            <a:xfrm flipH="1">
              <a:off x="4026" y="3275"/>
              <a:ext cx="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148" name="AutoShape 168"/>
            <p:cNvCxnSpPr>
              <a:cxnSpLocks noChangeShapeType="1"/>
              <a:stCxn id="128" idx="3"/>
              <a:endCxn id="146" idx="1"/>
            </p:cNvCxnSpPr>
            <p:nvPr/>
          </p:nvCxnSpPr>
          <p:spPr bwMode="auto">
            <a:xfrm>
              <a:off x="4025" y="3200"/>
              <a:ext cx="15" cy="54"/>
            </a:xfrm>
            <a:prstGeom prst="bentConnector2">
              <a:avLst/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149" name="AutoShape 169"/>
            <p:cNvCxnSpPr>
              <a:cxnSpLocks noChangeShapeType="1"/>
              <a:stCxn id="129" idx="3"/>
              <a:endCxn id="147" idx="1"/>
            </p:cNvCxnSpPr>
            <p:nvPr/>
          </p:nvCxnSpPr>
          <p:spPr bwMode="auto">
            <a:xfrm>
              <a:off x="4025" y="3227"/>
              <a:ext cx="1" cy="48"/>
            </a:xfrm>
            <a:prstGeom prst="bentConnector4">
              <a:avLst>
                <a:gd name="adj1" fmla="val 0"/>
                <a:gd name="adj2" fmla="val 100000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</p:grpSp>
      <p:grpSp>
        <p:nvGrpSpPr>
          <p:cNvPr id="176" name="Group 170"/>
          <p:cNvGrpSpPr>
            <a:grpSpLocks/>
          </p:cNvGrpSpPr>
          <p:nvPr/>
        </p:nvGrpSpPr>
        <p:grpSpPr bwMode="auto">
          <a:xfrm>
            <a:off x="1789112" y="4181475"/>
            <a:ext cx="1239838" cy="498475"/>
            <a:chOff x="3397" y="3023"/>
            <a:chExt cx="781" cy="314"/>
          </a:xfrm>
        </p:grpSpPr>
        <p:grpSp>
          <p:nvGrpSpPr>
            <p:cNvPr id="177" name="Group 171"/>
            <p:cNvGrpSpPr>
              <a:grpSpLocks/>
            </p:cNvGrpSpPr>
            <p:nvPr/>
          </p:nvGrpSpPr>
          <p:grpSpPr bwMode="auto">
            <a:xfrm>
              <a:off x="3424" y="3023"/>
              <a:ext cx="220" cy="138"/>
              <a:chOff x="2463" y="2256"/>
              <a:chExt cx="348" cy="176"/>
            </a:xfrm>
          </p:grpSpPr>
          <p:sp>
            <p:nvSpPr>
              <p:cNvPr id="218" name="Freeform 172"/>
              <p:cNvSpPr>
                <a:spLocks/>
              </p:cNvSpPr>
              <p:nvPr/>
            </p:nvSpPr>
            <p:spPr bwMode="auto">
              <a:xfrm>
                <a:off x="2697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173"/>
              <p:cNvSpPr>
                <a:spLocks/>
              </p:cNvSpPr>
              <p:nvPr/>
            </p:nvSpPr>
            <p:spPr bwMode="auto">
              <a:xfrm>
                <a:off x="2730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174"/>
              <p:cNvSpPr>
                <a:spLocks/>
              </p:cNvSpPr>
              <p:nvPr/>
            </p:nvSpPr>
            <p:spPr bwMode="auto">
              <a:xfrm>
                <a:off x="2767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175"/>
              <p:cNvSpPr>
                <a:spLocks/>
              </p:cNvSpPr>
              <p:nvPr/>
            </p:nvSpPr>
            <p:spPr bwMode="auto">
              <a:xfrm>
                <a:off x="2669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176"/>
              <p:cNvSpPr>
                <a:spLocks/>
              </p:cNvSpPr>
              <p:nvPr/>
            </p:nvSpPr>
            <p:spPr bwMode="auto">
              <a:xfrm flipH="1">
                <a:off x="2541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177"/>
              <p:cNvSpPr>
                <a:spLocks/>
              </p:cNvSpPr>
              <p:nvPr/>
            </p:nvSpPr>
            <p:spPr bwMode="auto">
              <a:xfrm flipH="1">
                <a:off x="2504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178"/>
              <p:cNvSpPr>
                <a:spLocks/>
              </p:cNvSpPr>
              <p:nvPr/>
            </p:nvSpPr>
            <p:spPr bwMode="auto">
              <a:xfrm flipH="1">
                <a:off x="2463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179"/>
              <p:cNvSpPr>
                <a:spLocks/>
              </p:cNvSpPr>
              <p:nvPr/>
            </p:nvSpPr>
            <p:spPr bwMode="auto">
              <a:xfrm flipH="1">
                <a:off x="2573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180"/>
              <p:cNvSpPr>
                <a:spLocks/>
              </p:cNvSpPr>
              <p:nvPr/>
            </p:nvSpPr>
            <p:spPr bwMode="auto">
              <a:xfrm>
                <a:off x="2632" y="2311"/>
                <a:ext cx="179" cy="1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62"/>
                  </a:cxn>
                  <a:cxn ang="0">
                    <a:pos x="1179" y="862"/>
                  </a:cxn>
                </a:cxnLst>
                <a:rect l="0" t="0" r="r" b="b"/>
                <a:pathLst>
                  <a:path w="1179" h="862">
                    <a:moveTo>
                      <a:pt x="0" y="0"/>
                    </a:moveTo>
                    <a:lnTo>
                      <a:pt x="0" y="862"/>
                    </a:lnTo>
                    <a:lnTo>
                      <a:pt x="1179" y="862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Line 181"/>
              <p:cNvSpPr>
                <a:spLocks noChangeShapeType="1"/>
              </p:cNvSpPr>
              <p:nvPr/>
            </p:nvSpPr>
            <p:spPr bwMode="auto">
              <a:xfrm flipH="1" flipV="1">
                <a:off x="2604" y="2311"/>
                <a:ext cx="28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Line 182"/>
              <p:cNvSpPr>
                <a:spLocks noChangeShapeType="1"/>
              </p:cNvSpPr>
              <p:nvPr/>
            </p:nvSpPr>
            <p:spPr bwMode="auto">
              <a:xfrm flipV="1">
                <a:off x="2632" y="2311"/>
                <a:ext cx="27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Oval 183"/>
              <p:cNvSpPr>
                <a:spLocks noChangeArrowheads="1"/>
              </p:cNvSpPr>
              <p:nvPr/>
            </p:nvSpPr>
            <p:spPr bwMode="auto">
              <a:xfrm>
                <a:off x="2619" y="2291"/>
                <a:ext cx="28" cy="2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78" name="Group 184"/>
            <p:cNvGrpSpPr>
              <a:grpSpLocks/>
            </p:cNvGrpSpPr>
            <p:nvPr/>
          </p:nvGrpSpPr>
          <p:grpSpPr bwMode="auto">
            <a:xfrm>
              <a:off x="4086" y="3033"/>
              <a:ext cx="92" cy="258"/>
              <a:chOff x="4176" y="2256"/>
              <a:chExt cx="117" cy="313"/>
            </a:xfrm>
          </p:grpSpPr>
          <p:sp>
            <p:nvSpPr>
              <p:cNvPr id="204" name="AutoShape 185"/>
              <p:cNvSpPr>
                <a:spLocks noChangeAspect="1" noChangeArrowheads="1"/>
              </p:cNvSpPr>
              <p:nvPr/>
            </p:nvSpPr>
            <p:spPr bwMode="auto">
              <a:xfrm>
                <a:off x="4176" y="2256"/>
                <a:ext cx="117" cy="3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186"/>
              <p:cNvSpPr>
                <a:spLocks/>
              </p:cNvSpPr>
              <p:nvPr/>
            </p:nvSpPr>
            <p:spPr bwMode="auto">
              <a:xfrm>
                <a:off x="4210" y="2510"/>
                <a:ext cx="34" cy="4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6"/>
                  </a:cxn>
                  <a:cxn ang="0">
                    <a:pos x="1" y="204"/>
                  </a:cxn>
                  <a:cxn ang="0">
                    <a:pos x="41" y="237"/>
                  </a:cxn>
                  <a:cxn ang="0">
                    <a:pos x="91" y="226"/>
                  </a:cxn>
                  <a:cxn ang="0">
                    <a:pos x="102" y="147"/>
                  </a:cxn>
                  <a:cxn ang="0">
                    <a:pos x="72" y="19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02" h="237">
                    <a:moveTo>
                      <a:pt x="12" y="0"/>
                    </a:moveTo>
                    <a:lnTo>
                      <a:pt x="0" y="126"/>
                    </a:lnTo>
                    <a:lnTo>
                      <a:pt x="1" y="204"/>
                    </a:lnTo>
                    <a:lnTo>
                      <a:pt x="41" y="237"/>
                    </a:lnTo>
                    <a:lnTo>
                      <a:pt x="91" y="226"/>
                    </a:lnTo>
                    <a:lnTo>
                      <a:pt x="102" y="147"/>
                    </a:lnTo>
                    <a:lnTo>
                      <a:pt x="72" y="19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A6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187"/>
              <p:cNvSpPr>
                <a:spLocks/>
              </p:cNvSpPr>
              <p:nvPr/>
            </p:nvSpPr>
            <p:spPr bwMode="auto">
              <a:xfrm>
                <a:off x="4188" y="2261"/>
                <a:ext cx="86" cy="254"/>
              </a:xfrm>
              <a:custGeom>
                <a:avLst/>
                <a:gdLst/>
                <a:ahLst/>
                <a:cxnLst>
                  <a:cxn ang="0">
                    <a:pos x="13" y="1047"/>
                  </a:cxn>
                  <a:cxn ang="0">
                    <a:pos x="13" y="1046"/>
                  </a:cxn>
                  <a:cxn ang="0">
                    <a:pos x="13" y="1045"/>
                  </a:cxn>
                  <a:cxn ang="0">
                    <a:pos x="12" y="1041"/>
                  </a:cxn>
                  <a:cxn ang="0">
                    <a:pos x="11" y="1039"/>
                  </a:cxn>
                  <a:cxn ang="0">
                    <a:pos x="9" y="1034"/>
                  </a:cxn>
                  <a:cxn ang="0">
                    <a:pos x="9" y="1027"/>
                  </a:cxn>
                  <a:cxn ang="0">
                    <a:pos x="8" y="1020"/>
                  </a:cxn>
                  <a:cxn ang="0">
                    <a:pos x="7" y="1011"/>
                  </a:cxn>
                  <a:cxn ang="0">
                    <a:pos x="6" y="999"/>
                  </a:cxn>
                  <a:cxn ang="0">
                    <a:pos x="5" y="986"/>
                  </a:cxn>
                  <a:cxn ang="0">
                    <a:pos x="3" y="971"/>
                  </a:cxn>
                  <a:cxn ang="0">
                    <a:pos x="2" y="953"/>
                  </a:cxn>
                  <a:cxn ang="0">
                    <a:pos x="2" y="932"/>
                  </a:cxn>
                  <a:cxn ang="0">
                    <a:pos x="1" y="909"/>
                  </a:cxn>
                  <a:cxn ang="0">
                    <a:pos x="0" y="883"/>
                  </a:cxn>
                  <a:cxn ang="0">
                    <a:pos x="0" y="854"/>
                  </a:cxn>
                  <a:cxn ang="0">
                    <a:pos x="0" y="822"/>
                  </a:cxn>
                  <a:cxn ang="0">
                    <a:pos x="0" y="786"/>
                  </a:cxn>
                  <a:cxn ang="0">
                    <a:pos x="0" y="747"/>
                  </a:cxn>
                  <a:cxn ang="0">
                    <a:pos x="1" y="705"/>
                  </a:cxn>
                  <a:cxn ang="0">
                    <a:pos x="1" y="659"/>
                  </a:cxn>
                  <a:cxn ang="0">
                    <a:pos x="2" y="613"/>
                  </a:cxn>
                  <a:cxn ang="0">
                    <a:pos x="3" y="568"/>
                  </a:cxn>
                  <a:cxn ang="0">
                    <a:pos x="6" y="523"/>
                  </a:cxn>
                  <a:cxn ang="0">
                    <a:pos x="7" y="480"/>
                  </a:cxn>
                  <a:cxn ang="0">
                    <a:pos x="9" y="439"/>
                  </a:cxn>
                  <a:cxn ang="0">
                    <a:pos x="12" y="398"/>
                  </a:cxn>
                  <a:cxn ang="0">
                    <a:pos x="14" y="360"/>
                  </a:cxn>
                  <a:cxn ang="0">
                    <a:pos x="17" y="323"/>
                  </a:cxn>
                  <a:cxn ang="0">
                    <a:pos x="19" y="288"/>
                  </a:cxn>
                  <a:cxn ang="0">
                    <a:pos x="22" y="256"/>
                  </a:cxn>
                  <a:cxn ang="0">
                    <a:pos x="24" y="225"/>
                  </a:cxn>
                  <a:cxn ang="0">
                    <a:pos x="27" y="196"/>
                  </a:cxn>
                  <a:cxn ang="0">
                    <a:pos x="29" y="170"/>
                  </a:cxn>
                  <a:cxn ang="0">
                    <a:pos x="31" y="147"/>
                  </a:cxn>
                  <a:cxn ang="0">
                    <a:pos x="33" y="126"/>
                  </a:cxn>
                  <a:cxn ang="0">
                    <a:pos x="35" y="108"/>
                  </a:cxn>
                  <a:cxn ang="0">
                    <a:pos x="36" y="93"/>
                  </a:cxn>
                  <a:cxn ang="0">
                    <a:pos x="38" y="81"/>
                  </a:cxn>
                  <a:cxn ang="0">
                    <a:pos x="39" y="73"/>
                  </a:cxn>
                  <a:cxn ang="0">
                    <a:pos x="39" y="68"/>
                  </a:cxn>
                  <a:cxn ang="0">
                    <a:pos x="40" y="66"/>
                  </a:cxn>
                  <a:cxn ang="0">
                    <a:pos x="258" y="92"/>
                  </a:cxn>
                  <a:cxn ang="0">
                    <a:pos x="167" y="1157"/>
                  </a:cxn>
                  <a:cxn ang="0">
                    <a:pos x="77" y="1259"/>
                  </a:cxn>
                </a:cxnLst>
                <a:rect l="0" t="0" r="r" b="b"/>
                <a:pathLst>
                  <a:path w="258" h="1271">
                    <a:moveTo>
                      <a:pt x="77" y="1259"/>
                    </a:moveTo>
                    <a:lnTo>
                      <a:pt x="62" y="1138"/>
                    </a:lnTo>
                    <a:lnTo>
                      <a:pt x="13" y="1047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5"/>
                    </a:lnTo>
                    <a:lnTo>
                      <a:pt x="13" y="1045"/>
                    </a:lnTo>
                    <a:lnTo>
                      <a:pt x="12" y="1044"/>
                    </a:lnTo>
                    <a:lnTo>
                      <a:pt x="12" y="1043"/>
                    </a:lnTo>
                    <a:lnTo>
                      <a:pt x="12" y="1041"/>
                    </a:lnTo>
                    <a:lnTo>
                      <a:pt x="12" y="1041"/>
                    </a:lnTo>
                    <a:lnTo>
                      <a:pt x="12" y="1040"/>
                    </a:lnTo>
                    <a:lnTo>
                      <a:pt x="11" y="1039"/>
                    </a:lnTo>
                    <a:lnTo>
                      <a:pt x="11" y="1037"/>
                    </a:lnTo>
                    <a:lnTo>
                      <a:pt x="11" y="1035"/>
                    </a:lnTo>
                    <a:lnTo>
                      <a:pt x="9" y="1034"/>
                    </a:lnTo>
                    <a:lnTo>
                      <a:pt x="9" y="1032"/>
                    </a:lnTo>
                    <a:lnTo>
                      <a:pt x="9" y="1030"/>
                    </a:lnTo>
                    <a:lnTo>
                      <a:pt x="9" y="1027"/>
                    </a:lnTo>
                    <a:lnTo>
                      <a:pt x="8" y="1025"/>
                    </a:lnTo>
                    <a:lnTo>
                      <a:pt x="8" y="1022"/>
                    </a:lnTo>
                    <a:lnTo>
                      <a:pt x="8" y="1020"/>
                    </a:lnTo>
                    <a:lnTo>
                      <a:pt x="8" y="1017"/>
                    </a:lnTo>
                    <a:lnTo>
                      <a:pt x="7" y="1014"/>
                    </a:lnTo>
                    <a:lnTo>
                      <a:pt x="7" y="1011"/>
                    </a:lnTo>
                    <a:lnTo>
                      <a:pt x="7" y="1007"/>
                    </a:lnTo>
                    <a:lnTo>
                      <a:pt x="6" y="1004"/>
                    </a:lnTo>
                    <a:lnTo>
                      <a:pt x="6" y="999"/>
                    </a:lnTo>
                    <a:lnTo>
                      <a:pt x="6" y="995"/>
                    </a:lnTo>
                    <a:lnTo>
                      <a:pt x="5" y="991"/>
                    </a:lnTo>
                    <a:lnTo>
                      <a:pt x="5" y="986"/>
                    </a:lnTo>
                    <a:lnTo>
                      <a:pt x="5" y="981"/>
                    </a:lnTo>
                    <a:lnTo>
                      <a:pt x="3" y="975"/>
                    </a:lnTo>
                    <a:lnTo>
                      <a:pt x="3" y="971"/>
                    </a:lnTo>
                    <a:lnTo>
                      <a:pt x="3" y="965"/>
                    </a:lnTo>
                    <a:lnTo>
                      <a:pt x="3" y="959"/>
                    </a:lnTo>
                    <a:lnTo>
                      <a:pt x="2" y="953"/>
                    </a:lnTo>
                    <a:lnTo>
                      <a:pt x="2" y="946"/>
                    </a:lnTo>
                    <a:lnTo>
                      <a:pt x="2" y="939"/>
                    </a:lnTo>
                    <a:lnTo>
                      <a:pt x="2" y="932"/>
                    </a:lnTo>
                    <a:lnTo>
                      <a:pt x="1" y="924"/>
                    </a:lnTo>
                    <a:lnTo>
                      <a:pt x="1" y="916"/>
                    </a:lnTo>
                    <a:lnTo>
                      <a:pt x="1" y="909"/>
                    </a:lnTo>
                    <a:lnTo>
                      <a:pt x="1" y="901"/>
                    </a:lnTo>
                    <a:lnTo>
                      <a:pt x="1" y="891"/>
                    </a:lnTo>
                    <a:lnTo>
                      <a:pt x="0" y="883"/>
                    </a:lnTo>
                    <a:lnTo>
                      <a:pt x="0" y="874"/>
                    </a:lnTo>
                    <a:lnTo>
                      <a:pt x="0" y="864"/>
                    </a:lnTo>
                    <a:lnTo>
                      <a:pt x="0" y="854"/>
                    </a:lnTo>
                    <a:lnTo>
                      <a:pt x="0" y="843"/>
                    </a:lnTo>
                    <a:lnTo>
                      <a:pt x="0" y="832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3"/>
                    </a:lnTo>
                    <a:lnTo>
                      <a:pt x="0" y="761"/>
                    </a:lnTo>
                    <a:lnTo>
                      <a:pt x="0" y="747"/>
                    </a:lnTo>
                    <a:lnTo>
                      <a:pt x="0" y="734"/>
                    </a:lnTo>
                    <a:lnTo>
                      <a:pt x="0" y="719"/>
                    </a:lnTo>
                    <a:lnTo>
                      <a:pt x="1" y="705"/>
                    </a:lnTo>
                    <a:lnTo>
                      <a:pt x="1" y="691"/>
                    </a:lnTo>
                    <a:lnTo>
                      <a:pt x="1" y="675"/>
                    </a:lnTo>
                    <a:lnTo>
                      <a:pt x="1" y="659"/>
                    </a:lnTo>
                    <a:lnTo>
                      <a:pt x="2" y="643"/>
                    </a:lnTo>
                    <a:lnTo>
                      <a:pt x="2" y="628"/>
                    </a:lnTo>
                    <a:lnTo>
                      <a:pt x="2" y="613"/>
                    </a:lnTo>
                    <a:lnTo>
                      <a:pt x="2" y="597"/>
                    </a:lnTo>
                    <a:lnTo>
                      <a:pt x="3" y="582"/>
                    </a:lnTo>
                    <a:lnTo>
                      <a:pt x="3" y="568"/>
                    </a:lnTo>
                    <a:lnTo>
                      <a:pt x="5" y="552"/>
                    </a:lnTo>
                    <a:lnTo>
                      <a:pt x="5" y="537"/>
                    </a:lnTo>
                    <a:lnTo>
                      <a:pt x="6" y="523"/>
                    </a:lnTo>
                    <a:lnTo>
                      <a:pt x="6" y="509"/>
                    </a:lnTo>
                    <a:lnTo>
                      <a:pt x="7" y="495"/>
                    </a:lnTo>
                    <a:lnTo>
                      <a:pt x="7" y="480"/>
                    </a:lnTo>
                    <a:lnTo>
                      <a:pt x="8" y="466"/>
                    </a:lnTo>
                    <a:lnTo>
                      <a:pt x="8" y="452"/>
                    </a:lnTo>
                    <a:lnTo>
                      <a:pt x="9" y="439"/>
                    </a:lnTo>
                    <a:lnTo>
                      <a:pt x="9" y="425"/>
                    </a:lnTo>
                    <a:lnTo>
                      <a:pt x="11" y="412"/>
                    </a:lnTo>
                    <a:lnTo>
                      <a:pt x="12" y="398"/>
                    </a:lnTo>
                    <a:lnTo>
                      <a:pt x="12" y="385"/>
                    </a:lnTo>
                    <a:lnTo>
                      <a:pt x="13" y="372"/>
                    </a:lnTo>
                    <a:lnTo>
                      <a:pt x="14" y="360"/>
                    </a:lnTo>
                    <a:lnTo>
                      <a:pt x="14" y="347"/>
                    </a:lnTo>
                    <a:lnTo>
                      <a:pt x="16" y="335"/>
                    </a:lnTo>
                    <a:lnTo>
                      <a:pt x="17" y="323"/>
                    </a:lnTo>
                    <a:lnTo>
                      <a:pt x="17" y="311"/>
                    </a:lnTo>
                    <a:lnTo>
                      <a:pt x="18" y="300"/>
                    </a:lnTo>
                    <a:lnTo>
                      <a:pt x="19" y="288"/>
                    </a:lnTo>
                    <a:lnTo>
                      <a:pt x="19" y="277"/>
                    </a:lnTo>
                    <a:lnTo>
                      <a:pt x="20" y="267"/>
                    </a:lnTo>
                    <a:lnTo>
                      <a:pt x="22" y="256"/>
                    </a:lnTo>
                    <a:lnTo>
                      <a:pt x="23" y="245"/>
                    </a:lnTo>
                    <a:lnTo>
                      <a:pt x="23" y="235"/>
                    </a:lnTo>
                    <a:lnTo>
                      <a:pt x="24" y="225"/>
                    </a:lnTo>
                    <a:lnTo>
                      <a:pt x="25" y="215"/>
                    </a:lnTo>
                    <a:lnTo>
                      <a:pt x="25" y="205"/>
                    </a:lnTo>
                    <a:lnTo>
                      <a:pt x="27" y="196"/>
                    </a:lnTo>
                    <a:lnTo>
                      <a:pt x="28" y="187"/>
                    </a:lnTo>
                    <a:lnTo>
                      <a:pt x="28" y="179"/>
                    </a:lnTo>
                    <a:lnTo>
                      <a:pt x="29" y="170"/>
                    </a:lnTo>
                    <a:lnTo>
                      <a:pt x="29" y="163"/>
                    </a:lnTo>
                    <a:lnTo>
                      <a:pt x="30" y="154"/>
                    </a:lnTo>
                    <a:lnTo>
                      <a:pt x="31" y="147"/>
                    </a:lnTo>
                    <a:lnTo>
                      <a:pt x="31" y="140"/>
                    </a:lnTo>
                    <a:lnTo>
                      <a:pt x="33" y="133"/>
                    </a:lnTo>
                    <a:lnTo>
                      <a:pt x="33" y="126"/>
                    </a:lnTo>
                    <a:lnTo>
                      <a:pt x="34" y="120"/>
                    </a:lnTo>
                    <a:lnTo>
                      <a:pt x="34" y="114"/>
                    </a:lnTo>
                    <a:lnTo>
                      <a:pt x="35" y="108"/>
                    </a:lnTo>
                    <a:lnTo>
                      <a:pt x="35" y="104"/>
                    </a:lnTo>
                    <a:lnTo>
                      <a:pt x="36" y="98"/>
                    </a:lnTo>
                    <a:lnTo>
                      <a:pt x="36" y="93"/>
                    </a:lnTo>
                    <a:lnTo>
                      <a:pt x="36" y="89"/>
                    </a:lnTo>
                    <a:lnTo>
                      <a:pt x="38" y="85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9" y="75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105" y="0"/>
                    </a:lnTo>
                    <a:lnTo>
                      <a:pt x="193" y="15"/>
                    </a:lnTo>
                    <a:lnTo>
                      <a:pt x="258" y="92"/>
                    </a:lnTo>
                    <a:lnTo>
                      <a:pt x="255" y="640"/>
                    </a:lnTo>
                    <a:lnTo>
                      <a:pt x="242" y="989"/>
                    </a:lnTo>
                    <a:lnTo>
                      <a:pt x="167" y="1157"/>
                    </a:lnTo>
                    <a:lnTo>
                      <a:pt x="150" y="1271"/>
                    </a:lnTo>
                    <a:lnTo>
                      <a:pt x="77" y="1259"/>
                    </a:lnTo>
                    <a:lnTo>
                      <a:pt x="77" y="1259"/>
                    </a:lnTo>
                    <a:close/>
                  </a:path>
                </a:pathLst>
              </a:custGeom>
              <a:solidFill>
                <a:srgbClr val="B3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188"/>
              <p:cNvSpPr>
                <a:spLocks/>
              </p:cNvSpPr>
              <p:nvPr/>
            </p:nvSpPr>
            <p:spPr bwMode="auto">
              <a:xfrm>
                <a:off x="4206" y="2285"/>
                <a:ext cx="51" cy="22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51" y="1"/>
                  </a:cxn>
                  <a:cxn ang="0">
                    <a:pos x="143" y="964"/>
                  </a:cxn>
                  <a:cxn ang="0">
                    <a:pos x="103" y="1139"/>
                  </a:cxn>
                  <a:cxn ang="0">
                    <a:pos x="23" y="1139"/>
                  </a:cxn>
                  <a:cxn ang="0">
                    <a:pos x="0" y="1009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151" h="1139">
                    <a:moveTo>
                      <a:pt x="8" y="0"/>
                    </a:moveTo>
                    <a:lnTo>
                      <a:pt x="151" y="1"/>
                    </a:lnTo>
                    <a:lnTo>
                      <a:pt x="143" y="964"/>
                    </a:lnTo>
                    <a:lnTo>
                      <a:pt x="103" y="1139"/>
                    </a:lnTo>
                    <a:lnTo>
                      <a:pt x="23" y="1139"/>
                    </a:lnTo>
                    <a:lnTo>
                      <a:pt x="0" y="1009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1BD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189"/>
              <p:cNvSpPr>
                <a:spLocks/>
              </p:cNvSpPr>
              <p:nvPr/>
            </p:nvSpPr>
            <p:spPr bwMode="auto">
              <a:xfrm>
                <a:off x="4210" y="2311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3" y="46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3" h="46">
                    <a:moveTo>
                      <a:pt x="0" y="46"/>
                    </a:moveTo>
                    <a:lnTo>
                      <a:pt x="123" y="46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190"/>
              <p:cNvSpPr>
                <a:spLocks/>
              </p:cNvSpPr>
              <p:nvPr/>
            </p:nvSpPr>
            <p:spPr bwMode="auto">
              <a:xfrm>
                <a:off x="4210" y="234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191"/>
              <p:cNvSpPr>
                <a:spLocks/>
              </p:cNvSpPr>
              <p:nvPr/>
            </p:nvSpPr>
            <p:spPr bwMode="auto">
              <a:xfrm>
                <a:off x="4209" y="2370"/>
                <a:ext cx="42" cy="9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4" y="48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4" h="48">
                    <a:moveTo>
                      <a:pt x="0" y="48"/>
                    </a:moveTo>
                    <a:lnTo>
                      <a:pt x="124" y="48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192"/>
              <p:cNvSpPr>
                <a:spLocks/>
              </p:cNvSpPr>
              <p:nvPr/>
            </p:nvSpPr>
            <p:spPr bwMode="auto">
              <a:xfrm>
                <a:off x="4209" y="2397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4" y="46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4" h="46">
                    <a:moveTo>
                      <a:pt x="0" y="46"/>
                    </a:moveTo>
                    <a:lnTo>
                      <a:pt x="124" y="46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193"/>
              <p:cNvSpPr>
                <a:spLocks/>
              </p:cNvSpPr>
              <p:nvPr/>
            </p:nvSpPr>
            <p:spPr bwMode="auto">
              <a:xfrm>
                <a:off x="4208" y="242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94"/>
              <p:cNvSpPr>
                <a:spLocks/>
              </p:cNvSpPr>
              <p:nvPr/>
            </p:nvSpPr>
            <p:spPr bwMode="auto">
              <a:xfrm>
                <a:off x="4209" y="2449"/>
                <a:ext cx="41" cy="10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3" y="48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3" h="48">
                    <a:moveTo>
                      <a:pt x="0" y="48"/>
                    </a:moveTo>
                    <a:lnTo>
                      <a:pt x="123" y="48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195"/>
              <p:cNvSpPr>
                <a:spLocks/>
              </p:cNvSpPr>
              <p:nvPr/>
            </p:nvSpPr>
            <p:spPr bwMode="auto">
              <a:xfrm>
                <a:off x="4220" y="2291"/>
                <a:ext cx="21" cy="22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1103"/>
                  </a:cxn>
                  <a:cxn ang="0">
                    <a:pos x="43" y="1106"/>
                  </a:cxn>
                  <a:cxn ang="0">
                    <a:pos x="63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3" h="1106">
                    <a:moveTo>
                      <a:pt x="15" y="0"/>
                    </a:moveTo>
                    <a:lnTo>
                      <a:pt x="0" y="1103"/>
                    </a:lnTo>
                    <a:lnTo>
                      <a:pt x="43" y="1106"/>
                    </a:lnTo>
                    <a:lnTo>
                      <a:pt x="63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24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196"/>
              <p:cNvSpPr>
                <a:spLocks/>
              </p:cNvSpPr>
              <p:nvPr/>
            </p:nvSpPr>
            <p:spPr bwMode="auto">
              <a:xfrm>
                <a:off x="4176" y="2259"/>
                <a:ext cx="109" cy="273"/>
              </a:xfrm>
              <a:custGeom>
                <a:avLst/>
                <a:gdLst/>
                <a:ahLst/>
                <a:cxnLst>
                  <a:cxn ang="0">
                    <a:pos x="130" y="1305"/>
                  </a:cxn>
                  <a:cxn ang="0">
                    <a:pos x="132" y="1278"/>
                  </a:cxn>
                  <a:cxn ang="0">
                    <a:pos x="131" y="1240"/>
                  </a:cxn>
                  <a:cxn ang="0">
                    <a:pos x="119" y="1172"/>
                  </a:cxn>
                  <a:cxn ang="0">
                    <a:pos x="96" y="1110"/>
                  </a:cxn>
                  <a:cxn ang="0">
                    <a:pos x="74" y="1070"/>
                  </a:cxn>
                  <a:cxn ang="0">
                    <a:pos x="59" y="1005"/>
                  </a:cxn>
                  <a:cxn ang="0">
                    <a:pos x="56" y="921"/>
                  </a:cxn>
                  <a:cxn ang="0">
                    <a:pos x="55" y="819"/>
                  </a:cxn>
                  <a:cxn ang="0">
                    <a:pos x="54" y="690"/>
                  </a:cxn>
                  <a:cxn ang="0">
                    <a:pos x="56" y="547"/>
                  </a:cxn>
                  <a:cxn ang="0">
                    <a:pos x="60" y="378"/>
                  </a:cxn>
                  <a:cxn ang="0">
                    <a:pos x="64" y="233"/>
                  </a:cxn>
                  <a:cxn ang="0">
                    <a:pos x="78" y="126"/>
                  </a:cxn>
                  <a:cxn ang="0">
                    <a:pos x="119" y="70"/>
                  </a:cxn>
                  <a:cxn ang="0">
                    <a:pos x="174" y="51"/>
                  </a:cxn>
                  <a:cxn ang="0">
                    <a:pos x="219" y="63"/>
                  </a:cxn>
                  <a:cxn ang="0">
                    <a:pos x="252" y="99"/>
                  </a:cxn>
                  <a:cxn ang="0">
                    <a:pos x="266" y="161"/>
                  </a:cxn>
                  <a:cxn ang="0">
                    <a:pos x="271" y="287"/>
                  </a:cxn>
                  <a:cxn ang="0">
                    <a:pos x="271" y="456"/>
                  </a:cxn>
                  <a:cxn ang="0">
                    <a:pos x="268" y="624"/>
                  </a:cxn>
                  <a:cxn ang="0">
                    <a:pos x="267" y="757"/>
                  </a:cxn>
                  <a:cxn ang="0">
                    <a:pos x="262" y="885"/>
                  </a:cxn>
                  <a:cxn ang="0">
                    <a:pos x="250" y="996"/>
                  </a:cxn>
                  <a:cxn ang="0">
                    <a:pos x="229" y="1075"/>
                  </a:cxn>
                  <a:cxn ang="0">
                    <a:pos x="198" y="1132"/>
                  </a:cxn>
                  <a:cxn ang="0">
                    <a:pos x="180" y="1180"/>
                  </a:cxn>
                  <a:cxn ang="0">
                    <a:pos x="171" y="1226"/>
                  </a:cxn>
                  <a:cxn ang="0">
                    <a:pos x="170" y="1278"/>
                  </a:cxn>
                  <a:cxn ang="0">
                    <a:pos x="171" y="1324"/>
                  </a:cxn>
                  <a:cxn ang="0">
                    <a:pos x="175" y="1351"/>
                  </a:cxn>
                  <a:cxn ang="0">
                    <a:pos x="178" y="1365"/>
                  </a:cxn>
                  <a:cxn ang="0">
                    <a:pos x="215" y="1339"/>
                  </a:cxn>
                  <a:cxn ang="0">
                    <a:pos x="215" y="1293"/>
                  </a:cxn>
                  <a:cxn ang="0">
                    <a:pos x="223" y="1232"/>
                  </a:cxn>
                  <a:cxn ang="0">
                    <a:pos x="242" y="1165"/>
                  </a:cxn>
                  <a:cxn ang="0">
                    <a:pos x="264" y="1119"/>
                  </a:cxn>
                  <a:cxn ang="0">
                    <a:pos x="285" y="1078"/>
                  </a:cxn>
                  <a:cxn ang="0">
                    <a:pos x="304" y="1005"/>
                  </a:cxn>
                  <a:cxn ang="0">
                    <a:pos x="318" y="862"/>
                  </a:cxn>
                  <a:cxn ang="0">
                    <a:pos x="324" y="659"/>
                  </a:cxn>
                  <a:cxn ang="0">
                    <a:pos x="326" y="443"/>
                  </a:cxn>
                  <a:cxn ang="0">
                    <a:pos x="326" y="269"/>
                  </a:cxn>
                  <a:cxn ang="0">
                    <a:pos x="322" y="164"/>
                  </a:cxn>
                  <a:cxn ang="0">
                    <a:pos x="301" y="80"/>
                  </a:cxn>
                  <a:cxn ang="0">
                    <a:pos x="257" y="21"/>
                  </a:cxn>
                  <a:cxn ang="0">
                    <a:pos x="180" y="0"/>
                  </a:cxn>
                  <a:cxn ang="0">
                    <a:pos x="97" y="17"/>
                  </a:cxn>
                  <a:cxn ang="0">
                    <a:pos x="44" y="67"/>
                  </a:cxn>
                  <a:cxn ang="0">
                    <a:pos x="17" y="154"/>
                  </a:cxn>
                  <a:cxn ang="0">
                    <a:pos x="6" y="276"/>
                  </a:cxn>
                  <a:cxn ang="0">
                    <a:pos x="1" y="465"/>
                  </a:cxn>
                  <a:cxn ang="0">
                    <a:pos x="0" y="692"/>
                  </a:cxn>
                  <a:cxn ang="0">
                    <a:pos x="1" y="894"/>
                  </a:cxn>
                  <a:cxn ang="0">
                    <a:pos x="9" y="1017"/>
                  </a:cxn>
                  <a:cxn ang="0">
                    <a:pos x="22" y="1085"/>
                  </a:cxn>
                  <a:cxn ang="0">
                    <a:pos x="42" y="1128"/>
                  </a:cxn>
                  <a:cxn ang="0">
                    <a:pos x="61" y="1161"/>
                  </a:cxn>
                  <a:cxn ang="0">
                    <a:pos x="81" y="1215"/>
                  </a:cxn>
                  <a:cxn ang="0">
                    <a:pos x="90" y="1276"/>
                  </a:cxn>
                  <a:cxn ang="0">
                    <a:pos x="88" y="1318"/>
                  </a:cxn>
                  <a:cxn ang="0">
                    <a:pos x="86" y="1338"/>
                  </a:cxn>
                </a:cxnLst>
                <a:rect l="0" t="0" r="r" b="b"/>
                <a:pathLst>
                  <a:path w="326" h="1367">
                    <a:moveTo>
                      <a:pt x="129" y="1318"/>
                    </a:moveTo>
                    <a:lnTo>
                      <a:pt x="129" y="1317"/>
                    </a:lnTo>
                    <a:lnTo>
                      <a:pt x="129" y="1317"/>
                    </a:lnTo>
                    <a:lnTo>
                      <a:pt x="129" y="1316"/>
                    </a:lnTo>
                    <a:lnTo>
                      <a:pt x="129" y="1316"/>
                    </a:lnTo>
                    <a:lnTo>
                      <a:pt x="129" y="1315"/>
                    </a:lnTo>
                    <a:lnTo>
                      <a:pt x="129" y="1315"/>
                    </a:lnTo>
                    <a:lnTo>
                      <a:pt x="129" y="1313"/>
                    </a:lnTo>
                    <a:lnTo>
                      <a:pt x="129" y="1313"/>
                    </a:lnTo>
                    <a:lnTo>
                      <a:pt x="129" y="1312"/>
                    </a:lnTo>
                    <a:lnTo>
                      <a:pt x="129" y="1311"/>
                    </a:lnTo>
                    <a:lnTo>
                      <a:pt x="130" y="1310"/>
                    </a:lnTo>
                    <a:lnTo>
                      <a:pt x="130" y="1310"/>
                    </a:lnTo>
                    <a:lnTo>
                      <a:pt x="130" y="1309"/>
                    </a:lnTo>
                    <a:lnTo>
                      <a:pt x="130" y="1308"/>
                    </a:lnTo>
                    <a:lnTo>
                      <a:pt x="130" y="1306"/>
                    </a:lnTo>
                    <a:lnTo>
                      <a:pt x="130" y="1305"/>
                    </a:lnTo>
                    <a:lnTo>
                      <a:pt x="130" y="1304"/>
                    </a:lnTo>
                    <a:lnTo>
                      <a:pt x="130" y="1303"/>
                    </a:lnTo>
                    <a:lnTo>
                      <a:pt x="130" y="1302"/>
                    </a:lnTo>
                    <a:lnTo>
                      <a:pt x="131" y="1300"/>
                    </a:lnTo>
                    <a:lnTo>
                      <a:pt x="131" y="1298"/>
                    </a:lnTo>
                    <a:lnTo>
                      <a:pt x="131" y="1297"/>
                    </a:lnTo>
                    <a:lnTo>
                      <a:pt x="131" y="1296"/>
                    </a:lnTo>
                    <a:lnTo>
                      <a:pt x="131" y="1295"/>
                    </a:lnTo>
                    <a:lnTo>
                      <a:pt x="131" y="1292"/>
                    </a:lnTo>
                    <a:lnTo>
                      <a:pt x="131" y="1291"/>
                    </a:lnTo>
                    <a:lnTo>
                      <a:pt x="132" y="1290"/>
                    </a:lnTo>
                    <a:lnTo>
                      <a:pt x="132" y="1287"/>
                    </a:lnTo>
                    <a:lnTo>
                      <a:pt x="132" y="1286"/>
                    </a:lnTo>
                    <a:lnTo>
                      <a:pt x="132" y="1284"/>
                    </a:lnTo>
                    <a:lnTo>
                      <a:pt x="132" y="1282"/>
                    </a:lnTo>
                    <a:lnTo>
                      <a:pt x="132" y="1280"/>
                    </a:lnTo>
                    <a:lnTo>
                      <a:pt x="132" y="1278"/>
                    </a:lnTo>
                    <a:lnTo>
                      <a:pt x="132" y="1277"/>
                    </a:lnTo>
                    <a:lnTo>
                      <a:pt x="132" y="1274"/>
                    </a:lnTo>
                    <a:lnTo>
                      <a:pt x="132" y="1272"/>
                    </a:lnTo>
                    <a:lnTo>
                      <a:pt x="132" y="1270"/>
                    </a:lnTo>
                    <a:lnTo>
                      <a:pt x="132" y="1269"/>
                    </a:lnTo>
                    <a:lnTo>
                      <a:pt x="132" y="1266"/>
                    </a:lnTo>
                    <a:lnTo>
                      <a:pt x="132" y="1264"/>
                    </a:lnTo>
                    <a:lnTo>
                      <a:pt x="132" y="1261"/>
                    </a:lnTo>
                    <a:lnTo>
                      <a:pt x="132" y="1259"/>
                    </a:lnTo>
                    <a:lnTo>
                      <a:pt x="132" y="1257"/>
                    </a:lnTo>
                    <a:lnTo>
                      <a:pt x="132" y="1254"/>
                    </a:lnTo>
                    <a:lnTo>
                      <a:pt x="132" y="1252"/>
                    </a:lnTo>
                    <a:lnTo>
                      <a:pt x="132" y="1250"/>
                    </a:lnTo>
                    <a:lnTo>
                      <a:pt x="132" y="1247"/>
                    </a:lnTo>
                    <a:lnTo>
                      <a:pt x="132" y="1245"/>
                    </a:lnTo>
                    <a:lnTo>
                      <a:pt x="131" y="1243"/>
                    </a:lnTo>
                    <a:lnTo>
                      <a:pt x="131" y="1240"/>
                    </a:lnTo>
                    <a:lnTo>
                      <a:pt x="131" y="1238"/>
                    </a:lnTo>
                    <a:lnTo>
                      <a:pt x="131" y="1235"/>
                    </a:lnTo>
                    <a:lnTo>
                      <a:pt x="131" y="1233"/>
                    </a:lnTo>
                    <a:lnTo>
                      <a:pt x="130" y="1230"/>
                    </a:lnTo>
                    <a:lnTo>
                      <a:pt x="130" y="1227"/>
                    </a:lnTo>
                    <a:lnTo>
                      <a:pt x="130" y="1225"/>
                    </a:lnTo>
                    <a:lnTo>
                      <a:pt x="130" y="1222"/>
                    </a:lnTo>
                    <a:lnTo>
                      <a:pt x="129" y="1219"/>
                    </a:lnTo>
                    <a:lnTo>
                      <a:pt x="129" y="1217"/>
                    </a:lnTo>
                    <a:lnTo>
                      <a:pt x="129" y="1214"/>
                    </a:lnTo>
                    <a:lnTo>
                      <a:pt x="127" y="1207"/>
                    </a:lnTo>
                    <a:lnTo>
                      <a:pt x="125" y="1200"/>
                    </a:lnTo>
                    <a:lnTo>
                      <a:pt x="124" y="1194"/>
                    </a:lnTo>
                    <a:lnTo>
                      <a:pt x="123" y="1188"/>
                    </a:lnTo>
                    <a:lnTo>
                      <a:pt x="121" y="1182"/>
                    </a:lnTo>
                    <a:lnTo>
                      <a:pt x="120" y="1176"/>
                    </a:lnTo>
                    <a:lnTo>
                      <a:pt x="119" y="1172"/>
                    </a:lnTo>
                    <a:lnTo>
                      <a:pt x="118" y="1166"/>
                    </a:lnTo>
                    <a:lnTo>
                      <a:pt x="116" y="1161"/>
                    </a:lnTo>
                    <a:lnTo>
                      <a:pt x="115" y="1156"/>
                    </a:lnTo>
                    <a:lnTo>
                      <a:pt x="114" y="1152"/>
                    </a:lnTo>
                    <a:lnTo>
                      <a:pt x="112" y="1148"/>
                    </a:lnTo>
                    <a:lnTo>
                      <a:pt x="110" y="1145"/>
                    </a:lnTo>
                    <a:lnTo>
                      <a:pt x="109" y="1140"/>
                    </a:lnTo>
                    <a:lnTo>
                      <a:pt x="108" y="1136"/>
                    </a:lnTo>
                    <a:lnTo>
                      <a:pt x="107" y="1133"/>
                    </a:lnTo>
                    <a:lnTo>
                      <a:pt x="105" y="1129"/>
                    </a:lnTo>
                    <a:lnTo>
                      <a:pt x="103" y="1127"/>
                    </a:lnTo>
                    <a:lnTo>
                      <a:pt x="102" y="1123"/>
                    </a:lnTo>
                    <a:lnTo>
                      <a:pt x="101" y="1121"/>
                    </a:lnTo>
                    <a:lnTo>
                      <a:pt x="99" y="1117"/>
                    </a:lnTo>
                    <a:lnTo>
                      <a:pt x="98" y="1115"/>
                    </a:lnTo>
                    <a:lnTo>
                      <a:pt x="97" y="1113"/>
                    </a:lnTo>
                    <a:lnTo>
                      <a:pt x="96" y="1110"/>
                    </a:lnTo>
                    <a:lnTo>
                      <a:pt x="93" y="1107"/>
                    </a:lnTo>
                    <a:lnTo>
                      <a:pt x="92" y="1106"/>
                    </a:lnTo>
                    <a:lnTo>
                      <a:pt x="91" y="1102"/>
                    </a:lnTo>
                    <a:lnTo>
                      <a:pt x="90" y="1101"/>
                    </a:lnTo>
                    <a:lnTo>
                      <a:pt x="88" y="1098"/>
                    </a:lnTo>
                    <a:lnTo>
                      <a:pt x="87" y="1096"/>
                    </a:lnTo>
                    <a:lnTo>
                      <a:pt x="86" y="1094"/>
                    </a:lnTo>
                    <a:lnTo>
                      <a:pt x="85" y="1091"/>
                    </a:lnTo>
                    <a:lnTo>
                      <a:pt x="83" y="1089"/>
                    </a:lnTo>
                    <a:lnTo>
                      <a:pt x="82" y="1087"/>
                    </a:lnTo>
                    <a:lnTo>
                      <a:pt x="80" y="1084"/>
                    </a:lnTo>
                    <a:lnTo>
                      <a:pt x="78" y="1083"/>
                    </a:lnTo>
                    <a:lnTo>
                      <a:pt x="77" y="1080"/>
                    </a:lnTo>
                    <a:lnTo>
                      <a:pt x="77" y="1077"/>
                    </a:lnTo>
                    <a:lnTo>
                      <a:pt x="75" y="1075"/>
                    </a:lnTo>
                    <a:lnTo>
                      <a:pt x="75" y="1072"/>
                    </a:lnTo>
                    <a:lnTo>
                      <a:pt x="74" y="1070"/>
                    </a:lnTo>
                    <a:lnTo>
                      <a:pt x="72" y="1068"/>
                    </a:lnTo>
                    <a:lnTo>
                      <a:pt x="71" y="1064"/>
                    </a:lnTo>
                    <a:lnTo>
                      <a:pt x="70" y="1062"/>
                    </a:lnTo>
                    <a:lnTo>
                      <a:pt x="69" y="1059"/>
                    </a:lnTo>
                    <a:lnTo>
                      <a:pt x="67" y="1056"/>
                    </a:lnTo>
                    <a:lnTo>
                      <a:pt x="67" y="1052"/>
                    </a:lnTo>
                    <a:lnTo>
                      <a:pt x="66" y="1049"/>
                    </a:lnTo>
                    <a:lnTo>
                      <a:pt x="65" y="1045"/>
                    </a:lnTo>
                    <a:lnTo>
                      <a:pt x="64" y="1042"/>
                    </a:lnTo>
                    <a:lnTo>
                      <a:pt x="64" y="1038"/>
                    </a:lnTo>
                    <a:lnTo>
                      <a:pt x="63" y="1033"/>
                    </a:lnTo>
                    <a:lnTo>
                      <a:pt x="63" y="1030"/>
                    </a:lnTo>
                    <a:lnTo>
                      <a:pt x="61" y="1025"/>
                    </a:lnTo>
                    <a:lnTo>
                      <a:pt x="61" y="1020"/>
                    </a:lnTo>
                    <a:lnTo>
                      <a:pt x="60" y="1016"/>
                    </a:lnTo>
                    <a:lnTo>
                      <a:pt x="60" y="1010"/>
                    </a:lnTo>
                    <a:lnTo>
                      <a:pt x="59" y="1005"/>
                    </a:lnTo>
                    <a:lnTo>
                      <a:pt x="59" y="999"/>
                    </a:lnTo>
                    <a:lnTo>
                      <a:pt x="59" y="993"/>
                    </a:lnTo>
                    <a:lnTo>
                      <a:pt x="58" y="986"/>
                    </a:lnTo>
                    <a:lnTo>
                      <a:pt x="58" y="980"/>
                    </a:lnTo>
                    <a:lnTo>
                      <a:pt x="58" y="973"/>
                    </a:lnTo>
                    <a:lnTo>
                      <a:pt x="58" y="966"/>
                    </a:lnTo>
                    <a:lnTo>
                      <a:pt x="58" y="963"/>
                    </a:lnTo>
                    <a:lnTo>
                      <a:pt x="58" y="959"/>
                    </a:lnTo>
                    <a:lnTo>
                      <a:pt x="58" y="956"/>
                    </a:lnTo>
                    <a:lnTo>
                      <a:pt x="58" y="952"/>
                    </a:lnTo>
                    <a:lnTo>
                      <a:pt x="56" y="948"/>
                    </a:lnTo>
                    <a:lnTo>
                      <a:pt x="56" y="944"/>
                    </a:lnTo>
                    <a:lnTo>
                      <a:pt x="56" y="939"/>
                    </a:lnTo>
                    <a:lnTo>
                      <a:pt x="56" y="935"/>
                    </a:lnTo>
                    <a:lnTo>
                      <a:pt x="56" y="931"/>
                    </a:lnTo>
                    <a:lnTo>
                      <a:pt x="56" y="926"/>
                    </a:lnTo>
                    <a:lnTo>
                      <a:pt x="56" y="921"/>
                    </a:lnTo>
                    <a:lnTo>
                      <a:pt x="56" y="915"/>
                    </a:lnTo>
                    <a:lnTo>
                      <a:pt x="56" y="911"/>
                    </a:lnTo>
                    <a:lnTo>
                      <a:pt x="56" y="906"/>
                    </a:lnTo>
                    <a:lnTo>
                      <a:pt x="56" y="900"/>
                    </a:lnTo>
                    <a:lnTo>
                      <a:pt x="56" y="894"/>
                    </a:lnTo>
                    <a:lnTo>
                      <a:pt x="55" y="888"/>
                    </a:lnTo>
                    <a:lnTo>
                      <a:pt x="55" y="883"/>
                    </a:lnTo>
                    <a:lnTo>
                      <a:pt x="55" y="878"/>
                    </a:lnTo>
                    <a:lnTo>
                      <a:pt x="55" y="872"/>
                    </a:lnTo>
                    <a:lnTo>
                      <a:pt x="55" y="865"/>
                    </a:lnTo>
                    <a:lnTo>
                      <a:pt x="55" y="859"/>
                    </a:lnTo>
                    <a:lnTo>
                      <a:pt x="55" y="852"/>
                    </a:lnTo>
                    <a:lnTo>
                      <a:pt x="55" y="846"/>
                    </a:lnTo>
                    <a:lnTo>
                      <a:pt x="55" y="839"/>
                    </a:lnTo>
                    <a:lnTo>
                      <a:pt x="55" y="833"/>
                    </a:lnTo>
                    <a:lnTo>
                      <a:pt x="55" y="826"/>
                    </a:lnTo>
                    <a:lnTo>
                      <a:pt x="55" y="819"/>
                    </a:lnTo>
                    <a:lnTo>
                      <a:pt x="55" y="811"/>
                    </a:lnTo>
                    <a:lnTo>
                      <a:pt x="54" y="804"/>
                    </a:lnTo>
                    <a:lnTo>
                      <a:pt x="54" y="797"/>
                    </a:lnTo>
                    <a:lnTo>
                      <a:pt x="54" y="790"/>
                    </a:lnTo>
                    <a:lnTo>
                      <a:pt x="54" y="783"/>
                    </a:lnTo>
                    <a:lnTo>
                      <a:pt x="54" y="776"/>
                    </a:lnTo>
                    <a:lnTo>
                      <a:pt x="54" y="768"/>
                    </a:lnTo>
                    <a:lnTo>
                      <a:pt x="54" y="761"/>
                    </a:lnTo>
                    <a:lnTo>
                      <a:pt x="54" y="752"/>
                    </a:lnTo>
                    <a:lnTo>
                      <a:pt x="54" y="745"/>
                    </a:lnTo>
                    <a:lnTo>
                      <a:pt x="54" y="737"/>
                    </a:lnTo>
                    <a:lnTo>
                      <a:pt x="54" y="730"/>
                    </a:lnTo>
                    <a:lnTo>
                      <a:pt x="54" y="722"/>
                    </a:lnTo>
                    <a:lnTo>
                      <a:pt x="54" y="713"/>
                    </a:lnTo>
                    <a:lnTo>
                      <a:pt x="54" y="705"/>
                    </a:lnTo>
                    <a:lnTo>
                      <a:pt x="54" y="698"/>
                    </a:lnTo>
                    <a:lnTo>
                      <a:pt x="54" y="690"/>
                    </a:lnTo>
                    <a:lnTo>
                      <a:pt x="54" y="682"/>
                    </a:lnTo>
                    <a:lnTo>
                      <a:pt x="54" y="673"/>
                    </a:lnTo>
                    <a:lnTo>
                      <a:pt x="54" y="665"/>
                    </a:lnTo>
                    <a:lnTo>
                      <a:pt x="54" y="657"/>
                    </a:lnTo>
                    <a:lnTo>
                      <a:pt x="54" y="648"/>
                    </a:lnTo>
                    <a:lnTo>
                      <a:pt x="55" y="640"/>
                    </a:lnTo>
                    <a:lnTo>
                      <a:pt x="55" y="632"/>
                    </a:lnTo>
                    <a:lnTo>
                      <a:pt x="55" y="622"/>
                    </a:lnTo>
                    <a:lnTo>
                      <a:pt x="55" y="614"/>
                    </a:lnTo>
                    <a:lnTo>
                      <a:pt x="55" y="606"/>
                    </a:lnTo>
                    <a:lnTo>
                      <a:pt x="55" y="598"/>
                    </a:lnTo>
                    <a:lnTo>
                      <a:pt x="55" y="589"/>
                    </a:lnTo>
                    <a:lnTo>
                      <a:pt x="55" y="581"/>
                    </a:lnTo>
                    <a:lnTo>
                      <a:pt x="56" y="572"/>
                    </a:lnTo>
                    <a:lnTo>
                      <a:pt x="56" y="563"/>
                    </a:lnTo>
                    <a:lnTo>
                      <a:pt x="56" y="555"/>
                    </a:lnTo>
                    <a:lnTo>
                      <a:pt x="56" y="547"/>
                    </a:lnTo>
                    <a:lnTo>
                      <a:pt x="58" y="537"/>
                    </a:lnTo>
                    <a:lnTo>
                      <a:pt x="58" y="529"/>
                    </a:lnTo>
                    <a:lnTo>
                      <a:pt x="58" y="519"/>
                    </a:lnTo>
                    <a:lnTo>
                      <a:pt x="58" y="508"/>
                    </a:lnTo>
                    <a:lnTo>
                      <a:pt x="59" y="497"/>
                    </a:lnTo>
                    <a:lnTo>
                      <a:pt x="59" y="488"/>
                    </a:lnTo>
                    <a:lnTo>
                      <a:pt x="59" y="477"/>
                    </a:lnTo>
                    <a:lnTo>
                      <a:pt x="59" y="467"/>
                    </a:lnTo>
                    <a:lnTo>
                      <a:pt x="59" y="456"/>
                    </a:lnTo>
                    <a:lnTo>
                      <a:pt x="60" y="446"/>
                    </a:lnTo>
                    <a:lnTo>
                      <a:pt x="60" y="436"/>
                    </a:lnTo>
                    <a:lnTo>
                      <a:pt x="60" y="426"/>
                    </a:lnTo>
                    <a:lnTo>
                      <a:pt x="60" y="417"/>
                    </a:lnTo>
                    <a:lnTo>
                      <a:pt x="60" y="406"/>
                    </a:lnTo>
                    <a:lnTo>
                      <a:pt x="60" y="397"/>
                    </a:lnTo>
                    <a:lnTo>
                      <a:pt x="60" y="387"/>
                    </a:lnTo>
                    <a:lnTo>
                      <a:pt x="60" y="378"/>
                    </a:lnTo>
                    <a:lnTo>
                      <a:pt x="60" y="369"/>
                    </a:lnTo>
                    <a:lnTo>
                      <a:pt x="60" y="359"/>
                    </a:lnTo>
                    <a:lnTo>
                      <a:pt x="60" y="350"/>
                    </a:lnTo>
                    <a:lnTo>
                      <a:pt x="60" y="341"/>
                    </a:lnTo>
                    <a:lnTo>
                      <a:pt x="61" y="332"/>
                    </a:lnTo>
                    <a:lnTo>
                      <a:pt x="61" y="322"/>
                    </a:lnTo>
                    <a:lnTo>
                      <a:pt x="61" y="314"/>
                    </a:lnTo>
                    <a:lnTo>
                      <a:pt x="61" y="306"/>
                    </a:lnTo>
                    <a:lnTo>
                      <a:pt x="61" y="298"/>
                    </a:lnTo>
                    <a:lnTo>
                      <a:pt x="61" y="288"/>
                    </a:lnTo>
                    <a:lnTo>
                      <a:pt x="61" y="280"/>
                    </a:lnTo>
                    <a:lnTo>
                      <a:pt x="61" y="272"/>
                    </a:lnTo>
                    <a:lnTo>
                      <a:pt x="63" y="265"/>
                    </a:lnTo>
                    <a:lnTo>
                      <a:pt x="63" y="256"/>
                    </a:lnTo>
                    <a:lnTo>
                      <a:pt x="63" y="248"/>
                    </a:lnTo>
                    <a:lnTo>
                      <a:pt x="63" y="241"/>
                    </a:lnTo>
                    <a:lnTo>
                      <a:pt x="64" y="233"/>
                    </a:lnTo>
                    <a:lnTo>
                      <a:pt x="64" y="226"/>
                    </a:lnTo>
                    <a:lnTo>
                      <a:pt x="64" y="219"/>
                    </a:lnTo>
                    <a:lnTo>
                      <a:pt x="65" y="211"/>
                    </a:lnTo>
                    <a:lnTo>
                      <a:pt x="65" y="204"/>
                    </a:lnTo>
                    <a:lnTo>
                      <a:pt x="66" y="197"/>
                    </a:lnTo>
                    <a:lnTo>
                      <a:pt x="66" y="190"/>
                    </a:lnTo>
                    <a:lnTo>
                      <a:pt x="67" y="184"/>
                    </a:lnTo>
                    <a:lnTo>
                      <a:pt x="69" y="177"/>
                    </a:lnTo>
                    <a:lnTo>
                      <a:pt x="69" y="171"/>
                    </a:lnTo>
                    <a:lnTo>
                      <a:pt x="70" y="165"/>
                    </a:lnTo>
                    <a:lnTo>
                      <a:pt x="71" y="159"/>
                    </a:lnTo>
                    <a:lnTo>
                      <a:pt x="72" y="154"/>
                    </a:lnTo>
                    <a:lnTo>
                      <a:pt x="72" y="148"/>
                    </a:lnTo>
                    <a:lnTo>
                      <a:pt x="74" y="142"/>
                    </a:lnTo>
                    <a:lnTo>
                      <a:pt x="76" y="137"/>
                    </a:lnTo>
                    <a:lnTo>
                      <a:pt x="77" y="131"/>
                    </a:lnTo>
                    <a:lnTo>
                      <a:pt x="78" y="126"/>
                    </a:lnTo>
                    <a:lnTo>
                      <a:pt x="80" y="122"/>
                    </a:lnTo>
                    <a:lnTo>
                      <a:pt x="81" y="117"/>
                    </a:lnTo>
                    <a:lnTo>
                      <a:pt x="83" y="112"/>
                    </a:lnTo>
                    <a:lnTo>
                      <a:pt x="85" y="109"/>
                    </a:lnTo>
                    <a:lnTo>
                      <a:pt x="87" y="104"/>
                    </a:lnTo>
                    <a:lnTo>
                      <a:pt x="90" y="100"/>
                    </a:lnTo>
                    <a:lnTo>
                      <a:pt x="91" y="97"/>
                    </a:lnTo>
                    <a:lnTo>
                      <a:pt x="93" y="93"/>
                    </a:lnTo>
                    <a:lnTo>
                      <a:pt x="96" y="90"/>
                    </a:lnTo>
                    <a:lnTo>
                      <a:pt x="98" y="86"/>
                    </a:lnTo>
                    <a:lnTo>
                      <a:pt x="101" y="84"/>
                    </a:lnTo>
                    <a:lnTo>
                      <a:pt x="103" y="80"/>
                    </a:lnTo>
                    <a:lnTo>
                      <a:pt x="107" y="78"/>
                    </a:lnTo>
                    <a:lnTo>
                      <a:pt x="109" y="76"/>
                    </a:lnTo>
                    <a:lnTo>
                      <a:pt x="113" y="73"/>
                    </a:lnTo>
                    <a:lnTo>
                      <a:pt x="115" y="71"/>
                    </a:lnTo>
                    <a:lnTo>
                      <a:pt x="119" y="70"/>
                    </a:lnTo>
                    <a:lnTo>
                      <a:pt x="123" y="67"/>
                    </a:lnTo>
                    <a:lnTo>
                      <a:pt x="125" y="65"/>
                    </a:lnTo>
                    <a:lnTo>
                      <a:pt x="129" y="64"/>
                    </a:lnTo>
                    <a:lnTo>
                      <a:pt x="132" y="61"/>
                    </a:lnTo>
                    <a:lnTo>
                      <a:pt x="135" y="60"/>
                    </a:lnTo>
                    <a:lnTo>
                      <a:pt x="138" y="59"/>
                    </a:lnTo>
                    <a:lnTo>
                      <a:pt x="142" y="58"/>
                    </a:lnTo>
                    <a:lnTo>
                      <a:pt x="146" y="57"/>
                    </a:lnTo>
                    <a:lnTo>
                      <a:pt x="148" y="56"/>
                    </a:lnTo>
                    <a:lnTo>
                      <a:pt x="152" y="54"/>
                    </a:lnTo>
                    <a:lnTo>
                      <a:pt x="154" y="53"/>
                    </a:lnTo>
                    <a:lnTo>
                      <a:pt x="158" y="53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8" y="51"/>
                    </a:lnTo>
                    <a:lnTo>
                      <a:pt x="170" y="51"/>
                    </a:lnTo>
                    <a:lnTo>
                      <a:pt x="174" y="51"/>
                    </a:lnTo>
                    <a:lnTo>
                      <a:pt x="176" y="51"/>
                    </a:lnTo>
                    <a:lnTo>
                      <a:pt x="179" y="51"/>
                    </a:lnTo>
                    <a:lnTo>
                      <a:pt x="182" y="51"/>
                    </a:lnTo>
                    <a:lnTo>
                      <a:pt x="185" y="51"/>
                    </a:lnTo>
                    <a:lnTo>
                      <a:pt x="189" y="52"/>
                    </a:lnTo>
                    <a:lnTo>
                      <a:pt x="191" y="52"/>
                    </a:lnTo>
                    <a:lnTo>
                      <a:pt x="193" y="53"/>
                    </a:lnTo>
                    <a:lnTo>
                      <a:pt x="196" y="53"/>
                    </a:lnTo>
                    <a:lnTo>
                      <a:pt x="200" y="54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7" y="57"/>
                    </a:lnTo>
                    <a:lnTo>
                      <a:pt x="211" y="58"/>
                    </a:lnTo>
                    <a:lnTo>
                      <a:pt x="213" y="59"/>
                    </a:lnTo>
                    <a:lnTo>
                      <a:pt x="215" y="60"/>
                    </a:lnTo>
                    <a:lnTo>
                      <a:pt x="218" y="61"/>
                    </a:lnTo>
                    <a:lnTo>
                      <a:pt x="219" y="63"/>
                    </a:lnTo>
                    <a:lnTo>
                      <a:pt x="222" y="65"/>
                    </a:lnTo>
                    <a:lnTo>
                      <a:pt x="224" y="66"/>
                    </a:lnTo>
                    <a:lnTo>
                      <a:pt x="226" y="67"/>
                    </a:lnTo>
                    <a:lnTo>
                      <a:pt x="229" y="70"/>
                    </a:lnTo>
                    <a:lnTo>
                      <a:pt x="231" y="71"/>
                    </a:lnTo>
                    <a:lnTo>
                      <a:pt x="234" y="73"/>
                    </a:lnTo>
                    <a:lnTo>
                      <a:pt x="235" y="76"/>
                    </a:lnTo>
                    <a:lnTo>
                      <a:pt x="237" y="78"/>
                    </a:lnTo>
                    <a:lnTo>
                      <a:pt x="239" y="79"/>
                    </a:lnTo>
                    <a:lnTo>
                      <a:pt x="241" y="81"/>
                    </a:lnTo>
                    <a:lnTo>
                      <a:pt x="242" y="84"/>
                    </a:lnTo>
                    <a:lnTo>
                      <a:pt x="245" y="86"/>
                    </a:lnTo>
                    <a:lnTo>
                      <a:pt x="246" y="89"/>
                    </a:lnTo>
                    <a:lnTo>
                      <a:pt x="247" y="92"/>
                    </a:lnTo>
                    <a:lnTo>
                      <a:pt x="250" y="94"/>
                    </a:lnTo>
                    <a:lnTo>
                      <a:pt x="251" y="97"/>
                    </a:lnTo>
                    <a:lnTo>
                      <a:pt x="252" y="99"/>
                    </a:lnTo>
                    <a:lnTo>
                      <a:pt x="253" y="103"/>
                    </a:lnTo>
                    <a:lnTo>
                      <a:pt x="255" y="105"/>
                    </a:lnTo>
                    <a:lnTo>
                      <a:pt x="256" y="109"/>
                    </a:lnTo>
                    <a:lnTo>
                      <a:pt x="257" y="111"/>
                    </a:lnTo>
                    <a:lnTo>
                      <a:pt x="258" y="115"/>
                    </a:lnTo>
                    <a:lnTo>
                      <a:pt x="259" y="118"/>
                    </a:lnTo>
                    <a:lnTo>
                      <a:pt x="261" y="120"/>
                    </a:lnTo>
                    <a:lnTo>
                      <a:pt x="261" y="124"/>
                    </a:lnTo>
                    <a:lnTo>
                      <a:pt x="262" y="128"/>
                    </a:lnTo>
                    <a:lnTo>
                      <a:pt x="263" y="131"/>
                    </a:lnTo>
                    <a:lnTo>
                      <a:pt x="263" y="135"/>
                    </a:lnTo>
                    <a:lnTo>
                      <a:pt x="264" y="138"/>
                    </a:lnTo>
                    <a:lnTo>
                      <a:pt x="264" y="142"/>
                    </a:lnTo>
                    <a:lnTo>
                      <a:pt x="264" y="146"/>
                    </a:lnTo>
                    <a:lnTo>
                      <a:pt x="266" y="150"/>
                    </a:lnTo>
                    <a:lnTo>
                      <a:pt x="266" y="155"/>
                    </a:lnTo>
                    <a:lnTo>
                      <a:pt x="266" y="161"/>
                    </a:lnTo>
                    <a:lnTo>
                      <a:pt x="267" y="167"/>
                    </a:lnTo>
                    <a:lnTo>
                      <a:pt x="267" y="172"/>
                    </a:lnTo>
                    <a:lnTo>
                      <a:pt x="267" y="178"/>
                    </a:lnTo>
                    <a:lnTo>
                      <a:pt x="268" y="184"/>
                    </a:lnTo>
                    <a:lnTo>
                      <a:pt x="268" y="191"/>
                    </a:lnTo>
                    <a:lnTo>
                      <a:pt x="268" y="197"/>
                    </a:lnTo>
                    <a:lnTo>
                      <a:pt x="268" y="204"/>
                    </a:lnTo>
                    <a:lnTo>
                      <a:pt x="269" y="213"/>
                    </a:lnTo>
                    <a:lnTo>
                      <a:pt x="269" y="220"/>
                    </a:lnTo>
                    <a:lnTo>
                      <a:pt x="269" y="228"/>
                    </a:lnTo>
                    <a:lnTo>
                      <a:pt x="269" y="235"/>
                    </a:lnTo>
                    <a:lnTo>
                      <a:pt x="269" y="243"/>
                    </a:lnTo>
                    <a:lnTo>
                      <a:pt x="269" y="252"/>
                    </a:lnTo>
                    <a:lnTo>
                      <a:pt x="269" y="261"/>
                    </a:lnTo>
                    <a:lnTo>
                      <a:pt x="269" y="269"/>
                    </a:lnTo>
                    <a:lnTo>
                      <a:pt x="271" y="279"/>
                    </a:lnTo>
                    <a:lnTo>
                      <a:pt x="271" y="287"/>
                    </a:lnTo>
                    <a:lnTo>
                      <a:pt x="271" y="296"/>
                    </a:lnTo>
                    <a:lnTo>
                      <a:pt x="271" y="306"/>
                    </a:lnTo>
                    <a:lnTo>
                      <a:pt x="271" y="315"/>
                    </a:lnTo>
                    <a:lnTo>
                      <a:pt x="271" y="325"/>
                    </a:lnTo>
                    <a:lnTo>
                      <a:pt x="271" y="334"/>
                    </a:lnTo>
                    <a:lnTo>
                      <a:pt x="271" y="344"/>
                    </a:lnTo>
                    <a:lnTo>
                      <a:pt x="271" y="354"/>
                    </a:lnTo>
                    <a:lnTo>
                      <a:pt x="271" y="364"/>
                    </a:lnTo>
                    <a:lnTo>
                      <a:pt x="271" y="374"/>
                    </a:lnTo>
                    <a:lnTo>
                      <a:pt x="271" y="384"/>
                    </a:lnTo>
                    <a:lnTo>
                      <a:pt x="271" y="394"/>
                    </a:lnTo>
                    <a:lnTo>
                      <a:pt x="271" y="405"/>
                    </a:lnTo>
                    <a:lnTo>
                      <a:pt x="271" y="415"/>
                    </a:lnTo>
                    <a:lnTo>
                      <a:pt x="271" y="425"/>
                    </a:lnTo>
                    <a:lnTo>
                      <a:pt x="271" y="436"/>
                    </a:lnTo>
                    <a:lnTo>
                      <a:pt x="271" y="445"/>
                    </a:lnTo>
                    <a:lnTo>
                      <a:pt x="271" y="456"/>
                    </a:lnTo>
                    <a:lnTo>
                      <a:pt x="271" y="467"/>
                    </a:lnTo>
                    <a:lnTo>
                      <a:pt x="271" y="477"/>
                    </a:lnTo>
                    <a:lnTo>
                      <a:pt x="269" y="487"/>
                    </a:lnTo>
                    <a:lnTo>
                      <a:pt x="269" y="497"/>
                    </a:lnTo>
                    <a:lnTo>
                      <a:pt x="269" y="508"/>
                    </a:lnTo>
                    <a:lnTo>
                      <a:pt x="269" y="517"/>
                    </a:lnTo>
                    <a:lnTo>
                      <a:pt x="269" y="528"/>
                    </a:lnTo>
                    <a:lnTo>
                      <a:pt x="269" y="537"/>
                    </a:lnTo>
                    <a:lnTo>
                      <a:pt x="269" y="548"/>
                    </a:lnTo>
                    <a:lnTo>
                      <a:pt x="269" y="557"/>
                    </a:lnTo>
                    <a:lnTo>
                      <a:pt x="269" y="567"/>
                    </a:lnTo>
                    <a:lnTo>
                      <a:pt x="269" y="578"/>
                    </a:lnTo>
                    <a:lnTo>
                      <a:pt x="269" y="587"/>
                    </a:lnTo>
                    <a:lnTo>
                      <a:pt x="269" y="595"/>
                    </a:lnTo>
                    <a:lnTo>
                      <a:pt x="268" y="605"/>
                    </a:lnTo>
                    <a:lnTo>
                      <a:pt x="268" y="614"/>
                    </a:lnTo>
                    <a:lnTo>
                      <a:pt x="268" y="624"/>
                    </a:lnTo>
                    <a:lnTo>
                      <a:pt x="268" y="632"/>
                    </a:lnTo>
                    <a:lnTo>
                      <a:pt x="268" y="640"/>
                    </a:lnTo>
                    <a:lnTo>
                      <a:pt x="268" y="650"/>
                    </a:lnTo>
                    <a:lnTo>
                      <a:pt x="268" y="658"/>
                    </a:lnTo>
                    <a:lnTo>
                      <a:pt x="268" y="666"/>
                    </a:lnTo>
                    <a:lnTo>
                      <a:pt x="268" y="673"/>
                    </a:lnTo>
                    <a:lnTo>
                      <a:pt x="268" y="682"/>
                    </a:lnTo>
                    <a:lnTo>
                      <a:pt x="268" y="689"/>
                    </a:lnTo>
                    <a:lnTo>
                      <a:pt x="268" y="697"/>
                    </a:lnTo>
                    <a:lnTo>
                      <a:pt x="268" y="704"/>
                    </a:lnTo>
                    <a:lnTo>
                      <a:pt x="268" y="712"/>
                    </a:lnTo>
                    <a:lnTo>
                      <a:pt x="268" y="719"/>
                    </a:lnTo>
                    <a:lnTo>
                      <a:pt x="267" y="726"/>
                    </a:lnTo>
                    <a:lnTo>
                      <a:pt x="267" y="735"/>
                    </a:lnTo>
                    <a:lnTo>
                      <a:pt x="267" y="742"/>
                    </a:lnTo>
                    <a:lnTo>
                      <a:pt x="267" y="750"/>
                    </a:lnTo>
                    <a:lnTo>
                      <a:pt x="267" y="757"/>
                    </a:lnTo>
                    <a:lnTo>
                      <a:pt x="267" y="765"/>
                    </a:lnTo>
                    <a:lnTo>
                      <a:pt x="267" y="772"/>
                    </a:lnTo>
                    <a:lnTo>
                      <a:pt x="267" y="781"/>
                    </a:lnTo>
                    <a:lnTo>
                      <a:pt x="266" y="788"/>
                    </a:lnTo>
                    <a:lnTo>
                      <a:pt x="266" y="796"/>
                    </a:lnTo>
                    <a:lnTo>
                      <a:pt x="266" y="803"/>
                    </a:lnTo>
                    <a:lnTo>
                      <a:pt x="266" y="811"/>
                    </a:lnTo>
                    <a:lnTo>
                      <a:pt x="266" y="819"/>
                    </a:lnTo>
                    <a:lnTo>
                      <a:pt x="264" y="826"/>
                    </a:lnTo>
                    <a:lnTo>
                      <a:pt x="264" y="834"/>
                    </a:lnTo>
                    <a:lnTo>
                      <a:pt x="264" y="841"/>
                    </a:lnTo>
                    <a:lnTo>
                      <a:pt x="264" y="848"/>
                    </a:lnTo>
                    <a:lnTo>
                      <a:pt x="263" y="855"/>
                    </a:lnTo>
                    <a:lnTo>
                      <a:pt x="263" y="863"/>
                    </a:lnTo>
                    <a:lnTo>
                      <a:pt x="262" y="870"/>
                    </a:lnTo>
                    <a:lnTo>
                      <a:pt x="262" y="878"/>
                    </a:lnTo>
                    <a:lnTo>
                      <a:pt x="262" y="885"/>
                    </a:lnTo>
                    <a:lnTo>
                      <a:pt x="261" y="892"/>
                    </a:lnTo>
                    <a:lnTo>
                      <a:pt x="261" y="899"/>
                    </a:lnTo>
                    <a:lnTo>
                      <a:pt x="261" y="906"/>
                    </a:lnTo>
                    <a:lnTo>
                      <a:pt x="259" y="913"/>
                    </a:lnTo>
                    <a:lnTo>
                      <a:pt x="259" y="920"/>
                    </a:lnTo>
                    <a:lnTo>
                      <a:pt x="258" y="926"/>
                    </a:lnTo>
                    <a:lnTo>
                      <a:pt x="258" y="933"/>
                    </a:lnTo>
                    <a:lnTo>
                      <a:pt x="257" y="940"/>
                    </a:lnTo>
                    <a:lnTo>
                      <a:pt x="256" y="946"/>
                    </a:lnTo>
                    <a:lnTo>
                      <a:pt x="256" y="953"/>
                    </a:lnTo>
                    <a:lnTo>
                      <a:pt x="255" y="959"/>
                    </a:lnTo>
                    <a:lnTo>
                      <a:pt x="255" y="965"/>
                    </a:lnTo>
                    <a:lnTo>
                      <a:pt x="253" y="972"/>
                    </a:lnTo>
                    <a:lnTo>
                      <a:pt x="252" y="978"/>
                    </a:lnTo>
                    <a:lnTo>
                      <a:pt x="252" y="984"/>
                    </a:lnTo>
                    <a:lnTo>
                      <a:pt x="251" y="990"/>
                    </a:lnTo>
                    <a:lnTo>
                      <a:pt x="250" y="996"/>
                    </a:lnTo>
                    <a:lnTo>
                      <a:pt x="248" y="1002"/>
                    </a:lnTo>
                    <a:lnTo>
                      <a:pt x="247" y="1006"/>
                    </a:lnTo>
                    <a:lnTo>
                      <a:pt x="247" y="1012"/>
                    </a:lnTo>
                    <a:lnTo>
                      <a:pt x="246" y="1018"/>
                    </a:lnTo>
                    <a:lnTo>
                      <a:pt x="245" y="1023"/>
                    </a:lnTo>
                    <a:lnTo>
                      <a:pt x="244" y="1028"/>
                    </a:lnTo>
                    <a:lnTo>
                      <a:pt x="242" y="1033"/>
                    </a:lnTo>
                    <a:lnTo>
                      <a:pt x="241" y="1038"/>
                    </a:lnTo>
                    <a:lnTo>
                      <a:pt x="240" y="1043"/>
                    </a:lnTo>
                    <a:lnTo>
                      <a:pt x="239" y="1046"/>
                    </a:lnTo>
                    <a:lnTo>
                      <a:pt x="237" y="1051"/>
                    </a:lnTo>
                    <a:lnTo>
                      <a:pt x="236" y="1056"/>
                    </a:lnTo>
                    <a:lnTo>
                      <a:pt x="235" y="1059"/>
                    </a:lnTo>
                    <a:lnTo>
                      <a:pt x="233" y="1064"/>
                    </a:lnTo>
                    <a:lnTo>
                      <a:pt x="231" y="1068"/>
                    </a:lnTo>
                    <a:lnTo>
                      <a:pt x="230" y="1071"/>
                    </a:lnTo>
                    <a:lnTo>
                      <a:pt x="229" y="1075"/>
                    </a:lnTo>
                    <a:lnTo>
                      <a:pt x="226" y="1078"/>
                    </a:lnTo>
                    <a:lnTo>
                      <a:pt x="225" y="1081"/>
                    </a:lnTo>
                    <a:lnTo>
                      <a:pt x="224" y="1084"/>
                    </a:lnTo>
                    <a:lnTo>
                      <a:pt x="222" y="1088"/>
                    </a:lnTo>
                    <a:lnTo>
                      <a:pt x="219" y="1091"/>
                    </a:lnTo>
                    <a:lnTo>
                      <a:pt x="218" y="1095"/>
                    </a:lnTo>
                    <a:lnTo>
                      <a:pt x="215" y="1098"/>
                    </a:lnTo>
                    <a:lnTo>
                      <a:pt x="213" y="1102"/>
                    </a:lnTo>
                    <a:lnTo>
                      <a:pt x="212" y="1106"/>
                    </a:lnTo>
                    <a:lnTo>
                      <a:pt x="209" y="1109"/>
                    </a:lnTo>
                    <a:lnTo>
                      <a:pt x="208" y="1113"/>
                    </a:lnTo>
                    <a:lnTo>
                      <a:pt x="206" y="1116"/>
                    </a:lnTo>
                    <a:lnTo>
                      <a:pt x="204" y="1119"/>
                    </a:lnTo>
                    <a:lnTo>
                      <a:pt x="203" y="1122"/>
                    </a:lnTo>
                    <a:lnTo>
                      <a:pt x="201" y="1126"/>
                    </a:lnTo>
                    <a:lnTo>
                      <a:pt x="200" y="1128"/>
                    </a:lnTo>
                    <a:lnTo>
                      <a:pt x="198" y="1132"/>
                    </a:lnTo>
                    <a:lnTo>
                      <a:pt x="197" y="1134"/>
                    </a:lnTo>
                    <a:lnTo>
                      <a:pt x="196" y="1137"/>
                    </a:lnTo>
                    <a:lnTo>
                      <a:pt x="195" y="1141"/>
                    </a:lnTo>
                    <a:lnTo>
                      <a:pt x="192" y="1143"/>
                    </a:lnTo>
                    <a:lnTo>
                      <a:pt x="192" y="1146"/>
                    </a:lnTo>
                    <a:lnTo>
                      <a:pt x="191" y="1149"/>
                    </a:lnTo>
                    <a:lnTo>
                      <a:pt x="190" y="1152"/>
                    </a:lnTo>
                    <a:lnTo>
                      <a:pt x="189" y="1155"/>
                    </a:lnTo>
                    <a:lnTo>
                      <a:pt x="187" y="1158"/>
                    </a:lnTo>
                    <a:lnTo>
                      <a:pt x="186" y="1161"/>
                    </a:lnTo>
                    <a:lnTo>
                      <a:pt x="185" y="1163"/>
                    </a:lnTo>
                    <a:lnTo>
                      <a:pt x="184" y="1166"/>
                    </a:lnTo>
                    <a:lnTo>
                      <a:pt x="184" y="1168"/>
                    </a:lnTo>
                    <a:lnTo>
                      <a:pt x="182" y="1172"/>
                    </a:lnTo>
                    <a:lnTo>
                      <a:pt x="181" y="1174"/>
                    </a:lnTo>
                    <a:lnTo>
                      <a:pt x="181" y="1176"/>
                    </a:lnTo>
                    <a:lnTo>
                      <a:pt x="180" y="1180"/>
                    </a:lnTo>
                    <a:lnTo>
                      <a:pt x="180" y="1182"/>
                    </a:lnTo>
                    <a:lnTo>
                      <a:pt x="179" y="1185"/>
                    </a:lnTo>
                    <a:lnTo>
                      <a:pt x="178" y="1187"/>
                    </a:lnTo>
                    <a:lnTo>
                      <a:pt x="178" y="1191"/>
                    </a:lnTo>
                    <a:lnTo>
                      <a:pt x="176" y="1193"/>
                    </a:lnTo>
                    <a:lnTo>
                      <a:pt x="176" y="1195"/>
                    </a:lnTo>
                    <a:lnTo>
                      <a:pt x="175" y="1198"/>
                    </a:lnTo>
                    <a:lnTo>
                      <a:pt x="175" y="1201"/>
                    </a:lnTo>
                    <a:lnTo>
                      <a:pt x="175" y="1204"/>
                    </a:lnTo>
                    <a:lnTo>
                      <a:pt x="174" y="1206"/>
                    </a:lnTo>
                    <a:lnTo>
                      <a:pt x="174" y="1208"/>
                    </a:lnTo>
                    <a:lnTo>
                      <a:pt x="174" y="1212"/>
                    </a:lnTo>
                    <a:lnTo>
                      <a:pt x="173" y="1214"/>
                    </a:lnTo>
                    <a:lnTo>
                      <a:pt x="173" y="1217"/>
                    </a:lnTo>
                    <a:lnTo>
                      <a:pt x="173" y="1220"/>
                    </a:lnTo>
                    <a:lnTo>
                      <a:pt x="173" y="1222"/>
                    </a:lnTo>
                    <a:lnTo>
                      <a:pt x="171" y="1226"/>
                    </a:lnTo>
                    <a:lnTo>
                      <a:pt x="171" y="1228"/>
                    </a:lnTo>
                    <a:lnTo>
                      <a:pt x="171" y="1231"/>
                    </a:lnTo>
                    <a:lnTo>
                      <a:pt x="171" y="1234"/>
                    </a:lnTo>
                    <a:lnTo>
                      <a:pt x="171" y="1237"/>
                    </a:lnTo>
                    <a:lnTo>
                      <a:pt x="170" y="1240"/>
                    </a:lnTo>
                    <a:lnTo>
                      <a:pt x="170" y="1243"/>
                    </a:lnTo>
                    <a:lnTo>
                      <a:pt x="170" y="1246"/>
                    </a:lnTo>
                    <a:lnTo>
                      <a:pt x="170" y="1248"/>
                    </a:lnTo>
                    <a:lnTo>
                      <a:pt x="170" y="1252"/>
                    </a:lnTo>
                    <a:lnTo>
                      <a:pt x="170" y="1254"/>
                    </a:lnTo>
                    <a:lnTo>
                      <a:pt x="170" y="1258"/>
                    </a:lnTo>
                    <a:lnTo>
                      <a:pt x="170" y="1261"/>
                    </a:lnTo>
                    <a:lnTo>
                      <a:pt x="170" y="1265"/>
                    </a:lnTo>
                    <a:lnTo>
                      <a:pt x="170" y="1267"/>
                    </a:lnTo>
                    <a:lnTo>
                      <a:pt x="170" y="1271"/>
                    </a:lnTo>
                    <a:lnTo>
                      <a:pt x="170" y="1274"/>
                    </a:lnTo>
                    <a:lnTo>
                      <a:pt x="170" y="1278"/>
                    </a:lnTo>
                    <a:lnTo>
                      <a:pt x="170" y="1282"/>
                    </a:lnTo>
                    <a:lnTo>
                      <a:pt x="170" y="1285"/>
                    </a:lnTo>
                    <a:lnTo>
                      <a:pt x="170" y="1287"/>
                    </a:lnTo>
                    <a:lnTo>
                      <a:pt x="170" y="1291"/>
                    </a:lnTo>
                    <a:lnTo>
                      <a:pt x="170" y="1293"/>
                    </a:lnTo>
                    <a:lnTo>
                      <a:pt x="170" y="1297"/>
                    </a:lnTo>
                    <a:lnTo>
                      <a:pt x="170" y="1300"/>
                    </a:lnTo>
                    <a:lnTo>
                      <a:pt x="170" y="1303"/>
                    </a:lnTo>
                    <a:lnTo>
                      <a:pt x="170" y="1305"/>
                    </a:lnTo>
                    <a:lnTo>
                      <a:pt x="170" y="1308"/>
                    </a:lnTo>
                    <a:lnTo>
                      <a:pt x="170" y="1310"/>
                    </a:lnTo>
                    <a:lnTo>
                      <a:pt x="171" y="1313"/>
                    </a:lnTo>
                    <a:lnTo>
                      <a:pt x="171" y="1316"/>
                    </a:lnTo>
                    <a:lnTo>
                      <a:pt x="171" y="1318"/>
                    </a:lnTo>
                    <a:lnTo>
                      <a:pt x="171" y="1320"/>
                    </a:lnTo>
                    <a:lnTo>
                      <a:pt x="171" y="1322"/>
                    </a:lnTo>
                    <a:lnTo>
                      <a:pt x="171" y="1324"/>
                    </a:lnTo>
                    <a:lnTo>
                      <a:pt x="171" y="1326"/>
                    </a:lnTo>
                    <a:lnTo>
                      <a:pt x="171" y="1329"/>
                    </a:lnTo>
                    <a:lnTo>
                      <a:pt x="171" y="1330"/>
                    </a:lnTo>
                    <a:lnTo>
                      <a:pt x="173" y="1332"/>
                    </a:lnTo>
                    <a:lnTo>
                      <a:pt x="173" y="1335"/>
                    </a:lnTo>
                    <a:lnTo>
                      <a:pt x="173" y="1336"/>
                    </a:lnTo>
                    <a:lnTo>
                      <a:pt x="173" y="1337"/>
                    </a:lnTo>
                    <a:lnTo>
                      <a:pt x="173" y="1339"/>
                    </a:lnTo>
                    <a:lnTo>
                      <a:pt x="173" y="1341"/>
                    </a:lnTo>
                    <a:lnTo>
                      <a:pt x="174" y="1342"/>
                    </a:lnTo>
                    <a:lnTo>
                      <a:pt x="174" y="1344"/>
                    </a:lnTo>
                    <a:lnTo>
                      <a:pt x="174" y="1345"/>
                    </a:lnTo>
                    <a:lnTo>
                      <a:pt x="174" y="1346"/>
                    </a:lnTo>
                    <a:lnTo>
                      <a:pt x="174" y="1348"/>
                    </a:lnTo>
                    <a:lnTo>
                      <a:pt x="174" y="1349"/>
                    </a:lnTo>
                    <a:lnTo>
                      <a:pt x="175" y="1350"/>
                    </a:lnTo>
                    <a:lnTo>
                      <a:pt x="175" y="1351"/>
                    </a:lnTo>
                    <a:lnTo>
                      <a:pt x="175" y="1352"/>
                    </a:lnTo>
                    <a:lnTo>
                      <a:pt x="175" y="1354"/>
                    </a:lnTo>
                    <a:lnTo>
                      <a:pt x="175" y="1355"/>
                    </a:lnTo>
                    <a:lnTo>
                      <a:pt x="175" y="1356"/>
                    </a:lnTo>
                    <a:lnTo>
                      <a:pt x="175" y="1356"/>
                    </a:lnTo>
                    <a:lnTo>
                      <a:pt x="176" y="1357"/>
                    </a:lnTo>
                    <a:lnTo>
                      <a:pt x="176" y="1358"/>
                    </a:lnTo>
                    <a:lnTo>
                      <a:pt x="176" y="1358"/>
                    </a:lnTo>
                    <a:lnTo>
                      <a:pt x="176" y="1359"/>
                    </a:lnTo>
                    <a:lnTo>
                      <a:pt x="176" y="1361"/>
                    </a:lnTo>
                    <a:lnTo>
                      <a:pt x="176" y="1361"/>
                    </a:lnTo>
                    <a:lnTo>
                      <a:pt x="176" y="1362"/>
                    </a:lnTo>
                    <a:lnTo>
                      <a:pt x="176" y="1362"/>
                    </a:lnTo>
                    <a:lnTo>
                      <a:pt x="178" y="1363"/>
                    </a:lnTo>
                    <a:lnTo>
                      <a:pt x="178" y="1364"/>
                    </a:lnTo>
                    <a:lnTo>
                      <a:pt x="178" y="1364"/>
                    </a:lnTo>
                    <a:lnTo>
                      <a:pt x="178" y="1365"/>
                    </a:lnTo>
                    <a:lnTo>
                      <a:pt x="178" y="1365"/>
                    </a:lnTo>
                    <a:lnTo>
                      <a:pt x="178" y="1367"/>
                    </a:lnTo>
                    <a:lnTo>
                      <a:pt x="215" y="1355"/>
                    </a:lnTo>
                    <a:lnTo>
                      <a:pt x="215" y="1355"/>
                    </a:lnTo>
                    <a:lnTo>
                      <a:pt x="215" y="1354"/>
                    </a:lnTo>
                    <a:lnTo>
                      <a:pt x="215" y="1354"/>
                    </a:lnTo>
                    <a:lnTo>
                      <a:pt x="215" y="1352"/>
                    </a:lnTo>
                    <a:lnTo>
                      <a:pt x="215" y="1351"/>
                    </a:lnTo>
                    <a:lnTo>
                      <a:pt x="215" y="1351"/>
                    </a:lnTo>
                    <a:lnTo>
                      <a:pt x="215" y="1350"/>
                    </a:lnTo>
                    <a:lnTo>
                      <a:pt x="215" y="1349"/>
                    </a:lnTo>
                    <a:lnTo>
                      <a:pt x="215" y="1346"/>
                    </a:lnTo>
                    <a:lnTo>
                      <a:pt x="215" y="1345"/>
                    </a:lnTo>
                    <a:lnTo>
                      <a:pt x="215" y="1344"/>
                    </a:lnTo>
                    <a:lnTo>
                      <a:pt x="215" y="1342"/>
                    </a:lnTo>
                    <a:lnTo>
                      <a:pt x="215" y="1341"/>
                    </a:lnTo>
                    <a:lnTo>
                      <a:pt x="215" y="1339"/>
                    </a:lnTo>
                    <a:lnTo>
                      <a:pt x="215" y="1337"/>
                    </a:lnTo>
                    <a:lnTo>
                      <a:pt x="214" y="1335"/>
                    </a:lnTo>
                    <a:lnTo>
                      <a:pt x="214" y="1332"/>
                    </a:lnTo>
                    <a:lnTo>
                      <a:pt x="214" y="1330"/>
                    </a:lnTo>
                    <a:lnTo>
                      <a:pt x="214" y="1328"/>
                    </a:lnTo>
                    <a:lnTo>
                      <a:pt x="214" y="1325"/>
                    </a:lnTo>
                    <a:lnTo>
                      <a:pt x="214" y="1323"/>
                    </a:lnTo>
                    <a:lnTo>
                      <a:pt x="214" y="1320"/>
                    </a:lnTo>
                    <a:lnTo>
                      <a:pt x="214" y="1318"/>
                    </a:lnTo>
                    <a:lnTo>
                      <a:pt x="214" y="1315"/>
                    </a:lnTo>
                    <a:lnTo>
                      <a:pt x="215" y="1312"/>
                    </a:lnTo>
                    <a:lnTo>
                      <a:pt x="215" y="1309"/>
                    </a:lnTo>
                    <a:lnTo>
                      <a:pt x="215" y="1306"/>
                    </a:lnTo>
                    <a:lnTo>
                      <a:pt x="215" y="1303"/>
                    </a:lnTo>
                    <a:lnTo>
                      <a:pt x="215" y="1300"/>
                    </a:lnTo>
                    <a:lnTo>
                      <a:pt x="215" y="1297"/>
                    </a:lnTo>
                    <a:lnTo>
                      <a:pt x="215" y="1293"/>
                    </a:lnTo>
                    <a:lnTo>
                      <a:pt x="215" y="1290"/>
                    </a:lnTo>
                    <a:lnTo>
                      <a:pt x="215" y="1287"/>
                    </a:lnTo>
                    <a:lnTo>
                      <a:pt x="217" y="1284"/>
                    </a:lnTo>
                    <a:lnTo>
                      <a:pt x="217" y="1280"/>
                    </a:lnTo>
                    <a:lnTo>
                      <a:pt x="217" y="1277"/>
                    </a:lnTo>
                    <a:lnTo>
                      <a:pt x="217" y="1273"/>
                    </a:lnTo>
                    <a:lnTo>
                      <a:pt x="218" y="1270"/>
                    </a:lnTo>
                    <a:lnTo>
                      <a:pt x="218" y="1266"/>
                    </a:lnTo>
                    <a:lnTo>
                      <a:pt x="218" y="1263"/>
                    </a:lnTo>
                    <a:lnTo>
                      <a:pt x="219" y="1258"/>
                    </a:lnTo>
                    <a:lnTo>
                      <a:pt x="219" y="1254"/>
                    </a:lnTo>
                    <a:lnTo>
                      <a:pt x="220" y="1251"/>
                    </a:lnTo>
                    <a:lnTo>
                      <a:pt x="220" y="1247"/>
                    </a:lnTo>
                    <a:lnTo>
                      <a:pt x="222" y="1243"/>
                    </a:lnTo>
                    <a:lnTo>
                      <a:pt x="222" y="1239"/>
                    </a:lnTo>
                    <a:lnTo>
                      <a:pt x="223" y="1235"/>
                    </a:lnTo>
                    <a:lnTo>
                      <a:pt x="223" y="1232"/>
                    </a:lnTo>
                    <a:lnTo>
                      <a:pt x="224" y="1227"/>
                    </a:lnTo>
                    <a:lnTo>
                      <a:pt x="225" y="1224"/>
                    </a:lnTo>
                    <a:lnTo>
                      <a:pt x="225" y="1219"/>
                    </a:lnTo>
                    <a:lnTo>
                      <a:pt x="226" y="1215"/>
                    </a:lnTo>
                    <a:lnTo>
                      <a:pt x="228" y="1212"/>
                    </a:lnTo>
                    <a:lnTo>
                      <a:pt x="229" y="1207"/>
                    </a:lnTo>
                    <a:lnTo>
                      <a:pt x="230" y="1204"/>
                    </a:lnTo>
                    <a:lnTo>
                      <a:pt x="230" y="1200"/>
                    </a:lnTo>
                    <a:lnTo>
                      <a:pt x="231" y="1195"/>
                    </a:lnTo>
                    <a:lnTo>
                      <a:pt x="233" y="1192"/>
                    </a:lnTo>
                    <a:lnTo>
                      <a:pt x="234" y="1187"/>
                    </a:lnTo>
                    <a:lnTo>
                      <a:pt x="235" y="1183"/>
                    </a:lnTo>
                    <a:lnTo>
                      <a:pt x="237" y="1180"/>
                    </a:lnTo>
                    <a:lnTo>
                      <a:pt x="239" y="1175"/>
                    </a:lnTo>
                    <a:lnTo>
                      <a:pt x="240" y="1172"/>
                    </a:lnTo>
                    <a:lnTo>
                      <a:pt x="241" y="1168"/>
                    </a:lnTo>
                    <a:lnTo>
                      <a:pt x="242" y="1165"/>
                    </a:lnTo>
                    <a:lnTo>
                      <a:pt x="244" y="1161"/>
                    </a:lnTo>
                    <a:lnTo>
                      <a:pt x="245" y="1158"/>
                    </a:lnTo>
                    <a:lnTo>
                      <a:pt x="246" y="1154"/>
                    </a:lnTo>
                    <a:lnTo>
                      <a:pt x="248" y="1150"/>
                    </a:lnTo>
                    <a:lnTo>
                      <a:pt x="250" y="1148"/>
                    </a:lnTo>
                    <a:lnTo>
                      <a:pt x="251" y="1145"/>
                    </a:lnTo>
                    <a:lnTo>
                      <a:pt x="252" y="1142"/>
                    </a:lnTo>
                    <a:lnTo>
                      <a:pt x="253" y="1140"/>
                    </a:lnTo>
                    <a:lnTo>
                      <a:pt x="255" y="1137"/>
                    </a:lnTo>
                    <a:lnTo>
                      <a:pt x="256" y="1135"/>
                    </a:lnTo>
                    <a:lnTo>
                      <a:pt x="257" y="1133"/>
                    </a:lnTo>
                    <a:lnTo>
                      <a:pt x="258" y="1130"/>
                    </a:lnTo>
                    <a:lnTo>
                      <a:pt x="259" y="1128"/>
                    </a:lnTo>
                    <a:lnTo>
                      <a:pt x="261" y="1126"/>
                    </a:lnTo>
                    <a:lnTo>
                      <a:pt x="262" y="1123"/>
                    </a:lnTo>
                    <a:lnTo>
                      <a:pt x="263" y="1121"/>
                    </a:lnTo>
                    <a:lnTo>
                      <a:pt x="264" y="1119"/>
                    </a:lnTo>
                    <a:lnTo>
                      <a:pt x="266" y="1116"/>
                    </a:lnTo>
                    <a:lnTo>
                      <a:pt x="267" y="1114"/>
                    </a:lnTo>
                    <a:lnTo>
                      <a:pt x="269" y="1113"/>
                    </a:lnTo>
                    <a:lnTo>
                      <a:pt x="271" y="1110"/>
                    </a:lnTo>
                    <a:lnTo>
                      <a:pt x="272" y="1108"/>
                    </a:lnTo>
                    <a:lnTo>
                      <a:pt x="273" y="1106"/>
                    </a:lnTo>
                    <a:lnTo>
                      <a:pt x="273" y="1103"/>
                    </a:lnTo>
                    <a:lnTo>
                      <a:pt x="275" y="1101"/>
                    </a:lnTo>
                    <a:lnTo>
                      <a:pt x="277" y="1098"/>
                    </a:lnTo>
                    <a:lnTo>
                      <a:pt x="278" y="1096"/>
                    </a:lnTo>
                    <a:lnTo>
                      <a:pt x="278" y="1094"/>
                    </a:lnTo>
                    <a:lnTo>
                      <a:pt x="280" y="1091"/>
                    </a:lnTo>
                    <a:lnTo>
                      <a:pt x="282" y="1089"/>
                    </a:lnTo>
                    <a:lnTo>
                      <a:pt x="282" y="1087"/>
                    </a:lnTo>
                    <a:lnTo>
                      <a:pt x="283" y="1084"/>
                    </a:lnTo>
                    <a:lnTo>
                      <a:pt x="284" y="1081"/>
                    </a:lnTo>
                    <a:lnTo>
                      <a:pt x="285" y="1078"/>
                    </a:lnTo>
                    <a:lnTo>
                      <a:pt x="286" y="1075"/>
                    </a:lnTo>
                    <a:lnTo>
                      <a:pt x="288" y="1071"/>
                    </a:lnTo>
                    <a:lnTo>
                      <a:pt x="289" y="1069"/>
                    </a:lnTo>
                    <a:lnTo>
                      <a:pt x="290" y="1065"/>
                    </a:lnTo>
                    <a:lnTo>
                      <a:pt x="291" y="1062"/>
                    </a:lnTo>
                    <a:lnTo>
                      <a:pt x="293" y="1057"/>
                    </a:lnTo>
                    <a:lnTo>
                      <a:pt x="293" y="1054"/>
                    </a:lnTo>
                    <a:lnTo>
                      <a:pt x="294" y="1050"/>
                    </a:lnTo>
                    <a:lnTo>
                      <a:pt x="295" y="1045"/>
                    </a:lnTo>
                    <a:lnTo>
                      <a:pt x="296" y="1041"/>
                    </a:lnTo>
                    <a:lnTo>
                      <a:pt x="297" y="1037"/>
                    </a:lnTo>
                    <a:lnTo>
                      <a:pt x="299" y="1031"/>
                    </a:lnTo>
                    <a:lnTo>
                      <a:pt x="300" y="1026"/>
                    </a:lnTo>
                    <a:lnTo>
                      <a:pt x="300" y="1022"/>
                    </a:lnTo>
                    <a:lnTo>
                      <a:pt x="301" y="1016"/>
                    </a:lnTo>
                    <a:lnTo>
                      <a:pt x="302" y="1010"/>
                    </a:lnTo>
                    <a:lnTo>
                      <a:pt x="304" y="1005"/>
                    </a:lnTo>
                    <a:lnTo>
                      <a:pt x="305" y="998"/>
                    </a:lnTo>
                    <a:lnTo>
                      <a:pt x="305" y="992"/>
                    </a:lnTo>
                    <a:lnTo>
                      <a:pt x="306" y="985"/>
                    </a:lnTo>
                    <a:lnTo>
                      <a:pt x="307" y="979"/>
                    </a:lnTo>
                    <a:lnTo>
                      <a:pt x="308" y="971"/>
                    </a:lnTo>
                    <a:lnTo>
                      <a:pt x="308" y="964"/>
                    </a:lnTo>
                    <a:lnTo>
                      <a:pt x="310" y="957"/>
                    </a:lnTo>
                    <a:lnTo>
                      <a:pt x="311" y="948"/>
                    </a:lnTo>
                    <a:lnTo>
                      <a:pt x="312" y="940"/>
                    </a:lnTo>
                    <a:lnTo>
                      <a:pt x="312" y="931"/>
                    </a:lnTo>
                    <a:lnTo>
                      <a:pt x="313" y="922"/>
                    </a:lnTo>
                    <a:lnTo>
                      <a:pt x="315" y="913"/>
                    </a:lnTo>
                    <a:lnTo>
                      <a:pt x="315" y="904"/>
                    </a:lnTo>
                    <a:lnTo>
                      <a:pt x="316" y="894"/>
                    </a:lnTo>
                    <a:lnTo>
                      <a:pt x="316" y="883"/>
                    </a:lnTo>
                    <a:lnTo>
                      <a:pt x="317" y="873"/>
                    </a:lnTo>
                    <a:lnTo>
                      <a:pt x="318" y="862"/>
                    </a:lnTo>
                    <a:lnTo>
                      <a:pt x="318" y="852"/>
                    </a:lnTo>
                    <a:lnTo>
                      <a:pt x="318" y="841"/>
                    </a:lnTo>
                    <a:lnTo>
                      <a:pt x="319" y="830"/>
                    </a:lnTo>
                    <a:lnTo>
                      <a:pt x="319" y="819"/>
                    </a:lnTo>
                    <a:lnTo>
                      <a:pt x="321" y="807"/>
                    </a:lnTo>
                    <a:lnTo>
                      <a:pt x="321" y="795"/>
                    </a:lnTo>
                    <a:lnTo>
                      <a:pt x="321" y="783"/>
                    </a:lnTo>
                    <a:lnTo>
                      <a:pt x="322" y="771"/>
                    </a:lnTo>
                    <a:lnTo>
                      <a:pt x="322" y="759"/>
                    </a:lnTo>
                    <a:lnTo>
                      <a:pt x="322" y="748"/>
                    </a:lnTo>
                    <a:lnTo>
                      <a:pt x="323" y="735"/>
                    </a:lnTo>
                    <a:lnTo>
                      <a:pt x="323" y="723"/>
                    </a:lnTo>
                    <a:lnTo>
                      <a:pt x="323" y="710"/>
                    </a:lnTo>
                    <a:lnTo>
                      <a:pt x="324" y="697"/>
                    </a:lnTo>
                    <a:lnTo>
                      <a:pt x="324" y="684"/>
                    </a:lnTo>
                    <a:lnTo>
                      <a:pt x="324" y="672"/>
                    </a:lnTo>
                    <a:lnTo>
                      <a:pt x="324" y="659"/>
                    </a:lnTo>
                    <a:lnTo>
                      <a:pt x="324" y="646"/>
                    </a:lnTo>
                    <a:lnTo>
                      <a:pt x="324" y="633"/>
                    </a:lnTo>
                    <a:lnTo>
                      <a:pt x="324" y="620"/>
                    </a:lnTo>
                    <a:lnTo>
                      <a:pt x="326" y="607"/>
                    </a:lnTo>
                    <a:lnTo>
                      <a:pt x="326" y="594"/>
                    </a:lnTo>
                    <a:lnTo>
                      <a:pt x="326" y="581"/>
                    </a:lnTo>
                    <a:lnTo>
                      <a:pt x="326" y="568"/>
                    </a:lnTo>
                    <a:lnTo>
                      <a:pt x="326" y="556"/>
                    </a:lnTo>
                    <a:lnTo>
                      <a:pt x="326" y="543"/>
                    </a:lnTo>
                    <a:lnTo>
                      <a:pt x="326" y="530"/>
                    </a:lnTo>
                    <a:lnTo>
                      <a:pt x="326" y="517"/>
                    </a:lnTo>
                    <a:lnTo>
                      <a:pt x="326" y="506"/>
                    </a:lnTo>
                    <a:lnTo>
                      <a:pt x="326" y="493"/>
                    </a:lnTo>
                    <a:lnTo>
                      <a:pt x="326" y="480"/>
                    </a:lnTo>
                    <a:lnTo>
                      <a:pt x="326" y="468"/>
                    </a:lnTo>
                    <a:lnTo>
                      <a:pt x="326" y="456"/>
                    </a:lnTo>
                    <a:lnTo>
                      <a:pt x="326" y="443"/>
                    </a:lnTo>
                    <a:lnTo>
                      <a:pt x="326" y="431"/>
                    </a:lnTo>
                    <a:lnTo>
                      <a:pt x="326" y="419"/>
                    </a:lnTo>
                    <a:lnTo>
                      <a:pt x="326" y="409"/>
                    </a:lnTo>
                    <a:lnTo>
                      <a:pt x="326" y="397"/>
                    </a:lnTo>
                    <a:lnTo>
                      <a:pt x="326" y="385"/>
                    </a:lnTo>
                    <a:lnTo>
                      <a:pt x="326" y="374"/>
                    </a:lnTo>
                    <a:lnTo>
                      <a:pt x="326" y="364"/>
                    </a:lnTo>
                    <a:lnTo>
                      <a:pt x="326" y="353"/>
                    </a:lnTo>
                    <a:lnTo>
                      <a:pt x="326" y="343"/>
                    </a:lnTo>
                    <a:lnTo>
                      <a:pt x="326" y="332"/>
                    </a:lnTo>
                    <a:lnTo>
                      <a:pt x="326" y="322"/>
                    </a:lnTo>
                    <a:lnTo>
                      <a:pt x="326" y="313"/>
                    </a:lnTo>
                    <a:lnTo>
                      <a:pt x="326" y="304"/>
                    </a:lnTo>
                    <a:lnTo>
                      <a:pt x="326" y="294"/>
                    </a:lnTo>
                    <a:lnTo>
                      <a:pt x="326" y="286"/>
                    </a:lnTo>
                    <a:lnTo>
                      <a:pt x="326" y="276"/>
                    </a:lnTo>
                    <a:lnTo>
                      <a:pt x="326" y="269"/>
                    </a:lnTo>
                    <a:lnTo>
                      <a:pt x="326" y="261"/>
                    </a:lnTo>
                    <a:lnTo>
                      <a:pt x="326" y="253"/>
                    </a:lnTo>
                    <a:lnTo>
                      <a:pt x="326" y="246"/>
                    </a:lnTo>
                    <a:lnTo>
                      <a:pt x="326" y="240"/>
                    </a:lnTo>
                    <a:lnTo>
                      <a:pt x="326" y="233"/>
                    </a:lnTo>
                    <a:lnTo>
                      <a:pt x="326" y="227"/>
                    </a:lnTo>
                    <a:lnTo>
                      <a:pt x="326" y="221"/>
                    </a:lnTo>
                    <a:lnTo>
                      <a:pt x="324" y="215"/>
                    </a:lnTo>
                    <a:lnTo>
                      <a:pt x="324" y="209"/>
                    </a:lnTo>
                    <a:lnTo>
                      <a:pt x="324" y="203"/>
                    </a:lnTo>
                    <a:lnTo>
                      <a:pt x="324" y="197"/>
                    </a:lnTo>
                    <a:lnTo>
                      <a:pt x="324" y="191"/>
                    </a:lnTo>
                    <a:lnTo>
                      <a:pt x="324" y="187"/>
                    </a:lnTo>
                    <a:lnTo>
                      <a:pt x="323" y="181"/>
                    </a:lnTo>
                    <a:lnTo>
                      <a:pt x="323" y="175"/>
                    </a:lnTo>
                    <a:lnTo>
                      <a:pt x="322" y="170"/>
                    </a:lnTo>
                    <a:lnTo>
                      <a:pt x="322" y="164"/>
                    </a:lnTo>
                    <a:lnTo>
                      <a:pt x="321" y="158"/>
                    </a:lnTo>
                    <a:lnTo>
                      <a:pt x="321" y="154"/>
                    </a:lnTo>
                    <a:lnTo>
                      <a:pt x="319" y="148"/>
                    </a:lnTo>
                    <a:lnTo>
                      <a:pt x="319" y="143"/>
                    </a:lnTo>
                    <a:lnTo>
                      <a:pt x="318" y="137"/>
                    </a:lnTo>
                    <a:lnTo>
                      <a:pt x="317" y="132"/>
                    </a:lnTo>
                    <a:lnTo>
                      <a:pt x="316" y="128"/>
                    </a:lnTo>
                    <a:lnTo>
                      <a:pt x="315" y="122"/>
                    </a:lnTo>
                    <a:lnTo>
                      <a:pt x="313" y="117"/>
                    </a:lnTo>
                    <a:lnTo>
                      <a:pt x="312" y="112"/>
                    </a:lnTo>
                    <a:lnTo>
                      <a:pt x="311" y="107"/>
                    </a:lnTo>
                    <a:lnTo>
                      <a:pt x="310" y="103"/>
                    </a:lnTo>
                    <a:lnTo>
                      <a:pt x="308" y="98"/>
                    </a:lnTo>
                    <a:lnTo>
                      <a:pt x="307" y="93"/>
                    </a:lnTo>
                    <a:lnTo>
                      <a:pt x="305" y="89"/>
                    </a:lnTo>
                    <a:lnTo>
                      <a:pt x="304" y="84"/>
                    </a:lnTo>
                    <a:lnTo>
                      <a:pt x="301" y="80"/>
                    </a:lnTo>
                    <a:lnTo>
                      <a:pt x="300" y="76"/>
                    </a:lnTo>
                    <a:lnTo>
                      <a:pt x="297" y="72"/>
                    </a:lnTo>
                    <a:lnTo>
                      <a:pt x="296" y="67"/>
                    </a:lnTo>
                    <a:lnTo>
                      <a:pt x="294" y="64"/>
                    </a:lnTo>
                    <a:lnTo>
                      <a:pt x="291" y="60"/>
                    </a:lnTo>
                    <a:lnTo>
                      <a:pt x="289" y="56"/>
                    </a:lnTo>
                    <a:lnTo>
                      <a:pt x="286" y="52"/>
                    </a:lnTo>
                    <a:lnTo>
                      <a:pt x="284" y="48"/>
                    </a:lnTo>
                    <a:lnTo>
                      <a:pt x="282" y="45"/>
                    </a:lnTo>
                    <a:lnTo>
                      <a:pt x="279" y="43"/>
                    </a:lnTo>
                    <a:lnTo>
                      <a:pt x="275" y="39"/>
                    </a:lnTo>
                    <a:lnTo>
                      <a:pt x="273" y="35"/>
                    </a:lnTo>
                    <a:lnTo>
                      <a:pt x="269" y="32"/>
                    </a:lnTo>
                    <a:lnTo>
                      <a:pt x="267" y="30"/>
                    </a:lnTo>
                    <a:lnTo>
                      <a:pt x="263" y="27"/>
                    </a:lnTo>
                    <a:lnTo>
                      <a:pt x="261" y="24"/>
                    </a:lnTo>
                    <a:lnTo>
                      <a:pt x="257" y="21"/>
                    </a:lnTo>
                    <a:lnTo>
                      <a:pt x="253" y="19"/>
                    </a:lnTo>
                    <a:lnTo>
                      <a:pt x="250" y="17"/>
                    </a:lnTo>
                    <a:lnTo>
                      <a:pt x="246" y="15"/>
                    </a:lnTo>
                    <a:lnTo>
                      <a:pt x="241" y="13"/>
                    </a:lnTo>
                    <a:lnTo>
                      <a:pt x="237" y="11"/>
                    </a:lnTo>
                    <a:lnTo>
                      <a:pt x="234" y="9"/>
                    </a:lnTo>
                    <a:lnTo>
                      <a:pt x="229" y="7"/>
                    </a:lnTo>
                    <a:lnTo>
                      <a:pt x="225" y="6"/>
                    </a:lnTo>
                    <a:lnTo>
                      <a:pt x="220" y="5"/>
                    </a:lnTo>
                    <a:lnTo>
                      <a:pt x="215" y="4"/>
                    </a:lnTo>
                    <a:lnTo>
                      <a:pt x="212" y="2"/>
                    </a:lnTo>
                    <a:lnTo>
                      <a:pt x="207" y="1"/>
                    </a:lnTo>
                    <a:lnTo>
                      <a:pt x="202" y="1"/>
                    </a:lnTo>
                    <a:lnTo>
                      <a:pt x="196" y="0"/>
                    </a:lnTo>
                    <a:lnTo>
                      <a:pt x="191" y="0"/>
                    </a:lnTo>
                    <a:lnTo>
                      <a:pt x="186" y="0"/>
                    </a:lnTo>
                    <a:lnTo>
                      <a:pt x="180" y="0"/>
                    </a:lnTo>
                    <a:lnTo>
                      <a:pt x="175" y="0"/>
                    </a:lnTo>
                    <a:lnTo>
                      <a:pt x="169" y="0"/>
                    </a:lnTo>
                    <a:lnTo>
                      <a:pt x="163" y="0"/>
                    </a:lnTo>
                    <a:lnTo>
                      <a:pt x="158" y="1"/>
                    </a:lnTo>
                    <a:lnTo>
                      <a:pt x="152" y="1"/>
                    </a:lnTo>
                    <a:lnTo>
                      <a:pt x="147" y="2"/>
                    </a:lnTo>
                    <a:lnTo>
                      <a:pt x="141" y="2"/>
                    </a:lnTo>
                    <a:lnTo>
                      <a:pt x="136" y="4"/>
                    </a:lnTo>
                    <a:lnTo>
                      <a:pt x="131" y="5"/>
                    </a:lnTo>
                    <a:lnTo>
                      <a:pt x="126" y="6"/>
                    </a:lnTo>
                    <a:lnTo>
                      <a:pt x="123" y="7"/>
                    </a:lnTo>
                    <a:lnTo>
                      <a:pt x="118" y="8"/>
                    </a:lnTo>
                    <a:lnTo>
                      <a:pt x="113" y="9"/>
                    </a:lnTo>
                    <a:lnTo>
                      <a:pt x="109" y="12"/>
                    </a:lnTo>
                    <a:lnTo>
                      <a:pt x="104" y="13"/>
                    </a:lnTo>
                    <a:lnTo>
                      <a:pt x="101" y="15"/>
                    </a:lnTo>
                    <a:lnTo>
                      <a:pt x="97" y="17"/>
                    </a:lnTo>
                    <a:lnTo>
                      <a:pt x="93" y="19"/>
                    </a:lnTo>
                    <a:lnTo>
                      <a:pt x="88" y="21"/>
                    </a:lnTo>
                    <a:lnTo>
                      <a:pt x="85" y="24"/>
                    </a:lnTo>
                    <a:lnTo>
                      <a:pt x="81" y="26"/>
                    </a:lnTo>
                    <a:lnTo>
                      <a:pt x="78" y="28"/>
                    </a:lnTo>
                    <a:lnTo>
                      <a:pt x="75" y="31"/>
                    </a:lnTo>
                    <a:lnTo>
                      <a:pt x="71" y="34"/>
                    </a:lnTo>
                    <a:lnTo>
                      <a:pt x="69" y="37"/>
                    </a:lnTo>
                    <a:lnTo>
                      <a:pt x="65" y="40"/>
                    </a:lnTo>
                    <a:lnTo>
                      <a:pt x="63" y="43"/>
                    </a:lnTo>
                    <a:lnTo>
                      <a:pt x="60" y="46"/>
                    </a:lnTo>
                    <a:lnTo>
                      <a:pt x="56" y="50"/>
                    </a:lnTo>
                    <a:lnTo>
                      <a:pt x="54" y="53"/>
                    </a:lnTo>
                    <a:lnTo>
                      <a:pt x="52" y="57"/>
                    </a:lnTo>
                    <a:lnTo>
                      <a:pt x="49" y="60"/>
                    </a:lnTo>
                    <a:lnTo>
                      <a:pt x="47" y="64"/>
                    </a:lnTo>
                    <a:lnTo>
                      <a:pt x="44" y="67"/>
                    </a:lnTo>
                    <a:lnTo>
                      <a:pt x="42" y="72"/>
                    </a:lnTo>
                    <a:lnTo>
                      <a:pt x="41" y="76"/>
                    </a:lnTo>
                    <a:lnTo>
                      <a:pt x="38" y="80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2" y="94"/>
                    </a:lnTo>
                    <a:lnTo>
                      <a:pt x="31" y="99"/>
                    </a:lnTo>
                    <a:lnTo>
                      <a:pt x="30" y="104"/>
                    </a:lnTo>
                    <a:lnTo>
                      <a:pt x="27" y="109"/>
                    </a:lnTo>
                    <a:lnTo>
                      <a:pt x="26" y="113"/>
                    </a:lnTo>
                    <a:lnTo>
                      <a:pt x="25" y="119"/>
                    </a:lnTo>
                    <a:lnTo>
                      <a:pt x="23" y="124"/>
                    </a:lnTo>
                    <a:lnTo>
                      <a:pt x="22" y="130"/>
                    </a:lnTo>
                    <a:lnTo>
                      <a:pt x="21" y="136"/>
                    </a:lnTo>
                    <a:lnTo>
                      <a:pt x="20" y="142"/>
                    </a:lnTo>
                    <a:lnTo>
                      <a:pt x="19" y="148"/>
                    </a:lnTo>
                    <a:lnTo>
                      <a:pt x="17" y="154"/>
                    </a:lnTo>
                    <a:lnTo>
                      <a:pt x="16" y="159"/>
                    </a:lnTo>
                    <a:lnTo>
                      <a:pt x="15" y="165"/>
                    </a:lnTo>
                    <a:lnTo>
                      <a:pt x="15" y="172"/>
                    </a:lnTo>
                    <a:lnTo>
                      <a:pt x="14" y="178"/>
                    </a:lnTo>
                    <a:lnTo>
                      <a:pt x="12" y="185"/>
                    </a:lnTo>
                    <a:lnTo>
                      <a:pt x="12" y="193"/>
                    </a:lnTo>
                    <a:lnTo>
                      <a:pt x="11" y="200"/>
                    </a:lnTo>
                    <a:lnTo>
                      <a:pt x="11" y="207"/>
                    </a:lnTo>
                    <a:lnTo>
                      <a:pt x="10" y="214"/>
                    </a:lnTo>
                    <a:lnTo>
                      <a:pt x="10" y="221"/>
                    </a:lnTo>
                    <a:lnTo>
                      <a:pt x="9" y="228"/>
                    </a:lnTo>
                    <a:lnTo>
                      <a:pt x="9" y="236"/>
                    </a:lnTo>
                    <a:lnTo>
                      <a:pt x="8" y="243"/>
                    </a:lnTo>
                    <a:lnTo>
                      <a:pt x="8" y="252"/>
                    </a:lnTo>
                    <a:lnTo>
                      <a:pt x="8" y="260"/>
                    </a:lnTo>
                    <a:lnTo>
                      <a:pt x="8" y="268"/>
                    </a:lnTo>
                    <a:lnTo>
                      <a:pt x="6" y="276"/>
                    </a:lnTo>
                    <a:lnTo>
                      <a:pt x="6" y="286"/>
                    </a:lnTo>
                    <a:lnTo>
                      <a:pt x="6" y="295"/>
                    </a:lnTo>
                    <a:lnTo>
                      <a:pt x="5" y="305"/>
                    </a:lnTo>
                    <a:lnTo>
                      <a:pt x="5" y="314"/>
                    </a:lnTo>
                    <a:lnTo>
                      <a:pt x="5" y="325"/>
                    </a:lnTo>
                    <a:lnTo>
                      <a:pt x="5" y="334"/>
                    </a:lnTo>
                    <a:lnTo>
                      <a:pt x="4" y="345"/>
                    </a:lnTo>
                    <a:lnTo>
                      <a:pt x="4" y="357"/>
                    </a:lnTo>
                    <a:lnTo>
                      <a:pt x="4" y="367"/>
                    </a:lnTo>
                    <a:lnTo>
                      <a:pt x="4" y="379"/>
                    </a:lnTo>
                    <a:lnTo>
                      <a:pt x="3" y="391"/>
                    </a:lnTo>
                    <a:lnTo>
                      <a:pt x="3" y="403"/>
                    </a:lnTo>
                    <a:lnTo>
                      <a:pt x="3" y="415"/>
                    </a:lnTo>
                    <a:lnTo>
                      <a:pt x="3" y="428"/>
                    </a:lnTo>
                    <a:lnTo>
                      <a:pt x="3" y="439"/>
                    </a:lnTo>
                    <a:lnTo>
                      <a:pt x="1" y="452"/>
                    </a:lnTo>
                    <a:lnTo>
                      <a:pt x="1" y="465"/>
                    </a:lnTo>
                    <a:lnTo>
                      <a:pt x="1" y="478"/>
                    </a:lnTo>
                    <a:lnTo>
                      <a:pt x="1" y="491"/>
                    </a:lnTo>
                    <a:lnTo>
                      <a:pt x="1" y="504"/>
                    </a:lnTo>
                    <a:lnTo>
                      <a:pt x="1" y="517"/>
                    </a:lnTo>
                    <a:lnTo>
                      <a:pt x="1" y="530"/>
                    </a:lnTo>
                    <a:lnTo>
                      <a:pt x="0" y="543"/>
                    </a:lnTo>
                    <a:lnTo>
                      <a:pt x="0" y="557"/>
                    </a:lnTo>
                    <a:lnTo>
                      <a:pt x="0" y="570"/>
                    </a:lnTo>
                    <a:lnTo>
                      <a:pt x="0" y="585"/>
                    </a:lnTo>
                    <a:lnTo>
                      <a:pt x="0" y="598"/>
                    </a:lnTo>
                    <a:lnTo>
                      <a:pt x="0" y="612"/>
                    </a:lnTo>
                    <a:lnTo>
                      <a:pt x="0" y="625"/>
                    </a:lnTo>
                    <a:lnTo>
                      <a:pt x="0" y="638"/>
                    </a:lnTo>
                    <a:lnTo>
                      <a:pt x="0" y="652"/>
                    </a:lnTo>
                    <a:lnTo>
                      <a:pt x="0" y="665"/>
                    </a:lnTo>
                    <a:lnTo>
                      <a:pt x="0" y="679"/>
                    </a:lnTo>
                    <a:lnTo>
                      <a:pt x="0" y="692"/>
                    </a:lnTo>
                    <a:lnTo>
                      <a:pt x="0" y="705"/>
                    </a:lnTo>
                    <a:lnTo>
                      <a:pt x="0" y="718"/>
                    </a:lnTo>
                    <a:lnTo>
                      <a:pt x="0" y="731"/>
                    </a:lnTo>
                    <a:lnTo>
                      <a:pt x="0" y="744"/>
                    </a:lnTo>
                    <a:lnTo>
                      <a:pt x="0" y="757"/>
                    </a:lnTo>
                    <a:lnTo>
                      <a:pt x="0" y="769"/>
                    </a:lnTo>
                    <a:lnTo>
                      <a:pt x="0" y="782"/>
                    </a:lnTo>
                    <a:lnTo>
                      <a:pt x="0" y="794"/>
                    </a:lnTo>
                    <a:lnTo>
                      <a:pt x="0" y="806"/>
                    </a:lnTo>
                    <a:lnTo>
                      <a:pt x="0" y="819"/>
                    </a:lnTo>
                    <a:lnTo>
                      <a:pt x="0" y="829"/>
                    </a:lnTo>
                    <a:lnTo>
                      <a:pt x="1" y="841"/>
                    </a:lnTo>
                    <a:lnTo>
                      <a:pt x="1" y="853"/>
                    </a:lnTo>
                    <a:lnTo>
                      <a:pt x="1" y="863"/>
                    </a:lnTo>
                    <a:lnTo>
                      <a:pt x="1" y="874"/>
                    </a:lnTo>
                    <a:lnTo>
                      <a:pt x="1" y="885"/>
                    </a:lnTo>
                    <a:lnTo>
                      <a:pt x="1" y="894"/>
                    </a:lnTo>
                    <a:lnTo>
                      <a:pt x="1" y="905"/>
                    </a:lnTo>
                    <a:lnTo>
                      <a:pt x="3" y="914"/>
                    </a:lnTo>
                    <a:lnTo>
                      <a:pt x="3" y="924"/>
                    </a:lnTo>
                    <a:lnTo>
                      <a:pt x="3" y="932"/>
                    </a:lnTo>
                    <a:lnTo>
                      <a:pt x="3" y="940"/>
                    </a:lnTo>
                    <a:lnTo>
                      <a:pt x="4" y="948"/>
                    </a:lnTo>
                    <a:lnTo>
                      <a:pt x="4" y="957"/>
                    </a:lnTo>
                    <a:lnTo>
                      <a:pt x="4" y="964"/>
                    </a:lnTo>
                    <a:lnTo>
                      <a:pt x="4" y="971"/>
                    </a:lnTo>
                    <a:lnTo>
                      <a:pt x="5" y="978"/>
                    </a:lnTo>
                    <a:lnTo>
                      <a:pt x="5" y="984"/>
                    </a:lnTo>
                    <a:lnTo>
                      <a:pt x="5" y="990"/>
                    </a:lnTo>
                    <a:lnTo>
                      <a:pt x="6" y="996"/>
                    </a:lnTo>
                    <a:lnTo>
                      <a:pt x="6" y="1002"/>
                    </a:lnTo>
                    <a:lnTo>
                      <a:pt x="8" y="1006"/>
                    </a:lnTo>
                    <a:lnTo>
                      <a:pt x="8" y="1012"/>
                    </a:lnTo>
                    <a:lnTo>
                      <a:pt x="9" y="1017"/>
                    </a:lnTo>
                    <a:lnTo>
                      <a:pt x="9" y="1022"/>
                    </a:lnTo>
                    <a:lnTo>
                      <a:pt x="10" y="1026"/>
                    </a:lnTo>
                    <a:lnTo>
                      <a:pt x="10" y="1031"/>
                    </a:lnTo>
                    <a:lnTo>
                      <a:pt x="11" y="1036"/>
                    </a:lnTo>
                    <a:lnTo>
                      <a:pt x="11" y="1041"/>
                    </a:lnTo>
                    <a:lnTo>
                      <a:pt x="12" y="1045"/>
                    </a:lnTo>
                    <a:lnTo>
                      <a:pt x="14" y="1049"/>
                    </a:lnTo>
                    <a:lnTo>
                      <a:pt x="14" y="1054"/>
                    </a:lnTo>
                    <a:lnTo>
                      <a:pt x="15" y="1057"/>
                    </a:lnTo>
                    <a:lnTo>
                      <a:pt x="16" y="1061"/>
                    </a:lnTo>
                    <a:lnTo>
                      <a:pt x="17" y="1065"/>
                    </a:lnTo>
                    <a:lnTo>
                      <a:pt x="17" y="1069"/>
                    </a:lnTo>
                    <a:lnTo>
                      <a:pt x="19" y="1072"/>
                    </a:lnTo>
                    <a:lnTo>
                      <a:pt x="20" y="1076"/>
                    </a:lnTo>
                    <a:lnTo>
                      <a:pt x="21" y="1078"/>
                    </a:lnTo>
                    <a:lnTo>
                      <a:pt x="22" y="1082"/>
                    </a:lnTo>
                    <a:lnTo>
                      <a:pt x="22" y="1085"/>
                    </a:lnTo>
                    <a:lnTo>
                      <a:pt x="23" y="1088"/>
                    </a:lnTo>
                    <a:lnTo>
                      <a:pt x="25" y="1091"/>
                    </a:lnTo>
                    <a:lnTo>
                      <a:pt x="26" y="1094"/>
                    </a:lnTo>
                    <a:lnTo>
                      <a:pt x="27" y="1097"/>
                    </a:lnTo>
                    <a:lnTo>
                      <a:pt x="28" y="1100"/>
                    </a:lnTo>
                    <a:lnTo>
                      <a:pt x="30" y="1102"/>
                    </a:lnTo>
                    <a:lnTo>
                      <a:pt x="31" y="1104"/>
                    </a:lnTo>
                    <a:lnTo>
                      <a:pt x="31" y="1108"/>
                    </a:lnTo>
                    <a:lnTo>
                      <a:pt x="32" y="1110"/>
                    </a:lnTo>
                    <a:lnTo>
                      <a:pt x="33" y="1113"/>
                    </a:lnTo>
                    <a:lnTo>
                      <a:pt x="34" y="1115"/>
                    </a:lnTo>
                    <a:lnTo>
                      <a:pt x="36" y="1117"/>
                    </a:lnTo>
                    <a:lnTo>
                      <a:pt x="37" y="1120"/>
                    </a:lnTo>
                    <a:lnTo>
                      <a:pt x="38" y="1121"/>
                    </a:lnTo>
                    <a:lnTo>
                      <a:pt x="39" y="1123"/>
                    </a:lnTo>
                    <a:lnTo>
                      <a:pt x="41" y="1126"/>
                    </a:lnTo>
                    <a:lnTo>
                      <a:pt x="42" y="1128"/>
                    </a:lnTo>
                    <a:lnTo>
                      <a:pt x="43" y="1129"/>
                    </a:lnTo>
                    <a:lnTo>
                      <a:pt x="44" y="1132"/>
                    </a:lnTo>
                    <a:lnTo>
                      <a:pt x="45" y="1134"/>
                    </a:lnTo>
                    <a:lnTo>
                      <a:pt x="47" y="1136"/>
                    </a:lnTo>
                    <a:lnTo>
                      <a:pt x="48" y="1137"/>
                    </a:lnTo>
                    <a:lnTo>
                      <a:pt x="49" y="1140"/>
                    </a:lnTo>
                    <a:lnTo>
                      <a:pt x="50" y="1141"/>
                    </a:lnTo>
                    <a:lnTo>
                      <a:pt x="50" y="1143"/>
                    </a:lnTo>
                    <a:lnTo>
                      <a:pt x="52" y="1146"/>
                    </a:lnTo>
                    <a:lnTo>
                      <a:pt x="53" y="1147"/>
                    </a:lnTo>
                    <a:lnTo>
                      <a:pt x="54" y="1149"/>
                    </a:lnTo>
                    <a:lnTo>
                      <a:pt x="55" y="1152"/>
                    </a:lnTo>
                    <a:lnTo>
                      <a:pt x="56" y="1153"/>
                    </a:lnTo>
                    <a:lnTo>
                      <a:pt x="58" y="1155"/>
                    </a:lnTo>
                    <a:lnTo>
                      <a:pt x="59" y="1158"/>
                    </a:lnTo>
                    <a:lnTo>
                      <a:pt x="60" y="1159"/>
                    </a:lnTo>
                    <a:lnTo>
                      <a:pt x="61" y="1161"/>
                    </a:lnTo>
                    <a:lnTo>
                      <a:pt x="61" y="1162"/>
                    </a:lnTo>
                    <a:lnTo>
                      <a:pt x="63" y="1165"/>
                    </a:lnTo>
                    <a:lnTo>
                      <a:pt x="64" y="1167"/>
                    </a:lnTo>
                    <a:lnTo>
                      <a:pt x="65" y="1169"/>
                    </a:lnTo>
                    <a:lnTo>
                      <a:pt x="66" y="1172"/>
                    </a:lnTo>
                    <a:lnTo>
                      <a:pt x="66" y="1173"/>
                    </a:lnTo>
                    <a:lnTo>
                      <a:pt x="67" y="1175"/>
                    </a:lnTo>
                    <a:lnTo>
                      <a:pt x="69" y="1180"/>
                    </a:lnTo>
                    <a:lnTo>
                      <a:pt x="71" y="1183"/>
                    </a:lnTo>
                    <a:lnTo>
                      <a:pt x="72" y="1188"/>
                    </a:lnTo>
                    <a:lnTo>
                      <a:pt x="74" y="1192"/>
                    </a:lnTo>
                    <a:lnTo>
                      <a:pt x="75" y="1196"/>
                    </a:lnTo>
                    <a:lnTo>
                      <a:pt x="76" y="1200"/>
                    </a:lnTo>
                    <a:lnTo>
                      <a:pt x="77" y="1204"/>
                    </a:lnTo>
                    <a:lnTo>
                      <a:pt x="78" y="1208"/>
                    </a:lnTo>
                    <a:lnTo>
                      <a:pt x="80" y="1212"/>
                    </a:lnTo>
                    <a:lnTo>
                      <a:pt x="81" y="1215"/>
                    </a:lnTo>
                    <a:lnTo>
                      <a:pt x="81" y="1220"/>
                    </a:lnTo>
                    <a:lnTo>
                      <a:pt x="82" y="1224"/>
                    </a:lnTo>
                    <a:lnTo>
                      <a:pt x="83" y="1227"/>
                    </a:lnTo>
                    <a:lnTo>
                      <a:pt x="83" y="1231"/>
                    </a:lnTo>
                    <a:lnTo>
                      <a:pt x="85" y="1234"/>
                    </a:lnTo>
                    <a:lnTo>
                      <a:pt x="86" y="1239"/>
                    </a:lnTo>
                    <a:lnTo>
                      <a:pt x="86" y="1243"/>
                    </a:lnTo>
                    <a:lnTo>
                      <a:pt x="87" y="1246"/>
                    </a:lnTo>
                    <a:lnTo>
                      <a:pt x="87" y="1250"/>
                    </a:lnTo>
                    <a:lnTo>
                      <a:pt x="87" y="1253"/>
                    </a:lnTo>
                    <a:lnTo>
                      <a:pt x="88" y="1256"/>
                    </a:lnTo>
                    <a:lnTo>
                      <a:pt x="88" y="1259"/>
                    </a:lnTo>
                    <a:lnTo>
                      <a:pt x="88" y="1263"/>
                    </a:lnTo>
                    <a:lnTo>
                      <a:pt x="90" y="1266"/>
                    </a:lnTo>
                    <a:lnTo>
                      <a:pt x="90" y="1270"/>
                    </a:lnTo>
                    <a:lnTo>
                      <a:pt x="90" y="1272"/>
                    </a:lnTo>
                    <a:lnTo>
                      <a:pt x="90" y="1276"/>
                    </a:lnTo>
                    <a:lnTo>
                      <a:pt x="90" y="1279"/>
                    </a:lnTo>
                    <a:lnTo>
                      <a:pt x="90" y="1282"/>
                    </a:lnTo>
                    <a:lnTo>
                      <a:pt x="90" y="1285"/>
                    </a:lnTo>
                    <a:lnTo>
                      <a:pt x="90" y="1287"/>
                    </a:lnTo>
                    <a:lnTo>
                      <a:pt x="91" y="1291"/>
                    </a:lnTo>
                    <a:lnTo>
                      <a:pt x="90" y="1293"/>
                    </a:lnTo>
                    <a:lnTo>
                      <a:pt x="90" y="1296"/>
                    </a:lnTo>
                    <a:lnTo>
                      <a:pt x="90" y="1298"/>
                    </a:lnTo>
                    <a:lnTo>
                      <a:pt x="90" y="1300"/>
                    </a:lnTo>
                    <a:lnTo>
                      <a:pt x="90" y="1303"/>
                    </a:lnTo>
                    <a:lnTo>
                      <a:pt x="90" y="1306"/>
                    </a:lnTo>
                    <a:lnTo>
                      <a:pt x="90" y="1308"/>
                    </a:lnTo>
                    <a:lnTo>
                      <a:pt x="90" y="1310"/>
                    </a:lnTo>
                    <a:lnTo>
                      <a:pt x="90" y="1312"/>
                    </a:lnTo>
                    <a:lnTo>
                      <a:pt x="90" y="1315"/>
                    </a:lnTo>
                    <a:lnTo>
                      <a:pt x="88" y="1317"/>
                    </a:lnTo>
                    <a:lnTo>
                      <a:pt x="88" y="1318"/>
                    </a:lnTo>
                    <a:lnTo>
                      <a:pt x="88" y="1320"/>
                    </a:lnTo>
                    <a:lnTo>
                      <a:pt x="88" y="1322"/>
                    </a:lnTo>
                    <a:lnTo>
                      <a:pt x="88" y="1324"/>
                    </a:lnTo>
                    <a:lnTo>
                      <a:pt x="88" y="1325"/>
                    </a:lnTo>
                    <a:lnTo>
                      <a:pt x="87" y="1326"/>
                    </a:lnTo>
                    <a:lnTo>
                      <a:pt x="87" y="1329"/>
                    </a:lnTo>
                    <a:lnTo>
                      <a:pt x="87" y="1330"/>
                    </a:lnTo>
                    <a:lnTo>
                      <a:pt x="87" y="1331"/>
                    </a:lnTo>
                    <a:lnTo>
                      <a:pt x="87" y="1332"/>
                    </a:lnTo>
                    <a:lnTo>
                      <a:pt x="87" y="1333"/>
                    </a:lnTo>
                    <a:lnTo>
                      <a:pt x="87" y="1335"/>
                    </a:lnTo>
                    <a:lnTo>
                      <a:pt x="87" y="1335"/>
                    </a:lnTo>
                    <a:lnTo>
                      <a:pt x="86" y="1336"/>
                    </a:lnTo>
                    <a:lnTo>
                      <a:pt x="86" y="1336"/>
                    </a:lnTo>
                    <a:lnTo>
                      <a:pt x="86" y="1337"/>
                    </a:lnTo>
                    <a:lnTo>
                      <a:pt x="86" y="1337"/>
                    </a:lnTo>
                    <a:lnTo>
                      <a:pt x="86" y="1338"/>
                    </a:lnTo>
                    <a:lnTo>
                      <a:pt x="86" y="1338"/>
                    </a:lnTo>
                    <a:lnTo>
                      <a:pt x="129" y="1318"/>
                    </a:lnTo>
                    <a:lnTo>
                      <a:pt x="129" y="13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197"/>
              <p:cNvSpPr>
                <a:spLocks/>
              </p:cNvSpPr>
              <p:nvPr/>
            </p:nvSpPr>
            <p:spPr bwMode="auto">
              <a:xfrm>
                <a:off x="4201" y="2505"/>
                <a:ext cx="50" cy="59"/>
              </a:xfrm>
              <a:custGeom>
                <a:avLst/>
                <a:gdLst/>
                <a:ahLst/>
                <a:cxnLst>
                  <a:cxn ang="0">
                    <a:pos x="60" y="24"/>
                  </a:cxn>
                  <a:cxn ang="0">
                    <a:pos x="60" y="31"/>
                  </a:cxn>
                  <a:cxn ang="0">
                    <a:pos x="60" y="41"/>
                  </a:cxn>
                  <a:cxn ang="0">
                    <a:pos x="60" y="56"/>
                  </a:cxn>
                  <a:cxn ang="0">
                    <a:pos x="58" y="73"/>
                  </a:cxn>
                  <a:cxn ang="0">
                    <a:pos x="57" y="95"/>
                  </a:cxn>
                  <a:cxn ang="0">
                    <a:pos x="55" y="118"/>
                  </a:cxn>
                  <a:cxn ang="0">
                    <a:pos x="52" y="143"/>
                  </a:cxn>
                  <a:cxn ang="0">
                    <a:pos x="50" y="167"/>
                  </a:cxn>
                  <a:cxn ang="0">
                    <a:pos x="47" y="188"/>
                  </a:cxn>
                  <a:cxn ang="0">
                    <a:pos x="47" y="208"/>
                  </a:cxn>
                  <a:cxn ang="0">
                    <a:pos x="50" y="226"/>
                  </a:cxn>
                  <a:cxn ang="0">
                    <a:pos x="55" y="238"/>
                  </a:cxn>
                  <a:cxn ang="0">
                    <a:pos x="64" y="245"/>
                  </a:cxn>
                  <a:cxn ang="0">
                    <a:pos x="80" y="245"/>
                  </a:cxn>
                  <a:cxn ang="0">
                    <a:pos x="90" y="240"/>
                  </a:cxn>
                  <a:cxn ang="0">
                    <a:pos x="96" y="233"/>
                  </a:cxn>
                  <a:cxn ang="0">
                    <a:pos x="99" y="223"/>
                  </a:cxn>
                  <a:cxn ang="0">
                    <a:pos x="101" y="210"/>
                  </a:cxn>
                  <a:cxn ang="0">
                    <a:pos x="101" y="196"/>
                  </a:cxn>
                  <a:cxn ang="0">
                    <a:pos x="100" y="182"/>
                  </a:cxn>
                  <a:cxn ang="0">
                    <a:pos x="99" y="165"/>
                  </a:cxn>
                  <a:cxn ang="0">
                    <a:pos x="96" y="150"/>
                  </a:cxn>
                  <a:cxn ang="0">
                    <a:pos x="95" y="135"/>
                  </a:cxn>
                  <a:cxn ang="0">
                    <a:pos x="94" y="121"/>
                  </a:cxn>
                  <a:cxn ang="0">
                    <a:pos x="93" y="108"/>
                  </a:cxn>
                  <a:cxn ang="0">
                    <a:pos x="93" y="96"/>
                  </a:cxn>
                  <a:cxn ang="0">
                    <a:pos x="93" y="85"/>
                  </a:cxn>
                  <a:cxn ang="0">
                    <a:pos x="93" y="75"/>
                  </a:cxn>
                  <a:cxn ang="0">
                    <a:pos x="94" y="64"/>
                  </a:cxn>
                  <a:cxn ang="0">
                    <a:pos x="95" y="53"/>
                  </a:cxn>
                  <a:cxn ang="0">
                    <a:pos x="149" y="1"/>
                  </a:cxn>
                  <a:cxn ang="0">
                    <a:pos x="148" y="10"/>
                  </a:cxn>
                  <a:cxn ang="0">
                    <a:pos x="145" y="21"/>
                  </a:cxn>
                  <a:cxn ang="0">
                    <a:pos x="144" y="39"/>
                  </a:cxn>
                  <a:cxn ang="0">
                    <a:pos x="141" y="60"/>
                  </a:cxn>
                  <a:cxn ang="0">
                    <a:pos x="141" y="85"/>
                  </a:cxn>
                  <a:cxn ang="0">
                    <a:pos x="143" y="113"/>
                  </a:cxn>
                  <a:cxn ang="0">
                    <a:pos x="146" y="145"/>
                  </a:cxn>
                  <a:cxn ang="0">
                    <a:pos x="150" y="180"/>
                  </a:cxn>
                  <a:cxn ang="0">
                    <a:pos x="150" y="210"/>
                  </a:cxn>
                  <a:cxn ang="0">
                    <a:pos x="146" y="235"/>
                  </a:cxn>
                  <a:cxn ang="0">
                    <a:pos x="139" y="255"/>
                  </a:cxn>
                  <a:cxn ang="0">
                    <a:pos x="129" y="272"/>
                  </a:cxn>
                  <a:cxn ang="0">
                    <a:pos x="116" y="284"/>
                  </a:cxn>
                  <a:cxn ang="0">
                    <a:pos x="99" y="291"/>
                  </a:cxn>
                  <a:cxn ang="0">
                    <a:pos x="79" y="294"/>
                  </a:cxn>
                  <a:cxn ang="0">
                    <a:pos x="56" y="293"/>
                  </a:cxn>
                  <a:cxn ang="0">
                    <a:pos x="36" y="287"/>
                  </a:cxn>
                  <a:cxn ang="0">
                    <a:pos x="20" y="276"/>
                  </a:cxn>
                  <a:cxn ang="0">
                    <a:pos x="9" y="261"/>
                  </a:cxn>
                  <a:cxn ang="0">
                    <a:pos x="2" y="241"/>
                  </a:cxn>
                  <a:cxn ang="0">
                    <a:pos x="0" y="215"/>
                  </a:cxn>
                  <a:cxn ang="0">
                    <a:pos x="0" y="186"/>
                  </a:cxn>
                  <a:cxn ang="0">
                    <a:pos x="4" y="151"/>
                  </a:cxn>
                  <a:cxn ang="0">
                    <a:pos x="7" y="130"/>
                  </a:cxn>
                  <a:cxn ang="0">
                    <a:pos x="9" y="113"/>
                  </a:cxn>
                  <a:cxn ang="0">
                    <a:pos x="12" y="96"/>
                  </a:cxn>
                  <a:cxn ang="0">
                    <a:pos x="13" y="80"/>
                  </a:cxn>
                  <a:cxn ang="0">
                    <a:pos x="14" y="65"/>
                  </a:cxn>
                  <a:cxn ang="0">
                    <a:pos x="14" y="51"/>
                  </a:cxn>
                  <a:cxn ang="0">
                    <a:pos x="16" y="38"/>
                  </a:cxn>
                  <a:cxn ang="0">
                    <a:pos x="16" y="26"/>
                  </a:cxn>
                </a:cxnLst>
                <a:rect l="0" t="0" r="r" b="b"/>
                <a:pathLst>
                  <a:path w="151" h="295">
                    <a:moveTo>
                      <a:pt x="58" y="19"/>
                    </a:moveTo>
                    <a:lnTo>
                      <a:pt x="58" y="19"/>
                    </a:lnTo>
                    <a:lnTo>
                      <a:pt x="58" y="19"/>
                    </a:lnTo>
                    <a:lnTo>
                      <a:pt x="58" y="20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1"/>
                    </a:lnTo>
                    <a:lnTo>
                      <a:pt x="60" y="32"/>
                    </a:lnTo>
                    <a:lnTo>
                      <a:pt x="60" y="33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4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60" y="49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2"/>
                    </a:lnTo>
                    <a:lnTo>
                      <a:pt x="58" y="64"/>
                    </a:lnTo>
                    <a:lnTo>
                      <a:pt x="58" y="66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58" y="73"/>
                    </a:lnTo>
                    <a:lnTo>
                      <a:pt x="58" y="76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7" y="84"/>
                    </a:lnTo>
                    <a:lnTo>
                      <a:pt x="57" y="86"/>
                    </a:lnTo>
                    <a:lnTo>
                      <a:pt x="57" y="89"/>
                    </a:lnTo>
                    <a:lnTo>
                      <a:pt x="57" y="91"/>
                    </a:lnTo>
                    <a:lnTo>
                      <a:pt x="57" y="95"/>
                    </a:lnTo>
                    <a:lnTo>
                      <a:pt x="57" y="97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6"/>
                    </a:lnTo>
                    <a:lnTo>
                      <a:pt x="56" y="109"/>
                    </a:lnTo>
                    <a:lnTo>
                      <a:pt x="56" y="112"/>
                    </a:lnTo>
                    <a:lnTo>
                      <a:pt x="55" y="116"/>
                    </a:lnTo>
                    <a:lnTo>
                      <a:pt x="55" y="118"/>
                    </a:lnTo>
                    <a:lnTo>
                      <a:pt x="55" y="122"/>
                    </a:lnTo>
                    <a:lnTo>
                      <a:pt x="55" y="125"/>
                    </a:lnTo>
                    <a:lnTo>
                      <a:pt x="53" y="128"/>
                    </a:lnTo>
                    <a:lnTo>
                      <a:pt x="53" y="131"/>
                    </a:lnTo>
                    <a:lnTo>
                      <a:pt x="53" y="134"/>
                    </a:lnTo>
                    <a:lnTo>
                      <a:pt x="52" y="137"/>
                    </a:lnTo>
                    <a:lnTo>
                      <a:pt x="52" y="139"/>
                    </a:lnTo>
                    <a:lnTo>
                      <a:pt x="52" y="143"/>
                    </a:lnTo>
                    <a:lnTo>
                      <a:pt x="52" y="145"/>
                    </a:lnTo>
                    <a:lnTo>
                      <a:pt x="51" y="149"/>
                    </a:lnTo>
                    <a:lnTo>
                      <a:pt x="51" y="151"/>
                    </a:lnTo>
                    <a:lnTo>
                      <a:pt x="51" y="155"/>
                    </a:lnTo>
                    <a:lnTo>
                      <a:pt x="50" y="157"/>
                    </a:lnTo>
                    <a:lnTo>
                      <a:pt x="50" y="161"/>
                    </a:lnTo>
                    <a:lnTo>
                      <a:pt x="50" y="163"/>
                    </a:lnTo>
                    <a:lnTo>
                      <a:pt x="50" y="167"/>
                    </a:lnTo>
                    <a:lnTo>
                      <a:pt x="49" y="169"/>
                    </a:lnTo>
                    <a:lnTo>
                      <a:pt x="49" y="171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7" y="180"/>
                    </a:lnTo>
                    <a:lnTo>
                      <a:pt x="47" y="183"/>
                    </a:lnTo>
                    <a:lnTo>
                      <a:pt x="47" y="186"/>
                    </a:lnTo>
                    <a:lnTo>
                      <a:pt x="47" y="188"/>
                    </a:lnTo>
                    <a:lnTo>
                      <a:pt x="47" y="191"/>
                    </a:lnTo>
                    <a:lnTo>
                      <a:pt x="47" y="194"/>
                    </a:lnTo>
                    <a:lnTo>
                      <a:pt x="47" y="196"/>
                    </a:lnTo>
                    <a:lnTo>
                      <a:pt x="47" y="199"/>
                    </a:lnTo>
                    <a:lnTo>
                      <a:pt x="47" y="201"/>
                    </a:lnTo>
                    <a:lnTo>
                      <a:pt x="47" y="203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7" y="210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7" y="217"/>
                    </a:lnTo>
                    <a:lnTo>
                      <a:pt x="49" y="220"/>
                    </a:lnTo>
                    <a:lnTo>
                      <a:pt x="49" y="221"/>
                    </a:lnTo>
                    <a:lnTo>
                      <a:pt x="49" y="223"/>
                    </a:lnTo>
                    <a:lnTo>
                      <a:pt x="50" y="226"/>
                    </a:lnTo>
                    <a:lnTo>
                      <a:pt x="50" y="227"/>
                    </a:lnTo>
                    <a:lnTo>
                      <a:pt x="50" y="229"/>
                    </a:lnTo>
                    <a:lnTo>
                      <a:pt x="51" y="230"/>
                    </a:lnTo>
                    <a:lnTo>
                      <a:pt x="51" y="232"/>
                    </a:lnTo>
                    <a:lnTo>
                      <a:pt x="52" y="233"/>
                    </a:lnTo>
                    <a:lnTo>
                      <a:pt x="53" y="235"/>
                    </a:lnTo>
                    <a:lnTo>
                      <a:pt x="53" y="236"/>
                    </a:lnTo>
                    <a:lnTo>
                      <a:pt x="55" y="238"/>
                    </a:lnTo>
                    <a:lnTo>
                      <a:pt x="56" y="239"/>
                    </a:lnTo>
                    <a:lnTo>
                      <a:pt x="57" y="240"/>
                    </a:lnTo>
                    <a:lnTo>
                      <a:pt x="58" y="241"/>
                    </a:lnTo>
                    <a:lnTo>
                      <a:pt x="60" y="241"/>
                    </a:lnTo>
                    <a:lnTo>
                      <a:pt x="61" y="242"/>
                    </a:lnTo>
                    <a:lnTo>
                      <a:pt x="62" y="243"/>
                    </a:lnTo>
                    <a:lnTo>
                      <a:pt x="63" y="243"/>
                    </a:lnTo>
                    <a:lnTo>
                      <a:pt x="64" y="245"/>
                    </a:lnTo>
                    <a:lnTo>
                      <a:pt x="67" y="245"/>
                    </a:lnTo>
                    <a:lnTo>
                      <a:pt x="68" y="245"/>
                    </a:lnTo>
                    <a:lnTo>
                      <a:pt x="69" y="245"/>
                    </a:lnTo>
                    <a:lnTo>
                      <a:pt x="72" y="245"/>
                    </a:lnTo>
                    <a:lnTo>
                      <a:pt x="74" y="245"/>
                    </a:lnTo>
                    <a:lnTo>
                      <a:pt x="75" y="245"/>
                    </a:lnTo>
                    <a:lnTo>
                      <a:pt x="78" y="245"/>
                    </a:lnTo>
                    <a:lnTo>
                      <a:pt x="80" y="245"/>
                    </a:lnTo>
                    <a:lnTo>
                      <a:pt x="83" y="243"/>
                    </a:lnTo>
                    <a:lnTo>
                      <a:pt x="85" y="243"/>
                    </a:lnTo>
                    <a:lnTo>
                      <a:pt x="85" y="242"/>
                    </a:lnTo>
                    <a:lnTo>
                      <a:pt x="86" y="242"/>
                    </a:lnTo>
                    <a:lnTo>
                      <a:pt x="88" y="242"/>
                    </a:lnTo>
                    <a:lnTo>
                      <a:pt x="89" y="241"/>
                    </a:lnTo>
                    <a:lnTo>
                      <a:pt x="89" y="241"/>
                    </a:lnTo>
                    <a:lnTo>
                      <a:pt x="90" y="240"/>
                    </a:lnTo>
                    <a:lnTo>
                      <a:pt x="91" y="239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4" y="236"/>
                    </a:lnTo>
                    <a:lnTo>
                      <a:pt x="94" y="236"/>
                    </a:lnTo>
                    <a:lnTo>
                      <a:pt x="95" y="235"/>
                    </a:lnTo>
                    <a:lnTo>
                      <a:pt x="95" y="234"/>
                    </a:lnTo>
                    <a:lnTo>
                      <a:pt x="96" y="233"/>
                    </a:lnTo>
                    <a:lnTo>
                      <a:pt x="96" y="232"/>
                    </a:lnTo>
                    <a:lnTo>
                      <a:pt x="96" y="230"/>
                    </a:lnTo>
                    <a:lnTo>
                      <a:pt x="97" y="229"/>
                    </a:lnTo>
                    <a:lnTo>
                      <a:pt x="97" y="228"/>
                    </a:lnTo>
                    <a:lnTo>
                      <a:pt x="97" y="227"/>
                    </a:lnTo>
                    <a:lnTo>
                      <a:pt x="99" y="226"/>
                    </a:lnTo>
                    <a:lnTo>
                      <a:pt x="99" y="225"/>
                    </a:lnTo>
                    <a:lnTo>
                      <a:pt x="99" y="223"/>
                    </a:lnTo>
                    <a:lnTo>
                      <a:pt x="99" y="222"/>
                    </a:lnTo>
                    <a:lnTo>
                      <a:pt x="100" y="220"/>
                    </a:lnTo>
                    <a:lnTo>
                      <a:pt x="100" y="219"/>
                    </a:lnTo>
                    <a:lnTo>
                      <a:pt x="100" y="217"/>
                    </a:lnTo>
                    <a:lnTo>
                      <a:pt x="100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1" y="210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6"/>
                    </a:lnTo>
                    <a:lnTo>
                      <a:pt x="101" y="204"/>
                    </a:lnTo>
                    <a:lnTo>
                      <a:pt x="101" y="202"/>
                    </a:lnTo>
                    <a:lnTo>
                      <a:pt x="101" y="200"/>
                    </a:lnTo>
                    <a:lnTo>
                      <a:pt x="101" y="199"/>
                    </a:lnTo>
                    <a:lnTo>
                      <a:pt x="101" y="196"/>
                    </a:lnTo>
                    <a:lnTo>
                      <a:pt x="101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100" y="187"/>
                    </a:lnTo>
                    <a:lnTo>
                      <a:pt x="100" y="186"/>
                    </a:lnTo>
                    <a:lnTo>
                      <a:pt x="100" y="183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7"/>
                    </a:lnTo>
                    <a:lnTo>
                      <a:pt x="99" y="175"/>
                    </a:lnTo>
                    <a:lnTo>
                      <a:pt x="99" y="174"/>
                    </a:lnTo>
                    <a:lnTo>
                      <a:pt x="99" y="171"/>
                    </a:lnTo>
                    <a:lnTo>
                      <a:pt x="99" y="169"/>
                    </a:lnTo>
                    <a:lnTo>
                      <a:pt x="99" y="168"/>
                    </a:lnTo>
                    <a:lnTo>
                      <a:pt x="99" y="165"/>
                    </a:lnTo>
                    <a:lnTo>
                      <a:pt x="97" y="164"/>
                    </a:lnTo>
                    <a:lnTo>
                      <a:pt x="97" y="162"/>
                    </a:lnTo>
                    <a:lnTo>
                      <a:pt x="97" y="160"/>
                    </a:lnTo>
                    <a:lnTo>
                      <a:pt x="97" y="158"/>
                    </a:lnTo>
                    <a:lnTo>
                      <a:pt x="97" y="156"/>
                    </a:lnTo>
                    <a:lnTo>
                      <a:pt x="97" y="154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48"/>
                    </a:lnTo>
                    <a:lnTo>
                      <a:pt x="96" y="147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5" y="141"/>
                    </a:lnTo>
                    <a:lnTo>
                      <a:pt x="95" y="138"/>
                    </a:lnTo>
                    <a:lnTo>
                      <a:pt x="95" y="136"/>
                    </a:lnTo>
                    <a:lnTo>
                      <a:pt x="95" y="135"/>
                    </a:lnTo>
                    <a:lnTo>
                      <a:pt x="95" y="132"/>
                    </a:lnTo>
                    <a:lnTo>
                      <a:pt x="95" y="131"/>
                    </a:lnTo>
                    <a:lnTo>
                      <a:pt x="94" y="129"/>
                    </a:lnTo>
                    <a:lnTo>
                      <a:pt x="94" y="128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2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4" y="116"/>
                    </a:lnTo>
                    <a:lnTo>
                      <a:pt x="94" y="113"/>
                    </a:lnTo>
                    <a:lnTo>
                      <a:pt x="93" y="112"/>
                    </a:lnTo>
                    <a:lnTo>
                      <a:pt x="93" y="111"/>
                    </a:lnTo>
                    <a:lnTo>
                      <a:pt x="93" y="109"/>
                    </a:lnTo>
                    <a:lnTo>
                      <a:pt x="93" y="108"/>
                    </a:lnTo>
                    <a:lnTo>
                      <a:pt x="93" y="106"/>
                    </a:lnTo>
                    <a:lnTo>
                      <a:pt x="93" y="105"/>
                    </a:lnTo>
                    <a:lnTo>
                      <a:pt x="93" y="103"/>
                    </a:lnTo>
                    <a:lnTo>
                      <a:pt x="93" y="102"/>
                    </a:lnTo>
                    <a:lnTo>
                      <a:pt x="93" y="100"/>
                    </a:lnTo>
                    <a:lnTo>
                      <a:pt x="93" y="99"/>
                    </a:lnTo>
                    <a:lnTo>
                      <a:pt x="93" y="97"/>
                    </a:lnTo>
                    <a:lnTo>
                      <a:pt x="93" y="96"/>
                    </a:lnTo>
                    <a:lnTo>
                      <a:pt x="93" y="95"/>
                    </a:lnTo>
                    <a:lnTo>
                      <a:pt x="93" y="93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7"/>
                    </a:lnTo>
                    <a:lnTo>
                      <a:pt x="93" y="86"/>
                    </a:lnTo>
                    <a:lnTo>
                      <a:pt x="93" y="85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3" y="82"/>
                    </a:lnTo>
                    <a:lnTo>
                      <a:pt x="93" y="79"/>
                    </a:lnTo>
                    <a:lnTo>
                      <a:pt x="93" y="78"/>
                    </a:lnTo>
                    <a:lnTo>
                      <a:pt x="93" y="77"/>
                    </a:lnTo>
                    <a:lnTo>
                      <a:pt x="93" y="76"/>
                    </a:lnTo>
                    <a:lnTo>
                      <a:pt x="93" y="75"/>
                    </a:lnTo>
                    <a:lnTo>
                      <a:pt x="93" y="73"/>
                    </a:lnTo>
                    <a:lnTo>
                      <a:pt x="93" y="72"/>
                    </a:lnTo>
                    <a:lnTo>
                      <a:pt x="93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6"/>
                    </a:lnTo>
                    <a:lnTo>
                      <a:pt x="94" y="65"/>
                    </a:lnTo>
                    <a:lnTo>
                      <a:pt x="94" y="64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7"/>
                    </a:lnTo>
                    <a:lnTo>
                      <a:pt x="95" y="56"/>
                    </a:lnTo>
                    <a:lnTo>
                      <a:pt x="95" y="54"/>
                    </a:lnTo>
                    <a:lnTo>
                      <a:pt x="95" y="53"/>
                    </a:lnTo>
                    <a:lnTo>
                      <a:pt x="95" y="52"/>
                    </a:lnTo>
                    <a:lnTo>
                      <a:pt x="95" y="5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8" y="7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1"/>
                    </a:lnTo>
                    <a:lnTo>
                      <a:pt x="148" y="12"/>
                    </a:lnTo>
                    <a:lnTo>
                      <a:pt x="146" y="13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18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4"/>
                    </a:lnTo>
                    <a:lnTo>
                      <a:pt x="145" y="26"/>
                    </a:lnTo>
                    <a:lnTo>
                      <a:pt x="145" y="27"/>
                    </a:lnTo>
                    <a:lnTo>
                      <a:pt x="145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3" y="44"/>
                    </a:lnTo>
                    <a:lnTo>
                      <a:pt x="143" y="46"/>
                    </a:lnTo>
                    <a:lnTo>
                      <a:pt x="143" y="49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3" y="57"/>
                    </a:lnTo>
                    <a:lnTo>
                      <a:pt x="141" y="60"/>
                    </a:lnTo>
                    <a:lnTo>
                      <a:pt x="141" y="63"/>
                    </a:lnTo>
                    <a:lnTo>
                      <a:pt x="141" y="66"/>
                    </a:lnTo>
                    <a:lnTo>
                      <a:pt x="141" y="69"/>
                    </a:lnTo>
                    <a:lnTo>
                      <a:pt x="141" y="72"/>
                    </a:lnTo>
                    <a:lnTo>
                      <a:pt x="141" y="76"/>
                    </a:lnTo>
                    <a:lnTo>
                      <a:pt x="141" y="78"/>
                    </a:lnTo>
                    <a:lnTo>
                      <a:pt x="141" y="82"/>
                    </a:lnTo>
                    <a:lnTo>
                      <a:pt x="141" y="85"/>
                    </a:lnTo>
                    <a:lnTo>
                      <a:pt x="141" y="89"/>
                    </a:lnTo>
                    <a:lnTo>
                      <a:pt x="141" y="92"/>
                    </a:lnTo>
                    <a:lnTo>
                      <a:pt x="141" y="96"/>
                    </a:lnTo>
                    <a:lnTo>
                      <a:pt x="143" y="99"/>
                    </a:lnTo>
                    <a:lnTo>
                      <a:pt x="143" y="103"/>
                    </a:lnTo>
                    <a:lnTo>
                      <a:pt x="143" y="106"/>
                    </a:lnTo>
                    <a:lnTo>
                      <a:pt x="143" y="110"/>
                    </a:lnTo>
                    <a:lnTo>
                      <a:pt x="143" y="113"/>
                    </a:lnTo>
                    <a:lnTo>
                      <a:pt x="144" y="117"/>
                    </a:lnTo>
                    <a:lnTo>
                      <a:pt x="144" y="122"/>
                    </a:lnTo>
                    <a:lnTo>
                      <a:pt x="144" y="125"/>
                    </a:lnTo>
                    <a:lnTo>
                      <a:pt x="145" y="129"/>
                    </a:lnTo>
                    <a:lnTo>
                      <a:pt x="145" y="134"/>
                    </a:lnTo>
                    <a:lnTo>
                      <a:pt x="145" y="137"/>
                    </a:lnTo>
                    <a:lnTo>
                      <a:pt x="146" y="141"/>
                    </a:lnTo>
                    <a:lnTo>
                      <a:pt x="146" y="145"/>
                    </a:lnTo>
                    <a:lnTo>
                      <a:pt x="148" y="150"/>
                    </a:lnTo>
                    <a:lnTo>
                      <a:pt x="148" y="154"/>
                    </a:lnTo>
                    <a:lnTo>
                      <a:pt x="149" y="158"/>
                    </a:lnTo>
                    <a:lnTo>
                      <a:pt x="149" y="163"/>
                    </a:lnTo>
                    <a:lnTo>
                      <a:pt x="150" y="168"/>
                    </a:lnTo>
                    <a:lnTo>
                      <a:pt x="150" y="171"/>
                    </a:lnTo>
                    <a:lnTo>
                      <a:pt x="150" y="176"/>
                    </a:lnTo>
                    <a:lnTo>
                      <a:pt x="150" y="180"/>
                    </a:lnTo>
                    <a:lnTo>
                      <a:pt x="150" y="184"/>
                    </a:lnTo>
                    <a:lnTo>
                      <a:pt x="150" y="188"/>
                    </a:lnTo>
                    <a:lnTo>
                      <a:pt x="150" y="191"/>
                    </a:lnTo>
                    <a:lnTo>
                      <a:pt x="150" y="195"/>
                    </a:lnTo>
                    <a:lnTo>
                      <a:pt x="151" y="200"/>
                    </a:lnTo>
                    <a:lnTo>
                      <a:pt x="150" y="202"/>
                    </a:lnTo>
                    <a:lnTo>
                      <a:pt x="150" y="207"/>
                    </a:lnTo>
                    <a:lnTo>
                      <a:pt x="150" y="210"/>
                    </a:lnTo>
                    <a:lnTo>
                      <a:pt x="150" y="213"/>
                    </a:lnTo>
                    <a:lnTo>
                      <a:pt x="150" y="216"/>
                    </a:lnTo>
                    <a:lnTo>
                      <a:pt x="149" y="220"/>
                    </a:lnTo>
                    <a:lnTo>
                      <a:pt x="149" y="223"/>
                    </a:lnTo>
                    <a:lnTo>
                      <a:pt x="149" y="226"/>
                    </a:lnTo>
                    <a:lnTo>
                      <a:pt x="148" y="229"/>
                    </a:lnTo>
                    <a:lnTo>
                      <a:pt x="148" y="232"/>
                    </a:lnTo>
                    <a:lnTo>
                      <a:pt x="146" y="235"/>
                    </a:lnTo>
                    <a:lnTo>
                      <a:pt x="146" y="238"/>
                    </a:lnTo>
                    <a:lnTo>
                      <a:pt x="145" y="241"/>
                    </a:lnTo>
                    <a:lnTo>
                      <a:pt x="144" y="243"/>
                    </a:lnTo>
                    <a:lnTo>
                      <a:pt x="144" y="246"/>
                    </a:lnTo>
                    <a:lnTo>
                      <a:pt x="143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5"/>
                    </a:lnTo>
                    <a:lnTo>
                      <a:pt x="139" y="258"/>
                    </a:lnTo>
                    <a:lnTo>
                      <a:pt x="138" y="260"/>
                    </a:lnTo>
                    <a:lnTo>
                      <a:pt x="137" y="262"/>
                    </a:lnTo>
                    <a:lnTo>
                      <a:pt x="135" y="265"/>
                    </a:lnTo>
                    <a:lnTo>
                      <a:pt x="133" y="266"/>
                    </a:lnTo>
                    <a:lnTo>
                      <a:pt x="132" y="268"/>
                    </a:lnTo>
                    <a:lnTo>
                      <a:pt x="130" y="271"/>
                    </a:lnTo>
                    <a:lnTo>
                      <a:pt x="129" y="272"/>
                    </a:lnTo>
                    <a:lnTo>
                      <a:pt x="128" y="274"/>
                    </a:lnTo>
                    <a:lnTo>
                      <a:pt x="126" y="275"/>
                    </a:lnTo>
                    <a:lnTo>
                      <a:pt x="124" y="276"/>
                    </a:lnTo>
                    <a:lnTo>
                      <a:pt x="123" y="278"/>
                    </a:lnTo>
                    <a:lnTo>
                      <a:pt x="121" y="280"/>
                    </a:lnTo>
                    <a:lnTo>
                      <a:pt x="119" y="281"/>
                    </a:lnTo>
                    <a:lnTo>
                      <a:pt x="117" y="282"/>
                    </a:lnTo>
                    <a:lnTo>
                      <a:pt x="116" y="284"/>
                    </a:lnTo>
                    <a:lnTo>
                      <a:pt x="113" y="285"/>
                    </a:lnTo>
                    <a:lnTo>
                      <a:pt x="112" y="286"/>
                    </a:lnTo>
                    <a:lnTo>
                      <a:pt x="110" y="287"/>
                    </a:lnTo>
                    <a:lnTo>
                      <a:pt x="107" y="288"/>
                    </a:lnTo>
                    <a:lnTo>
                      <a:pt x="106" y="288"/>
                    </a:lnTo>
                    <a:lnTo>
                      <a:pt x="104" y="289"/>
                    </a:lnTo>
                    <a:lnTo>
                      <a:pt x="101" y="291"/>
                    </a:lnTo>
                    <a:lnTo>
                      <a:pt x="99" y="291"/>
                    </a:lnTo>
                    <a:lnTo>
                      <a:pt x="96" y="292"/>
                    </a:lnTo>
                    <a:lnTo>
                      <a:pt x="94" y="292"/>
                    </a:lnTo>
                    <a:lnTo>
                      <a:pt x="93" y="293"/>
                    </a:lnTo>
                    <a:lnTo>
                      <a:pt x="90" y="293"/>
                    </a:lnTo>
                    <a:lnTo>
                      <a:pt x="88" y="294"/>
                    </a:lnTo>
                    <a:lnTo>
                      <a:pt x="84" y="294"/>
                    </a:lnTo>
                    <a:lnTo>
                      <a:pt x="82" y="294"/>
                    </a:lnTo>
                    <a:lnTo>
                      <a:pt x="79" y="294"/>
                    </a:lnTo>
                    <a:lnTo>
                      <a:pt x="77" y="295"/>
                    </a:lnTo>
                    <a:lnTo>
                      <a:pt x="73" y="294"/>
                    </a:lnTo>
                    <a:lnTo>
                      <a:pt x="71" y="294"/>
                    </a:lnTo>
                    <a:lnTo>
                      <a:pt x="67" y="294"/>
                    </a:lnTo>
                    <a:lnTo>
                      <a:pt x="64" y="294"/>
                    </a:lnTo>
                    <a:lnTo>
                      <a:pt x="61" y="294"/>
                    </a:lnTo>
                    <a:lnTo>
                      <a:pt x="58" y="294"/>
                    </a:lnTo>
                    <a:lnTo>
                      <a:pt x="56" y="293"/>
                    </a:lnTo>
                    <a:lnTo>
                      <a:pt x="53" y="293"/>
                    </a:lnTo>
                    <a:lnTo>
                      <a:pt x="50" y="292"/>
                    </a:lnTo>
                    <a:lnTo>
                      <a:pt x="47" y="292"/>
                    </a:lnTo>
                    <a:lnTo>
                      <a:pt x="45" y="291"/>
                    </a:lnTo>
                    <a:lnTo>
                      <a:pt x="42" y="291"/>
                    </a:lnTo>
                    <a:lnTo>
                      <a:pt x="40" y="289"/>
                    </a:lnTo>
                    <a:lnTo>
                      <a:pt x="39" y="288"/>
                    </a:lnTo>
                    <a:lnTo>
                      <a:pt x="36" y="287"/>
                    </a:lnTo>
                    <a:lnTo>
                      <a:pt x="34" y="286"/>
                    </a:lnTo>
                    <a:lnTo>
                      <a:pt x="31" y="285"/>
                    </a:lnTo>
                    <a:lnTo>
                      <a:pt x="30" y="284"/>
                    </a:lnTo>
                    <a:lnTo>
                      <a:pt x="28" y="282"/>
                    </a:lnTo>
                    <a:lnTo>
                      <a:pt x="25" y="281"/>
                    </a:lnTo>
                    <a:lnTo>
                      <a:pt x="24" y="280"/>
                    </a:lnTo>
                    <a:lnTo>
                      <a:pt x="23" y="278"/>
                    </a:lnTo>
                    <a:lnTo>
                      <a:pt x="20" y="276"/>
                    </a:lnTo>
                    <a:lnTo>
                      <a:pt x="19" y="275"/>
                    </a:lnTo>
                    <a:lnTo>
                      <a:pt x="18" y="273"/>
                    </a:lnTo>
                    <a:lnTo>
                      <a:pt x="16" y="272"/>
                    </a:lnTo>
                    <a:lnTo>
                      <a:pt x="14" y="269"/>
                    </a:lnTo>
                    <a:lnTo>
                      <a:pt x="13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9" y="261"/>
                    </a:lnTo>
                    <a:lnTo>
                      <a:pt x="8" y="259"/>
                    </a:lnTo>
                    <a:lnTo>
                      <a:pt x="7" y="256"/>
                    </a:lnTo>
                    <a:lnTo>
                      <a:pt x="7" y="254"/>
                    </a:lnTo>
                    <a:lnTo>
                      <a:pt x="6" y="252"/>
                    </a:lnTo>
                    <a:lnTo>
                      <a:pt x="4" y="249"/>
                    </a:lnTo>
                    <a:lnTo>
                      <a:pt x="3" y="246"/>
                    </a:lnTo>
                    <a:lnTo>
                      <a:pt x="3" y="243"/>
                    </a:lnTo>
                    <a:lnTo>
                      <a:pt x="2" y="241"/>
                    </a:lnTo>
                    <a:lnTo>
                      <a:pt x="2" y="238"/>
                    </a:lnTo>
                    <a:lnTo>
                      <a:pt x="1" y="235"/>
                    </a:lnTo>
                    <a:lnTo>
                      <a:pt x="1" y="232"/>
                    </a:lnTo>
                    <a:lnTo>
                      <a:pt x="1" y="229"/>
                    </a:lnTo>
                    <a:lnTo>
                      <a:pt x="0" y="226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0" y="186"/>
                    </a:lnTo>
                    <a:lnTo>
                      <a:pt x="1" y="182"/>
                    </a:lnTo>
                    <a:lnTo>
                      <a:pt x="1" y="177"/>
                    </a:lnTo>
                    <a:lnTo>
                      <a:pt x="1" y="174"/>
                    </a:lnTo>
                    <a:lnTo>
                      <a:pt x="2" y="169"/>
                    </a:lnTo>
                    <a:lnTo>
                      <a:pt x="2" y="164"/>
                    </a:lnTo>
                    <a:lnTo>
                      <a:pt x="3" y="160"/>
                    </a:lnTo>
                    <a:lnTo>
                      <a:pt x="3" y="156"/>
                    </a:lnTo>
                    <a:lnTo>
                      <a:pt x="4" y="151"/>
                    </a:lnTo>
                    <a:lnTo>
                      <a:pt x="6" y="147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2"/>
                    </a:lnTo>
                    <a:lnTo>
                      <a:pt x="7" y="130"/>
                    </a:lnTo>
                    <a:lnTo>
                      <a:pt x="8" y="129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1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7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3" y="76"/>
                    </a:lnTo>
                    <a:lnTo>
                      <a:pt x="13" y="75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58" y="19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198"/>
              <p:cNvSpPr>
                <a:spLocks/>
              </p:cNvSpPr>
              <p:nvPr/>
            </p:nvSpPr>
            <p:spPr bwMode="auto">
              <a:xfrm>
                <a:off x="4208" y="2511"/>
                <a:ext cx="34" cy="11"/>
              </a:xfrm>
              <a:custGeom>
                <a:avLst/>
                <a:gdLst/>
                <a:ahLst/>
                <a:cxnLst>
                  <a:cxn ang="0">
                    <a:pos x="11" y="55"/>
                  </a:cxn>
                  <a:cxn ang="0">
                    <a:pos x="101" y="56"/>
                  </a:cxn>
                  <a:cxn ang="0">
                    <a:pos x="99" y="0"/>
                  </a:cxn>
                  <a:cxn ang="0">
                    <a:pos x="0" y="1"/>
                  </a:cxn>
                  <a:cxn ang="0">
                    <a:pos x="11" y="55"/>
                  </a:cxn>
                  <a:cxn ang="0">
                    <a:pos x="11" y="55"/>
                  </a:cxn>
                </a:cxnLst>
                <a:rect l="0" t="0" r="r" b="b"/>
                <a:pathLst>
                  <a:path w="101" h="56">
                    <a:moveTo>
                      <a:pt x="11" y="55"/>
                    </a:moveTo>
                    <a:lnTo>
                      <a:pt x="101" y="56"/>
                    </a:lnTo>
                    <a:lnTo>
                      <a:pt x="99" y="0"/>
                    </a:lnTo>
                    <a:lnTo>
                      <a:pt x="0" y="1"/>
                    </a:lnTo>
                    <a:lnTo>
                      <a:pt x="11" y="55"/>
                    </a:lnTo>
                    <a:lnTo>
                      <a:pt x="1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9" name="AutoShape 199"/>
            <p:cNvSpPr>
              <a:spLocks noChangeArrowheads="1"/>
            </p:cNvSpPr>
            <p:nvPr/>
          </p:nvSpPr>
          <p:spPr bwMode="auto">
            <a:xfrm>
              <a:off x="3619" y="3097"/>
              <a:ext cx="432" cy="240"/>
            </a:xfrm>
            <a:prstGeom prst="roundRect">
              <a:avLst>
                <a:gd name="adj" fmla="val 10417"/>
              </a:avLst>
            </a:prstGeom>
            <a:solidFill>
              <a:srgbClr val="D7E5D7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AutoShape 200"/>
            <p:cNvSpPr>
              <a:spLocks noChangeArrowheads="1"/>
            </p:cNvSpPr>
            <p:nvPr/>
          </p:nvSpPr>
          <p:spPr bwMode="auto">
            <a:xfrm>
              <a:off x="3669" y="3150"/>
              <a:ext cx="75" cy="129"/>
            </a:xfrm>
            <a:prstGeom prst="roundRect">
              <a:avLst>
                <a:gd name="adj" fmla="val 34546"/>
              </a:avLst>
            </a:prstGeom>
            <a:solidFill>
              <a:schemeClr val="bg2"/>
            </a:solidFill>
            <a:ln w="9525">
              <a:round/>
              <a:headEnd/>
              <a:tailEnd/>
            </a:ln>
            <a:effectLst/>
            <a:scene3d>
              <a:camera prst="legacyObliqueTop">
                <a:rot lat="20099999" lon="1500000" rev="0"/>
              </a:camera>
              <a:lightRig rig="legacyHarsh3" dir="r"/>
            </a:scene3d>
            <a:sp3d extrusionH="23800"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181" name="Rectangle 201"/>
            <p:cNvSpPr>
              <a:spLocks noChangeArrowheads="1"/>
            </p:cNvSpPr>
            <p:nvPr/>
          </p:nvSpPr>
          <p:spPr bwMode="auto">
            <a:xfrm>
              <a:off x="3841" y="3147"/>
              <a:ext cx="160" cy="15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Harsh3" dir="r"/>
            </a:scene3d>
            <a:sp3d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182" name="Freeform 202"/>
            <p:cNvSpPr>
              <a:spLocks/>
            </p:cNvSpPr>
            <p:nvPr/>
          </p:nvSpPr>
          <p:spPr bwMode="auto">
            <a:xfrm>
              <a:off x="3992" y="3186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203"/>
            <p:cNvSpPr>
              <a:spLocks/>
            </p:cNvSpPr>
            <p:nvPr/>
          </p:nvSpPr>
          <p:spPr bwMode="auto">
            <a:xfrm>
              <a:off x="3992" y="321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204"/>
            <p:cNvSpPr>
              <a:spLocks/>
            </p:cNvSpPr>
            <p:nvPr/>
          </p:nvSpPr>
          <p:spPr bwMode="auto">
            <a:xfrm>
              <a:off x="3731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205"/>
            <p:cNvSpPr>
              <a:spLocks/>
            </p:cNvSpPr>
            <p:nvPr/>
          </p:nvSpPr>
          <p:spPr bwMode="auto">
            <a:xfrm>
              <a:off x="3731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206"/>
            <p:cNvSpPr>
              <a:spLocks/>
            </p:cNvSpPr>
            <p:nvPr/>
          </p:nvSpPr>
          <p:spPr bwMode="auto">
            <a:xfrm>
              <a:off x="3731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207"/>
            <p:cNvSpPr>
              <a:spLocks/>
            </p:cNvSpPr>
            <p:nvPr/>
          </p:nvSpPr>
          <p:spPr bwMode="auto">
            <a:xfrm>
              <a:off x="3731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208"/>
            <p:cNvSpPr>
              <a:spLocks/>
            </p:cNvSpPr>
            <p:nvPr/>
          </p:nvSpPr>
          <p:spPr bwMode="auto">
            <a:xfrm flipH="1">
              <a:off x="3651" y="317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209"/>
            <p:cNvSpPr>
              <a:spLocks/>
            </p:cNvSpPr>
            <p:nvPr/>
          </p:nvSpPr>
          <p:spPr bwMode="auto">
            <a:xfrm flipH="1">
              <a:off x="3651" y="3200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210"/>
            <p:cNvSpPr>
              <a:spLocks/>
            </p:cNvSpPr>
            <p:nvPr/>
          </p:nvSpPr>
          <p:spPr bwMode="auto">
            <a:xfrm flipH="1">
              <a:off x="3824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211"/>
            <p:cNvSpPr>
              <a:spLocks/>
            </p:cNvSpPr>
            <p:nvPr/>
          </p:nvSpPr>
          <p:spPr bwMode="auto">
            <a:xfrm flipH="1">
              <a:off x="3824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212"/>
            <p:cNvSpPr>
              <a:spLocks/>
            </p:cNvSpPr>
            <p:nvPr/>
          </p:nvSpPr>
          <p:spPr bwMode="auto">
            <a:xfrm flipH="1">
              <a:off x="3824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213"/>
            <p:cNvSpPr>
              <a:spLocks/>
            </p:cNvSpPr>
            <p:nvPr/>
          </p:nvSpPr>
          <p:spPr bwMode="auto">
            <a:xfrm flipH="1">
              <a:off x="3824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194" name="AutoShape 214"/>
            <p:cNvCxnSpPr>
              <a:cxnSpLocks noChangeShapeType="1"/>
              <a:stCxn id="188" idx="3"/>
              <a:endCxn id="226" idx="2"/>
            </p:cNvCxnSpPr>
            <p:nvPr/>
          </p:nvCxnSpPr>
          <p:spPr bwMode="auto">
            <a:xfrm rot="10800000">
              <a:off x="3613" y="3161"/>
              <a:ext cx="39" cy="26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195" name="AutoShape 215"/>
            <p:cNvCxnSpPr>
              <a:cxnSpLocks noChangeShapeType="1"/>
              <a:stCxn id="189" idx="3"/>
              <a:endCxn id="226" idx="2"/>
            </p:cNvCxnSpPr>
            <p:nvPr/>
          </p:nvCxnSpPr>
          <p:spPr bwMode="auto">
            <a:xfrm rot="10800000">
              <a:off x="3613" y="3161"/>
              <a:ext cx="39" cy="53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196" name="AutoShape 216"/>
            <p:cNvCxnSpPr>
              <a:cxnSpLocks noChangeShapeType="1"/>
              <a:stCxn id="184" idx="3"/>
              <a:endCxn id="190" idx="3"/>
            </p:cNvCxnSpPr>
            <p:nvPr/>
          </p:nvCxnSpPr>
          <p:spPr bwMode="auto">
            <a:xfrm>
              <a:off x="3764" y="3185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197" name="AutoShape 217"/>
            <p:cNvCxnSpPr>
              <a:cxnSpLocks noChangeShapeType="1"/>
              <a:stCxn id="185" idx="3"/>
              <a:endCxn id="191" idx="3"/>
            </p:cNvCxnSpPr>
            <p:nvPr/>
          </p:nvCxnSpPr>
          <p:spPr bwMode="auto">
            <a:xfrm>
              <a:off x="3764" y="3212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198" name="AutoShape 218"/>
            <p:cNvCxnSpPr>
              <a:cxnSpLocks noChangeShapeType="1"/>
              <a:stCxn id="186" idx="3"/>
              <a:endCxn id="192" idx="3"/>
            </p:cNvCxnSpPr>
            <p:nvPr/>
          </p:nvCxnSpPr>
          <p:spPr bwMode="auto">
            <a:xfrm>
              <a:off x="3764" y="3239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199" name="AutoShape 219"/>
            <p:cNvCxnSpPr>
              <a:cxnSpLocks noChangeShapeType="1"/>
              <a:stCxn id="187" idx="3"/>
              <a:endCxn id="193" idx="3"/>
            </p:cNvCxnSpPr>
            <p:nvPr/>
          </p:nvCxnSpPr>
          <p:spPr bwMode="auto">
            <a:xfrm>
              <a:off x="3764" y="3267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sp>
          <p:nvSpPr>
            <p:cNvPr id="200" name="Line 220"/>
            <p:cNvSpPr>
              <a:spLocks noChangeShapeType="1"/>
            </p:cNvSpPr>
            <p:nvPr/>
          </p:nvSpPr>
          <p:spPr bwMode="auto">
            <a:xfrm flipH="1" flipV="1">
              <a:off x="4039" y="3254"/>
              <a:ext cx="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Line 221"/>
            <p:cNvSpPr>
              <a:spLocks noChangeShapeType="1"/>
            </p:cNvSpPr>
            <p:nvPr/>
          </p:nvSpPr>
          <p:spPr bwMode="auto">
            <a:xfrm flipH="1">
              <a:off x="4026" y="3275"/>
              <a:ext cx="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202" name="AutoShape 222"/>
            <p:cNvCxnSpPr>
              <a:cxnSpLocks noChangeShapeType="1"/>
              <a:stCxn id="182" idx="3"/>
              <a:endCxn id="200" idx="1"/>
            </p:cNvCxnSpPr>
            <p:nvPr/>
          </p:nvCxnSpPr>
          <p:spPr bwMode="auto">
            <a:xfrm>
              <a:off x="4025" y="3200"/>
              <a:ext cx="15" cy="54"/>
            </a:xfrm>
            <a:prstGeom prst="bentConnector2">
              <a:avLst/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203" name="AutoShape 223"/>
            <p:cNvCxnSpPr>
              <a:cxnSpLocks noChangeShapeType="1"/>
              <a:stCxn id="183" idx="3"/>
              <a:endCxn id="201" idx="1"/>
            </p:cNvCxnSpPr>
            <p:nvPr/>
          </p:nvCxnSpPr>
          <p:spPr bwMode="auto">
            <a:xfrm>
              <a:off x="4025" y="3227"/>
              <a:ext cx="1" cy="48"/>
            </a:xfrm>
            <a:prstGeom prst="bentConnector4">
              <a:avLst>
                <a:gd name="adj1" fmla="val 0"/>
                <a:gd name="adj2" fmla="val 100000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</p:grpSp>
      <p:grpSp>
        <p:nvGrpSpPr>
          <p:cNvPr id="230" name="Group 224"/>
          <p:cNvGrpSpPr>
            <a:grpSpLocks/>
          </p:cNvGrpSpPr>
          <p:nvPr/>
        </p:nvGrpSpPr>
        <p:grpSpPr bwMode="auto">
          <a:xfrm>
            <a:off x="2487612" y="3254375"/>
            <a:ext cx="1239838" cy="498475"/>
            <a:chOff x="3397" y="3023"/>
            <a:chExt cx="781" cy="314"/>
          </a:xfrm>
        </p:grpSpPr>
        <p:grpSp>
          <p:nvGrpSpPr>
            <p:cNvPr id="231" name="Group 225"/>
            <p:cNvGrpSpPr>
              <a:grpSpLocks/>
            </p:cNvGrpSpPr>
            <p:nvPr/>
          </p:nvGrpSpPr>
          <p:grpSpPr bwMode="auto">
            <a:xfrm>
              <a:off x="3424" y="3023"/>
              <a:ext cx="220" cy="138"/>
              <a:chOff x="2463" y="2256"/>
              <a:chExt cx="348" cy="176"/>
            </a:xfrm>
          </p:grpSpPr>
          <p:sp>
            <p:nvSpPr>
              <p:cNvPr id="272" name="Freeform 226"/>
              <p:cNvSpPr>
                <a:spLocks/>
              </p:cNvSpPr>
              <p:nvPr/>
            </p:nvSpPr>
            <p:spPr bwMode="auto">
              <a:xfrm>
                <a:off x="2697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227"/>
              <p:cNvSpPr>
                <a:spLocks/>
              </p:cNvSpPr>
              <p:nvPr/>
            </p:nvSpPr>
            <p:spPr bwMode="auto">
              <a:xfrm>
                <a:off x="2730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228"/>
              <p:cNvSpPr>
                <a:spLocks/>
              </p:cNvSpPr>
              <p:nvPr/>
            </p:nvSpPr>
            <p:spPr bwMode="auto">
              <a:xfrm>
                <a:off x="2767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229"/>
              <p:cNvSpPr>
                <a:spLocks/>
              </p:cNvSpPr>
              <p:nvPr/>
            </p:nvSpPr>
            <p:spPr bwMode="auto">
              <a:xfrm>
                <a:off x="2669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230"/>
              <p:cNvSpPr>
                <a:spLocks/>
              </p:cNvSpPr>
              <p:nvPr/>
            </p:nvSpPr>
            <p:spPr bwMode="auto">
              <a:xfrm flipH="1">
                <a:off x="2541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231"/>
              <p:cNvSpPr>
                <a:spLocks/>
              </p:cNvSpPr>
              <p:nvPr/>
            </p:nvSpPr>
            <p:spPr bwMode="auto">
              <a:xfrm flipH="1">
                <a:off x="2504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232"/>
              <p:cNvSpPr>
                <a:spLocks/>
              </p:cNvSpPr>
              <p:nvPr/>
            </p:nvSpPr>
            <p:spPr bwMode="auto">
              <a:xfrm flipH="1">
                <a:off x="2463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233"/>
              <p:cNvSpPr>
                <a:spLocks/>
              </p:cNvSpPr>
              <p:nvPr/>
            </p:nvSpPr>
            <p:spPr bwMode="auto">
              <a:xfrm flipH="1">
                <a:off x="2573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234"/>
              <p:cNvSpPr>
                <a:spLocks/>
              </p:cNvSpPr>
              <p:nvPr/>
            </p:nvSpPr>
            <p:spPr bwMode="auto">
              <a:xfrm>
                <a:off x="2632" y="2311"/>
                <a:ext cx="179" cy="1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62"/>
                  </a:cxn>
                  <a:cxn ang="0">
                    <a:pos x="1179" y="862"/>
                  </a:cxn>
                </a:cxnLst>
                <a:rect l="0" t="0" r="r" b="b"/>
                <a:pathLst>
                  <a:path w="1179" h="862">
                    <a:moveTo>
                      <a:pt x="0" y="0"/>
                    </a:moveTo>
                    <a:lnTo>
                      <a:pt x="0" y="862"/>
                    </a:lnTo>
                    <a:lnTo>
                      <a:pt x="1179" y="862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Line 235"/>
              <p:cNvSpPr>
                <a:spLocks noChangeShapeType="1"/>
              </p:cNvSpPr>
              <p:nvPr/>
            </p:nvSpPr>
            <p:spPr bwMode="auto">
              <a:xfrm flipH="1" flipV="1">
                <a:off x="2604" y="2311"/>
                <a:ext cx="28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Line 236"/>
              <p:cNvSpPr>
                <a:spLocks noChangeShapeType="1"/>
              </p:cNvSpPr>
              <p:nvPr/>
            </p:nvSpPr>
            <p:spPr bwMode="auto">
              <a:xfrm flipV="1">
                <a:off x="2632" y="2311"/>
                <a:ext cx="27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Oval 237"/>
              <p:cNvSpPr>
                <a:spLocks noChangeArrowheads="1"/>
              </p:cNvSpPr>
              <p:nvPr/>
            </p:nvSpPr>
            <p:spPr bwMode="auto">
              <a:xfrm>
                <a:off x="2619" y="2291"/>
                <a:ext cx="28" cy="2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32" name="Group 238"/>
            <p:cNvGrpSpPr>
              <a:grpSpLocks/>
            </p:cNvGrpSpPr>
            <p:nvPr/>
          </p:nvGrpSpPr>
          <p:grpSpPr bwMode="auto">
            <a:xfrm>
              <a:off x="4086" y="3033"/>
              <a:ext cx="92" cy="258"/>
              <a:chOff x="4176" y="2256"/>
              <a:chExt cx="117" cy="313"/>
            </a:xfrm>
          </p:grpSpPr>
          <p:sp>
            <p:nvSpPr>
              <p:cNvPr id="258" name="AutoShape 239"/>
              <p:cNvSpPr>
                <a:spLocks noChangeAspect="1" noChangeArrowheads="1"/>
              </p:cNvSpPr>
              <p:nvPr/>
            </p:nvSpPr>
            <p:spPr bwMode="auto">
              <a:xfrm>
                <a:off x="4176" y="2256"/>
                <a:ext cx="117" cy="3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240"/>
              <p:cNvSpPr>
                <a:spLocks/>
              </p:cNvSpPr>
              <p:nvPr/>
            </p:nvSpPr>
            <p:spPr bwMode="auto">
              <a:xfrm>
                <a:off x="4210" y="2510"/>
                <a:ext cx="34" cy="4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6"/>
                  </a:cxn>
                  <a:cxn ang="0">
                    <a:pos x="1" y="204"/>
                  </a:cxn>
                  <a:cxn ang="0">
                    <a:pos x="41" y="237"/>
                  </a:cxn>
                  <a:cxn ang="0">
                    <a:pos x="91" y="226"/>
                  </a:cxn>
                  <a:cxn ang="0">
                    <a:pos x="102" y="147"/>
                  </a:cxn>
                  <a:cxn ang="0">
                    <a:pos x="72" y="19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02" h="237">
                    <a:moveTo>
                      <a:pt x="12" y="0"/>
                    </a:moveTo>
                    <a:lnTo>
                      <a:pt x="0" y="126"/>
                    </a:lnTo>
                    <a:lnTo>
                      <a:pt x="1" y="204"/>
                    </a:lnTo>
                    <a:lnTo>
                      <a:pt x="41" y="237"/>
                    </a:lnTo>
                    <a:lnTo>
                      <a:pt x="91" y="226"/>
                    </a:lnTo>
                    <a:lnTo>
                      <a:pt x="102" y="147"/>
                    </a:lnTo>
                    <a:lnTo>
                      <a:pt x="72" y="19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A6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241"/>
              <p:cNvSpPr>
                <a:spLocks/>
              </p:cNvSpPr>
              <p:nvPr/>
            </p:nvSpPr>
            <p:spPr bwMode="auto">
              <a:xfrm>
                <a:off x="4188" y="2261"/>
                <a:ext cx="86" cy="254"/>
              </a:xfrm>
              <a:custGeom>
                <a:avLst/>
                <a:gdLst/>
                <a:ahLst/>
                <a:cxnLst>
                  <a:cxn ang="0">
                    <a:pos x="13" y="1047"/>
                  </a:cxn>
                  <a:cxn ang="0">
                    <a:pos x="13" y="1046"/>
                  </a:cxn>
                  <a:cxn ang="0">
                    <a:pos x="13" y="1045"/>
                  </a:cxn>
                  <a:cxn ang="0">
                    <a:pos x="12" y="1041"/>
                  </a:cxn>
                  <a:cxn ang="0">
                    <a:pos x="11" y="1039"/>
                  </a:cxn>
                  <a:cxn ang="0">
                    <a:pos x="9" y="1034"/>
                  </a:cxn>
                  <a:cxn ang="0">
                    <a:pos x="9" y="1027"/>
                  </a:cxn>
                  <a:cxn ang="0">
                    <a:pos x="8" y="1020"/>
                  </a:cxn>
                  <a:cxn ang="0">
                    <a:pos x="7" y="1011"/>
                  </a:cxn>
                  <a:cxn ang="0">
                    <a:pos x="6" y="999"/>
                  </a:cxn>
                  <a:cxn ang="0">
                    <a:pos x="5" y="986"/>
                  </a:cxn>
                  <a:cxn ang="0">
                    <a:pos x="3" y="971"/>
                  </a:cxn>
                  <a:cxn ang="0">
                    <a:pos x="2" y="953"/>
                  </a:cxn>
                  <a:cxn ang="0">
                    <a:pos x="2" y="932"/>
                  </a:cxn>
                  <a:cxn ang="0">
                    <a:pos x="1" y="909"/>
                  </a:cxn>
                  <a:cxn ang="0">
                    <a:pos x="0" y="883"/>
                  </a:cxn>
                  <a:cxn ang="0">
                    <a:pos x="0" y="854"/>
                  </a:cxn>
                  <a:cxn ang="0">
                    <a:pos x="0" y="822"/>
                  </a:cxn>
                  <a:cxn ang="0">
                    <a:pos x="0" y="786"/>
                  </a:cxn>
                  <a:cxn ang="0">
                    <a:pos x="0" y="747"/>
                  </a:cxn>
                  <a:cxn ang="0">
                    <a:pos x="1" y="705"/>
                  </a:cxn>
                  <a:cxn ang="0">
                    <a:pos x="1" y="659"/>
                  </a:cxn>
                  <a:cxn ang="0">
                    <a:pos x="2" y="613"/>
                  </a:cxn>
                  <a:cxn ang="0">
                    <a:pos x="3" y="568"/>
                  </a:cxn>
                  <a:cxn ang="0">
                    <a:pos x="6" y="523"/>
                  </a:cxn>
                  <a:cxn ang="0">
                    <a:pos x="7" y="480"/>
                  </a:cxn>
                  <a:cxn ang="0">
                    <a:pos x="9" y="439"/>
                  </a:cxn>
                  <a:cxn ang="0">
                    <a:pos x="12" y="398"/>
                  </a:cxn>
                  <a:cxn ang="0">
                    <a:pos x="14" y="360"/>
                  </a:cxn>
                  <a:cxn ang="0">
                    <a:pos x="17" y="323"/>
                  </a:cxn>
                  <a:cxn ang="0">
                    <a:pos x="19" y="288"/>
                  </a:cxn>
                  <a:cxn ang="0">
                    <a:pos x="22" y="256"/>
                  </a:cxn>
                  <a:cxn ang="0">
                    <a:pos x="24" y="225"/>
                  </a:cxn>
                  <a:cxn ang="0">
                    <a:pos x="27" y="196"/>
                  </a:cxn>
                  <a:cxn ang="0">
                    <a:pos x="29" y="170"/>
                  </a:cxn>
                  <a:cxn ang="0">
                    <a:pos x="31" y="147"/>
                  </a:cxn>
                  <a:cxn ang="0">
                    <a:pos x="33" y="126"/>
                  </a:cxn>
                  <a:cxn ang="0">
                    <a:pos x="35" y="108"/>
                  </a:cxn>
                  <a:cxn ang="0">
                    <a:pos x="36" y="93"/>
                  </a:cxn>
                  <a:cxn ang="0">
                    <a:pos x="38" y="81"/>
                  </a:cxn>
                  <a:cxn ang="0">
                    <a:pos x="39" y="73"/>
                  </a:cxn>
                  <a:cxn ang="0">
                    <a:pos x="39" y="68"/>
                  </a:cxn>
                  <a:cxn ang="0">
                    <a:pos x="40" y="66"/>
                  </a:cxn>
                  <a:cxn ang="0">
                    <a:pos x="258" y="92"/>
                  </a:cxn>
                  <a:cxn ang="0">
                    <a:pos x="167" y="1157"/>
                  </a:cxn>
                  <a:cxn ang="0">
                    <a:pos x="77" y="1259"/>
                  </a:cxn>
                </a:cxnLst>
                <a:rect l="0" t="0" r="r" b="b"/>
                <a:pathLst>
                  <a:path w="258" h="1271">
                    <a:moveTo>
                      <a:pt x="77" y="1259"/>
                    </a:moveTo>
                    <a:lnTo>
                      <a:pt x="62" y="1138"/>
                    </a:lnTo>
                    <a:lnTo>
                      <a:pt x="13" y="1047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5"/>
                    </a:lnTo>
                    <a:lnTo>
                      <a:pt x="13" y="1045"/>
                    </a:lnTo>
                    <a:lnTo>
                      <a:pt x="12" y="1044"/>
                    </a:lnTo>
                    <a:lnTo>
                      <a:pt x="12" y="1043"/>
                    </a:lnTo>
                    <a:lnTo>
                      <a:pt x="12" y="1041"/>
                    </a:lnTo>
                    <a:lnTo>
                      <a:pt x="12" y="1041"/>
                    </a:lnTo>
                    <a:lnTo>
                      <a:pt x="12" y="1040"/>
                    </a:lnTo>
                    <a:lnTo>
                      <a:pt x="11" y="1039"/>
                    </a:lnTo>
                    <a:lnTo>
                      <a:pt x="11" y="1037"/>
                    </a:lnTo>
                    <a:lnTo>
                      <a:pt x="11" y="1035"/>
                    </a:lnTo>
                    <a:lnTo>
                      <a:pt x="9" y="1034"/>
                    </a:lnTo>
                    <a:lnTo>
                      <a:pt x="9" y="1032"/>
                    </a:lnTo>
                    <a:lnTo>
                      <a:pt x="9" y="1030"/>
                    </a:lnTo>
                    <a:lnTo>
                      <a:pt x="9" y="1027"/>
                    </a:lnTo>
                    <a:lnTo>
                      <a:pt x="8" y="1025"/>
                    </a:lnTo>
                    <a:lnTo>
                      <a:pt x="8" y="1022"/>
                    </a:lnTo>
                    <a:lnTo>
                      <a:pt x="8" y="1020"/>
                    </a:lnTo>
                    <a:lnTo>
                      <a:pt x="8" y="1017"/>
                    </a:lnTo>
                    <a:lnTo>
                      <a:pt x="7" y="1014"/>
                    </a:lnTo>
                    <a:lnTo>
                      <a:pt x="7" y="1011"/>
                    </a:lnTo>
                    <a:lnTo>
                      <a:pt x="7" y="1007"/>
                    </a:lnTo>
                    <a:lnTo>
                      <a:pt x="6" y="1004"/>
                    </a:lnTo>
                    <a:lnTo>
                      <a:pt x="6" y="999"/>
                    </a:lnTo>
                    <a:lnTo>
                      <a:pt x="6" y="995"/>
                    </a:lnTo>
                    <a:lnTo>
                      <a:pt x="5" y="991"/>
                    </a:lnTo>
                    <a:lnTo>
                      <a:pt x="5" y="986"/>
                    </a:lnTo>
                    <a:lnTo>
                      <a:pt x="5" y="981"/>
                    </a:lnTo>
                    <a:lnTo>
                      <a:pt x="3" y="975"/>
                    </a:lnTo>
                    <a:lnTo>
                      <a:pt x="3" y="971"/>
                    </a:lnTo>
                    <a:lnTo>
                      <a:pt x="3" y="965"/>
                    </a:lnTo>
                    <a:lnTo>
                      <a:pt x="3" y="959"/>
                    </a:lnTo>
                    <a:lnTo>
                      <a:pt x="2" y="953"/>
                    </a:lnTo>
                    <a:lnTo>
                      <a:pt x="2" y="946"/>
                    </a:lnTo>
                    <a:lnTo>
                      <a:pt x="2" y="939"/>
                    </a:lnTo>
                    <a:lnTo>
                      <a:pt x="2" y="932"/>
                    </a:lnTo>
                    <a:lnTo>
                      <a:pt x="1" y="924"/>
                    </a:lnTo>
                    <a:lnTo>
                      <a:pt x="1" y="916"/>
                    </a:lnTo>
                    <a:lnTo>
                      <a:pt x="1" y="909"/>
                    </a:lnTo>
                    <a:lnTo>
                      <a:pt x="1" y="901"/>
                    </a:lnTo>
                    <a:lnTo>
                      <a:pt x="1" y="891"/>
                    </a:lnTo>
                    <a:lnTo>
                      <a:pt x="0" y="883"/>
                    </a:lnTo>
                    <a:lnTo>
                      <a:pt x="0" y="874"/>
                    </a:lnTo>
                    <a:lnTo>
                      <a:pt x="0" y="864"/>
                    </a:lnTo>
                    <a:lnTo>
                      <a:pt x="0" y="854"/>
                    </a:lnTo>
                    <a:lnTo>
                      <a:pt x="0" y="843"/>
                    </a:lnTo>
                    <a:lnTo>
                      <a:pt x="0" y="832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3"/>
                    </a:lnTo>
                    <a:lnTo>
                      <a:pt x="0" y="761"/>
                    </a:lnTo>
                    <a:lnTo>
                      <a:pt x="0" y="747"/>
                    </a:lnTo>
                    <a:lnTo>
                      <a:pt x="0" y="734"/>
                    </a:lnTo>
                    <a:lnTo>
                      <a:pt x="0" y="719"/>
                    </a:lnTo>
                    <a:lnTo>
                      <a:pt x="1" y="705"/>
                    </a:lnTo>
                    <a:lnTo>
                      <a:pt x="1" y="691"/>
                    </a:lnTo>
                    <a:lnTo>
                      <a:pt x="1" y="675"/>
                    </a:lnTo>
                    <a:lnTo>
                      <a:pt x="1" y="659"/>
                    </a:lnTo>
                    <a:lnTo>
                      <a:pt x="2" y="643"/>
                    </a:lnTo>
                    <a:lnTo>
                      <a:pt x="2" y="628"/>
                    </a:lnTo>
                    <a:lnTo>
                      <a:pt x="2" y="613"/>
                    </a:lnTo>
                    <a:lnTo>
                      <a:pt x="2" y="597"/>
                    </a:lnTo>
                    <a:lnTo>
                      <a:pt x="3" y="582"/>
                    </a:lnTo>
                    <a:lnTo>
                      <a:pt x="3" y="568"/>
                    </a:lnTo>
                    <a:lnTo>
                      <a:pt x="5" y="552"/>
                    </a:lnTo>
                    <a:lnTo>
                      <a:pt x="5" y="537"/>
                    </a:lnTo>
                    <a:lnTo>
                      <a:pt x="6" y="523"/>
                    </a:lnTo>
                    <a:lnTo>
                      <a:pt x="6" y="509"/>
                    </a:lnTo>
                    <a:lnTo>
                      <a:pt x="7" y="495"/>
                    </a:lnTo>
                    <a:lnTo>
                      <a:pt x="7" y="480"/>
                    </a:lnTo>
                    <a:lnTo>
                      <a:pt x="8" y="466"/>
                    </a:lnTo>
                    <a:lnTo>
                      <a:pt x="8" y="452"/>
                    </a:lnTo>
                    <a:lnTo>
                      <a:pt x="9" y="439"/>
                    </a:lnTo>
                    <a:lnTo>
                      <a:pt x="9" y="425"/>
                    </a:lnTo>
                    <a:lnTo>
                      <a:pt x="11" y="412"/>
                    </a:lnTo>
                    <a:lnTo>
                      <a:pt x="12" y="398"/>
                    </a:lnTo>
                    <a:lnTo>
                      <a:pt x="12" y="385"/>
                    </a:lnTo>
                    <a:lnTo>
                      <a:pt x="13" y="372"/>
                    </a:lnTo>
                    <a:lnTo>
                      <a:pt x="14" y="360"/>
                    </a:lnTo>
                    <a:lnTo>
                      <a:pt x="14" y="347"/>
                    </a:lnTo>
                    <a:lnTo>
                      <a:pt x="16" y="335"/>
                    </a:lnTo>
                    <a:lnTo>
                      <a:pt x="17" y="323"/>
                    </a:lnTo>
                    <a:lnTo>
                      <a:pt x="17" y="311"/>
                    </a:lnTo>
                    <a:lnTo>
                      <a:pt x="18" y="300"/>
                    </a:lnTo>
                    <a:lnTo>
                      <a:pt x="19" y="288"/>
                    </a:lnTo>
                    <a:lnTo>
                      <a:pt x="19" y="277"/>
                    </a:lnTo>
                    <a:lnTo>
                      <a:pt x="20" y="267"/>
                    </a:lnTo>
                    <a:lnTo>
                      <a:pt x="22" y="256"/>
                    </a:lnTo>
                    <a:lnTo>
                      <a:pt x="23" y="245"/>
                    </a:lnTo>
                    <a:lnTo>
                      <a:pt x="23" y="235"/>
                    </a:lnTo>
                    <a:lnTo>
                      <a:pt x="24" y="225"/>
                    </a:lnTo>
                    <a:lnTo>
                      <a:pt x="25" y="215"/>
                    </a:lnTo>
                    <a:lnTo>
                      <a:pt x="25" y="205"/>
                    </a:lnTo>
                    <a:lnTo>
                      <a:pt x="27" y="196"/>
                    </a:lnTo>
                    <a:lnTo>
                      <a:pt x="28" y="187"/>
                    </a:lnTo>
                    <a:lnTo>
                      <a:pt x="28" y="179"/>
                    </a:lnTo>
                    <a:lnTo>
                      <a:pt x="29" y="170"/>
                    </a:lnTo>
                    <a:lnTo>
                      <a:pt x="29" y="163"/>
                    </a:lnTo>
                    <a:lnTo>
                      <a:pt x="30" y="154"/>
                    </a:lnTo>
                    <a:lnTo>
                      <a:pt x="31" y="147"/>
                    </a:lnTo>
                    <a:lnTo>
                      <a:pt x="31" y="140"/>
                    </a:lnTo>
                    <a:lnTo>
                      <a:pt x="33" y="133"/>
                    </a:lnTo>
                    <a:lnTo>
                      <a:pt x="33" y="126"/>
                    </a:lnTo>
                    <a:lnTo>
                      <a:pt x="34" y="120"/>
                    </a:lnTo>
                    <a:lnTo>
                      <a:pt x="34" y="114"/>
                    </a:lnTo>
                    <a:lnTo>
                      <a:pt x="35" y="108"/>
                    </a:lnTo>
                    <a:lnTo>
                      <a:pt x="35" y="104"/>
                    </a:lnTo>
                    <a:lnTo>
                      <a:pt x="36" y="98"/>
                    </a:lnTo>
                    <a:lnTo>
                      <a:pt x="36" y="93"/>
                    </a:lnTo>
                    <a:lnTo>
                      <a:pt x="36" y="89"/>
                    </a:lnTo>
                    <a:lnTo>
                      <a:pt x="38" y="85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9" y="75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105" y="0"/>
                    </a:lnTo>
                    <a:lnTo>
                      <a:pt x="193" y="15"/>
                    </a:lnTo>
                    <a:lnTo>
                      <a:pt x="258" y="92"/>
                    </a:lnTo>
                    <a:lnTo>
                      <a:pt x="255" y="640"/>
                    </a:lnTo>
                    <a:lnTo>
                      <a:pt x="242" y="989"/>
                    </a:lnTo>
                    <a:lnTo>
                      <a:pt x="167" y="1157"/>
                    </a:lnTo>
                    <a:lnTo>
                      <a:pt x="150" y="1271"/>
                    </a:lnTo>
                    <a:lnTo>
                      <a:pt x="77" y="1259"/>
                    </a:lnTo>
                    <a:lnTo>
                      <a:pt x="77" y="1259"/>
                    </a:lnTo>
                    <a:close/>
                  </a:path>
                </a:pathLst>
              </a:custGeom>
              <a:solidFill>
                <a:srgbClr val="B3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242"/>
              <p:cNvSpPr>
                <a:spLocks/>
              </p:cNvSpPr>
              <p:nvPr/>
            </p:nvSpPr>
            <p:spPr bwMode="auto">
              <a:xfrm>
                <a:off x="4206" y="2285"/>
                <a:ext cx="51" cy="22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51" y="1"/>
                  </a:cxn>
                  <a:cxn ang="0">
                    <a:pos x="143" y="964"/>
                  </a:cxn>
                  <a:cxn ang="0">
                    <a:pos x="103" y="1139"/>
                  </a:cxn>
                  <a:cxn ang="0">
                    <a:pos x="23" y="1139"/>
                  </a:cxn>
                  <a:cxn ang="0">
                    <a:pos x="0" y="1009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151" h="1139">
                    <a:moveTo>
                      <a:pt x="8" y="0"/>
                    </a:moveTo>
                    <a:lnTo>
                      <a:pt x="151" y="1"/>
                    </a:lnTo>
                    <a:lnTo>
                      <a:pt x="143" y="964"/>
                    </a:lnTo>
                    <a:lnTo>
                      <a:pt x="103" y="1139"/>
                    </a:lnTo>
                    <a:lnTo>
                      <a:pt x="23" y="1139"/>
                    </a:lnTo>
                    <a:lnTo>
                      <a:pt x="0" y="1009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1BD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243"/>
              <p:cNvSpPr>
                <a:spLocks/>
              </p:cNvSpPr>
              <p:nvPr/>
            </p:nvSpPr>
            <p:spPr bwMode="auto">
              <a:xfrm>
                <a:off x="4210" y="2311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3" y="46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3" h="46">
                    <a:moveTo>
                      <a:pt x="0" y="46"/>
                    </a:moveTo>
                    <a:lnTo>
                      <a:pt x="123" y="46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244"/>
              <p:cNvSpPr>
                <a:spLocks/>
              </p:cNvSpPr>
              <p:nvPr/>
            </p:nvSpPr>
            <p:spPr bwMode="auto">
              <a:xfrm>
                <a:off x="4210" y="234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245"/>
              <p:cNvSpPr>
                <a:spLocks/>
              </p:cNvSpPr>
              <p:nvPr/>
            </p:nvSpPr>
            <p:spPr bwMode="auto">
              <a:xfrm>
                <a:off x="4209" y="2370"/>
                <a:ext cx="42" cy="9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4" y="48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4" h="48">
                    <a:moveTo>
                      <a:pt x="0" y="48"/>
                    </a:moveTo>
                    <a:lnTo>
                      <a:pt x="124" y="48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46"/>
              <p:cNvSpPr>
                <a:spLocks/>
              </p:cNvSpPr>
              <p:nvPr/>
            </p:nvSpPr>
            <p:spPr bwMode="auto">
              <a:xfrm>
                <a:off x="4209" y="2397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4" y="46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4" h="46">
                    <a:moveTo>
                      <a:pt x="0" y="46"/>
                    </a:moveTo>
                    <a:lnTo>
                      <a:pt x="124" y="46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47"/>
              <p:cNvSpPr>
                <a:spLocks/>
              </p:cNvSpPr>
              <p:nvPr/>
            </p:nvSpPr>
            <p:spPr bwMode="auto">
              <a:xfrm>
                <a:off x="4208" y="242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48"/>
              <p:cNvSpPr>
                <a:spLocks/>
              </p:cNvSpPr>
              <p:nvPr/>
            </p:nvSpPr>
            <p:spPr bwMode="auto">
              <a:xfrm>
                <a:off x="4209" y="2449"/>
                <a:ext cx="41" cy="10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3" y="48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3" h="48">
                    <a:moveTo>
                      <a:pt x="0" y="48"/>
                    </a:moveTo>
                    <a:lnTo>
                      <a:pt x="123" y="48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49"/>
              <p:cNvSpPr>
                <a:spLocks/>
              </p:cNvSpPr>
              <p:nvPr/>
            </p:nvSpPr>
            <p:spPr bwMode="auto">
              <a:xfrm>
                <a:off x="4220" y="2291"/>
                <a:ext cx="21" cy="22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1103"/>
                  </a:cxn>
                  <a:cxn ang="0">
                    <a:pos x="43" y="1106"/>
                  </a:cxn>
                  <a:cxn ang="0">
                    <a:pos x="63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3" h="1106">
                    <a:moveTo>
                      <a:pt x="15" y="0"/>
                    </a:moveTo>
                    <a:lnTo>
                      <a:pt x="0" y="1103"/>
                    </a:lnTo>
                    <a:lnTo>
                      <a:pt x="43" y="1106"/>
                    </a:lnTo>
                    <a:lnTo>
                      <a:pt x="63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24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50"/>
              <p:cNvSpPr>
                <a:spLocks/>
              </p:cNvSpPr>
              <p:nvPr/>
            </p:nvSpPr>
            <p:spPr bwMode="auto">
              <a:xfrm>
                <a:off x="4176" y="2259"/>
                <a:ext cx="109" cy="273"/>
              </a:xfrm>
              <a:custGeom>
                <a:avLst/>
                <a:gdLst/>
                <a:ahLst/>
                <a:cxnLst>
                  <a:cxn ang="0">
                    <a:pos x="130" y="1305"/>
                  </a:cxn>
                  <a:cxn ang="0">
                    <a:pos x="132" y="1278"/>
                  </a:cxn>
                  <a:cxn ang="0">
                    <a:pos x="131" y="1240"/>
                  </a:cxn>
                  <a:cxn ang="0">
                    <a:pos x="119" y="1172"/>
                  </a:cxn>
                  <a:cxn ang="0">
                    <a:pos x="96" y="1110"/>
                  </a:cxn>
                  <a:cxn ang="0">
                    <a:pos x="74" y="1070"/>
                  </a:cxn>
                  <a:cxn ang="0">
                    <a:pos x="59" y="1005"/>
                  </a:cxn>
                  <a:cxn ang="0">
                    <a:pos x="56" y="921"/>
                  </a:cxn>
                  <a:cxn ang="0">
                    <a:pos x="55" y="819"/>
                  </a:cxn>
                  <a:cxn ang="0">
                    <a:pos x="54" y="690"/>
                  </a:cxn>
                  <a:cxn ang="0">
                    <a:pos x="56" y="547"/>
                  </a:cxn>
                  <a:cxn ang="0">
                    <a:pos x="60" y="378"/>
                  </a:cxn>
                  <a:cxn ang="0">
                    <a:pos x="64" y="233"/>
                  </a:cxn>
                  <a:cxn ang="0">
                    <a:pos x="78" y="126"/>
                  </a:cxn>
                  <a:cxn ang="0">
                    <a:pos x="119" y="70"/>
                  </a:cxn>
                  <a:cxn ang="0">
                    <a:pos x="174" y="51"/>
                  </a:cxn>
                  <a:cxn ang="0">
                    <a:pos x="219" y="63"/>
                  </a:cxn>
                  <a:cxn ang="0">
                    <a:pos x="252" y="99"/>
                  </a:cxn>
                  <a:cxn ang="0">
                    <a:pos x="266" y="161"/>
                  </a:cxn>
                  <a:cxn ang="0">
                    <a:pos x="271" y="287"/>
                  </a:cxn>
                  <a:cxn ang="0">
                    <a:pos x="271" y="456"/>
                  </a:cxn>
                  <a:cxn ang="0">
                    <a:pos x="268" y="624"/>
                  </a:cxn>
                  <a:cxn ang="0">
                    <a:pos x="267" y="757"/>
                  </a:cxn>
                  <a:cxn ang="0">
                    <a:pos x="262" y="885"/>
                  </a:cxn>
                  <a:cxn ang="0">
                    <a:pos x="250" y="996"/>
                  </a:cxn>
                  <a:cxn ang="0">
                    <a:pos x="229" y="1075"/>
                  </a:cxn>
                  <a:cxn ang="0">
                    <a:pos x="198" y="1132"/>
                  </a:cxn>
                  <a:cxn ang="0">
                    <a:pos x="180" y="1180"/>
                  </a:cxn>
                  <a:cxn ang="0">
                    <a:pos x="171" y="1226"/>
                  </a:cxn>
                  <a:cxn ang="0">
                    <a:pos x="170" y="1278"/>
                  </a:cxn>
                  <a:cxn ang="0">
                    <a:pos x="171" y="1324"/>
                  </a:cxn>
                  <a:cxn ang="0">
                    <a:pos x="175" y="1351"/>
                  </a:cxn>
                  <a:cxn ang="0">
                    <a:pos x="178" y="1365"/>
                  </a:cxn>
                  <a:cxn ang="0">
                    <a:pos x="215" y="1339"/>
                  </a:cxn>
                  <a:cxn ang="0">
                    <a:pos x="215" y="1293"/>
                  </a:cxn>
                  <a:cxn ang="0">
                    <a:pos x="223" y="1232"/>
                  </a:cxn>
                  <a:cxn ang="0">
                    <a:pos x="242" y="1165"/>
                  </a:cxn>
                  <a:cxn ang="0">
                    <a:pos x="264" y="1119"/>
                  </a:cxn>
                  <a:cxn ang="0">
                    <a:pos x="285" y="1078"/>
                  </a:cxn>
                  <a:cxn ang="0">
                    <a:pos x="304" y="1005"/>
                  </a:cxn>
                  <a:cxn ang="0">
                    <a:pos x="318" y="862"/>
                  </a:cxn>
                  <a:cxn ang="0">
                    <a:pos x="324" y="659"/>
                  </a:cxn>
                  <a:cxn ang="0">
                    <a:pos x="326" y="443"/>
                  </a:cxn>
                  <a:cxn ang="0">
                    <a:pos x="326" y="269"/>
                  </a:cxn>
                  <a:cxn ang="0">
                    <a:pos x="322" y="164"/>
                  </a:cxn>
                  <a:cxn ang="0">
                    <a:pos x="301" y="80"/>
                  </a:cxn>
                  <a:cxn ang="0">
                    <a:pos x="257" y="21"/>
                  </a:cxn>
                  <a:cxn ang="0">
                    <a:pos x="180" y="0"/>
                  </a:cxn>
                  <a:cxn ang="0">
                    <a:pos x="97" y="17"/>
                  </a:cxn>
                  <a:cxn ang="0">
                    <a:pos x="44" y="67"/>
                  </a:cxn>
                  <a:cxn ang="0">
                    <a:pos x="17" y="154"/>
                  </a:cxn>
                  <a:cxn ang="0">
                    <a:pos x="6" y="276"/>
                  </a:cxn>
                  <a:cxn ang="0">
                    <a:pos x="1" y="465"/>
                  </a:cxn>
                  <a:cxn ang="0">
                    <a:pos x="0" y="692"/>
                  </a:cxn>
                  <a:cxn ang="0">
                    <a:pos x="1" y="894"/>
                  </a:cxn>
                  <a:cxn ang="0">
                    <a:pos x="9" y="1017"/>
                  </a:cxn>
                  <a:cxn ang="0">
                    <a:pos x="22" y="1085"/>
                  </a:cxn>
                  <a:cxn ang="0">
                    <a:pos x="42" y="1128"/>
                  </a:cxn>
                  <a:cxn ang="0">
                    <a:pos x="61" y="1161"/>
                  </a:cxn>
                  <a:cxn ang="0">
                    <a:pos x="81" y="1215"/>
                  </a:cxn>
                  <a:cxn ang="0">
                    <a:pos x="90" y="1276"/>
                  </a:cxn>
                  <a:cxn ang="0">
                    <a:pos x="88" y="1318"/>
                  </a:cxn>
                  <a:cxn ang="0">
                    <a:pos x="86" y="1338"/>
                  </a:cxn>
                </a:cxnLst>
                <a:rect l="0" t="0" r="r" b="b"/>
                <a:pathLst>
                  <a:path w="326" h="1367">
                    <a:moveTo>
                      <a:pt x="129" y="1318"/>
                    </a:moveTo>
                    <a:lnTo>
                      <a:pt x="129" y="1317"/>
                    </a:lnTo>
                    <a:lnTo>
                      <a:pt x="129" y="1317"/>
                    </a:lnTo>
                    <a:lnTo>
                      <a:pt x="129" y="1316"/>
                    </a:lnTo>
                    <a:lnTo>
                      <a:pt x="129" y="1316"/>
                    </a:lnTo>
                    <a:lnTo>
                      <a:pt x="129" y="1315"/>
                    </a:lnTo>
                    <a:lnTo>
                      <a:pt x="129" y="1315"/>
                    </a:lnTo>
                    <a:lnTo>
                      <a:pt x="129" y="1313"/>
                    </a:lnTo>
                    <a:lnTo>
                      <a:pt x="129" y="1313"/>
                    </a:lnTo>
                    <a:lnTo>
                      <a:pt x="129" y="1312"/>
                    </a:lnTo>
                    <a:lnTo>
                      <a:pt x="129" y="1311"/>
                    </a:lnTo>
                    <a:lnTo>
                      <a:pt x="130" y="1310"/>
                    </a:lnTo>
                    <a:lnTo>
                      <a:pt x="130" y="1310"/>
                    </a:lnTo>
                    <a:lnTo>
                      <a:pt x="130" y="1309"/>
                    </a:lnTo>
                    <a:lnTo>
                      <a:pt x="130" y="1308"/>
                    </a:lnTo>
                    <a:lnTo>
                      <a:pt x="130" y="1306"/>
                    </a:lnTo>
                    <a:lnTo>
                      <a:pt x="130" y="1305"/>
                    </a:lnTo>
                    <a:lnTo>
                      <a:pt x="130" y="1304"/>
                    </a:lnTo>
                    <a:lnTo>
                      <a:pt x="130" y="1303"/>
                    </a:lnTo>
                    <a:lnTo>
                      <a:pt x="130" y="1302"/>
                    </a:lnTo>
                    <a:lnTo>
                      <a:pt x="131" y="1300"/>
                    </a:lnTo>
                    <a:lnTo>
                      <a:pt x="131" y="1298"/>
                    </a:lnTo>
                    <a:lnTo>
                      <a:pt x="131" y="1297"/>
                    </a:lnTo>
                    <a:lnTo>
                      <a:pt x="131" y="1296"/>
                    </a:lnTo>
                    <a:lnTo>
                      <a:pt x="131" y="1295"/>
                    </a:lnTo>
                    <a:lnTo>
                      <a:pt x="131" y="1292"/>
                    </a:lnTo>
                    <a:lnTo>
                      <a:pt x="131" y="1291"/>
                    </a:lnTo>
                    <a:lnTo>
                      <a:pt x="132" y="1290"/>
                    </a:lnTo>
                    <a:lnTo>
                      <a:pt x="132" y="1287"/>
                    </a:lnTo>
                    <a:lnTo>
                      <a:pt x="132" y="1286"/>
                    </a:lnTo>
                    <a:lnTo>
                      <a:pt x="132" y="1284"/>
                    </a:lnTo>
                    <a:lnTo>
                      <a:pt x="132" y="1282"/>
                    </a:lnTo>
                    <a:lnTo>
                      <a:pt x="132" y="1280"/>
                    </a:lnTo>
                    <a:lnTo>
                      <a:pt x="132" y="1278"/>
                    </a:lnTo>
                    <a:lnTo>
                      <a:pt x="132" y="1277"/>
                    </a:lnTo>
                    <a:lnTo>
                      <a:pt x="132" y="1274"/>
                    </a:lnTo>
                    <a:lnTo>
                      <a:pt x="132" y="1272"/>
                    </a:lnTo>
                    <a:lnTo>
                      <a:pt x="132" y="1270"/>
                    </a:lnTo>
                    <a:lnTo>
                      <a:pt x="132" y="1269"/>
                    </a:lnTo>
                    <a:lnTo>
                      <a:pt x="132" y="1266"/>
                    </a:lnTo>
                    <a:lnTo>
                      <a:pt x="132" y="1264"/>
                    </a:lnTo>
                    <a:lnTo>
                      <a:pt x="132" y="1261"/>
                    </a:lnTo>
                    <a:lnTo>
                      <a:pt x="132" y="1259"/>
                    </a:lnTo>
                    <a:lnTo>
                      <a:pt x="132" y="1257"/>
                    </a:lnTo>
                    <a:lnTo>
                      <a:pt x="132" y="1254"/>
                    </a:lnTo>
                    <a:lnTo>
                      <a:pt x="132" y="1252"/>
                    </a:lnTo>
                    <a:lnTo>
                      <a:pt x="132" y="1250"/>
                    </a:lnTo>
                    <a:lnTo>
                      <a:pt x="132" y="1247"/>
                    </a:lnTo>
                    <a:lnTo>
                      <a:pt x="132" y="1245"/>
                    </a:lnTo>
                    <a:lnTo>
                      <a:pt x="131" y="1243"/>
                    </a:lnTo>
                    <a:lnTo>
                      <a:pt x="131" y="1240"/>
                    </a:lnTo>
                    <a:lnTo>
                      <a:pt x="131" y="1238"/>
                    </a:lnTo>
                    <a:lnTo>
                      <a:pt x="131" y="1235"/>
                    </a:lnTo>
                    <a:lnTo>
                      <a:pt x="131" y="1233"/>
                    </a:lnTo>
                    <a:lnTo>
                      <a:pt x="130" y="1230"/>
                    </a:lnTo>
                    <a:lnTo>
                      <a:pt x="130" y="1227"/>
                    </a:lnTo>
                    <a:lnTo>
                      <a:pt x="130" y="1225"/>
                    </a:lnTo>
                    <a:lnTo>
                      <a:pt x="130" y="1222"/>
                    </a:lnTo>
                    <a:lnTo>
                      <a:pt x="129" y="1219"/>
                    </a:lnTo>
                    <a:lnTo>
                      <a:pt x="129" y="1217"/>
                    </a:lnTo>
                    <a:lnTo>
                      <a:pt x="129" y="1214"/>
                    </a:lnTo>
                    <a:lnTo>
                      <a:pt x="127" y="1207"/>
                    </a:lnTo>
                    <a:lnTo>
                      <a:pt x="125" y="1200"/>
                    </a:lnTo>
                    <a:lnTo>
                      <a:pt x="124" y="1194"/>
                    </a:lnTo>
                    <a:lnTo>
                      <a:pt x="123" y="1188"/>
                    </a:lnTo>
                    <a:lnTo>
                      <a:pt x="121" y="1182"/>
                    </a:lnTo>
                    <a:lnTo>
                      <a:pt x="120" y="1176"/>
                    </a:lnTo>
                    <a:lnTo>
                      <a:pt x="119" y="1172"/>
                    </a:lnTo>
                    <a:lnTo>
                      <a:pt x="118" y="1166"/>
                    </a:lnTo>
                    <a:lnTo>
                      <a:pt x="116" y="1161"/>
                    </a:lnTo>
                    <a:lnTo>
                      <a:pt x="115" y="1156"/>
                    </a:lnTo>
                    <a:lnTo>
                      <a:pt x="114" y="1152"/>
                    </a:lnTo>
                    <a:lnTo>
                      <a:pt x="112" y="1148"/>
                    </a:lnTo>
                    <a:lnTo>
                      <a:pt x="110" y="1145"/>
                    </a:lnTo>
                    <a:lnTo>
                      <a:pt x="109" y="1140"/>
                    </a:lnTo>
                    <a:lnTo>
                      <a:pt x="108" y="1136"/>
                    </a:lnTo>
                    <a:lnTo>
                      <a:pt x="107" y="1133"/>
                    </a:lnTo>
                    <a:lnTo>
                      <a:pt x="105" y="1129"/>
                    </a:lnTo>
                    <a:lnTo>
                      <a:pt x="103" y="1127"/>
                    </a:lnTo>
                    <a:lnTo>
                      <a:pt x="102" y="1123"/>
                    </a:lnTo>
                    <a:lnTo>
                      <a:pt x="101" y="1121"/>
                    </a:lnTo>
                    <a:lnTo>
                      <a:pt x="99" y="1117"/>
                    </a:lnTo>
                    <a:lnTo>
                      <a:pt x="98" y="1115"/>
                    </a:lnTo>
                    <a:lnTo>
                      <a:pt x="97" y="1113"/>
                    </a:lnTo>
                    <a:lnTo>
                      <a:pt x="96" y="1110"/>
                    </a:lnTo>
                    <a:lnTo>
                      <a:pt x="93" y="1107"/>
                    </a:lnTo>
                    <a:lnTo>
                      <a:pt x="92" y="1106"/>
                    </a:lnTo>
                    <a:lnTo>
                      <a:pt x="91" y="1102"/>
                    </a:lnTo>
                    <a:lnTo>
                      <a:pt x="90" y="1101"/>
                    </a:lnTo>
                    <a:lnTo>
                      <a:pt x="88" y="1098"/>
                    </a:lnTo>
                    <a:lnTo>
                      <a:pt x="87" y="1096"/>
                    </a:lnTo>
                    <a:lnTo>
                      <a:pt x="86" y="1094"/>
                    </a:lnTo>
                    <a:lnTo>
                      <a:pt x="85" y="1091"/>
                    </a:lnTo>
                    <a:lnTo>
                      <a:pt x="83" y="1089"/>
                    </a:lnTo>
                    <a:lnTo>
                      <a:pt x="82" y="1087"/>
                    </a:lnTo>
                    <a:lnTo>
                      <a:pt x="80" y="1084"/>
                    </a:lnTo>
                    <a:lnTo>
                      <a:pt x="78" y="1083"/>
                    </a:lnTo>
                    <a:lnTo>
                      <a:pt x="77" y="1080"/>
                    </a:lnTo>
                    <a:lnTo>
                      <a:pt x="77" y="1077"/>
                    </a:lnTo>
                    <a:lnTo>
                      <a:pt x="75" y="1075"/>
                    </a:lnTo>
                    <a:lnTo>
                      <a:pt x="75" y="1072"/>
                    </a:lnTo>
                    <a:lnTo>
                      <a:pt x="74" y="1070"/>
                    </a:lnTo>
                    <a:lnTo>
                      <a:pt x="72" y="1068"/>
                    </a:lnTo>
                    <a:lnTo>
                      <a:pt x="71" y="1064"/>
                    </a:lnTo>
                    <a:lnTo>
                      <a:pt x="70" y="1062"/>
                    </a:lnTo>
                    <a:lnTo>
                      <a:pt x="69" y="1059"/>
                    </a:lnTo>
                    <a:lnTo>
                      <a:pt x="67" y="1056"/>
                    </a:lnTo>
                    <a:lnTo>
                      <a:pt x="67" y="1052"/>
                    </a:lnTo>
                    <a:lnTo>
                      <a:pt x="66" y="1049"/>
                    </a:lnTo>
                    <a:lnTo>
                      <a:pt x="65" y="1045"/>
                    </a:lnTo>
                    <a:lnTo>
                      <a:pt x="64" y="1042"/>
                    </a:lnTo>
                    <a:lnTo>
                      <a:pt x="64" y="1038"/>
                    </a:lnTo>
                    <a:lnTo>
                      <a:pt x="63" y="1033"/>
                    </a:lnTo>
                    <a:lnTo>
                      <a:pt x="63" y="1030"/>
                    </a:lnTo>
                    <a:lnTo>
                      <a:pt x="61" y="1025"/>
                    </a:lnTo>
                    <a:lnTo>
                      <a:pt x="61" y="1020"/>
                    </a:lnTo>
                    <a:lnTo>
                      <a:pt x="60" y="1016"/>
                    </a:lnTo>
                    <a:lnTo>
                      <a:pt x="60" y="1010"/>
                    </a:lnTo>
                    <a:lnTo>
                      <a:pt x="59" y="1005"/>
                    </a:lnTo>
                    <a:lnTo>
                      <a:pt x="59" y="999"/>
                    </a:lnTo>
                    <a:lnTo>
                      <a:pt x="59" y="993"/>
                    </a:lnTo>
                    <a:lnTo>
                      <a:pt x="58" y="986"/>
                    </a:lnTo>
                    <a:lnTo>
                      <a:pt x="58" y="980"/>
                    </a:lnTo>
                    <a:lnTo>
                      <a:pt x="58" y="973"/>
                    </a:lnTo>
                    <a:lnTo>
                      <a:pt x="58" y="966"/>
                    </a:lnTo>
                    <a:lnTo>
                      <a:pt x="58" y="963"/>
                    </a:lnTo>
                    <a:lnTo>
                      <a:pt x="58" y="959"/>
                    </a:lnTo>
                    <a:lnTo>
                      <a:pt x="58" y="956"/>
                    </a:lnTo>
                    <a:lnTo>
                      <a:pt x="58" y="952"/>
                    </a:lnTo>
                    <a:lnTo>
                      <a:pt x="56" y="948"/>
                    </a:lnTo>
                    <a:lnTo>
                      <a:pt x="56" y="944"/>
                    </a:lnTo>
                    <a:lnTo>
                      <a:pt x="56" y="939"/>
                    </a:lnTo>
                    <a:lnTo>
                      <a:pt x="56" y="935"/>
                    </a:lnTo>
                    <a:lnTo>
                      <a:pt x="56" y="931"/>
                    </a:lnTo>
                    <a:lnTo>
                      <a:pt x="56" y="926"/>
                    </a:lnTo>
                    <a:lnTo>
                      <a:pt x="56" y="921"/>
                    </a:lnTo>
                    <a:lnTo>
                      <a:pt x="56" y="915"/>
                    </a:lnTo>
                    <a:lnTo>
                      <a:pt x="56" y="911"/>
                    </a:lnTo>
                    <a:lnTo>
                      <a:pt x="56" y="906"/>
                    </a:lnTo>
                    <a:lnTo>
                      <a:pt x="56" y="900"/>
                    </a:lnTo>
                    <a:lnTo>
                      <a:pt x="56" y="894"/>
                    </a:lnTo>
                    <a:lnTo>
                      <a:pt x="55" y="888"/>
                    </a:lnTo>
                    <a:lnTo>
                      <a:pt x="55" y="883"/>
                    </a:lnTo>
                    <a:lnTo>
                      <a:pt x="55" y="878"/>
                    </a:lnTo>
                    <a:lnTo>
                      <a:pt x="55" y="872"/>
                    </a:lnTo>
                    <a:lnTo>
                      <a:pt x="55" y="865"/>
                    </a:lnTo>
                    <a:lnTo>
                      <a:pt x="55" y="859"/>
                    </a:lnTo>
                    <a:lnTo>
                      <a:pt x="55" y="852"/>
                    </a:lnTo>
                    <a:lnTo>
                      <a:pt x="55" y="846"/>
                    </a:lnTo>
                    <a:lnTo>
                      <a:pt x="55" y="839"/>
                    </a:lnTo>
                    <a:lnTo>
                      <a:pt x="55" y="833"/>
                    </a:lnTo>
                    <a:lnTo>
                      <a:pt x="55" y="826"/>
                    </a:lnTo>
                    <a:lnTo>
                      <a:pt x="55" y="819"/>
                    </a:lnTo>
                    <a:lnTo>
                      <a:pt x="55" y="811"/>
                    </a:lnTo>
                    <a:lnTo>
                      <a:pt x="54" y="804"/>
                    </a:lnTo>
                    <a:lnTo>
                      <a:pt x="54" y="797"/>
                    </a:lnTo>
                    <a:lnTo>
                      <a:pt x="54" y="790"/>
                    </a:lnTo>
                    <a:lnTo>
                      <a:pt x="54" y="783"/>
                    </a:lnTo>
                    <a:lnTo>
                      <a:pt x="54" y="776"/>
                    </a:lnTo>
                    <a:lnTo>
                      <a:pt x="54" y="768"/>
                    </a:lnTo>
                    <a:lnTo>
                      <a:pt x="54" y="761"/>
                    </a:lnTo>
                    <a:lnTo>
                      <a:pt x="54" y="752"/>
                    </a:lnTo>
                    <a:lnTo>
                      <a:pt x="54" y="745"/>
                    </a:lnTo>
                    <a:lnTo>
                      <a:pt x="54" y="737"/>
                    </a:lnTo>
                    <a:lnTo>
                      <a:pt x="54" y="730"/>
                    </a:lnTo>
                    <a:lnTo>
                      <a:pt x="54" y="722"/>
                    </a:lnTo>
                    <a:lnTo>
                      <a:pt x="54" y="713"/>
                    </a:lnTo>
                    <a:lnTo>
                      <a:pt x="54" y="705"/>
                    </a:lnTo>
                    <a:lnTo>
                      <a:pt x="54" y="698"/>
                    </a:lnTo>
                    <a:lnTo>
                      <a:pt x="54" y="690"/>
                    </a:lnTo>
                    <a:lnTo>
                      <a:pt x="54" y="682"/>
                    </a:lnTo>
                    <a:lnTo>
                      <a:pt x="54" y="673"/>
                    </a:lnTo>
                    <a:lnTo>
                      <a:pt x="54" y="665"/>
                    </a:lnTo>
                    <a:lnTo>
                      <a:pt x="54" y="657"/>
                    </a:lnTo>
                    <a:lnTo>
                      <a:pt x="54" y="648"/>
                    </a:lnTo>
                    <a:lnTo>
                      <a:pt x="55" y="640"/>
                    </a:lnTo>
                    <a:lnTo>
                      <a:pt x="55" y="632"/>
                    </a:lnTo>
                    <a:lnTo>
                      <a:pt x="55" y="622"/>
                    </a:lnTo>
                    <a:lnTo>
                      <a:pt x="55" y="614"/>
                    </a:lnTo>
                    <a:lnTo>
                      <a:pt x="55" y="606"/>
                    </a:lnTo>
                    <a:lnTo>
                      <a:pt x="55" y="598"/>
                    </a:lnTo>
                    <a:lnTo>
                      <a:pt x="55" y="589"/>
                    </a:lnTo>
                    <a:lnTo>
                      <a:pt x="55" y="581"/>
                    </a:lnTo>
                    <a:lnTo>
                      <a:pt x="56" y="572"/>
                    </a:lnTo>
                    <a:lnTo>
                      <a:pt x="56" y="563"/>
                    </a:lnTo>
                    <a:lnTo>
                      <a:pt x="56" y="555"/>
                    </a:lnTo>
                    <a:lnTo>
                      <a:pt x="56" y="547"/>
                    </a:lnTo>
                    <a:lnTo>
                      <a:pt x="58" y="537"/>
                    </a:lnTo>
                    <a:lnTo>
                      <a:pt x="58" y="529"/>
                    </a:lnTo>
                    <a:lnTo>
                      <a:pt x="58" y="519"/>
                    </a:lnTo>
                    <a:lnTo>
                      <a:pt x="58" y="508"/>
                    </a:lnTo>
                    <a:lnTo>
                      <a:pt x="59" y="497"/>
                    </a:lnTo>
                    <a:lnTo>
                      <a:pt x="59" y="488"/>
                    </a:lnTo>
                    <a:lnTo>
                      <a:pt x="59" y="477"/>
                    </a:lnTo>
                    <a:lnTo>
                      <a:pt x="59" y="467"/>
                    </a:lnTo>
                    <a:lnTo>
                      <a:pt x="59" y="456"/>
                    </a:lnTo>
                    <a:lnTo>
                      <a:pt x="60" y="446"/>
                    </a:lnTo>
                    <a:lnTo>
                      <a:pt x="60" y="436"/>
                    </a:lnTo>
                    <a:lnTo>
                      <a:pt x="60" y="426"/>
                    </a:lnTo>
                    <a:lnTo>
                      <a:pt x="60" y="417"/>
                    </a:lnTo>
                    <a:lnTo>
                      <a:pt x="60" y="406"/>
                    </a:lnTo>
                    <a:lnTo>
                      <a:pt x="60" y="397"/>
                    </a:lnTo>
                    <a:lnTo>
                      <a:pt x="60" y="387"/>
                    </a:lnTo>
                    <a:lnTo>
                      <a:pt x="60" y="378"/>
                    </a:lnTo>
                    <a:lnTo>
                      <a:pt x="60" y="369"/>
                    </a:lnTo>
                    <a:lnTo>
                      <a:pt x="60" y="359"/>
                    </a:lnTo>
                    <a:lnTo>
                      <a:pt x="60" y="350"/>
                    </a:lnTo>
                    <a:lnTo>
                      <a:pt x="60" y="341"/>
                    </a:lnTo>
                    <a:lnTo>
                      <a:pt x="61" y="332"/>
                    </a:lnTo>
                    <a:lnTo>
                      <a:pt x="61" y="322"/>
                    </a:lnTo>
                    <a:lnTo>
                      <a:pt x="61" y="314"/>
                    </a:lnTo>
                    <a:lnTo>
                      <a:pt x="61" y="306"/>
                    </a:lnTo>
                    <a:lnTo>
                      <a:pt x="61" y="298"/>
                    </a:lnTo>
                    <a:lnTo>
                      <a:pt x="61" y="288"/>
                    </a:lnTo>
                    <a:lnTo>
                      <a:pt x="61" y="280"/>
                    </a:lnTo>
                    <a:lnTo>
                      <a:pt x="61" y="272"/>
                    </a:lnTo>
                    <a:lnTo>
                      <a:pt x="63" y="265"/>
                    </a:lnTo>
                    <a:lnTo>
                      <a:pt x="63" y="256"/>
                    </a:lnTo>
                    <a:lnTo>
                      <a:pt x="63" y="248"/>
                    </a:lnTo>
                    <a:lnTo>
                      <a:pt x="63" y="241"/>
                    </a:lnTo>
                    <a:lnTo>
                      <a:pt x="64" y="233"/>
                    </a:lnTo>
                    <a:lnTo>
                      <a:pt x="64" y="226"/>
                    </a:lnTo>
                    <a:lnTo>
                      <a:pt x="64" y="219"/>
                    </a:lnTo>
                    <a:lnTo>
                      <a:pt x="65" y="211"/>
                    </a:lnTo>
                    <a:lnTo>
                      <a:pt x="65" y="204"/>
                    </a:lnTo>
                    <a:lnTo>
                      <a:pt x="66" y="197"/>
                    </a:lnTo>
                    <a:lnTo>
                      <a:pt x="66" y="190"/>
                    </a:lnTo>
                    <a:lnTo>
                      <a:pt x="67" y="184"/>
                    </a:lnTo>
                    <a:lnTo>
                      <a:pt x="69" y="177"/>
                    </a:lnTo>
                    <a:lnTo>
                      <a:pt x="69" y="171"/>
                    </a:lnTo>
                    <a:lnTo>
                      <a:pt x="70" y="165"/>
                    </a:lnTo>
                    <a:lnTo>
                      <a:pt x="71" y="159"/>
                    </a:lnTo>
                    <a:lnTo>
                      <a:pt x="72" y="154"/>
                    </a:lnTo>
                    <a:lnTo>
                      <a:pt x="72" y="148"/>
                    </a:lnTo>
                    <a:lnTo>
                      <a:pt x="74" y="142"/>
                    </a:lnTo>
                    <a:lnTo>
                      <a:pt x="76" y="137"/>
                    </a:lnTo>
                    <a:lnTo>
                      <a:pt x="77" y="131"/>
                    </a:lnTo>
                    <a:lnTo>
                      <a:pt x="78" y="126"/>
                    </a:lnTo>
                    <a:lnTo>
                      <a:pt x="80" y="122"/>
                    </a:lnTo>
                    <a:lnTo>
                      <a:pt x="81" y="117"/>
                    </a:lnTo>
                    <a:lnTo>
                      <a:pt x="83" y="112"/>
                    </a:lnTo>
                    <a:lnTo>
                      <a:pt x="85" y="109"/>
                    </a:lnTo>
                    <a:lnTo>
                      <a:pt x="87" y="104"/>
                    </a:lnTo>
                    <a:lnTo>
                      <a:pt x="90" y="100"/>
                    </a:lnTo>
                    <a:lnTo>
                      <a:pt x="91" y="97"/>
                    </a:lnTo>
                    <a:lnTo>
                      <a:pt x="93" y="93"/>
                    </a:lnTo>
                    <a:lnTo>
                      <a:pt x="96" y="90"/>
                    </a:lnTo>
                    <a:lnTo>
                      <a:pt x="98" y="86"/>
                    </a:lnTo>
                    <a:lnTo>
                      <a:pt x="101" y="84"/>
                    </a:lnTo>
                    <a:lnTo>
                      <a:pt x="103" y="80"/>
                    </a:lnTo>
                    <a:lnTo>
                      <a:pt x="107" y="78"/>
                    </a:lnTo>
                    <a:lnTo>
                      <a:pt x="109" y="76"/>
                    </a:lnTo>
                    <a:lnTo>
                      <a:pt x="113" y="73"/>
                    </a:lnTo>
                    <a:lnTo>
                      <a:pt x="115" y="71"/>
                    </a:lnTo>
                    <a:lnTo>
                      <a:pt x="119" y="70"/>
                    </a:lnTo>
                    <a:lnTo>
                      <a:pt x="123" y="67"/>
                    </a:lnTo>
                    <a:lnTo>
                      <a:pt x="125" y="65"/>
                    </a:lnTo>
                    <a:lnTo>
                      <a:pt x="129" y="64"/>
                    </a:lnTo>
                    <a:lnTo>
                      <a:pt x="132" y="61"/>
                    </a:lnTo>
                    <a:lnTo>
                      <a:pt x="135" y="60"/>
                    </a:lnTo>
                    <a:lnTo>
                      <a:pt x="138" y="59"/>
                    </a:lnTo>
                    <a:lnTo>
                      <a:pt x="142" y="58"/>
                    </a:lnTo>
                    <a:lnTo>
                      <a:pt x="146" y="57"/>
                    </a:lnTo>
                    <a:lnTo>
                      <a:pt x="148" y="56"/>
                    </a:lnTo>
                    <a:lnTo>
                      <a:pt x="152" y="54"/>
                    </a:lnTo>
                    <a:lnTo>
                      <a:pt x="154" y="53"/>
                    </a:lnTo>
                    <a:lnTo>
                      <a:pt x="158" y="53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8" y="51"/>
                    </a:lnTo>
                    <a:lnTo>
                      <a:pt x="170" y="51"/>
                    </a:lnTo>
                    <a:lnTo>
                      <a:pt x="174" y="51"/>
                    </a:lnTo>
                    <a:lnTo>
                      <a:pt x="176" y="51"/>
                    </a:lnTo>
                    <a:lnTo>
                      <a:pt x="179" y="51"/>
                    </a:lnTo>
                    <a:lnTo>
                      <a:pt x="182" y="51"/>
                    </a:lnTo>
                    <a:lnTo>
                      <a:pt x="185" y="51"/>
                    </a:lnTo>
                    <a:lnTo>
                      <a:pt x="189" y="52"/>
                    </a:lnTo>
                    <a:lnTo>
                      <a:pt x="191" y="52"/>
                    </a:lnTo>
                    <a:lnTo>
                      <a:pt x="193" y="53"/>
                    </a:lnTo>
                    <a:lnTo>
                      <a:pt x="196" y="53"/>
                    </a:lnTo>
                    <a:lnTo>
                      <a:pt x="200" y="54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7" y="57"/>
                    </a:lnTo>
                    <a:lnTo>
                      <a:pt x="211" y="58"/>
                    </a:lnTo>
                    <a:lnTo>
                      <a:pt x="213" y="59"/>
                    </a:lnTo>
                    <a:lnTo>
                      <a:pt x="215" y="60"/>
                    </a:lnTo>
                    <a:lnTo>
                      <a:pt x="218" y="61"/>
                    </a:lnTo>
                    <a:lnTo>
                      <a:pt x="219" y="63"/>
                    </a:lnTo>
                    <a:lnTo>
                      <a:pt x="222" y="65"/>
                    </a:lnTo>
                    <a:lnTo>
                      <a:pt x="224" y="66"/>
                    </a:lnTo>
                    <a:lnTo>
                      <a:pt x="226" y="67"/>
                    </a:lnTo>
                    <a:lnTo>
                      <a:pt x="229" y="70"/>
                    </a:lnTo>
                    <a:lnTo>
                      <a:pt x="231" y="71"/>
                    </a:lnTo>
                    <a:lnTo>
                      <a:pt x="234" y="73"/>
                    </a:lnTo>
                    <a:lnTo>
                      <a:pt x="235" y="76"/>
                    </a:lnTo>
                    <a:lnTo>
                      <a:pt x="237" y="78"/>
                    </a:lnTo>
                    <a:lnTo>
                      <a:pt x="239" y="79"/>
                    </a:lnTo>
                    <a:lnTo>
                      <a:pt x="241" y="81"/>
                    </a:lnTo>
                    <a:lnTo>
                      <a:pt x="242" y="84"/>
                    </a:lnTo>
                    <a:lnTo>
                      <a:pt x="245" y="86"/>
                    </a:lnTo>
                    <a:lnTo>
                      <a:pt x="246" y="89"/>
                    </a:lnTo>
                    <a:lnTo>
                      <a:pt x="247" y="92"/>
                    </a:lnTo>
                    <a:lnTo>
                      <a:pt x="250" y="94"/>
                    </a:lnTo>
                    <a:lnTo>
                      <a:pt x="251" y="97"/>
                    </a:lnTo>
                    <a:lnTo>
                      <a:pt x="252" y="99"/>
                    </a:lnTo>
                    <a:lnTo>
                      <a:pt x="253" y="103"/>
                    </a:lnTo>
                    <a:lnTo>
                      <a:pt x="255" y="105"/>
                    </a:lnTo>
                    <a:lnTo>
                      <a:pt x="256" y="109"/>
                    </a:lnTo>
                    <a:lnTo>
                      <a:pt x="257" y="111"/>
                    </a:lnTo>
                    <a:lnTo>
                      <a:pt x="258" y="115"/>
                    </a:lnTo>
                    <a:lnTo>
                      <a:pt x="259" y="118"/>
                    </a:lnTo>
                    <a:lnTo>
                      <a:pt x="261" y="120"/>
                    </a:lnTo>
                    <a:lnTo>
                      <a:pt x="261" y="124"/>
                    </a:lnTo>
                    <a:lnTo>
                      <a:pt x="262" y="128"/>
                    </a:lnTo>
                    <a:lnTo>
                      <a:pt x="263" y="131"/>
                    </a:lnTo>
                    <a:lnTo>
                      <a:pt x="263" y="135"/>
                    </a:lnTo>
                    <a:lnTo>
                      <a:pt x="264" y="138"/>
                    </a:lnTo>
                    <a:lnTo>
                      <a:pt x="264" y="142"/>
                    </a:lnTo>
                    <a:lnTo>
                      <a:pt x="264" y="146"/>
                    </a:lnTo>
                    <a:lnTo>
                      <a:pt x="266" y="150"/>
                    </a:lnTo>
                    <a:lnTo>
                      <a:pt x="266" y="155"/>
                    </a:lnTo>
                    <a:lnTo>
                      <a:pt x="266" y="161"/>
                    </a:lnTo>
                    <a:lnTo>
                      <a:pt x="267" y="167"/>
                    </a:lnTo>
                    <a:lnTo>
                      <a:pt x="267" y="172"/>
                    </a:lnTo>
                    <a:lnTo>
                      <a:pt x="267" y="178"/>
                    </a:lnTo>
                    <a:lnTo>
                      <a:pt x="268" y="184"/>
                    </a:lnTo>
                    <a:lnTo>
                      <a:pt x="268" y="191"/>
                    </a:lnTo>
                    <a:lnTo>
                      <a:pt x="268" y="197"/>
                    </a:lnTo>
                    <a:lnTo>
                      <a:pt x="268" y="204"/>
                    </a:lnTo>
                    <a:lnTo>
                      <a:pt x="269" y="213"/>
                    </a:lnTo>
                    <a:lnTo>
                      <a:pt x="269" y="220"/>
                    </a:lnTo>
                    <a:lnTo>
                      <a:pt x="269" y="228"/>
                    </a:lnTo>
                    <a:lnTo>
                      <a:pt x="269" y="235"/>
                    </a:lnTo>
                    <a:lnTo>
                      <a:pt x="269" y="243"/>
                    </a:lnTo>
                    <a:lnTo>
                      <a:pt x="269" y="252"/>
                    </a:lnTo>
                    <a:lnTo>
                      <a:pt x="269" y="261"/>
                    </a:lnTo>
                    <a:lnTo>
                      <a:pt x="269" y="269"/>
                    </a:lnTo>
                    <a:lnTo>
                      <a:pt x="271" y="279"/>
                    </a:lnTo>
                    <a:lnTo>
                      <a:pt x="271" y="287"/>
                    </a:lnTo>
                    <a:lnTo>
                      <a:pt x="271" y="296"/>
                    </a:lnTo>
                    <a:lnTo>
                      <a:pt x="271" y="306"/>
                    </a:lnTo>
                    <a:lnTo>
                      <a:pt x="271" y="315"/>
                    </a:lnTo>
                    <a:lnTo>
                      <a:pt x="271" y="325"/>
                    </a:lnTo>
                    <a:lnTo>
                      <a:pt x="271" y="334"/>
                    </a:lnTo>
                    <a:lnTo>
                      <a:pt x="271" y="344"/>
                    </a:lnTo>
                    <a:lnTo>
                      <a:pt x="271" y="354"/>
                    </a:lnTo>
                    <a:lnTo>
                      <a:pt x="271" y="364"/>
                    </a:lnTo>
                    <a:lnTo>
                      <a:pt x="271" y="374"/>
                    </a:lnTo>
                    <a:lnTo>
                      <a:pt x="271" y="384"/>
                    </a:lnTo>
                    <a:lnTo>
                      <a:pt x="271" y="394"/>
                    </a:lnTo>
                    <a:lnTo>
                      <a:pt x="271" y="405"/>
                    </a:lnTo>
                    <a:lnTo>
                      <a:pt x="271" y="415"/>
                    </a:lnTo>
                    <a:lnTo>
                      <a:pt x="271" y="425"/>
                    </a:lnTo>
                    <a:lnTo>
                      <a:pt x="271" y="436"/>
                    </a:lnTo>
                    <a:lnTo>
                      <a:pt x="271" y="445"/>
                    </a:lnTo>
                    <a:lnTo>
                      <a:pt x="271" y="456"/>
                    </a:lnTo>
                    <a:lnTo>
                      <a:pt x="271" y="467"/>
                    </a:lnTo>
                    <a:lnTo>
                      <a:pt x="271" y="477"/>
                    </a:lnTo>
                    <a:lnTo>
                      <a:pt x="269" y="487"/>
                    </a:lnTo>
                    <a:lnTo>
                      <a:pt x="269" y="497"/>
                    </a:lnTo>
                    <a:lnTo>
                      <a:pt x="269" y="508"/>
                    </a:lnTo>
                    <a:lnTo>
                      <a:pt x="269" y="517"/>
                    </a:lnTo>
                    <a:lnTo>
                      <a:pt x="269" y="528"/>
                    </a:lnTo>
                    <a:lnTo>
                      <a:pt x="269" y="537"/>
                    </a:lnTo>
                    <a:lnTo>
                      <a:pt x="269" y="548"/>
                    </a:lnTo>
                    <a:lnTo>
                      <a:pt x="269" y="557"/>
                    </a:lnTo>
                    <a:lnTo>
                      <a:pt x="269" y="567"/>
                    </a:lnTo>
                    <a:lnTo>
                      <a:pt x="269" y="578"/>
                    </a:lnTo>
                    <a:lnTo>
                      <a:pt x="269" y="587"/>
                    </a:lnTo>
                    <a:lnTo>
                      <a:pt x="269" y="595"/>
                    </a:lnTo>
                    <a:lnTo>
                      <a:pt x="268" y="605"/>
                    </a:lnTo>
                    <a:lnTo>
                      <a:pt x="268" y="614"/>
                    </a:lnTo>
                    <a:lnTo>
                      <a:pt x="268" y="624"/>
                    </a:lnTo>
                    <a:lnTo>
                      <a:pt x="268" y="632"/>
                    </a:lnTo>
                    <a:lnTo>
                      <a:pt x="268" y="640"/>
                    </a:lnTo>
                    <a:lnTo>
                      <a:pt x="268" y="650"/>
                    </a:lnTo>
                    <a:lnTo>
                      <a:pt x="268" y="658"/>
                    </a:lnTo>
                    <a:lnTo>
                      <a:pt x="268" y="666"/>
                    </a:lnTo>
                    <a:lnTo>
                      <a:pt x="268" y="673"/>
                    </a:lnTo>
                    <a:lnTo>
                      <a:pt x="268" y="682"/>
                    </a:lnTo>
                    <a:lnTo>
                      <a:pt x="268" y="689"/>
                    </a:lnTo>
                    <a:lnTo>
                      <a:pt x="268" y="697"/>
                    </a:lnTo>
                    <a:lnTo>
                      <a:pt x="268" y="704"/>
                    </a:lnTo>
                    <a:lnTo>
                      <a:pt x="268" y="712"/>
                    </a:lnTo>
                    <a:lnTo>
                      <a:pt x="268" y="719"/>
                    </a:lnTo>
                    <a:lnTo>
                      <a:pt x="267" y="726"/>
                    </a:lnTo>
                    <a:lnTo>
                      <a:pt x="267" y="735"/>
                    </a:lnTo>
                    <a:lnTo>
                      <a:pt x="267" y="742"/>
                    </a:lnTo>
                    <a:lnTo>
                      <a:pt x="267" y="750"/>
                    </a:lnTo>
                    <a:lnTo>
                      <a:pt x="267" y="757"/>
                    </a:lnTo>
                    <a:lnTo>
                      <a:pt x="267" y="765"/>
                    </a:lnTo>
                    <a:lnTo>
                      <a:pt x="267" y="772"/>
                    </a:lnTo>
                    <a:lnTo>
                      <a:pt x="267" y="781"/>
                    </a:lnTo>
                    <a:lnTo>
                      <a:pt x="266" y="788"/>
                    </a:lnTo>
                    <a:lnTo>
                      <a:pt x="266" y="796"/>
                    </a:lnTo>
                    <a:lnTo>
                      <a:pt x="266" y="803"/>
                    </a:lnTo>
                    <a:lnTo>
                      <a:pt x="266" y="811"/>
                    </a:lnTo>
                    <a:lnTo>
                      <a:pt x="266" y="819"/>
                    </a:lnTo>
                    <a:lnTo>
                      <a:pt x="264" y="826"/>
                    </a:lnTo>
                    <a:lnTo>
                      <a:pt x="264" y="834"/>
                    </a:lnTo>
                    <a:lnTo>
                      <a:pt x="264" y="841"/>
                    </a:lnTo>
                    <a:lnTo>
                      <a:pt x="264" y="848"/>
                    </a:lnTo>
                    <a:lnTo>
                      <a:pt x="263" y="855"/>
                    </a:lnTo>
                    <a:lnTo>
                      <a:pt x="263" y="863"/>
                    </a:lnTo>
                    <a:lnTo>
                      <a:pt x="262" y="870"/>
                    </a:lnTo>
                    <a:lnTo>
                      <a:pt x="262" y="878"/>
                    </a:lnTo>
                    <a:lnTo>
                      <a:pt x="262" y="885"/>
                    </a:lnTo>
                    <a:lnTo>
                      <a:pt x="261" y="892"/>
                    </a:lnTo>
                    <a:lnTo>
                      <a:pt x="261" y="899"/>
                    </a:lnTo>
                    <a:lnTo>
                      <a:pt x="261" y="906"/>
                    </a:lnTo>
                    <a:lnTo>
                      <a:pt x="259" y="913"/>
                    </a:lnTo>
                    <a:lnTo>
                      <a:pt x="259" y="920"/>
                    </a:lnTo>
                    <a:lnTo>
                      <a:pt x="258" y="926"/>
                    </a:lnTo>
                    <a:lnTo>
                      <a:pt x="258" y="933"/>
                    </a:lnTo>
                    <a:lnTo>
                      <a:pt x="257" y="940"/>
                    </a:lnTo>
                    <a:lnTo>
                      <a:pt x="256" y="946"/>
                    </a:lnTo>
                    <a:lnTo>
                      <a:pt x="256" y="953"/>
                    </a:lnTo>
                    <a:lnTo>
                      <a:pt x="255" y="959"/>
                    </a:lnTo>
                    <a:lnTo>
                      <a:pt x="255" y="965"/>
                    </a:lnTo>
                    <a:lnTo>
                      <a:pt x="253" y="972"/>
                    </a:lnTo>
                    <a:lnTo>
                      <a:pt x="252" y="978"/>
                    </a:lnTo>
                    <a:lnTo>
                      <a:pt x="252" y="984"/>
                    </a:lnTo>
                    <a:lnTo>
                      <a:pt x="251" y="990"/>
                    </a:lnTo>
                    <a:lnTo>
                      <a:pt x="250" y="996"/>
                    </a:lnTo>
                    <a:lnTo>
                      <a:pt x="248" y="1002"/>
                    </a:lnTo>
                    <a:lnTo>
                      <a:pt x="247" y="1006"/>
                    </a:lnTo>
                    <a:lnTo>
                      <a:pt x="247" y="1012"/>
                    </a:lnTo>
                    <a:lnTo>
                      <a:pt x="246" y="1018"/>
                    </a:lnTo>
                    <a:lnTo>
                      <a:pt x="245" y="1023"/>
                    </a:lnTo>
                    <a:lnTo>
                      <a:pt x="244" y="1028"/>
                    </a:lnTo>
                    <a:lnTo>
                      <a:pt x="242" y="1033"/>
                    </a:lnTo>
                    <a:lnTo>
                      <a:pt x="241" y="1038"/>
                    </a:lnTo>
                    <a:lnTo>
                      <a:pt x="240" y="1043"/>
                    </a:lnTo>
                    <a:lnTo>
                      <a:pt x="239" y="1046"/>
                    </a:lnTo>
                    <a:lnTo>
                      <a:pt x="237" y="1051"/>
                    </a:lnTo>
                    <a:lnTo>
                      <a:pt x="236" y="1056"/>
                    </a:lnTo>
                    <a:lnTo>
                      <a:pt x="235" y="1059"/>
                    </a:lnTo>
                    <a:lnTo>
                      <a:pt x="233" y="1064"/>
                    </a:lnTo>
                    <a:lnTo>
                      <a:pt x="231" y="1068"/>
                    </a:lnTo>
                    <a:lnTo>
                      <a:pt x="230" y="1071"/>
                    </a:lnTo>
                    <a:lnTo>
                      <a:pt x="229" y="1075"/>
                    </a:lnTo>
                    <a:lnTo>
                      <a:pt x="226" y="1078"/>
                    </a:lnTo>
                    <a:lnTo>
                      <a:pt x="225" y="1081"/>
                    </a:lnTo>
                    <a:lnTo>
                      <a:pt x="224" y="1084"/>
                    </a:lnTo>
                    <a:lnTo>
                      <a:pt x="222" y="1088"/>
                    </a:lnTo>
                    <a:lnTo>
                      <a:pt x="219" y="1091"/>
                    </a:lnTo>
                    <a:lnTo>
                      <a:pt x="218" y="1095"/>
                    </a:lnTo>
                    <a:lnTo>
                      <a:pt x="215" y="1098"/>
                    </a:lnTo>
                    <a:lnTo>
                      <a:pt x="213" y="1102"/>
                    </a:lnTo>
                    <a:lnTo>
                      <a:pt x="212" y="1106"/>
                    </a:lnTo>
                    <a:lnTo>
                      <a:pt x="209" y="1109"/>
                    </a:lnTo>
                    <a:lnTo>
                      <a:pt x="208" y="1113"/>
                    </a:lnTo>
                    <a:lnTo>
                      <a:pt x="206" y="1116"/>
                    </a:lnTo>
                    <a:lnTo>
                      <a:pt x="204" y="1119"/>
                    </a:lnTo>
                    <a:lnTo>
                      <a:pt x="203" y="1122"/>
                    </a:lnTo>
                    <a:lnTo>
                      <a:pt x="201" y="1126"/>
                    </a:lnTo>
                    <a:lnTo>
                      <a:pt x="200" y="1128"/>
                    </a:lnTo>
                    <a:lnTo>
                      <a:pt x="198" y="1132"/>
                    </a:lnTo>
                    <a:lnTo>
                      <a:pt x="197" y="1134"/>
                    </a:lnTo>
                    <a:lnTo>
                      <a:pt x="196" y="1137"/>
                    </a:lnTo>
                    <a:lnTo>
                      <a:pt x="195" y="1141"/>
                    </a:lnTo>
                    <a:lnTo>
                      <a:pt x="192" y="1143"/>
                    </a:lnTo>
                    <a:lnTo>
                      <a:pt x="192" y="1146"/>
                    </a:lnTo>
                    <a:lnTo>
                      <a:pt x="191" y="1149"/>
                    </a:lnTo>
                    <a:lnTo>
                      <a:pt x="190" y="1152"/>
                    </a:lnTo>
                    <a:lnTo>
                      <a:pt x="189" y="1155"/>
                    </a:lnTo>
                    <a:lnTo>
                      <a:pt x="187" y="1158"/>
                    </a:lnTo>
                    <a:lnTo>
                      <a:pt x="186" y="1161"/>
                    </a:lnTo>
                    <a:lnTo>
                      <a:pt x="185" y="1163"/>
                    </a:lnTo>
                    <a:lnTo>
                      <a:pt x="184" y="1166"/>
                    </a:lnTo>
                    <a:lnTo>
                      <a:pt x="184" y="1168"/>
                    </a:lnTo>
                    <a:lnTo>
                      <a:pt x="182" y="1172"/>
                    </a:lnTo>
                    <a:lnTo>
                      <a:pt x="181" y="1174"/>
                    </a:lnTo>
                    <a:lnTo>
                      <a:pt x="181" y="1176"/>
                    </a:lnTo>
                    <a:lnTo>
                      <a:pt x="180" y="1180"/>
                    </a:lnTo>
                    <a:lnTo>
                      <a:pt x="180" y="1182"/>
                    </a:lnTo>
                    <a:lnTo>
                      <a:pt x="179" y="1185"/>
                    </a:lnTo>
                    <a:lnTo>
                      <a:pt x="178" y="1187"/>
                    </a:lnTo>
                    <a:lnTo>
                      <a:pt x="178" y="1191"/>
                    </a:lnTo>
                    <a:lnTo>
                      <a:pt x="176" y="1193"/>
                    </a:lnTo>
                    <a:lnTo>
                      <a:pt x="176" y="1195"/>
                    </a:lnTo>
                    <a:lnTo>
                      <a:pt x="175" y="1198"/>
                    </a:lnTo>
                    <a:lnTo>
                      <a:pt x="175" y="1201"/>
                    </a:lnTo>
                    <a:lnTo>
                      <a:pt x="175" y="1204"/>
                    </a:lnTo>
                    <a:lnTo>
                      <a:pt x="174" y="1206"/>
                    </a:lnTo>
                    <a:lnTo>
                      <a:pt x="174" y="1208"/>
                    </a:lnTo>
                    <a:lnTo>
                      <a:pt x="174" y="1212"/>
                    </a:lnTo>
                    <a:lnTo>
                      <a:pt x="173" y="1214"/>
                    </a:lnTo>
                    <a:lnTo>
                      <a:pt x="173" y="1217"/>
                    </a:lnTo>
                    <a:lnTo>
                      <a:pt x="173" y="1220"/>
                    </a:lnTo>
                    <a:lnTo>
                      <a:pt x="173" y="1222"/>
                    </a:lnTo>
                    <a:lnTo>
                      <a:pt x="171" y="1226"/>
                    </a:lnTo>
                    <a:lnTo>
                      <a:pt x="171" y="1228"/>
                    </a:lnTo>
                    <a:lnTo>
                      <a:pt x="171" y="1231"/>
                    </a:lnTo>
                    <a:lnTo>
                      <a:pt x="171" y="1234"/>
                    </a:lnTo>
                    <a:lnTo>
                      <a:pt x="171" y="1237"/>
                    </a:lnTo>
                    <a:lnTo>
                      <a:pt x="170" y="1240"/>
                    </a:lnTo>
                    <a:lnTo>
                      <a:pt x="170" y="1243"/>
                    </a:lnTo>
                    <a:lnTo>
                      <a:pt x="170" y="1246"/>
                    </a:lnTo>
                    <a:lnTo>
                      <a:pt x="170" y="1248"/>
                    </a:lnTo>
                    <a:lnTo>
                      <a:pt x="170" y="1252"/>
                    </a:lnTo>
                    <a:lnTo>
                      <a:pt x="170" y="1254"/>
                    </a:lnTo>
                    <a:lnTo>
                      <a:pt x="170" y="1258"/>
                    </a:lnTo>
                    <a:lnTo>
                      <a:pt x="170" y="1261"/>
                    </a:lnTo>
                    <a:lnTo>
                      <a:pt x="170" y="1265"/>
                    </a:lnTo>
                    <a:lnTo>
                      <a:pt x="170" y="1267"/>
                    </a:lnTo>
                    <a:lnTo>
                      <a:pt x="170" y="1271"/>
                    </a:lnTo>
                    <a:lnTo>
                      <a:pt x="170" y="1274"/>
                    </a:lnTo>
                    <a:lnTo>
                      <a:pt x="170" y="1278"/>
                    </a:lnTo>
                    <a:lnTo>
                      <a:pt x="170" y="1282"/>
                    </a:lnTo>
                    <a:lnTo>
                      <a:pt x="170" y="1285"/>
                    </a:lnTo>
                    <a:lnTo>
                      <a:pt x="170" y="1287"/>
                    </a:lnTo>
                    <a:lnTo>
                      <a:pt x="170" y="1291"/>
                    </a:lnTo>
                    <a:lnTo>
                      <a:pt x="170" y="1293"/>
                    </a:lnTo>
                    <a:lnTo>
                      <a:pt x="170" y="1297"/>
                    </a:lnTo>
                    <a:lnTo>
                      <a:pt x="170" y="1300"/>
                    </a:lnTo>
                    <a:lnTo>
                      <a:pt x="170" y="1303"/>
                    </a:lnTo>
                    <a:lnTo>
                      <a:pt x="170" y="1305"/>
                    </a:lnTo>
                    <a:lnTo>
                      <a:pt x="170" y="1308"/>
                    </a:lnTo>
                    <a:lnTo>
                      <a:pt x="170" y="1310"/>
                    </a:lnTo>
                    <a:lnTo>
                      <a:pt x="171" y="1313"/>
                    </a:lnTo>
                    <a:lnTo>
                      <a:pt x="171" y="1316"/>
                    </a:lnTo>
                    <a:lnTo>
                      <a:pt x="171" y="1318"/>
                    </a:lnTo>
                    <a:lnTo>
                      <a:pt x="171" y="1320"/>
                    </a:lnTo>
                    <a:lnTo>
                      <a:pt x="171" y="1322"/>
                    </a:lnTo>
                    <a:lnTo>
                      <a:pt x="171" y="1324"/>
                    </a:lnTo>
                    <a:lnTo>
                      <a:pt x="171" y="1326"/>
                    </a:lnTo>
                    <a:lnTo>
                      <a:pt x="171" y="1329"/>
                    </a:lnTo>
                    <a:lnTo>
                      <a:pt x="171" y="1330"/>
                    </a:lnTo>
                    <a:lnTo>
                      <a:pt x="173" y="1332"/>
                    </a:lnTo>
                    <a:lnTo>
                      <a:pt x="173" y="1335"/>
                    </a:lnTo>
                    <a:lnTo>
                      <a:pt x="173" y="1336"/>
                    </a:lnTo>
                    <a:lnTo>
                      <a:pt x="173" y="1337"/>
                    </a:lnTo>
                    <a:lnTo>
                      <a:pt x="173" y="1339"/>
                    </a:lnTo>
                    <a:lnTo>
                      <a:pt x="173" y="1341"/>
                    </a:lnTo>
                    <a:lnTo>
                      <a:pt x="174" y="1342"/>
                    </a:lnTo>
                    <a:lnTo>
                      <a:pt x="174" y="1344"/>
                    </a:lnTo>
                    <a:lnTo>
                      <a:pt x="174" y="1345"/>
                    </a:lnTo>
                    <a:lnTo>
                      <a:pt x="174" y="1346"/>
                    </a:lnTo>
                    <a:lnTo>
                      <a:pt x="174" y="1348"/>
                    </a:lnTo>
                    <a:lnTo>
                      <a:pt x="174" y="1349"/>
                    </a:lnTo>
                    <a:lnTo>
                      <a:pt x="175" y="1350"/>
                    </a:lnTo>
                    <a:lnTo>
                      <a:pt x="175" y="1351"/>
                    </a:lnTo>
                    <a:lnTo>
                      <a:pt x="175" y="1352"/>
                    </a:lnTo>
                    <a:lnTo>
                      <a:pt x="175" y="1354"/>
                    </a:lnTo>
                    <a:lnTo>
                      <a:pt x="175" y="1355"/>
                    </a:lnTo>
                    <a:lnTo>
                      <a:pt x="175" y="1356"/>
                    </a:lnTo>
                    <a:lnTo>
                      <a:pt x="175" y="1356"/>
                    </a:lnTo>
                    <a:lnTo>
                      <a:pt x="176" y="1357"/>
                    </a:lnTo>
                    <a:lnTo>
                      <a:pt x="176" y="1358"/>
                    </a:lnTo>
                    <a:lnTo>
                      <a:pt x="176" y="1358"/>
                    </a:lnTo>
                    <a:lnTo>
                      <a:pt x="176" y="1359"/>
                    </a:lnTo>
                    <a:lnTo>
                      <a:pt x="176" y="1361"/>
                    </a:lnTo>
                    <a:lnTo>
                      <a:pt x="176" y="1361"/>
                    </a:lnTo>
                    <a:lnTo>
                      <a:pt x="176" y="1362"/>
                    </a:lnTo>
                    <a:lnTo>
                      <a:pt x="176" y="1362"/>
                    </a:lnTo>
                    <a:lnTo>
                      <a:pt x="178" y="1363"/>
                    </a:lnTo>
                    <a:lnTo>
                      <a:pt x="178" y="1364"/>
                    </a:lnTo>
                    <a:lnTo>
                      <a:pt x="178" y="1364"/>
                    </a:lnTo>
                    <a:lnTo>
                      <a:pt x="178" y="1365"/>
                    </a:lnTo>
                    <a:lnTo>
                      <a:pt x="178" y="1365"/>
                    </a:lnTo>
                    <a:lnTo>
                      <a:pt x="178" y="1367"/>
                    </a:lnTo>
                    <a:lnTo>
                      <a:pt x="215" y="1355"/>
                    </a:lnTo>
                    <a:lnTo>
                      <a:pt x="215" y="1355"/>
                    </a:lnTo>
                    <a:lnTo>
                      <a:pt x="215" y="1354"/>
                    </a:lnTo>
                    <a:lnTo>
                      <a:pt x="215" y="1354"/>
                    </a:lnTo>
                    <a:lnTo>
                      <a:pt x="215" y="1352"/>
                    </a:lnTo>
                    <a:lnTo>
                      <a:pt x="215" y="1351"/>
                    </a:lnTo>
                    <a:lnTo>
                      <a:pt x="215" y="1351"/>
                    </a:lnTo>
                    <a:lnTo>
                      <a:pt x="215" y="1350"/>
                    </a:lnTo>
                    <a:lnTo>
                      <a:pt x="215" y="1349"/>
                    </a:lnTo>
                    <a:lnTo>
                      <a:pt x="215" y="1346"/>
                    </a:lnTo>
                    <a:lnTo>
                      <a:pt x="215" y="1345"/>
                    </a:lnTo>
                    <a:lnTo>
                      <a:pt x="215" y="1344"/>
                    </a:lnTo>
                    <a:lnTo>
                      <a:pt x="215" y="1342"/>
                    </a:lnTo>
                    <a:lnTo>
                      <a:pt x="215" y="1341"/>
                    </a:lnTo>
                    <a:lnTo>
                      <a:pt x="215" y="1339"/>
                    </a:lnTo>
                    <a:lnTo>
                      <a:pt x="215" y="1337"/>
                    </a:lnTo>
                    <a:lnTo>
                      <a:pt x="214" y="1335"/>
                    </a:lnTo>
                    <a:lnTo>
                      <a:pt x="214" y="1332"/>
                    </a:lnTo>
                    <a:lnTo>
                      <a:pt x="214" y="1330"/>
                    </a:lnTo>
                    <a:lnTo>
                      <a:pt x="214" y="1328"/>
                    </a:lnTo>
                    <a:lnTo>
                      <a:pt x="214" y="1325"/>
                    </a:lnTo>
                    <a:lnTo>
                      <a:pt x="214" y="1323"/>
                    </a:lnTo>
                    <a:lnTo>
                      <a:pt x="214" y="1320"/>
                    </a:lnTo>
                    <a:lnTo>
                      <a:pt x="214" y="1318"/>
                    </a:lnTo>
                    <a:lnTo>
                      <a:pt x="214" y="1315"/>
                    </a:lnTo>
                    <a:lnTo>
                      <a:pt x="215" y="1312"/>
                    </a:lnTo>
                    <a:lnTo>
                      <a:pt x="215" y="1309"/>
                    </a:lnTo>
                    <a:lnTo>
                      <a:pt x="215" y="1306"/>
                    </a:lnTo>
                    <a:lnTo>
                      <a:pt x="215" y="1303"/>
                    </a:lnTo>
                    <a:lnTo>
                      <a:pt x="215" y="1300"/>
                    </a:lnTo>
                    <a:lnTo>
                      <a:pt x="215" y="1297"/>
                    </a:lnTo>
                    <a:lnTo>
                      <a:pt x="215" y="1293"/>
                    </a:lnTo>
                    <a:lnTo>
                      <a:pt x="215" y="1290"/>
                    </a:lnTo>
                    <a:lnTo>
                      <a:pt x="215" y="1287"/>
                    </a:lnTo>
                    <a:lnTo>
                      <a:pt x="217" y="1284"/>
                    </a:lnTo>
                    <a:lnTo>
                      <a:pt x="217" y="1280"/>
                    </a:lnTo>
                    <a:lnTo>
                      <a:pt x="217" y="1277"/>
                    </a:lnTo>
                    <a:lnTo>
                      <a:pt x="217" y="1273"/>
                    </a:lnTo>
                    <a:lnTo>
                      <a:pt x="218" y="1270"/>
                    </a:lnTo>
                    <a:lnTo>
                      <a:pt x="218" y="1266"/>
                    </a:lnTo>
                    <a:lnTo>
                      <a:pt x="218" y="1263"/>
                    </a:lnTo>
                    <a:lnTo>
                      <a:pt x="219" y="1258"/>
                    </a:lnTo>
                    <a:lnTo>
                      <a:pt x="219" y="1254"/>
                    </a:lnTo>
                    <a:lnTo>
                      <a:pt x="220" y="1251"/>
                    </a:lnTo>
                    <a:lnTo>
                      <a:pt x="220" y="1247"/>
                    </a:lnTo>
                    <a:lnTo>
                      <a:pt x="222" y="1243"/>
                    </a:lnTo>
                    <a:lnTo>
                      <a:pt x="222" y="1239"/>
                    </a:lnTo>
                    <a:lnTo>
                      <a:pt x="223" y="1235"/>
                    </a:lnTo>
                    <a:lnTo>
                      <a:pt x="223" y="1232"/>
                    </a:lnTo>
                    <a:lnTo>
                      <a:pt x="224" y="1227"/>
                    </a:lnTo>
                    <a:lnTo>
                      <a:pt x="225" y="1224"/>
                    </a:lnTo>
                    <a:lnTo>
                      <a:pt x="225" y="1219"/>
                    </a:lnTo>
                    <a:lnTo>
                      <a:pt x="226" y="1215"/>
                    </a:lnTo>
                    <a:lnTo>
                      <a:pt x="228" y="1212"/>
                    </a:lnTo>
                    <a:lnTo>
                      <a:pt x="229" y="1207"/>
                    </a:lnTo>
                    <a:lnTo>
                      <a:pt x="230" y="1204"/>
                    </a:lnTo>
                    <a:lnTo>
                      <a:pt x="230" y="1200"/>
                    </a:lnTo>
                    <a:lnTo>
                      <a:pt x="231" y="1195"/>
                    </a:lnTo>
                    <a:lnTo>
                      <a:pt x="233" y="1192"/>
                    </a:lnTo>
                    <a:lnTo>
                      <a:pt x="234" y="1187"/>
                    </a:lnTo>
                    <a:lnTo>
                      <a:pt x="235" y="1183"/>
                    </a:lnTo>
                    <a:lnTo>
                      <a:pt x="237" y="1180"/>
                    </a:lnTo>
                    <a:lnTo>
                      <a:pt x="239" y="1175"/>
                    </a:lnTo>
                    <a:lnTo>
                      <a:pt x="240" y="1172"/>
                    </a:lnTo>
                    <a:lnTo>
                      <a:pt x="241" y="1168"/>
                    </a:lnTo>
                    <a:lnTo>
                      <a:pt x="242" y="1165"/>
                    </a:lnTo>
                    <a:lnTo>
                      <a:pt x="244" y="1161"/>
                    </a:lnTo>
                    <a:lnTo>
                      <a:pt x="245" y="1158"/>
                    </a:lnTo>
                    <a:lnTo>
                      <a:pt x="246" y="1154"/>
                    </a:lnTo>
                    <a:lnTo>
                      <a:pt x="248" y="1150"/>
                    </a:lnTo>
                    <a:lnTo>
                      <a:pt x="250" y="1148"/>
                    </a:lnTo>
                    <a:lnTo>
                      <a:pt x="251" y="1145"/>
                    </a:lnTo>
                    <a:lnTo>
                      <a:pt x="252" y="1142"/>
                    </a:lnTo>
                    <a:lnTo>
                      <a:pt x="253" y="1140"/>
                    </a:lnTo>
                    <a:lnTo>
                      <a:pt x="255" y="1137"/>
                    </a:lnTo>
                    <a:lnTo>
                      <a:pt x="256" y="1135"/>
                    </a:lnTo>
                    <a:lnTo>
                      <a:pt x="257" y="1133"/>
                    </a:lnTo>
                    <a:lnTo>
                      <a:pt x="258" y="1130"/>
                    </a:lnTo>
                    <a:lnTo>
                      <a:pt x="259" y="1128"/>
                    </a:lnTo>
                    <a:lnTo>
                      <a:pt x="261" y="1126"/>
                    </a:lnTo>
                    <a:lnTo>
                      <a:pt x="262" y="1123"/>
                    </a:lnTo>
                    <a:lnTo>
                      <a:pt x="263" y="1121"/>
                    </a:lnTo>
                    <a:lnTo>
                      <a:pt x="264" y="1119"/>
                    </a:lnTo>
                    <a:lnTo>
                      <a:pt x="266" y="1116"/>
                    </a:lnTo>
                    <a:lnTo>
                      <a:pt x="267" y="1114"/>
                    </a:lnTo>
                    <a:lnTo>
                      <a:pt x="269" y="1113"/>
                    </a:lnTo>
                    <a:lnTo>
                      <a:pt x="271" y="1110"/>
                    </a:lnTo>
                    <a:lnTo>
                      <a:pt x="272" y="1108"/>
                    </a:lnTo>
                    <a:lnTo>
                      <a:pt x="273" y="1106"/>
                    </a:lnTo>
                    <a:lnTo>
                      <a:pt x="273" y="1103"/>
                    </a:lnTo>
                    <a:lnTo>
                      <a:pt x="275" y="1101"/>
                    </a:lnTo>
                    <a:lnTo>
                      <a:pt x="277" y="1098"/>
                    </a:lnTo>
                    <a:lnTo>
                      <a:pt x="278" y="1096"/>
                    </a:lnTo>
                    <a:lnTo>
                      <a:pt x="278" y="1094"/>
                    </a:lnTo>
                    <a:lnTo>
                      <a:pt x="280" y="1091"/>
                    </a:lnTo>
                    <a:lnTo>
                      <a:pt x="282" y="1089"/>
                    </a:lnTo>
                    <a:lnTo>
                      <a:pt x="282" y="1087"/>
                    </a:lnTo>
                    <a:lnTo>
                      <a:pt x="283" y="1084"/>
                    </a:lnTo>
                    <a:lnTo>
                      <a:pt x="284" y="1081"/>
                    </a:lnTo>
                    <a:lnTo>
                      <a:pt x="285" y="1078"/>
                    </a:lnTo>
                    <a:lnTo>
                      <a:pt x="286" y="1075"/>
                    </a:lnTo>
                    <a:lnTo>
                      <a:pt x="288" y="1071"/>
                    </a:lnTo>
                    <a:lnTo>
                      <a:pt x="289" y="1069"/>
                    </a:lnTo>
                    <a:lnTo>
                      <a:pt x="290" y="1065"/>
                    </a:lnTo>
                    <a:lnTo>
                      <a:pt x="291" y="1062"/>
                    </a:lnTo>
                    <a:lnTo>
                      <a:pt x="293" y="1057"/>
                    </a:lnTo>
                    <a:lnTo>
                      <a:pt x="293" y="1054"/>
                    </a:lnTo>
                    <a:lnTo>
                      <a:pt x="294" y="1050"/>
                    </a:lnTo>
                    <a:lnTo>
                      <a:pt x="295" y="1045"/>
                    </a:lnTo>
                    <a:lnTo>
                      <a:pt x="296" y="1041"/>
                    </a:lnTo>
                    <a:lnTo>
                      <a:pt x="297" y="1037"/>
                    </a:lnTo>
                    <a:lnTo>
                      <a:pt x="299" y="1031"/>
                    </a:lnTo>
                    <a:lnTo>
                      <a:pt x="300" y="1026"/>
                    </a:lnTo>
                    <a:lnTo>
                      <a:pt x="300" y="1022"/>
                    </a:lnTo>
                    <a:lnTo>
                      <a:pt x="301" y="1016"/>
                    </a:lnTo>
                    <a:lnTo>
                      <a:pt x="302" y="1010"/>
                    </a:lnTo>
                    <a:lnTo>
                      <a:pt x="304" y="1005"/>
                    </a:lnTo>
                    <a:lnTo>
                      <a:pt x="305" y="998"/>
                    </a:lnTo>
                    <a:lnTo>
                      <a:pt x="305" y="992"/>
                    </a:lnTo>
                    <a:lnTo>
                      <a:pt x="306" y="985"/>
                    </a:lnTo>
                    <a:lnTo>
                      <a:pt x="307" y="979"/>
                    </a:lnTo>
                    <a:lnTo>
                      <a:pt x="308" y="971"/>
                    </a:lnTo>
                    <a:lnTo>
                      <a:pt x="308" y="964"/>
                    </a:lnTo>
                    <a:lnTo>
                      <a:pt x="310" y="957"/>
                    </a:lnTo>
                    <a:lnTo>
                      <a:pt x="311" y="948"/>
                    </a:lnTo>
                    <a:lnTo>
                      <a:pt x="312" y="940"/>
                    </a:lnTo>
                    <a:lnTo>
                      <a:pt x="312" y="931"/>
                    </a:lnTo>
                    <a:lnTo>
                      <a:pt x="313" y="922"/>
                    </a:lnTo>
                    <a:lnTo>
                      <a:pt x="315" y="913"/>
                    </a:lnTo>
                    <a:lnTo>
                      <a:pt x="315" y="904"/>
                    </a:lnTo>
                    <a:lnTo>
                      <a:pt x="316" y="894"/>
                    </a:lnTo>
                    <a:lnTo>
                      <a:pt x="316" y="883"/>
                    </a:lnTo>
                    <a:lnTo>
                      <a:pt x="317" y="873"/>
                    </a:lnTo>
                    <a:lnTo>
                      <a:pt x="318" y="862"/>
                    </a:lnTo>
                    <a:lnTo>
                      <a:pt x="318" y="852"/>
                    </a:lnTo>
                    <a:lnTo>
                      <a:pt x="318" y="841"/>
                    </a:lnTo>
                    <a:lnTo>
                      <a:pt x="319" y="830"/>
                    </a:lnTo>
                    <a:lnTo>
                      <a:pt x="319" y="819"/>
                    </a:lnTo>
                    <a:lnTo>
                      <a:pt x="321" y="807"/>
                    </a:lnTo>
                    <a:lnTo>
                      <a:pt x="321" y="795"/>
                    </a:lnTo>
                    <a:lnTo>
                      <a:pt x="321" y="783"/>
                    </a:lnTo>
                    <a:lnTo>
                      <a:pt x="322" y="771"/>
                    </a:lnTo>
                    <a:lnTo>
                      <a:pt x="322" y="759"/>
                    </a:lnTo>
                    <a:lnTo>
                      <a:pt x="322" y="748"/>
                    </a:lnTo>
                    <a:lnTo>
                      <a:pt x="323" y="735"/>
                    </a:lnTo>
                    <a:lnTo>
                      <a:pt x="323" y="723"/>
                    </a:lnTo>
                    <a:lnTo>
                      <a:pt x="323" y="710"/>
                    </a:lnTo>
                    <a:lnTo>
                      <a:pt x="324" y="697"/>
                    </a:lnTo>
                    <a:lnTo>
                      <a:pt x="324" y="684"/>
                    </a:lnTo>
                    <a:lnTo>
                      <a:pt x="324" y="672"/>
                    </a:lnTo>
                    <a:lnTo>
                      <a:pt x="324" y="659"/>
                    </a:lnTo>
                    <a:lnTo>
                      <a:pt x="324" y="646"/>
                    </a:lnTo>
                    <a:lnTo>
                      <a:pt x="324" y="633"/>
                    </a:lnTo>
                    <a:lnTo>
                      <a:pt x="324" y="620"/>
                    </a:lnTo>
                    <a:lnTo>
                      <a:pt x="326" y="607"/>
                    </a:lnTo>
                    <a:lnTo>
                      <a:pt x="326" y="594"/>
                    </a:lnTo>
                    <a:lnTo>
                      <a:pt x="326" y="581"/>
                    </a:lnTo>
                    <a:lnTo>
                      <a:pt x="326" y="568"/>
                    </a:lnTo>
                    <a:lnTo>
                      <a:pt x="326" y="556"/>
                    </a:lnTo>
                    <a:lnTo>
                      <a:pt x="326" y="543"/>
                    </a:lnTo>
                    <a:lnTo>
                      <a:pt x="326" y="530"/>
                    </a:lnTo>
                    <a:lnTo>
                      <a:pt x="326" y="517"/>
                    </a:lnTo>
                    <a:lnTo>
                      <a:pt x="326" y="506"/>
                    </a:lnTo>
                    <a:lnTo>
                      <a:pt x="326" y="493"/>
                    </a:lnTo>
                    <a:lnTo>
                      <a:pt x="326" y="480"/>
                    </a:lnTo>
                    <a:lnTo>
                      <a:pt x="326" y="468"/>
                    </a:lnTo>
                    <a:lnTo>
                      <a:pt x="326" y="456"/>
                    </a:lnTo>
                    <a:lnTo>
                      <a:pt x="326" y="443"/>
                    </a:lnTo>
                    <a:lnTo>
                      <a:pt x="326" y="431"/>
                    </a:lnTo>
                    <a:lnTo>
                      <a:pt x="326" y="419"/>
                    </a:lnTo>
                    <a:lnTo>
                      <a:pt x="326" y="409"/>
                    </a:lnTo>
                    <a:lnTo>
                      <a:pt x="326" y="397"/>
                    </a:lnTo>
                    <a:lnTo>
                      <a:pt x="326" y="385"/>
                    </a:lnTo>
                    <a:lnTo>
                      <a:pt x="326" y="374"/>
                    </a:lnTo>
                    <a:lnTo>
                      <a:pt x="326" y="364"/>
                    </a:lnTo>
                    <a:lnTo>
                      <a:pt x="326" y="353"/>
                    </a:lnTo>
                    <a:lnTo>
                      <a:pt x="326" y="343"/>
                    </a:lnTo>
                    <a:lnTo>
                      <a:pt x="326" y="332"/>
                    </a:lnTo>
                    <a:lnTo>
                      <a:pt x="326" y="322"/>
                    </a:lnTo>
                    <a:lnTo>
                      <a:pt x="326" y="313"/>
                    </a:lnTo>
                    <a:lnTo>
                      <a:pt x="326" y="304"/>
                    </a:lnTo>
                    <a:lnTo>
                      <a:pt x="326" y="294"/>
                    </a:lnTo>
                    <a:lnTo>
                      <a:pt x="326" y="286"/>
                    </a:lnTo>
                    <a:lnTo>
                      <a:pt x="326" y="276"/>
                    </a:lnTo>
                    <a:lnTo>
                      <a:pt x="326" y="269"/>
                    </a:lnTo>
                    <a:lnTo>
                      <a:pt x="326" y="261"/>
                    </a:lnTo>
                    <a:lnTo>
                      <a:pt x="326" y="253"/>
                    </a:lnTo>
                    <a:lnTo>
                      <a:pt x="326" y="246"/>
                    </a:lnTo>
                    <a:lnTo>
                      <a:pt x="326" y="240"/>
                    </a:lnTo>
                    <a:lnTo>
                      <a:pt x="326" y="233"/>
                    </a:lnTo>
                    <a:lnTo>
                      <a:pt x="326" y="227"/>
                    </a:lnTo>
                    <a:lnTo>
                      <a:pt x="326" y="221"/>
                    </a:lnTo>
                    <a:lnTo>
                      <a:pt x="324" y="215"/>
                    </a:lnTo>
                    <a:lnTo>
                      <a:pt x="324" y="209"/>
                    </a:lnTo>
                    <a:lnTo>
                      <a:pt x="324" y="203"/>
                    </a:lnTo>
                    <a:lnTo>
                      <a:pt x="324" y="197"/>
                    </a:lnTo>
                    <a:lnTo>
                      <a:pt x="324" y="191"/>
                    </a:lnTo>
                    <a:lnTo>
                      <a:pt x="324" y="187"/>
                    </a:lnTo>
                    <a:lnTo>
                      <a:pt x="323" y="181"/>
                    </a:lnTo>
                    <a:lnTo>
                      <a:pt x="323" y="175"/>
                    </a:lnTo>
                    <a:lnTo>
                      <a:pt x="322" y="170"/>
                    </a:lnTo>
                    <a:lnTo>
                      <a:pt x="322" y="164"/>
                    </a:lnTo>
                    <a:lnTo>
                      <a:pt x="321" y="158"/>
                    </a:lnTo>
                    <a:lnTo>
                      <a:pt x="321" y="154"/>
                    </a:lnTo>
                    <a:lnTo>
                      <a:pt x="319" y="148"/>
                    </a:lnTo>
                    <a:lnTo>
                      <a:pt x="319" y="143"/>
                    </a:lnTo>
                    <a:lnTo>
                      <a:pt x="318" y="137"/>
                    </a:lnTo>
                    <a:lnTo>
                      <a:pt x="317" y="132"/>
                    </a:lnTo>
                    <a:lnTo>
                      <a:pt x="316" y="128"/>
                    </a:lnTo>
                    <a:lnTo>
                      <a:pt x="315" y="122"/>
                    </a:lnTo>
                    <a:lnTo>
                      <a:pt x="313" y="117"/>
                    </a:lnTo>
                    <a:lnTo>
                      <a:pt x="312" y="112"/>
                    </a:lnTo>
                    <a:lnTo>
                      <a:pt x="311" y="107"/>
                    </a:lnTo>
                    <a:lnTo>
                      <a:pt x="310" y="103"/>
                    </a:lnTo>
                    <a:lnTo>
                      <a:pt x="308" y="98"/>
                    </a:lnTo>
                    <a:lnTo>
                      <a:pt x="307" y="93"/>
                    </a:lnTo>
                    <a:lnTo>
                      <a:pt x="305" y="89"/>
                    </a:lnTo>
                    <a:lnTo>
                      <a:pt x="304" y="84"/>
                    </a:lnTo>
                    <a:lnTo>
                      <a:pt x="301" y="80"/>
                    </a:lnTo>
                    <a:lnTo>
                      <a:pt x="300" y="76"/>
                    </a:lnTo>
                    <a:lnTo>
                      <a:pt x="297" y="72"/>
                    </a:lnTo>
                    <a:lnTo>
                      <a:pt x="296" y="67"/>
                    </a:lnTo>
                    <a:lnTo>
                      <a:pt x="294" y="64"/>
                    </a:lnTo>
                    <a:lnTo>
                      <a:pt x="291" y="60"/>
                    </a:lnTo>
                    <a:lnTo>
                      <a:pt x="289" y="56"/>
                    </a:lnTo>
                    <a:lnTo>
                      <a:pt x="286" y="52"/>
                    </a:lnTo>
                    <a:lnTo>
                      <a:pt x="284" y="48"/>
                    </a:lnTo>
                    <a:lnTo>
                      <a:pt x="282" y="45"/>
                    </a:lnTo>
                    <a:lnTo>
                      <a:pt x="279" y="43"/>
                    </a:lnTo>
                    <a:lnTo>
                      <a:pt x="275" y="39"/>
                    </a:lnTo>
                    <a:lnTo>
                      <a:pt x="273" y="35"/>
                    </a:lnTo>
                    <a:lnTo>
                      <a:pt x="269" y="32"/>
                    </a:lnTo>
                    <a:lnTo>
                      <a:pt x="267" y="30"/>
                    </a:lnTo>
                    <a:lnTo>
                      <a:pt x="263" y="27"/>
                    </a:lnTo>
                    <a:lnTo>
                      <a:pt x="261" y="24"/>
                    </a:lnTo>
                    <a:lnTo>
                      <a:pt x="257" y="21"/>
                    </a:lnTo>
                    <a:lnTo>
                      <a:pt x="253" y="19"/>
                    </a:lnTo>
                    <a:lnTo>
                      <a:pt x="250" y="17"/>
                    </a:lnTo>
                    <a:lnTo>
                      <a:pt x="246" y="15"/>
                    </a:lnTo>
                    <a:lnTo>
                      <a:pt x="241" y="13"/>
                    </a:lnTo>
                    <a:lnTo>
                      <a:pt x="237" y="11"/>
                    </a:lnTo>
                    <a:lnTo>
                      <a:pt x="234" y="9"/>
                    </a:lnTo>
                    <a:lnTo>
                      <a:pt x="229" y="7"/>
                    </a:lnTo>
                    <a:lnTo>
                      <a:pt x="225" y="6"/>
                    </a:lnTo>
                    <a:lnTo>
                      <a:pt x="220" y="5"/>
                    </a:lnTo>
                    <a:lnTo>
                      <a:pt x="215" y="4"/>
                    </a:lnTo>
                    <a:lnTo>
                      <a:pt x="212" y="2"/>
                    </a:lnTo>
                    <a:lnTo>
                      <a:pt x="207" y="1"/>
                    </a:lnTo>
                    <a:lnTo>
                      <a:pt x="202" y="1"/>
                    </a:lnTo>
                    <a:lnTo>
                      <a:pt x="196" y="0"/>
                    </a:lnTo>
                    <a:lnTo>
                      <a:pt x="191" y="0"/>
                    </a:lnTo>
                    <a:lnTo>
                      <a:pt x="186" y="0"/>
                    </a:lnTo>
                    <a:lnTo>
                      <a:pt x="180" y="0"/>
                    </a:lnTo>
                    <a:lnTo>
                      <a:pt x="175" y="0"/>
                    </a:lnTo>
                    <a:lnTo>
                      <a:pt x="169" y="0"/>
                    </a:lnTo>
                    <a:lnTo>
                      <a:pt x="163" y="0"/>
                    </a:lnTo>
                    <a:lnTo>
                      <a:pt x="158" y="1"/>
                    </a:lnTo>
                    <a:lnTo>
                      <a:pt x="152" y="1"/>
                    </a:lnTo>
                    <a:lnTo>
                      <a:pt x="147" y="2"/>
                    </a:lnTo>
                    <a:lnTo>
                      <a:pt x="141" y="2"/>
                    </a:lnTo>
                    <a:lnTo>
                      <a:pt x="136" y="4"/>
                    </a:lnTo>
                    <a:lnTo>
                      <a:pt x="131" y="5"/>
                    </a:lnTo>
                    <a:lnTo>
                      <a:pt x="126" y="6"/>
                    </a:lnTo>
                    <a:lnTo>
                      <a:pt x="123" y="7"/>
                    </a:lnTo>
                    <a:lnTo>
                      <a:pt x="118" y="8"/>
                    </a:lnTo>
                    <a:lnTo>
                      <a:pt x="113" y="9"/>
                    </a:lnTo>
                    <a:lnTo>
                      <a:pt x="109" y="12"/>
                    </a:lnTo>
                    <a:lnTo>
                      <a:pt x="104" y="13"/>
                    </a:lnTo>
                    <a:lnTo>
                      <a:pt x="101" y="15"/>
                    </a:lnTo>
                    <a:lnTo>
                      <a:pt x="97" y="17"/>
                    </a:lnTo>
                    <a:lnTo>
                      <a:pt x="93" y="19"/>
                    </a:lnTo>
                    <a:lnTo>
                      <a:pt x="88" y="21"/>
                    </a:lnTo>
                    <a:lnTo>
                      <a:pt x="85" y="24"/>
                    </a:lnTo>
                    <a:lnTo>
                      <a:pt x="81" y="26"/>
                    </a:lnTo>
                    <a:lnTo>
                      <a:pt x="78" y="28"/>
                    </a:lnTo>
                    <a:lnTo>
                      <a:pt x="75" y="31"/>
                    </a:lnTo>
                    <a:lnTo>
                      <a:pt x="71" y="34"/>
                    </a:lnTo>
                    <a:lnTo>
                      <a:pt x="69" y="37"/>
                    </a:lnTo>
                    <a:lnTo>
                      <a:pt x="65" y="40"/>
                    </a:lnTo>
                    <a:lnTo>
                      <a:pt x="63" y="43"/>
                    </a:lnTo>
                    <a:lnTo>
                      <a:pt x="60" y="46"/>
                    </a:lnTo>
                    <a:lnTo>
                      <a:pt x="56" y="50"/>
                    </a:lnTo>
                    <a:lnTo>
                      <a:pt x="54" y="53"/>
                    </a:lnTo>
                    <a:lnTo>
                      <a:pt x="52" y="57"/>
                    </a:lnTo>
                    <a:lnTo>
                      <a:pt x="49" y="60"/>
                    </a:lnTo>
                    <a:lnTo>
                      <a:pt x="47" y="64"/>
                    </a:lnTo>
                    <a:lnTo>
                      <a:pt x="44" y="67"/>
                    </a:lnTo>
                    <a:lnTo>
                      <a:pt x="42" y="72"/>
                    </a:lnTo>
                    <a:lnTo>
                      <a:pt x="41" y="76"/>
                    </a:lnTo>
                    <a:lnTo>
                      <a:pt x="38" y="80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2" y="94"/>
                    </a:lnTo>
                    <a:lnTo>
                      <a:pt x="31" y="99"/>
                    </a:lnTo>
                    <a:lnTo>
                      <a:pt x="30" y="104"/>
                    </a:lnTo>
                    <a:lnTo>
                      <a:pt x="27" y="109"/>
                    </a:lnTo>
                    <a:lnTo>
                      <a:pt x="26" y="113"/>
                    </a:lnTo>
                    <a:lnTo>
                      <a:pt x="25" y="119"/>
                    </a:lnTo>
                    <a:lnTo>
                      <a:pt x="23" y="124"/>
                    </a:lnTo>
                    <a:lnTo>
                      <a:pt x="22" y="130"/>
                    </a:lnTo>
                    <a:lnTo>
                      <a:pt x="21" y="136"/>
                    </a:lnTo>
                    <a:lnTo>
                      <a:pt x="20" y="142"/>
                    </a:lnTo>
                    <a:lnTo>
                      <a:pt x="19" y="148"/>
                    </a:lnTo>
                    <a:lnTo>
                      <a:pt x="17" y="154"/>
                    </a:lnTo>
                    <a:lnTo>
                      <a:pt x="16" y="159"/>
                    </a:lnTo>
                    <a:lnTo>
                      <a:pt x="15" y="165"/>
                    </a:lnTo>
                    <a:lnTo>
                      <a:pt x="15" y="172"/>
                    </a:lnTo>
                    <a:lnTo>
                      <a:pt x="14" y="178"/>
                    </a:lnTo>
                    <a:lnTo>
                      <a:pt x="12" y="185"/>
                    </a:lnTo>
                    <a:lnTo>
                      <a:pt x="12" y="193"/>
                    </a:lnTo>
                    <a:lnTo>
                      <a:pt x="11" y="200"/>
                    </a:lnTo>
                    <a:lnTo>
                      <a:pt x="11" y="207"/>
                    </a:lnTo>
                    <a:lnTo>
                      <a:pt x="10" y="214"/>
                    </a:lnTo>
                    <a:lnTo>
                      <a:pt x="10" y="221"/>
                    </a:lnTo>
                    <a:lnTo>
                      <a:pt x="9" y="228"/>
                    </a:lnTo>
                    <a:lnTo>
                      <a:pt x="9" y="236"/>
                    </a:lnTo>
                    <a:lnTo>
                      <a:pt x="8" y="243"/>
                    </a:lnTo>
                    <a:lnTo>
                      <a:pt x="8" y="252"/>
                    </a:lnTo>
                    <a:lnTo>
                      <a:pt x="8" y="260"/>
                    </a:lnTo>
                    <a:lnTo>
                      <a:pt x="8" y="268"/>
                    </a:lnTo>
                    <a:lnTo>
                      <a:pt x="6" y="276"/>
                    </a:lnTo>
                    <a:lnTo>
                      <a:pt x="6" y="286"/>
                    </a:lnTo>
                    <a:lnTo>
                      <a:pt x="6" y="295"/>
                    </a:lnTo>
                    <a:lnTo>
                      <a:pt x="5" y="305"/>
                    </a:lnTo>
                    <a:lnTo>
                      <a:pt x="5" y="314"/>
                    </a:lnTo>
                    <a:lnTo>
                      <a:pt x="5" y="325"/>
                    </a:lnTo>
                    <a:lnTo>
                      <a:pt x="5" y="334"/>
                    </a:lnTo>
                    <a:lnTo>
                      <a:pt x="4" y="345"/>
                    </a:lnTo>
                    <a:lnTo>
                      <a:pt x="4" y="357"/>
                    </a:lnTo>
                    <a:lnTo>
                      <a:pt x="4" y="367"/>
                    </a:lnTo>
                    <a:lnTo>
                      <a:pt x="4" y="379"/>
                    </a:lnTo>
                    <a:lnTo>
                      <a:pt x="3" y="391"/>
                    </a:lnTo>
                    <a:lnTo>
                      <a:pt x="3" y="403"/>
                    </a:lnTo>
                    <a:lnTo>
                      <a:pt x="3" y="415"/>
                    </a:lnTo>
                    <a:lnTo>
                      <a:pt x="3" y="428"/>
                    </a:lnTo>
                    <a:lnTo>
                      <a:pt x="3" y="439"/>
                    </a:lnTo>
                    <a:lnTo>
                      <a:pt x="1" y="452"/>
                    </a:lnTo>
                    <a:lnTo>
                      <a:pt x="1" y="465"/>
                    </a:lnTo>
                    <a:lnTo>
                      <a:pt x="1" y="478"/>
                    </a:lnTo>
                    <a:lnTo>
                      <a:pt x="1" y="491"/>
                    </a:lnTo>
                    <a:lnTo>
                      <a:pt x="1" y="504"/>
                    </a:lnTo>
                    <a:lnTo>
                      <a:pt x="1" y="517"/>
                    </a:lnTo>
                    <a:lnTo>
                      <a:pt x="1" y="530"/>
                    </a:lnTo>
                    <a:lnTo>
                      <a:pt x="0" y="543"/>
                    </a:lnTo>
                    <a:lnTo>
                      <a:pt x="0" y="557"/>
                    </a:lnTo>
                    <a:lnTo>
                      <a:pt x="0" y="570"/>
                    </a:lnTo>
                    <a:lnTo>
                      <a:pt x="0" y="585"/>
                    </a:lnTo>
                    <a:lnTo>
                      <a:pt x="0" y="598"/>
                    </a:lnTo>
                    <a:lnTo>
                      <a:pt x="0" y="612"/>
                    </a:lnTo>
                    <a:lnTo>
                      <a:pt x="0" y="625"/>
                    </a:lnTo>
                    <a:lnTo>
                      <a:pt x="0" y="638"/>
                    </a:lnTo>
                    <a:lnTo>
                      <a:pt x="0" y="652"/>
                    </a:lnTo>
                    <a:lnTo>
                      <a:pt x="0" y="665"/>
                    </a:lnTo>
                    <a:lnTo>
                      <a:pt x="0" y="679"/>
                    </a:lnTo>
                    <a:lnTo>
                      <a:pt x="0" y="692"/>
                    </a:lnTo>
                    <a:lnTo>
                      <a:pt x="0" y="705"/>
                    </a:lnTo>
                    <a:lnTo>
                      <a:pt x="0" y="718"/>
                    </a:lnTo>
                    <a:lnTo>
                      <a:pt x="0" y="731"/>
                    </a:lnTo>
                    <a:lnTo>
                      <a:pt x="0" y="744"/>
                    </a:lnTo>
                    <a:lnTo>
                      <a:pt x="0" y="757"/>
                    </a:lnTo>
                    <a:lnTo>
                      <a:pt x="0" y="769"/>
                    </a:lnTo>
                    <a:lnTo>
                      <a:pt x="0" y="782"/>
                    </a:lnTo>
                    <a:lnTo>
                      <a:pt x="0" y="794"/>
                    </a:lnTo>
                    <a:lnTo>
                      <a:pt x="0" y="806"/>
                    </a:lnTo>
                    <a:lnTo>
                      <a:pt x="0" y="819"/>
                    </a:lnTo>
                    <a:lnTo>
                      <a:pt x="0" y="829"/>
                    </a:lnTo>
                    <a:lnTo>
                      <a:pt x="1" y="841"/>
                    </a:lnTo>
                    <a:lnTo>
                      <a:pt x="1" y="853"/>
                    </a:lnTo>
                    <a:lnTo>
                      <a:pt x="1" y="863"/>
                    </a:lnTo>
                    <a:lnTo>
                      <a:pt x="1" y="874"/>
                    </a:lnTo>
                    <a:lnTo>
                      <a:pt x="1" y="885"/>
                    </a:lnTo>
                    <a:lnTo>
                      <a:pt x="1" y="894"/>
                    </a:lnTo>
                    <a:lnTo>
                      <a:pt x="1" y="905"/>
                    </a:lnTo>
                    <a:lnTo>
                      <a:pt x="3" y="914"/>
                    </a:lnTo>
                    <a:lnTo>
                      <a:pt x="3" y="924"/>
                    </a:lnTo>
                    <a:lnTo>
                      <a:pt x="3" y="932"/>
                    </a:lnTo>
                    <a:lnTo>
                      <a:pt x="3" y="940"/>
                    </a:lnTo>
                    <a:lnTo>
                      <a:pt x="4" y="948"/>
                    </a:lnTo>
                    <a:lnTo>
                      <a:pt x="4" y="957"/>
                    </a:lnTo>
                    <a:lnTo>
                      <a:pt x="4" y="964"/>
                    </a:lnTo>
                    <a:lnTo>
                      <a:pt x="4" y="971"/>
                    </a:lnTo>
                    <a:lnTo>
                      <a:pt x="5" y="978"/>
                    </a:lnTo>
                    <a:lnTo>
                      <a:pt x="5" y="984"/>
                    </a:lnTo>
                    <a:lnTo>
                      <a:pt x="5" y="990"/>
                    </a:lnTo>
                    <a:lnTo>
                      <a:pt x="6" y="996"/>
                    </a:lnTo>
                    <a:lnTo>
                      <a:pt x="6" y="1002"/>
                    </a:lnTo>
                    <a:lnTo>
                      <a:pt x="8" y="1006"/>
                    </a:lnTo>
                    <a:lnTo>
                      <a:pt x="8" y="1012"/>
                    </a:lnTo>
                    <a:lnTo>
                      <a:pt x="9" y="1017"/>
                    </a:lnTo>
                    <a:lnTo>
                      <a:pt x="9" y="1022"/>
                    </a:lnTo>
                    <a:lnTo>
                      <a:pt x="10" y="1026"/>
                    </a:lnTo>
                    <a:lnTo>
                      <a:pt x="10" y="1031"/>
                    </a:lnTo>
                    <a:lnTo>
                      <a:pt x="11" y="1036"/>
                    </a:lnTo>
                    <a:lnTo>
                      <a:pt x="11" y="1041"/>
                    </a:lnTo>
                    <a:lnTo>
                      <a:pt x="12" y="1045"/>
                    </a:lnTo>
                    <a:lnTo>
                      <a:pt x="14" y="1049"/>
                    </a:lnTo>
                    <a:lnTo>
                      <a:pt x="14" y="1054"/>
                    </a:lnTo>
                    <a:lnTo>
                      <a:pt x="15" y="1057"/>
                    </a:lnTo>
                    <a:lnTo>
                      <a:pt x="16" y="1061"/>
                    </a:lnTo>
                    <a:lnTo>
                      <a:pt x="17" y="1065"/>
                    </a:lnTo>
                    <a:lnTo>
                      <a:pt x="17" y="1069"/>
                    </a:lnTo>
                    <a:lnTo>
                      <a:pt x="19" y="1072"/>
                    </a:lnTo>
                    <a:lnTo>
                      <a:pt x="20" y="1076"/>
                    </a:lnTo>
                    <a:lnTo>
                      <a:pt x="21" y="1078"/>
                    </a:lnTo>
                    <a:lnTo>
                      <a:pt x="22" y="1082"/>
                    </a:lnTo>
                    <a:lnTo>
                      <a:pt x="22" y="1085"/>
                    </a:lnTo>
                    <a:lnTo>
                      <a:pt x="23" y="1088"/>
                    </a:lnTo>
                    <a:lnTo>
                      <a:pt x="25" y="1091"/>
                    </a:lnTo>
                    <a:lnTo>
                      <a:pt x="26" y="1094"/>
                    </a:lnTo>
                    <a:lnTo>
                      <a:pt x="27" y="1097"/>
                    </a:lnTo>
                    <a:lnTo>
                      <a:pt x="28" y="1100"/>
                    </a:lnTo>
                    <a:lnTo>
                      <a:pt x="30" y="1102"/>
                    </a:lnTo>
                    <a:lnTo>
                      <a:pt x="31" y="1104"/>
                    </a:lnTo>
                    <a:lnTo>
                      <a:pt x="31" y="1108"/>
                    </a:lnTo>
                    <a:lnTo>
                      <a:pt x="32" y="1110"/>
                    </a:lnTo>
                    <a:lnTo>
                      <a:pt x="33" y="1113"/>
                    </a:lnTo>
                    <a:lnTo>
                      <a:pt x="34" y="1115"/>
                    </a:lnTo>
                    <a:lnTo>
                      <a:pt x="36" y="1117"/>
                    </a:lnTo>
                    <a:lnTo>
                      <a:pt x="37" y="1120"/>
                    </a:lnTo>
                    <a:lnTo>
                      <a:pt x="38" y="1121"/>
                    </a:lnTo>
                    <a:lnTo>
                      <a:pt x="39" y="1123"/>
                    </a:lnTo>
                    <a:lnTo>
                      <a:pt x="41" y="1126"/>
                    </a:lnTo>
                    <a:lnTo>
                      <a:pt x="42" y="1128"/>
                    </a:lnTo>
                    <a:lnTo>
                      <a:pt x="43" y="1129"/>
                    </a:lnTo>
                    <a:lnTo>
                      <a:pt x="44" y="1132"/>
                    </a:lnTo>
                    <a:lnTo>
                      <a:pt x="45" y="1134"/>
                    </a:lnTo>
                    <a:lnTo>
                      <a:pt x="47" y="1136"/>
                    </a:lnTo>
                    <a:lnTo>
                      <a:pt x="48" y="1137"/>
                    </a:lnTo>
                    <a:lnTo>
                      <a:pt x="49" y="1140"/>
                    </a:lnTo>
                    <a:lnTo>
                      <a:pt x="50" y="1141"/>
                    </a:lnTo>
                    <a:lnTo>
                      <a:pt x="50" y="1143"/>
                    </a:lnTo>
                    <a:lnTo>
                      <a:pt x="52" y="1146"/>
                    </a:lnTo>
                    <a:lnTo>
                      <a:pt x="53" y="1147"/>
                    </a:lnTo>
                    <a:lnTo>
                      <a:pt x="54" y="1149"/>
                    </a:lnTo>
                    <a:lnTo>
                      <a:pt x="55" y="1152"/>
                    </a:lnTo>
                    <a:lnTo>
                      <a:pt x="56" y="1153"/>
                    </a:lnTo>
                    <a:lnTo>
                      <a:pt x="58" y="1155"/>
                    </a:lnTo>
                    <a:lnTo>
                      <a:pt x="59" y="1158"/>
                    </a:lnTo>
                    <a:lnTo>
                      <a:pt x="60" y="1159"/>
                    </a:lnTo>
                    <a:lnTo>
                      <a:pt x="61" y="1161"/>
                    </a:lnTo>
                    <a:lnTo>
                      <a:pt x="61" y="1162"/>
                    </a:lnTo>
                    <a:lnTo>
                      <a:pt x="63" y="1165"/>
                    </a:lnTo>
                    <a:lnTo>
                      <a:pt x="64" y="1167"/>
                    </a:lnTo>
                    <a:lnTo>
                      <a:pt x="65" y="1169"/>
                    </a:lnTo>
                    <a:lnTo>
                      <a:pt x="66" y="1172"/>
                    </a:lnTo>
                    <a:lnTo>
                      <a:pt x="66" y="1173"/>
                    </a:lnTo>
                    <a:lnTo>
                      <a:pt x="67" y="1175"/>
                    </a:lnTo>
                    <a:lnTo>
                      <a:pt x="69" y="1180"/>
                    </a:lnTo>
                    <a:lnTo>
                      <a:pt x="71" y="1183"/>
                    </a:lnTo>
                    <a:lnTo>
                      <a:pt x="72" y="1188"/>
                    </a:lnTo>
                    <a:lnTo>
                      <a:pt x="74" y="1192"/>
                    </a:lnTo>
                    <a:lnTo>
                      <a:pt x="75" y="1196"/>
                    </a:lnTo>
                    <a:lnTo>
                      <a:pt x="76" y="1200"/>
                    </a:lnTo>
                    <a:lnTo>
                      <a:pt x="77" y="1204"/>
                    </a:lnTo>
                    <a:lnTo>
                      <a:pt x="78" y="1208"/>
                    </a:lnTo>
                    <a:lnTo>
                      <a:pt x="80" y="1212"/>
                    </a:lnTo>
                    <a:lnTo>
                      <a:pt x="81" y="1215"/>
                    </a:lnTo>
                    <a:lnTo>
                      <a:pt x="81" y="1220"/>
                    </a:lnTo>
                    <a:lnTo>
                      <a:pt x="82" y="1224"/>
                    </a:lnTo>
                    <a:lnTo>
                      <a:pt x="83" y="1227"/>
                    </a:lnTo>
                    <a:lnTo>
                      <a:pt x="83" y="1231"/>
                    </a:lnTo>
                    <a:lnTo>
                      <a:pt x="85" y="1234"/>
                    </a:lnTo>
                    <a:lnTo>
                      <a:pt x="86" y="1239"/>
                    </a:lnTo>
                    <a:lnTo>
                      <a:pt x="86" y="1243"/>
                    </a:lnTo>
                    <a:lnTo>
                      <a:pt x="87" y="1246"/>
                    </a:lnTo>
                    <a:lnTo>
                      <a:pt x="87" y="1250"/>
                    </a:lnTo>
                    <a:lnTo>
                      <a:pt x="87" y="1253"/>
                    </a:lnTo>
                    <a:lnTo>
                      <a:pt x="88" y="1256"/>
                    </a:lnTo>
                    <a:lnTo>
                      <a:pt x="88" y="1259"/>
                    </a:lnTo>
                    <a:lnTo>
                      <a:pt x="88" y="1263"/>
                    </a:lnTo>
                    <a:lnTo>
                      <a:pt x="90" y="1266"/>
                    </a:lnTo>
                    <a:lnTo>
                      <a:pt x="90" y="1270"/>
                    </a:lnTo>
                    <a:lnTo>
                      <a:pt x="90" y="1272"/>
                    </a:lnTo>
                    <a:lnTo>
                      <a:pt x="90" y="1276"/>
                    </a:lnTo>
                    <a:lnTo>
                      <a:pt x="90" y="1279"/>
                    </a:lnTo>
                    <a:lnTo>
                      <a:pt x="90" y="1282"/>
                    </a:lnTo>
                    <a:lnTo>
                      <a:pt x="90" y="1285"/>
                    </a:lnTo>
                    <a:lnTo>
                      <a:pt x="90" y="1287"/>
                    </a:lnTo>
                    <a:lnTo>
                      <a:pt x="91" y="1291"/>
                    </a:lnTo>
                    <a:lnTo>
                      <a:pt x="90" y="1293"/>
                    </a:lnTo>
                    <a:lnTo>
                      <a:pt x="90" y="1296"/>
                    </a:lnTo>
                    <a:lnTo>
                      <a:pt x="90" y="1298"/>
                    </a:lnTo>
                    <a:lnTo>
                      <a:pt x="90" y="1300"/>
                    </a:lnTo>
                    <a:lnTo>
                      <a:pt x="90" y="1303"/>
                    </a:lnTo>
                    <a:lnTo>
                      <a:pt x="90" y="1306"/>
                    </a:lnTo>
                    <a:lnTo>
                      <a:pt x="90" y="1308"/>
                    </a:lnTo>
                    <a:lnTo>
                      <a:pt x="90" y="1310"/>
                    </a:lnTo>
                    <a:lnTo>
                      <a:pt x="90" y="1312"/>
                    </a:lnTo>
                    <a:lnTo>
                      <a:pt x="90" y="1315"/>
                    </a:lnTo>
                    <a:lnTo>
                      <a:pt x="88" y="1317"/>
                    </a:lnTo>
                    <a:lnTo>
                      <a:pt x="88" y="1318"/>
                    </a:lnTo>
                    <a:lnTo>
                      <a:pt x="88" y="1320"/>
                    </a:lnTo>
                    <a:lnTo>
                      <a:pt x="88" y="1322"/>
                    </a:lnTo>
                    <a:lnTo>
                      <a:pt x="88" y="1324"/>
                    </a:lnTo>
                    <a:lnTo>
                      <a:pt x="88" y="1325"/>
                    </a:lnTo>
                    <a:lnTo>
                      <a:pt x="87" y="1326"/>
                    </a:lnTo>
                    <a:lnTo>
                      <a:pt x="87" y="1329"/>
                    </a:lnTo>
                    <a:lnTo>
                      <a:pt x="87" y="1330"/>
                    </a:lnTo>
                    <a:lnTo>
                      <a:pt x="87" y="1331"/>
                    </a:lnTo>
                    <a:lnTo>
                      <a:pt x="87" y="1332"/>
                    </a:lnTo>
                    <a:lnTo>
                      <a:pt x="87" y="1333"/>
                    </a:lnTo>
                    <a:lnTo>
                      <a:pt x="87" y="1335"/>
                    </a:lnTo>
                    <a:lnTo>
                      <a:pt x="87" y="1335"/>
                    </a:lnTo>
                    <a:lnTo>
                      <a:pt x="86" y="1336"/>
                    </a:lnTo>
                    <a:lnTo>
                      <a:pt x="86" y="1336"/>
                    </a:lnTo>
                    <a:lnTo>
                      <a:pt x="86" y="1337"/>
                    </a:lnTo>
                    <a:lnTo>
                      <a:pt x="86" y="1337"/>
                    </a:lnTo>
                    <a:lnTo>
                      <a:pt x="86" y="1338"/>
                    </a:lnTo>
                    <a:lnTo>
                      <a:pt x="86" y="1338"/>
                    </a:lnTo>
                    <a:lnTo>
                      <a:pt x="129" y="1318"/>
                    </a:lnTo>
                    <a:lnTo>
                      <a:pt x="129" y="13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251"/>
              <p:cNvSpPr>
                <a:spLocks/>
              </p:cNvSpPr>
              <p:nvPr/>
            </p:nvSpPr>
            <p:spPr bwMode="auto">
              <a:xfrm>
                <a:off x="4201" y="2505"/>
                <a:ext cx="50" cy="59"/>
              </a:xfrm>
              <a:custGeom>
                <a:avLst/>
                <a:gdLst/>
                <a:ahLst/>
                <a:cxnLst>
                  <a:cxn ang="0">
                    <a:pos x="60" y="24"/>
                  </a:cxn>
                  <a:cxn ang="0">
                    <a:pos x="60" y="31"/>
                  </a:cxn>
                  <a:cxn ang="0">
                    <a:pos x="60" y="41"/>
                  </a:cxn>
                  <a:cxn ang="0">
                    <a:pos x="60" y="56"/>
                  </a:cxn>
                  <a:cxn ang="0">
                    <a:pos x="58" y="73"/>
                  </a:cxn>
                  <a:cxn ang="0">
                    <a:pos x="57" y="95"/>
                  </a:cxn>
                  <a:cxn ang="0">
                    <a:pos x="55" y="118"/>
                  </a:cxn>
                  <a:cxn ang="0">
                    <a:pos x="52" y="143"/>
                  </a:cxn>
                  <a:cxn ang="0">
                    <a:pos x="50" y="167"/>
                  </a:cxn>
                  <a:cxn ang="0">
                    <a:pos x="47" y="188"/>
                  </a:cxn>
                  <a:cxn ang="0">
                    <a:pos x="47" y="208"/>
                  </a:cxn>
                  <a:cxn ang="0">
                    <a:pos x="50" y="226"/>
                  </a:cxn>
                  <a:cxn ang="0">
                    <a:pos x="55" y="238"/>
                  </a:cxn>
                  <a:cxn ang="0">
                    <a:pos x="64" y="245"/>
                  </a:cxn>
                  <a:cxn ang="0">
                    <a:pos x="80" y="245"/>
                  </a:cxn>
                  <a:cxn ang="0">
                    <a:pos x="90" y="240"/>
                  </a:cxn>
                  <a:cxn ang="0">
                    <a:pos x="96" y="233"/>
                  </a:cxn>
                  <a:cxn ang="0">
                    <a:pos x="99" y="223"/>
                  </a:cxn>
                  <a:cxn ang="0">
                    <a:pos x="101" y="210"/>
                  </a:cxn>
                  <a:cxn ang="0">
                    <a:pos x="101" y="196"/>
                  </a:cxn>
                  <a:cxn ang="0">
                    <a:pos x="100" y="182"/>
                  </a:cxn>
                  <a:cxn ang="0">
                    <a:pos x="99" y="165"/>
                  </a:cxn>
                  <a:cxn ang="0">
                    <a:pos x="96" y="150"/>
                  </a:cxn>
                  <a:cxn ang="0">
                    <a:pos x="95" y="135"/>
                  </a:cxn>
                  <a:cxn ang="0">
                    <a:pos x="94" y="121"/>
                  </a:cxn>
                  <a:cxn ang="0">
                    <a:pos x="93" y="108"/>
                  </a:cxn>
                  <a:cxn ang="0">
                    <a:pos x="93" y="96"/>
                  </a:cxn>
                  <a:cxn ang="0">
                    <a:pos x="93" y="85"/>
                  </a:cxn>
                  <a:cxn ang="0">
                    <a:pos x="93" y="75"/>
                  </a:cxn>
                  <a:cxn ang="0">
                    <a:pos x="94" y="64"/>
                  </a:cxn>
                  <a:cxn ang="0">
                    <a:pos x="95" y="53"/>
                  </a:cxn>
                  <a:cxn ang="0">
                    <a:pos x="149" y="1"/>
                  </a:cxn>
                  <a:cxn ang="0">
                    <a:pos x="148" y="10"/>
                  </a:cxn>
                  <a:cxn ang="0">
                    <a:pos x="145" y="21"/>
                  </a:cxn>
                  <a:cxn ang="0">
                    <a:pos x="144" y="39"/>
                  </a:cxn>
                  <a:cxn ang="0">
                    <a:pos x="141" y="60"/>
                  </a:cxn>
                  <a:cxn ang="0">
                    <a:pos x="141" y="85"/>
                  </a:cxn>
                  <a:cxn ang="0">
                    <a:pos x="143" y="113"/>
                  </a:cxn>
                  <a:cxn ang="0">
                    <a:pos x="146" y="145"/>
                  </a:cxn>
                  <a:cxn ang="0">
                    <a:pos x="150" y="180"/>
                  </a:cxn>
                  <a:cxn ang="0">
                    <a:pos x="150" y="210"/>
                  </a:cxn>
                  <a:cxn ang="0">
                    <a:pos x="146" y="235"/>
                  </a:cxn>
                  <a:cxn ang="0">
                    <a:pos x="139" y="255"/>
                  </a:cxn>
                  <a:cxn ang="0">
                    <a:pos x="129" y="272"/>
                  </a:cxn>
                  <a:cxn ang="0">
                    <a:pos x="116" y="284"/>
                  </a:cxn>
                  <a:cxn ang="0">
                    <a:pos x="99" y="291"/>
                  </a:cxn>
                  <a:cxn ang="0">
                    <a:pos x="79" y="294"/>
                  </a:cxn>
                  <a:cxn ang="0">
                    <a:pos x="56" y="293"/>
                  </a:cxn>
                  <a:cxn ang="0">
                    <a:pos x="36" y="287"/>
                  </a:cxn>
                  <a:cxn ang="0">
                    <a:pos x="20" y="276"/>
                  </a:cxn>
                  <a:cxn ang="0">
                    <a:pos x="9" y="261"/>
                  </a:cxn>
                  <a:cxn ang="0">
                    <a:pos x="2" y="241"/>
                  </a:cxn>
                  <a:cxn ang="0">
                    <a:pos x="0" y="215"/>
                  </a:cxn>
                  <a:cxn ang="0">
                    <a:pos x="0" y="186"/>
                  </a:cxn>
                  <a:cxn ang="0">
                    <a:pos x="4" y="151"/>
                  </a:cxn>
                  <a:cxn ang="0">
                    <a:pos x="7" y="130"/>
                  </a:cxn>
                  <a:cxn ang="0">
                    <a:pos x="9" y="113"/>
                  </a:cxn>
                  <a:cxn ang="0">
                    <a:pos x="12" y="96"/>
                  </a:cxn>
                  <a:cxn ang="0">
                    <a:pos x="13" y="80"/>
                  </a:cxn>
                  <a:cxn ang="0">
                    <a:pos x="14" y="65"/>
                  </a:cxn>
                  <a:cxn ang="0">
                    <a:pos x="14" y="51"/>
                  </a:cxn>
                  <a:cxn ang="0">
                    <a:pos x="16" y="38"/>
                  </a:cxn>
                  <a:cxn ang="0">
                    <a:pos x="16" y="26"/>
                  </a:cxn>
                </a:cxnLst>
                <a:rect l="0" t="0" r="r" b="b"/>
                <a:pathLst>
                  <a:path w="151" h="295">
                    <a:moveTo>
                      <a:pt x="58" y="19"/>
                    </a:moveTo>
                    <a:lnTo>
                      <a:pt x="58" y="19"/>
                    </a:lnTo>
                    <a:lnTo>
                      <a:pt x="58" y="19"/>
                    </a:lnTo>
                    <a:lnTo>
                      <a:pt x="58" y="20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1"/>
                    </a:lnTo>
                    <a:lnTo>
                      <a:pt x="60" y="32"/>
                    </a:lnTo>
                    <a:lnTo>
                      <a:pt x="60" y="33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4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60" y="49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2"/>
                    </a:lnTo>
                    <a:lnTo>
                      <a:pt x="58" y="64"/>
                    </a:lnTo>
                    <a:lnTo>
                      <a:pt x="58" y="66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58" y="73"/>
                    </a:lnTo>
                    <a:lnTo>
                      <a:pt x="58" y="76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7" y="84"/>
                    </a:lnTo>
                    <a:lnTo>
                      <a:pt x="57" y="86"/>
                    </a:lnTo>
                    <a:lnTo>
                      <a:pt x="57" y="89"/>
                    </a:lnTo>
                    <a:lnTo>
                      <a:pt x="57" y="91"/>
                    </a:lnTo>
                    <a:lnTo>
                      <a:pt x="57" y="95"/>
                    </a:lnTo>
                    <a:lnTo>
                      <a:pt x="57" y="97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6"/>
                    </a:lnTo>
                    <a:lnTo>
                      <a:pt x="56" y="109"/>
                    </a:lnTo>
                    <a:lnTo>
                      <a:pt x="56" y="112"/>
                    </a:lnTo>
                    <a:lnTo>
                      <a:pt x="55" y="116"/>
                    </a:lnTo>
                    <a:lnTo>
                      <a:pt x="55" y="118"/>
                    </a:lnTo>
                    <a:lnTo>
                      <a:pt x="55" y="122"/>
                    </a:lnTo>
                    <a:lnTo>
                      <a:pt x="55" y="125"/>
                    </a:lnTo>
                    <a:lnTo>
                      <a:pt x="53" y="128"/>
                    </a:lnTo>
                    <a:lnTo>
                      <a:pt x="53" y="131"/>
                    </a:lnTo>
                    <a:lnTo>
                      <a:pt x="53" y="134"/>
                    </a:lnTo>
                    <a:lnTo>
                      <a:pt x="52" y="137"/>
                    </a:lnTo>
                    <a:lnTo>
                      <a:pt x="52" y="139"/>
                    </a:lnTo>
                    <a:lnTo>
                      <a:pt x="52" y="143"/>
                    </a:lnTo>
                    <a:lnTo>
                      <a:pt x="52" y="145"/>
                    </a:lnTo>
                    <a:lnTo>
                      <a:pt x="51" y="149"/>
                    </a:lnTo>
                    <a:lnTo>
                      <a:pt x="51" y="151"/>
                    </a:lnTo>
                    <a:lnTo>
                      <a:pt x="51" y="155"/>
                    </a:lnTo>
                    <a:lnTo>
                      <a:pt x="50" y="157"/>
                    </a:lnTo>
                    <a:lnTo>
                      <a:pt x="50" y="161"/>
                    </a:lnTo>
                    <a:lnTo>
                      <a:pt x="50" y="163"/>
                    </a:lnTo>
                    <a:lnTo>
                      <a:pt x="50" y="167"/>
                    </a:lnTo>
                    <a:lnTo>
                      <a:pt x="49" y="169"/>
                    </a:lnTo>
                    <a:lnTo>
                      <a:pt x="49" y="171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7" y="180"/>
                    </a:lnTo>
                    <a:lnTo>
                      <a:pt x="47" y="183"/>
                    </a:lnTo>
                    <a:lnTo>
                      <a:pt x="47" y="186"/>
                    </a:lnTo>
                    <a:lnTo>
                      <a:pt x="47" y="188"/>
                    </a:lnTo>
                    <a:lnTo>
                      <a:pt x="47" y="191"/>
                    </a:lnTo>
                    <a:lnTo>
                      <a:pt x="47" y="194"/>
                    </a:lnTo>
                    <a:lnTo>
                      <a:pt x="47" y="196"/>
                    </a:lnTo>
                    <a:lnTo>
                      <a:pt x="47" y="199"/>
                    </a:lnTo>
                    <a:lnTo>
                      <a:pt x="47" y="201"/>
                    </a:lnTo>
                    <a:lnTo>
                      <a:pt x="47" y="203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7" y="210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7" y="217"/>
                    </a:lnTo>
                    <a:lnTo>
                      <a:pt x="49" y="220"/>
                    </a:lnTo>
                    <a:lnTo>
                      <a:pt x="49" y="221"/>
                    </a:lnTo>
                    <a:lnTo>
                      <a:pt x="49" y="223"/>
                    </a:lnTo>
                    <a:lnTo>
                      <a:pt x="50" y="226"/>
                    </a:lnTo>
                    <a:lnTo>
                      <a:pt x="50" y="227"/>
                    </a:lnTo>
                    <a:lnTo>
                      <a:pt x="50" y="229"/>
                    </a:lnTo>
                    <a:lnTo>
                      <a:pt x="51" y="230"/>
                    </a:lnTo>
                    <a:lnTo>
                      <a:pt x="51" y="232"/>
                    </a:lnTo>
                    <a:lnTo>
                      <a:pt x="52" y="233"/>
                    </a:lnTo>
                    <a:lnTo>
                      <a:pt x="53" y="235"/>
                    </a:lnTo>
                    <a:lnTo>
                      <a:pt x="53" y="236"/>
                    </a:lnTo>
                    <a:lnTo>
                      <a:pt x="55" y="238"/>
                    </a:lnTo>
                    <a:lnTo>
                      <a:pt x="56" y="239"/>
                    </a:lnTo>
                    <a:lnTo>
                      <a:pt x="57" y="240"/>
                    </a:lnTo>
                    <a:lnTo>
                      <a:pt x="58" y="241"/>
                    </a:lnTo>
                    <a:lnTo>
                      <a:pt x="60" y="241"/>
                    </a:lnTo>
                    <a:lnTo>
                      <a:pt x="61" y="242"/>
                    </a:lnTo>
                    <a:lnTo>
                      <a:pt x="62" y="243"/>
                    </a:lnTo>
                    <a:lnTo>
                      <a:pt x="63" y="243"/>
                    </a:lnTo>
                    <a:lnTo>
                      <a:pt x="64" y="245"/>
                    </a:lnTo>
                    <a:lnTo>
                      <a:pt x="67" y="245"/>
                    </a:lnTo>
                    <a:lnTo>
                      <a:pt x="68" y="245"/>
                    </a:lnTo>
                    <a:lnTo>
                      <a:pt x="69" y="245"/>
                    </a:lnTo>
                    <a:lnTo>
                      <a:pt x="72" y="245"/>
                    </a:lnTo>
                    <a:lnTo>
                      <a:pt x="74" y="245"/>
                    </a:lnTo>
                    <a:lnTo>
                      <a:pt x="75" y="245"/>
                    </a:lnTo>
                    <a:lnTo>
                      <a:pt x="78" y="245"/>
                    </a:lnTo>
                    <a:lnTo>
                      <a:pt x="80" y="245"/>
                    </a:lnTo>
                    <a:lnTo>
                      <a:pt x="83" y="243"/>
                    </a:lnTo>
                    <a:lnTo>
                      <a:pt x="85" y="243"/>
                    </a:lnTo>
                    <a:lnTo>
                      <a:pt x="85" y="242"/>
                    </a:lnTo>
                    <a:lnTo>
                      <a:pt x="86" y="242"/>
                    </a:lnTo>
                    <a:lnTo>
                      <a:pt x="88" y="242"/>
                    </a:lnTo>
                    <a:lnTo>
                      <a:pt x="89" y="241"/>
                    </a:lnTo>
                    <a:lnTo>
                      <a:pt x="89" y="241"/>
                    </a:lnTo>
                    <a:lnTo>
                      <a:pt x="90" y="240"/>
                    </a:lnTo>
                    <a:lnTo>
                      <a:pt x="91" y="239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4" y="236"/>
                    </a:lnTo>
                    <a:lnTo>
                      <a:pt x="94" y="236"/>
                    </a:lnTo>
                    <a:lnTo>
                      <a:pt x="95" y="235"/>
                    </a:lnTo>
                    <a:lnTo>
                      <a:pt x="95" y="234"/>
                    </a:lnTo>
                    <a:lnTo>
                      <a:pt x="96" y="233"/>
                    </a:lnTo>
                    <a:lnTo>
                      <a:pt x="96" y="232"/>
                    </a:lnTo>
                    <a:lnTo>
                      <a:pt x="96" y="230"/>
                    </a:lnTo>
                    <a:lnTo>
                      <a:pt x="97" y="229"/>
                    </a:lnTo>
                    <a:lnTo>
                      <a:pt x="97" y="228"/>
                    </a:lnTo>
                    <a:lnTo>
                      <a:pt x="97" y="227"/>
                    </a:lnTo>
                    <a:lnTo>
                      <a:pt x="99" y="226"/>
                    </a:lnTo>
                    <a:lnTo>
                      <a:pt x="99" y="225"/>
                    </a:lnTo>
                    <a:lnTo>
                      <a:pt x="99" y="223"/>
                    </a:lnTo>
                    <a:lnTo>
                      <a:pt x="99" y="222"/>
                    </a:lnTo>
                    <a:lnTo>
                      <a:pt x="100" y="220"/>
                    </a:lnTo>
                    <a:lnTo>
                      <a:pt x="100" y="219"/>
                    </a:lnTo>
                    <a:lnTo>
                      <a:pt x="100" y="217"/>
                    </a:lnTo>
                    <a:lnTo>
                      <a:pt x="100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1" y="210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6"/>
                    </a:lnTo>
                    <a:lnTo>
                      <a:pt x="101" y="204"/>
                    </a:lnTo>
                    <a:lnTo>
                      <a:pt x="101" y="202"/>
                    </a:lnTo>
                    <a:lnTo>
                      <a:pt x="101" y="200"/>
                    </a:lnTo>
                    <a:lnTo>
                      <a:pt x="101" y="199"/>
                    </a:lnTo>
                    <a:lnTo>
                      <a:pt x="101" y="196"/>
                    </a:lnTo>
                    <a:lnTo>
                      <a:pt x="101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100" y="187"/>
                    </a:lnTo>
                    <a:lnTo>
                      <a:pt x="100" y="186"/>
                    </a:lnTo>
                    <a:lnTo>
                      <a:pt x="100" y="183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7"/>
                    </a:lnTo>
                    <a:lnTo>
                      <a:pt x="99" y="175"/>
                    </a:lnTo>
                    <a:lnTo>
                      <a:pt x="99" y="174"/>
                    </a:lnTo>
                    <a:lnTo>
                      <a:pt x="99" y="171"/>
                    </a:lnTo>
                    <a:lnTo>
                      <a:pt x="99" y="169"/>
                    </a:lnTo>
                    <a:lnTo>
                      <a:pt x="99" y="168"/>
                    </a:lnTo>
                    <a:lnTo>
                      <a:pt x="99" y="165"/>
                    </a:lnTo>
                    <a:lnTo>
                      <a:pt x="97" y="164"/>
                    </a:lnTo>
                    <a:lnTo>
                      <a:pt x="97" y="162"/>
                    </a:lnTo>
                    <a:lnTo>
                      <a:pt x="97" y="160"/>
                    </a:lnTo>
                    <a:lnTo>
                      <a:pt x="97" y="158"/>
                    </a:lnTo>
                    <a:lnTo>
                      <a:pt x="97" y="156"/>
                    </a:lnTo>
                    <a:lnTo>
                      <a:pt x="97" y="154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48"/>
                    </a:lnTo>
                    <a:lnTo>
                      <a:pt x="96" y="147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5" y="141"/>
                    </a:lnTo>
                    <a:lnTo>
                      <a:pt x="95" y="138"/>
                    </a:lnTo>
                    <a:lnTo>
                      <a:pt x="95" y="136"/>
                    </a:lnTo>
                    <a:lnTo>
                      <a:pt x="95" y="135"/>
                    </a:lnTo>
                    <a:lnTo>
                      <a:pt x="95" y="132"/>
                    </a:lnTo>
                    <a:lnTo>
                      <a:pt x="95" y="131"/>
                    </a:lnTo>
                    <a:lnTo>
                      <a:pt x="94" y="129"/>
                    </a:lnTo>
                    <a:lnTo>
                      <a:pt x="94" y="128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2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4" y="116"/>
                    </a:lnTo>
                    <a:lnTo>
                      <a:pt x="94" y="113"/>
                    </a:lnTo>
                    <a:lnTo>
                      <a:pt x="93" y="112"/>
                    </a:lnTo>
                    <a:lnTo>
                      <a:pt x="93" y="111"/>
                    </a:lnTo>
                    <a:lnTo>
                      <a:pt x="93" y="109"/>
                    </a:lnTo>
                    <a:lnTo>
                      <a:pt x="93" y="108"/>
                    </a:lnTo>
                    <a:lnTo>
                      <a:pt x="93" y="106"/>
                    </a:lnTo>
                    <a:lnTo>
                      <a:pt x="93" y="105"/>
                    </a:lnTo>
                    <a:lnTo>
                      <a:pt x="93" y="103"/>
                    </a:lnTo>
                    <a:lnTo>
                      <a:pt x="93" y="102"/>
                    </a:lnTo>
                    <a:lnTo>
                      <a:pt x="93" y="100"/>
                    </a:lnTo>
                    <a:lnTo>
                      <a:pt x="93" y="99"/>
                    </a:lnTo>
                    <a:lnTo>
                      <a:pt x="93" y="97"/>
                    </a:lnTo>
                    <a:lnTo>
                      <a:pt x="93" y="96"/>
                    </a:lnTo>
                    <a:lnTo>
                      <a:pt x="93" y="95"/>
                    </a:lnTo>
                    <a:lnTo>
                      <a:pt x="93" y="93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7"/>
                    </a:lnTo>
                    <a:lnTo>
                      <a:pt x="93" y="86"/>
                    </a:lnTo>
                    <a:lnTo>
                      <a:pt x="93" y="85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3" y="82"/>
                    </a:lnTo>
                    <a:lnTo>
                      <a:pt x="93" y="79"/>
                    </a:lnTo>
                    <a:lnTo>
                      <a:pt x="93" y="78"/>
                    </a:lnTo>
                    <a:lnTo>
                      <a:pt x="93" y="77"/>
                    </a:lnTo>
                    <a:lnTo>
                      <a:pt x="93" y="76"/>
                    </a:lnTo>
                    <a:lnTo>
                      <a:pt x="93" y="75"/>
                    </a:lnTo>
                    <a:lnTo>
                      <a:pt x="93" y="73"/>
                    </a:lnTo>
                    <a:lnTo>
                      <a:pt x="93" y="72"/>
                    </a:lnTo>
                    <a:lnTo>
                      <a:pt x="93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6"/>
                    </a:lnTo>
                    <a:lnTo>
                      <a:pt x="94" y="65"/>
                    </a:lnTo>
                    <a:lnTo>
                      <a:pt x="94" y="64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7"/>
                    </a:lnTo>
                    <a:lnTo>
                      <a:pt x="95" y="56"/>
                    </a:lnTo>
                    <a:lnTo>
                      <a:pt x="95" y="54"/>
                    </a:lnTo>
                    <a:lnTo>
                      <a:pt x="95" y="53"/>
                    </a:lnTo>
                    <a:lnTo>
                      <a:pt x="95" y="52"/>
                    </a:lnTo>
                    <a:lnTo>
                      <a:pt x="95" y="5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8" y="7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1"/>
                    </a:lnTo>
                    <a:lnTo>
                      <a:pt x="148" y="12"/>
                    </a:lnTo>
                    <a:lnTo>
                      <a:pt x="146" y="13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18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4"/>
                    </a:lnTo>
                    <a:lnTo>
                      <a:pt x="145" y="26"/>
                    </a:lnTo>
                    <a:lnTo>
                      <a:pt x="145" y="27"/>
                    </a:lnTo>
                    <a:lnTo>
                      <a:pt x="145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3" y="44"/>
                    </a:lnTo>
                    <a:lnTo>
                      <a:pt x="143" y="46"/>
                    </a:lnTo>
                    <a:lnTo>
                      <a:pt x="143" y="49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3" y="57"/>
                    </a:lnTo>
                    <a:lnTo>
                      <a:pt x="141" y="60"/>
                    </a:lnTo>
                    <a:lnTo>
                      <a:pt x="141" y="63"/>
                    </a:lnTo>
                    <a:lnTo>
                      <a:pt x="141" y="66"/>
                    </a:lnTo>
                    <a:lnTo>
                      <a:pt x="141" y="69"/>
                    </a:lnTo>
                    <a:lnTo>
                      <a:pt x="141" y="72"/>
                    </a:lnTo>
                    <a:lnTo>
                      <a:pt x="141" y="76"/>
                    </a:lnTo>
                    <a:lnTo>
                      <a:pt x="141" y="78"/>
                    </a:lnTo>
                    <a:lnTo>
                      <a:pt x="141" y="82"/>
                    </a:lnTo>
                    <a:lnTo>
                      <a:pt x="141" y="85"/>
                    </a:lnTo>
                    <a:lnTo>
                      <a:pt x="141" y="89"/>
                    </a:lnTo>
                    <a:lnTo>
                      <a:pt x="141" y="92"/>
                    </a:lnTo>
                    <a:lnTo>
                      <a:pt x="141" y="96"/>
                    </a:lnTo>
                    <a:lnTo>
                      <a:pt x="143" y="99"/>
                    </a:lnTo>
                    <a:lnTo>
                      <a:pt x="143" y="103"/>
                    </a:lnTo>
                    <a:lnTo>
                      <a:pt x="143" y="106"/>
                    </a:lnTo>
                    <a:lnTo>
                      <a:pt x="143" y="110"/>
                    </a:lnTo>
                    <a:lnTo>
                      <a:pt x="143" y="113"/>
                    </a:lnTo>
                    <a:lnTo>
                      <a:pt x="144" y="117"/>
                    </a:lnTo>
                    <a:lnTo>
                      <a:pt x="144" y="122"/>
                    </a:lnTo>
                    <a:lnTo>
                      <a:pt x="144" y="125"/>
                    </a:lnTo>
                    <a:lnTo>
                      <a:pt x="145" y="129"/>
                    </a:lnTo>
                    <a:lnTo>
                      <a:pt x="145" y="134"/>
                    </a:lnTo>
                    <a:lnTo>
                      <a:pt x="145" y="137"/>
                    </a:lnTo>
                    <a:lnTo>
                      <a:pt x="146" y="141"/>
                    </a:lnTo>
                    <a:lnTo>
                      <a:pt x="146" y="145"/>
                    </a:lnTo>
                    <a:lnTo>
                      <a:pt x="148" y="150"/>
                    </a:lnTo>
                    <a:lnTo>
                      <a:pt x="148" y="154"/>
                    </a:lnTo>
                    <a:lnTo>
                      <a:pt x="149" y="158"/>
                    </a:lnTo>
                    <a:lnTo>
                      <a:pt x="149" y="163"/>
                    </a:lnTo>
                    <a:lnTo>
                      <a:pt x="150" y="168"/>
                    </a:lnTo>
                    <a:lnTo>
                      <a:pt x="150" y="171"/>
                    </a:lnTo>
                    <a:lnTo>
                      <a:pt x="150" y="176"/>
                    </a:lnTo>
                    <a:lnTo>
                      <a:pt x="150" y="180"/>
                    </a:lnTo>
                    <a:lnTo>
                      <a:pt x="150" y="184"/>
                    </a:lnTo>
                    <a:lnTo>
                      <a:pt x="150" y="188"/>
                    </a:lnTo>
                    <a:lnTo>
                      <a:pt x="150" y="191"/>
                    </a:lnTo>
                    <a:lnTo>
                      <a:pt x="150" y="195"/>
                    </a:lnTo>
                    <a:lnTo>
                      <a:pt x="151" y="200"/>
                    </a:lnTo>
                    <a:lnTo>
                      <a:pt x="150" y="202"/>
                    </a:lnTo>
                    <a:lnTo>
                      <a:pt x="150" y="207"/>
                    </a:lnTo>
                    <a:lnTo>
                      <a:pt x="150" y="210"/>
                    </a:lnTo>
                    <a:lnTo>
                      <a:pt x="150" y="213"/>
                    </a:lnTo>
                    <a:lnTo>
                      <a:pt x="150" y="216"/>
                    </a:lnTo>
                    <a:lnTo>
                      <a:pt x="149" y="220"/>
                    </a:lnTo>
                    <a:lnTo>
                      <a:pt x="149" y="223"/>
                    </a:lnTo>
                    <a:lnTo>
                      <a:pt x="149" y="226"/>
                    </a:lnTo>
                    <a:lnTo>
                      <a:pt x="148" y="229"/>
                    </a:lnTo>
                    <a:lnTo>
                      <a:pt x="148" y="232"/>
                    </a:lnTo>
                    <a:lnTo>
                      <a:pt x="146" y="235"/>
                    </a:lnTo>
                    <a:lnTo>
                      <a:pt x="146" y="238"/>
                    </a:lnTo>
                    <a:lnTo>
                      <a:pt x="145" y="241"/>
                    </a:lnTo>
                    <a:lnTo>
                      <a:pt x="144" y="243"/>
                    </a:lnTo>
                    <a:lnTo>
                      <a:pt x="144" y="246"/>
                    </a:lnTo>
                    <a:lnTo>
                      <a:pt x="143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5"/>
                    </a:lnTo>
                    <a:lnTo>
                      <a:pt x="139" y="258"/>
                    </a:lnTo>
                    <a:lnTo>
                      <a:pt x="138" y="260"/>
                    </a:lnTo>
                    <a:lnTo>
                      <a:pt x="137" y="262"/>
                    </a:lnTo>
                    <a:lnTo>
                      <a:pt x="135" y="265"/>
                    </a:lnTo>
                    <a:lnTo>
                      <a:pt x="133" y="266"/>
                    </a:lnTo>
                    <a:lnTo>
                      <a:pt x="132" y="268"/>
                    </a:lnTo>
                    <a:lnTo>
                      <a:pt x="130" y="271"/>
                    </a:lnTo>
                    <a:lnTo>
                      <a:pt x="129" y="272"/>
                    </a:lnTo>
                    <a:lnTo>
                      <a:pt x="128" y="274"/>
                    </a:lnTo>
                    <a:lnTo>
                      <a:pt x="126" y="275"/>
                    </a:lnTo>
                    <a:lnTo>
                      <a:pt x="124" y="276"/>
                    </a:lnTo>
                    <a:lnTo>
                      <a:pt x="123" y="278"/>
                    </a:lnTo>
                    <a:lnTo>
                      <a:pt x="121" y="280"/>
                    </a:lnTo>
                    <a:lnTo>
                      <a:pt x="119" y="281"/>
                    </a:lnTo>
                    <a:lnTo>
                      <a:pt x="117" y="282"/>
                    </a:lnTo>
                    <a:lnTo>
                      <a:pt x="116" y="284"/>
                    </a:lnTo>
                    <a:lnTo>
                      <a:pt x="113" y="285"/>
                    </a:lnTo>
                    <a:lnTo>
                      <a:pt x="112" y="286"/>
                    </a:lnTo>
                    <a:lnTo>
                      <a:pt x="110" y="287"/>
                    </a:lnTo>
                    <a:lnTo>
                      <a:pt x="107" y="288"/>
                    </a:lnTo>
                    <a:lnTo>
                      <a:pt x="106" y="288"/>
                    </a:lnTo>
                    <a:lnTo>
                      <a:pt x="104" y="289"/>
                    </a:lnTo>
                    <a:lnTo>
                      <a:pt x="101" y="291"/>
                    </a:lnTo>
                    <a:lnTo>
                      <a:pt x="99" y="291"/>
                    </a:lnTo>
                    <a:lnTo>
                      <a:pt x="96" y="292"/>
                    </a:lnTo>
                    <a:lnTo>
                      <a:pt x="94" y="292"/>
                    </a:lnTo>
                    <a:lnTo>
                      <a:pt x="93" y="293"/>
                    </a:lnTo>
                    <a:lnTo>
                      <a:pt x="90" y="293"/>
                    </a:lnTo>
                    <a:lnTo>
                      <a:pt x="88" y="294"/>
                    </a:lnTo>
                    <a:lnTo>
                      <a:pt x="84" y="294"/>
                    </a:lnTo>
                    <a:lnTo>
                      <a:pt x="82" y="294"/>
                    </a:lnTo>
                    <a:lnTo>
                      <a:pt x="79" y="294"/>
                    </a:lnTo>
                    <a:lnTo>
                      <a:pt x="77" y="295"/>
                    </a:lnTo>
                    <a:lnTo>
                      <a:pt x="73" y="294"/>
                    </a:lnTo>
                    <a:lnTo>
                      <a:pt x="71" y="294"/>
                    </a:lnTo>
                    <a:lnTo>
                      <a:pt x="67" y="294"/>
                    </a:lnTo>
                    <a:lnTo>
                      <a:pt x="64" y="294"/>
                    </a:lnTo>
                    <a:lnTo>
                      <a:pt x="61" y="294"/>
                    </a:lnTo>
                    <a:lnTo>
                      <a:pt x="58" y="294"/>
                    </a:lnTo>
                    <a:lnTo>
                      <a:pt x="56" y="293"/>
                    </a:lnTo>
                    <a:lnTo>
                      <a:pt x="53" y="293"/>
                    </a:lnTo>
                    <a:lnTo>
                      <a:pt x="50" y="292"/>
                    </a:lnTo>
                    <a:lnTo>
                      <a:pt x="47" y="292"/>
                    </a:lnTo>
                    <a:lnTo>
                      <a:pt x="45" y="291"/>
                    </a:lnTo>
                    <a:lnTo>
                      <a:pt x="42" y="291"/>
                    </a:lnTo>
                    <a:lnTo>
                      <a:pt x="40" y="289"/>
                    </a:lnTo>
                    <a:lnTo>
                      <a:pt x="39" y="288"/>
                    </a:lnTo>
                    <a:lnTo>
                      <a:pt x="36" y="287"/>
                    </a:lnTo>
                    <a:lnTo>
                      <a:pt x="34" y="286"/>
                    </a:lnTo>
                    <a:lnTo>
                      <a:pt x="31" y="285"/>
                    </a:lnTo>
                    <a:lnTo>
                      <a:pt x="30" y="284"/>
                    </a:lnTo>
                    <a:lnTo>
                      <a:pt x="28" y="282"/>
                    </a:lnTo>
                    <a:lnTo>
                      <a:pt x="25" y="281"/>
                    </a:lnTo>
                    <a:lnTo>
                      <a:pt x="24" y="280"/>
                    </a:lnTo>
                    <a:lnTo>
                      <a:pt x="23" y="278"/>
                    </a:lnTo>
                    <a:lnTo>
                      <a:pt x="20" y="276"/>
                    </a:lnTo>
                    <a:lnTo>
                      <a:pt x="19" y="275"/>
                    </a:lnTo>
                    <a:lnTo>
                      <a:pt x="18" y="273"/>
                    </a:lnTo>
                    <a:lnTo>
                      <a:pt x="16" y="272"/>
                    </a:lnTo>
                    <a:lnTo>
                      <a:pt x="14" y="269"/>
                    </a:lnTo>
                    <a:lnTo>
                      <a:pt x="13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9" y="261"/>
                    </a:lnTo>
                    <a:lnTo>
                      <a:pt x="8" y="259"/>
                    </a:lnTo>
                    <a:lnTo>
                      <a:pt x="7" y="256"/>
                    </a:lnTo>
                    <a:lnTo>
                      <a:pt x="7" y="254"/>
                    </a:lnTo>
                    <a:lnTo>
                      <a:pt x="6" y="252"/>
                    </a:lnTo>
                    <a:lnTo>
                      <a:pt x="4" y="249"/>
                    </a:lnTo>
                    <a:lnTo>
                      <a:pt x="3" y="246"/>
                    </a:lnTo>
                    <a:lnTo>
                      <a:pt x="3" y="243"/>
                    </a:lnTo>
                    <a:lnTo>
                      <a:pt x="2" y="241"/>
                    </a:lnTo>
                    <a:lnTo>
                      <a:pt x="2" y="238"/>
                    </a:lnTo>
                    <a:lnTo>
                      <a:pt x="1" y="235"/>
                    </a:lnTo>
                    <a:lnTo>
                      <a:pt x="1" y="232"/>
                    </a:lnTo>
                    <a:lnTo>
                      <a:pt x="1" y="229"/>
                    </a:lnTo>
                    <a:lnTo>
                      <a:pt x="0" y="226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0" y="186"/>
                    </a:lnTo>
                    <a:lnTo>
                      <a:pt x="1" y="182"/>
                    </a:lnTo>
                    <a:lnTo>
                      <a:pt x="1" y="177"/>
                    </a:lnTo>
                    <a:lnTo>
                      <a:pt x="1" y="174"/>
                    </a:lnTo>
                    <a:lnTo>
                      <a:pt x="2" y="169"/>
                    </a:lnTo>
                    <a:lnTo>
                      <a:pt x="2" y="164"/>
                    </a:lnTo>
                    <a:lnTo>
                      <a:pt x="3" y="160"/>
                    </a:lnTo>
                    <a:lnTo>
                      <a:pt x="3" y="156"/>
                    </a:lnTo>
                    <a:lnTo>
                      <a:pt x="4" y="151"/>
                    </a:lnTo>
                    <a:lnTo>
                      <a:pt x="6" y="147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2"/>
                    </a:lnTo>
                    <a:lnTo>
                      <a:pt x="7" y="130"/>
                    </a:lnTo>
                    <a:lnTo>
                      <a:pt x="8" y="129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1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7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3" y="76"/>
                    </a:lnTo>
                    <a:lnTo>
                      <a:pt x="13" y="75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58" y="19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252"/>
              <p:cNvSpPr>
                <a:spLocks/>
              </p:cNvSpPr>
              <p:nvPr/>
            </p:nvSpPr>
            <p:spPr bwMode="auto">
              <a:xfrm>
                <a:off x="4208" y="2511"/>
                <a:ext cx="34" cy="11"/>
              </a:xfrm>
              <a:custGeom>
                <a:avLst/>
                <a:gdLst/>
                <a:ahLst/>
                <a:cxnLst>
                  <a:cxn ang="0">
                    <a:pos x="11" y="55"/>
                  </a:cxn>
                  <a:cxn ang="0">
                    <a:pos x="101" y="56"/>
                  </a:cxn>
                  <a:cxn ang="0">
                    <a:pos x="99" y="0"/>
                  </a:cxn>
                  <a:cxn ang="0">
                    <a:pos x="0" y="1"/>
                  </a:cxn>
                  <a:cxn ang="0">
                    <a:pos x="11" y="55"/>
                  </a:cxn>
                  <a:cxn ang="0">
                    <a:pos x="11" y="55"/>
                  </a:cxn>
                </a:cxnLst>
                <a:rect l="0" t="0" r="r" b="b"/>
                <a:pathLst>
                  <a:path w="101" h="56">
                    <a:moveTo>
                      <a:pt x="11" y="55"/>
                    </a:moveTo>
                    <a:lnTo>
                      <a:pt x="101" y="56"/>
                    </a:lnTo>
                    <a:lnTo>
                      <a:pt x="99" y="0"/>
                    </a:lnTo>
                    <a:lnTo>
                      <a:pt x="0" y="1"/>
                    </a:lnTo>
                    <a:lnTo>
                      <a:pt x="11" y="55"/>
                    </a:lnTo>
                    <a:lnTo>
                      <a:pt x="1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3" name="AutoShape 253"/>
            <p:cNvSpPr>
              <a:spLocks noChangeArrowheads="1"/>
            </p:cNvSpPr>
            <p:nvPr/>
          </p:nvSpPr>
          <p:spPr bwMode="auto">
            <a:xfrm>
              <a:off x="3619" y="3097"/>
              <a:ext cx="432" cy="240"/>
            </a:xfrm>
            <a:prstGeom prst="roundRect">
              <a:avLst>
                <a:gd name="adj" fmla="val 10417"/>
              </a:avLst>
            </a:prstGeom>
            <a:solidFill>
              <a:srgbClr val="D7E5D7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" name="AutoShape 254"/>
            <p:cNvSpPr>
              <a:spLocks noChangeArrowheads="1"/>
            </p:cNvSpPr>
            <p:nvPr/>
          </p:nvSpPr>
          <p:spPr bwMode="auto">
            <a:xfrm>
              <a:off x="3669" y="3150"/>
              <a:ext cx="75" cy="129"/>
            </a:xfrm>
            <a:prstGeom prst="roundRect">
              <a:avLst>
                <a:gd name="adj" fmla="val 34546"/>
              </a:avLst>
            </a:prstGeom>
            <a:solidFill>
              <a:schemeClr val="bg2"/>
            </a:solidFill>
            <a:ln w="9525">
              <a:round/>
              <a:headEnd/>
              <a:tailEnd/>
            </a:ln>
            <a:effectLst/>
            <a:scene3d>
              <a:camera prst="legacyObliqueTop">
                <a:rot lat="20099999" lon="1500000" rev="0"/>
              </a:camera>
              <a:lightRig rig="legacyHarsh3" dir="r"/>
            </a:scene3d>
            <a:sp3d extrusionH="23800"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235" name="Rectangle 255"/>
            <p:cNvSpPr>
              <a:spLocks noChangeArrowheads="1"/>
            </p:cNvSpPr>
            <p:nvPr/>
          </p:nvSpPr>
          <p:spPr bwMode="auto">
            <a:xfrm>
              <a:off x="3841" y="3147"/>
              <a:ext cx="160" cy="15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Harsh3" dir="r"/>
            </a:scene3d>
            <a:sp3d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236" name="Freeform 256"/>
            <p:cNvSpPr>
              <a:spLocks/>
            </p:cNvSpPr>
            <p:nvPr/>
          </p:nvSpPr>
          <p:spPr bwMode="auto">
            <a:xfrm>
              <a:off x="3992" y="3186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257"/>
            <p:cNvSpPr>
              <a:spLocks/>
            </p:cNvSpPr>
            <p:nvPr/>
          </p:nvSpPr>
          <p:spPr bwMode="auto">
            <a:xfrm>
              <a:off x="3992" y="321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258"/>
            <p:cNvSpPr>
              <a:spLocks/>
            </p:cNvSpPr>
            <p:nvPr/>
          </p:nvSpPr>
          <p:spPr bwMode="auto">
            <a:xfrm>
              <a:off x="3731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259"/>
            <p:cNvSpPr>
              <a:spLocks/>
            </p:cNvSpPr>
            <p:nvPr/>
          </p:nvSpPr>
          <p:spPr bwMode="auto">
            <a:xfrm>
              <a:off x="3731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260"/>
            <p:cNvSpPr>
              <a:spLocks/>
            </p:cNvSpPr>
            <p:nvPr/>
          </p:nvSpPr>
          <p:spPr bwMode="auto">
            <a:xfrm>
              <a:off x="3731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261"/>
            <p:cNvSpPr>
              <a:spLocks/>
            </p:cNvSpPr>
            <p:nvPr/>
          </p:nvSpPr>
          <p:spPr bwMode="auto">
            <a:xfrm>
              <a:off x="3731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262"/>
            <p:cNvSpPr>
              <a:spLocks/>
            </p:cNvSpPr>
            <p:nvPr/>
          </p:nvSpPr>
          <p:spPr bwMode="auto">
            <a:xfrm flipH="1">
              <a:off x="3651" y="317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263"/>
            <p:cNvSpPr>
              <a:spLocks/>
            </p:cNvSpPr>
            <p:nvPr/>
          </p:nvSpPr>
          <p:spPr bwMode="auto">
            <a:xfrm flipH="1">
              <a:off x="3651" y="3200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264"/>
            <p:cNvSpPr>
              <a:spLocks/>
            </p:cNvSpPr>
            <p:nvPr/>
          </p:nvSpPr>
          <p:spPr bwMode="auto">
            <a:xfrm flipH="1">
              <a:off x="3824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265"/>
            <p:cNvSpPr>
              <a:spLocks/>
            </p:cNvSpPr>
            <p:nvPr/>
          </p:nvSpPr>
          <p:spPr bwMode="auto">
            <a:xfrm flipH="1">
              <a:off x="3824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266"/>
            <p:cNvSpPr>
              <a:spLocks/>
            </p:cNvSpPr>
            <p:nvPr/>
          </p:nvSpPr>
          <p:spPr bwMode="auto">
            <a:xfrm flipH="1">
              <a:off x="3824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267"/>
            <p:cNvSpPr>
              <a:spLocks/>
            </p:cNvSpPr>
            <p:nvPr/>
          </p:nvSpPr>
          <p:spPr bwMode="auto">
            <a:xfrm flipH="1">
              <a:off x="3824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248" name="AutoShape 268"/>
            <p:cNvCxnSpPr>
              <a:cxnSpLocks noChangeShapeType="1"/>
              <a:stCxn id="242" idx="3"/>
              <a:endCxn id="280" idx="2"/>
            </p:cNvCxnSpPr>
            <p:nvPr/>
          </p:nvCxnSpPr>
          <p:spPr bwMode="auto">
            <a:xfrm rot="10800000">
              <a:off x="3613" y="3161"/>
              <a:ext cx="39" cy="26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249" name="AutoShape 269"/>
            <p:cNvCxnSpPr>
              <a:cxnSpLocks noChangeShapeType="1"/>
              <a:stCxn id="243" idx="3"/>
              <a:endCxn id="280" idx="2"/>
            </p:cNvCxnSpPr>
            <p:nvPr/>
          </p:nvCxnSpPr>
          <p:spPr bwMode="auto">
            <a:xfrm rot="10800000">
              <a:off x="3613" y="3161"/>
              <a:ext cx="39" cy="53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250" name="AutoShape 270"/>
            <p:cNvCxnSpPr>
              <a:cxnSpLocks noChangeShapeType="1"/>
              <a:stCxn id="238" idx="3"/>
              <a:endCxn id="244" idx="3"/>
            </p:cNvCxnSpPr>
            <p:nvPr/>
          </p:nvCxnSpPr>
          <p:spPr bwMode="auto">
            <a:xfrm>
              <a:off x="3764" y="3185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251" name="AutoShape 271"/>
            <p:cNvCxnSpPr>
              <a:cxnSpLocks noChangeShapeType="1"/>
              <a:stCxn id="239" idx="3"/>
              <a:endCxn id="245" idx="3"/>
            </p:cNvCxnSpPr>
            <p:nvPr/>
          </p:nvCxnSpPr>
          <p:spPr bwMode="auto">
            <a:xfrm>
              <a:off x="3764" y="3212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252" name="AutoShape 272"/>
            <p:cNvCxnSpPr>
              <a:cxnSpLocks noChangeShapeType="1"/>
              <a:stCxn id="240" idx="3"/>
              <a:endCxn id="246" idx="3"/>
            </p:cNvCxnSpPr>
            <p:nvPr/>
          </p:nvCxnSpPr>
          <p:spPr bwMode="auto">
            <a:xfrm>
              <a:off x="3764" y="3239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253" name="AutoShape 273"/>
            <p:cNvCxnSpPr>
              <a:cxnSpLocks noChangeShapeType="1"/>
              <a:stCxn id="241" idx="3"/>
              <a:endCxn id="247" idx="3"/>
            </p:cNvCxnSpPr>
            <p:nvPr/>
          </p:nvCxnSpPr>
          <p:spPr bwMode="auto">
            <a:xfrm>
              <a:off x="3764" y="3267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sp>
          <p:nvSpPr>
            <p:cNvPr id="254" name="Line 274"/>
            <p:cNvSpPr>
              <a:spLocks noChangeShapeType="1"/>
            </p:cNvSpPr>
            <p:nvPr/>
          </p:nvSpPr>
          <p:spPr bwMode="auto">
            <a:xfrm flipH="1" flipV="1">
              <a:off x="4039" y="3254"/>
              <a:ext cx="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Line 275"/>
            <p:cNvSpPr>
              <a:spLocks noChangeShapeType="1"/>
            </p:cNvSpPr>
            <p:nvPr/>
          </p:nvSpPr>
          <p:spPr bwMode="auto">
            <a:xfrm flipH="1">
              <a:off x="4026" y="3275"/>
              <a:ext cx="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256" name="AutoShape 276"/>
            <p:cNvCxnSpPr>
              <a:cxnSpLocks noChangeShapeType="1"/>
              <a:stCxn id="236" idx="3"/>
              <a:endCxn id="254" idx="1"/>
            </p:cNvCxnSpPr>
            <p:nvPr/>
          </p:nvCxnSpPr>
          <p:spPr bwMode="auto">
            <a:xfrm>
              <a:off x="4025" y="3200"/>
              <a:ext cx="15" cy="54"/>
            </a:xfrm>
            <a:prstGeom prst="bentConnector2">
              <a:avLst/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257" name="AutoShape 277"/>
            <p:cNvCxnSpPr>
              <a:cxnSpLocks noChangeShapeType="1"/>
              <a:stCxn id="237" idx="3"/>
              <a:endCxn id="255" idx="1"/>
            </p:cNvCxnSpPr>
            <p:nvPr/>
          </p:nvCxnSpPr>
          <p:spPr bwMode="auto">
            <a:xfrm>
              <a:off x="4025" y="3227"/>
              <a:ext cx="1" cy="48"/>
            </a:xfrm>
            <a:prstGeom prst="bentConnector4">
              <a:avLst>
                <a:gd name="adj1" fmla="val 0"/>
                <a:gd name="adj2" fmla="val 100000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</p:grpSp>
      <p:grpSp>
        <p:nvGrpSpPr>
          <p:cNvPr id="284" name="Group 278"/>
          <p:cNvGrpSpPr>
            <a:grpSpLocks/>
          </p:cNvGrpSpPr>
          <p:nvPr/>
        </p:nvGrpSpPr>
        <p:grpSpPr bwMode="auto">
          <a:xfrm>
            <a:off x="965200" y="3740150"/>
            <a:ext cx="593725" cy="498475"/>
            <a:chOff x="385" y="845"/>
            <a:chExt cx="584" cy="499"/>
          </a:xfrm>
        </p:grpSpPr>
        <p:grpSp>
          <p:nvGrpSpPr>
            <p:cNvPr id="285" name="Group 279"/>
            <p:cNvGrpSpPr>
              <a:grpSpLocks/>
            </p:cNvGrpSpPr>
            <p:nvPr/>
          </p:nvGrpSpPr>
          <p:grpSpPr bwMode="auto">
            <a:xfrm>
              <a:off x="657" y="935"/>
              <a:ext cx="312" cy="409"/>
              <a:chOff x="509" y="855"/>
              <a:chExt cx="670" cy="879"/>
            </a:xfrm>
          </p:grpSpPr>
          <p:sp>
            <p:nvSpPr>
              <p:cNvPr id="299" name="Freeform 280"/>
              <p:cNvSpPr>
                <a:spLocks/>
              </p:cNvSpPr>
              <p:nvPr/>
            </p:nvSpPr>
            <p:spPr bwMode="auto">
              <a:xfrm>
                <a:off x="531" y="855"/>
                <a:ext cx="648" cy="872"/>
              </a:xfrm>
              <a:custGeom>
                <a:avLst/>
                <a:gdLst/>
                <a:ahLst/>
                <a:cxnLst>
                  <a:cxn ang="0">
                    <a:pos x="54" y="49"/>
                  </a:cxn>
                  <a:cxn ang="0">
                    <a:pos x="118" y="2"/>
                  </a:cxn>
                  <a:cxn ang="0">
                    <a:pos x="1160" y="0"/>
                  </a:cxn>
                  <a:cxn ang="0">
                    <a:pos x="1211" y="49"/>
                  </a:cxn>
                  <a:cxn ang="0">
                    <a:pos x="1205" y="1340"/>
                  </a:cxn>
                  <a:cxn ang="0">
                    <a:pos x="1209" y="1416"/>
                  </a:cxn>
                  <a:cxn ang="0">
                    <a:pos x="1296" y="1649"/>
                  </a:cxn>
                  <a:cxn ang="0">
                    <a:pos x="1255" y="1664"/>
                  </a:cxn>
                  <a:cxn ang="0">
                    <a:pos x="1212" y="1677"/>
                  </a:cxn>
                  <a:cxn ang="0">
                    <a:pos x="1170" y="1689"/>
                  </a:cxn>
                  <a:cxn ang="0">
                    <a:pos x="1125" y="1700"/>
                  </a:cxn>
                  <a:cxn ang="0">
                    <a:pos x="1081" y="1710"/>
                  </a:cxn>
                  <a:cxn ang="0">
                    <a:pos x="1035" y="1718"/>
                  </a:cxn>
                  <a:cxn ang="0">
                    <a:pos x="990" y="1725"/>
                  </a:cxn>
                  <a:cxn ang="0">
                    <a:pos x="944" y="1730"/>
                  </a:cxn>
                  <a:cxn ang="0">
                    <a:pos x="898" y="1735"/>
                  </a:cxn>
                  <a:cxn ang="0">
                    <a:pos x="852" y="1738"/>
                  </a:cxn>
                  <a:cxn ang="0">
                    <a:pos x="806" y="1741"/>
                  </a:cxn>
                  <a:cxn ang="0">
                    <a:pos x="758" y="1743"/>
                  </a:cxn>
                  <a:cxn ang="0">
                    <a:pos x="712" y="1743"/>
                  </a:cxn>
                  <a:cxn ang="0">
                    <a:pos x="667" y="1743"/>
                  </a:cxn>
                  <a:cxn ang="0">
                    <a:pos x="621" y="1742"/>
                  </a:cxn>
                  <a:cxn ang="0">
                    <a:pos x="576" y="1740"/>
                  </a:cxn>
                  <a:cxn ang="0">
                    <a:pos x="533" y="1737"/>
                  </a:cxn>
                  <a:cxn ang="0">
                    <a:pos x="489" y="1734"/>
                  </a:cxn>
                  <a:cxn ang="0">
                    <a:pos x="445" y="1730"/>
                  </a:cxn>
                  <a:cxn ang="0">
                    <a:pos x="404" y="1726"/>
                  </a:cxn>
                  <a:cxn ang="0">
                    <a:pos x="362" y="1720"/>
                  </a:cxn>
                  <a:cxn ang="0">
                    <a:pos x="322" y="1714"/>
                  </a:cxn>
                  <a:cxn ang="0">
                    <a:pos x="283" y="1708"/>
                  </a:cxn>
                  <a:cxn ang="0">
                    <a:pos x="246" y="1703"/>
                  </a:cxn>
                  <a:cxn ang="0">
                    <a:pos x="209" y="1696"/>
                  </a:cxn>
                  <a:cxn ang="0">
                    <a:pos x="174" y="1689"/>
                  </a:cxn>
                  <a:cxn ang="0">
                    <a:pos x="141" y="1681"/>
                  </a:cxn>
                  <a:cxn ang="0">
                    <a:pos x="109" y="1674"/>
                  </a:cxn>
                  <a:cxn ang="0">
                    <a:pos x="79" y="1666"/>
                  </a:cxn>
                  <a:cxn ang="0">
                    <a:pos x="51" y="1659"/>
                  </a:cxn>
                  <a:cxn ang="0">
                    <a:pos x="25" y="1651"/>
                  </a:cxn>
                  <a:cxn ang="0">
                    <a:pos x="0" y="1643"/>
                  </a:cxn>
                  <a:cxn ang="0">
                    <a:pos x="13" y="1587"/>
                  </a:cxn>
                  <a:cxn ang="0">
                    <a:pos x="43" y="1395"/>
                  </a:cxn>
                  <a:cxn ang="0">
                    <a:pos x="54" y="49"/>
                  </a:cxn>
                </a:cxnLst>
                <a:rect l="0" t="0" r="r" b="b"/>
                <a:pathLst>
                  <a:path w="1296" h="1743">
                    <a:moveTo>
                      <a:pt x="54" y="49"/>
                    </a:moveTo>
                    <a:lnTo>
                      <a:pt x="118" y="2"/>
                    </a:lnTo>
                    <a:lnTo>
                      <a:pt x="1160" y="0"/>
                    </a:lnTo>
                    <a:lnTo>
                      <a:pt x="1211" y="49"/>
                    </a:lnTo>
                    <a:lnTo>
                      <a:pt x="1205" y="1340"/>
                    </a:lnTo>
                    <a:lnTo>
                      <a:pt x="1209" y="1416"/>
                    </a:lnTo>
                    <a:lnTo>
                      <a:pt x="1296" y="1649"/>
                    </a:lnTo>
                    <a:lnTo>
                      <a:pt x="1255" y="1664"/>
                    </a:lnTo>
                    <a:lnTo>
                      <a:pt x="1212" y="1677"/>
                    </a:lnTo>
                    <a:lnTo>
                      <a:pt x="1170" y="1689"/>
                    </a:lnTo>
                    <a:lnTo>
                      <a:pt x="1125" y="1700"/>
                    </a:lnTo>
                    <a:lnTo>
                      <a:pt x="1081" y="1710"/>
                    </a:lnTo>
                    <a:lnTo>
                      <a:pt x="1035" y="1718"/>
                    </a:lnTo>
                    <a:lnTo>
                      <a:pt x="990" y="1725"/>
                    </a:lnTo>
                    <a:lnTo>
                      <a:pt x="944" y="1730"/>
                    </a:lnTo>
                    <a:lnTo>
                      <a:pt x="898" y="1735"/>
                    </a:lnTo>
                    <a:lnTo>
                      <a:pt x="852" y="1738"/>
                    </a:lnTo>
                    <a:lnTo>
                      <a:pt x="806" y="1741"/>
                    </a:lnTo>
                    <a:lnTo>
                      <a:pt x="758" y="1743"/>
                    </a:lnTo>
                    <a:lnTo>
                      <a:pt x="712" y="1743"/>
                    </a:lnTo>
                    <a:lnTo>
                      <a:pt x="667" y="1743"/>
                    </a:lnTo>
                    <a:lnTo>
                      <a:pt x="621" y="1742"/>
                    </a:lnTo>
                    <a:lnTo>
                      <a:pt x="576" y="1740"/>
                    </a:lnTo>
                    <a:lnTo>
                      <a:pt x="533" y="1737"/>
                    </a:lnTo>
                    <a:lnTo>
                      <a:pt x="489" y="1734"/>
                    </a:lnTo>
                    <a:lnTo>
                      <a:pt x="445" y="1730"/>
                    </a:lnTo>
                    <a:lnTo>
                      <a:pt x="404" y="1726"/>
                    </a:lnTo>
                    <a:lnTo>
                      <a:pt x="362" y="1720"/>
                    </a:lnTo>
                    <a:lnTo>
                      <a:pt x="322" y="1714"/>
                    </a:lnTo>
                    <a:lnTo>
                      <a:pt x="283" y="1708"/>
                    </a:lnTo>
                    <a:lnTo>
                      <a:pt x="246" y="1703"/>
                    </a:lnTo>
                    <a:lnTo>
                      <a:pt x="209" y="1696"/>
                    </a:lnTo>
                    <a:lnTo>
                      <a:pt x="174" y="1689"/>
                    </a:lnTo>
                    <a:lnTo>
                      <a:pt x="141" y="1681"/>
                    </a:lnTo>
                    <a:lnTo>
                      <a:pt x="109" y="1674"/>
                    </a:lnTo>
                    <a:lnTo>
                      <a:pt x="79" y="1666"/>
                    </a:lnTo>
                    <a:lnTo>
                      <a:pt x="51" y="1659"/>
                    </a:lnTo>
                    <a:lnTo>
                      <a:pt x="25" y="1651"/>
                    </a:lnTo>
                    <a:lnTo>
                      <a:pt x="0" y="1643"/>
                    </a:lnTo>
                    <a:lnTo>
                      <a:pt x="13" y="1587"/>
                    </a:lnTo>
                    <a:lnTo>
                      <a:pt x="43" y="1395"/>
                    </a:lnTo>
                    <a:lnTo>
                      <a:pt x="54" y="49"/>
                    </a:lnTo>
                    <a:close/>
                  </a:path>
                </a:pathLst>
              </a:custGeom>
              <a:solidFill>
                <a:srgbClr val="0000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281"/>
              <p:cNvSpPr>
                <a:spLocks/>
              </p:cNvSpPr>
              <p:nvPr/>
            </p:nvSpPr>
            <p:spPr bwMode="auto">
              <a:xfrm>
                <a:off x="509" y="870"/>
                <a:ext cx="661" cy="864"/>
              </a:xfrm>
              <a:custGeom>
                <a:avLst/>
                <a:gdLst/>
                <a:ahLst/>
                <a:cxnLst>
                  <a:cxn ang="0">
                    <a:pos x="164" y="0"/>
                  </a:cxn>
                  <a:cxn ang="0">
                    <a:pos x="1192" y="7"/>
                  </a:cxn>
                  <a:cxn ang="0">
                    <a:pos x="1192" y="1211"/>
                  </a:cxn>
                  <a:cxn ang="0">
                    <a:pos x="1187" y="1338"/>
                  </a:cxn>
                  <a:cxn ang="0">
                    <a:pos x="1189" y="1369"/>
                  </a:cxn>
                  <a:cxn ang="0">
                    <a:pos x="1191" y="1400"/>
                  </a:cxn>
                  <a:cxn ang="0">
                    <a:pos x="1195" y="1431"/>
                  </a:cxn>
                  <a:cxn ang="0">
                    <a:pos x="1204" y="1462"/>
                  </a:cxn>
                  <a:cxn ang="0">
                    <a:pos x="1321" y="1614"/>
                  </a:cxn>
                  <a:cxn ang="0">
                    <a:pos x="1283" y="1630"/>
                  </a:cxn>
                  <a:cxn ang="0">
                    <a:pos x="1243" y="1645"/>
                  </a:cxn>
                  <a:cxn ang="0">
                    <a:pos x="1202" y="1658"/>
                  </a:cxn>
                  <a:cxn ang="0">
                    <a:pos x="1161" y="1671"/>
                  </a:cxn>
                  <a:cxn ang="0">
                    <a:pos x="1118" y="1681"/>
                  </a:cxn>
                  <a:cxn ang="0">
                    <a:pos x="1076" y="1690"/>
                  </a:cxn>
                  <a:cxn ang="0">
                    <a:pos x="1032" y="1698"/>
                  </a:cxn>
                  <a:cxn ang="0">
                    <a:pos x="988" y="1706"/>
                  </a:cxn>
                  <a:cxn ang="0">
                    <a:pos x="943" y="1712"/>
                  </a:cxn>
                  <a:cxn ang="0">
                    <a:pos x="898" y="1717"/>
                  </a:cxn>
                  <a:cxn ang="0">
                    <a:pos x="852" y="1721"/>
                  </a:cxn>
                  <a:cxn ang="0">
                    <a:pos x="807" y="1724"/>
                  </a:cxn>
                  <a:cxn ang="0">
                    <a:pos x="761" y="1726"/>
                  </a:cxn>
                  <a:cxn ang="0">
                    <a:pos x="715" y="1727"/>
                  </a:cxn>
                  <a:cxn ang="0">
                    <a:pos x="670" y="1727"/>
                  </a:cxn>
                  <a:cxn ang="0">
                    <a:pos x="624" y="1726"/>
                  </a:cxn>
                  <a:cxn ang="0">
                    <a:pos x="579" y="1724"/>
                  </a:cxn>
                  <a:cxn ang="0">
                    <a:pos x="534" y="1721"/>
                  </a:cxn>
                  <a:cxn ang="0">
                    <a:pos x="490" y="1717"/>
                  </a:cxn>
                  <a:cxn ang="0">
                    <a:pos x="447" y="1712"/>
                  </a:cxn>
                  <a:cxn ang="0">
                    <a:pos x="404" y="1707"/>
                  </a:cxn>
                  <a:cxn ang="0">
                    <a:pos x="361" y="1702"/>
                  </a:cxn>
                  <a:cxn ang="0">
                    <a:pos x="320" y="1695"/>
                  </a:cxn>
                  <a:cxn ang="0">
                    <a:pos x="280" y="1687"/>
                  </a:cxn>
                  <a:cxn ang="0">
                    <a:pos x="239" y="1679"/>
                  </a:cxn>
                  <a:cxn ang="0">
                    <a:pos x="201" y="1671"/>
                  </a:cxn>
                  <a:cxn ang="0">
                    <a:pos x="164" y="1661"/>
                  </a:cxn>
                  <a:cxn ang="0">
                    <a:pos x="129" y="1651"/>
                  </a:cxn>
                  <a:cxn ang="0">
                    <a:pos x="94" y="1641"/>
                  </a:cxn>
                  <a:cxn ang="0">
                    <a:pos x="61" y="1629"/>
                  </a:cxn>
                  <a:cxn ang="0">
                    <a:pos x="30" y="1618"/>
                  </a:cxn>
                  <a:cxn ang="0">
                    <a:pos x="0" y="1606"/>
                  </a:cxn>
                  <a:cxn ang="0">
                    <a:pos x="9" y="1588"/>
                  </a:cxn>
                  <a:cxn ang="0">
                    <a:pos x="18" y="1569"/>
                  </a:cxn>
                  <a:cxn ang="0">
                    <a:pos x="29" y="1551"/>
                  </a:cxn>
                  <a:cxn ang="0">
                    <a:pos x="40" y="1532"/>
                  </a:cxn>
                  <a:cxn ang="0">
                    <a:pos x="52" y="1512"/>
                  </a:cxn>
                  <a:cxn ang="0">
                    <a:pos x="62" y="1487"/>
                  </a:cxn>
                  <a:cxn ang="0">
                    <a:pos x="71" y="1459"/>
                  </a:cxn>
                  <a:cxn ang="0">
                    <a:pos x="80" y="1426"/>
                  </a:cxn>
                  <a:cxn ang="0">
                    <a:pos x="87" y="1283"/>
                  </a:cxn>
                  <a:cxn ang="0">
                    <a:pos x="76" y="67"/>
                  </a:cxn>
                  <a:cxn ang="0">
                    <a:pos x="164" y="0"/>
                  </a:cxn>
                </a:cxnLst>
                <a:rect l="0" t="0" r="r" b="b"/>
                <a:pathLst>
                  <a:path w="1321" h="1727">
                    <a:moveTo>
                      <a:pt x="164" y="0"/>
                    </a:moveTo>
                    <a:lnTo>
                      <a:pt x="1192" y="7"/>
                    </a:lnTo>
                    <a:lnTo>
                      <a:pt x="1192" y="1211"/>
                    </a:lnTo>
                    <a:lnTo>
                      <a:pt x="1187" y="1338"/>
                    </a:lnTo>
                    <a:lnTo>
                      <a:pt x="1189" y="1369"/>
                    </a:lnTo>
                    <a:lnTo>
                      <a:pt x="1191" y="1400"/>
                    </a:lnTo>
                    <a:lnTo>
                      <a:pt x="1195" y="1431"/>
                    </a:lnTo>
                    <a:lnTo>
                      <a:pt x="1204" y="1462"/>
                    </a:lnTo>
                    <a:lnTo>
                      <a:pt x="1321" y="1614"/>
                    </a:lnTo>
                    <a:lnTo>
                      <a:pt x="1283" y="1630"/>
                    </a:lnTo>
                    <a:lnTo>
                      <a:pt x="1243" y="1645"/>
                    </a:lnTo>
                    <a:lnTo>
                      <a:pt x="1202" y="1658"/>
                    </a:lnTo>
                    <a:lnTo>
                      <a:pt x="1161" y="1671"/>
                    </a:lnTo>
                    <a:lnTo>
                      <a:pt x="1118" y="1681"/>
                    </a:lnTo>
                    <a:lnTo>
                      <a:pt x="1076" y="1690"/>
                    </a:lnTo>
                    <a:lnTo>
                      <a:pt x="1032" y="1698"/>
                    </a:lnTo>
                    <a:lnTo>
                      <a:pt x="988" y="1706"/>
                    </a:lnTo>
                    <a:lnTo>
                      <a:pt x="943" y="1712"/>
                    </a:lnTo>
                    <a:lnTo>
                      <a:pt x="898" y="1717"/>
                    </a:lnTo>
                    <a:lnTo>
                      <a:pt x="852" y="1721"/>
                    </a:lnTo>
                    <a:lnTo>
                      <a:pt x="807" y="1724"/>
                    </a:lnTo>
                    <a:lnTo>
                      <a:pt x="761" y="1726"/>
                    </a:lnTo>
                    <a:lnTo>
                      <a:pt x="715" y="1727"/>
                    </a:lnTo>
                    <a:lnTo>
                      <a:pt x="670" y="1727"/>
                    </a:lnTo>
                    <a:lnTo>
                      <a:pt x="624" y="1726"/>
                    </a:lnTo>
                    <a:lnTo>
                      <a:pt x="579" y="1724"/>
                    </a:lnTo>
                    <a:lnTo>
                      <a:pt x="534" y="1721"/>
                    </a:lnTo>
                    <a:lnTo>
                      <a:pt x="490" y="1717"/>
                    </a:lnTo>
                    <a:lnTo>
                      <a:pt x="447" y="1712"/>
                    </a:lnTo>
                    <a:lnTo>
                      <a:pt x="404" y="1707"/>
                    </a:lnTo>
                    <a:lnTo>
                      <a:pt x="361" y="1702"/>
                    </a:lnTo>
                    <a:lnTo>
                      <a:pt x="320" y="1695"/>
                    </a:lnTo>
                    <a:lnTo>
                      <a:pt x="280" y="1687"/>
                    </a:lnTo>
                    <a:lnTo>
                      <a:pt x="239" y="1679"/>
                    </a:lnTo>
                    <a:lnTo>
                      <a:pt x="201" y="1671"/>
                    </a:lnTo>
                    <a:lnTo>
                      <a:pt x="164" y="1661"/>
                    </a:lnTo>
                    <a:lnTo>
                      <a:pt x="129" y="1651"/>
                    </a:lnTo>
                    <a:lnTo>
                      <a:pt x="94" y="1641"/>
                    </a:lnTo>
                    <a:lnTo>
                      <a:pt x="61" y="1629"/>
                    </a:lnTo>
                    <a:lnTo>
                      <a:pt x="30" y="1618"/>
                    </a:lnTo>
                    <a:lnTo>
                      <a:pt x="0" y="1606"/>
                    </a:lnTo>
                    <a:lnTo>
                      <a:pt x="9" y="1588"/>
                    </a:lnTo>
                    <a:lnTo>
                      <a:pt x="18" y="1569"/>
                    </a:lnTo>
                    <a:lnTo>
                      <a:pt x="29" y="1551"/>
                    </a:lnTo>
                    <a:lnTo>
                      <a:pt x="40" y="1532"/>
                    </a:lnTo>
                    <a:lnTo>
                      <a:pt x="52" y="1512"/>
                    </a:lnTo>
                    <a:lnTo>
                      <a:pt x="62" y="1487"/>
                    </a:lnTo>
                    <a:lnTo>
                      <a:pt x="71" y="1459"/>
                    </a:lnTo>
                    <a:lnTo>
                      <a:pt x="80" y="1426"/>
                    </a:lnTo>
                    <a:lnTo>
                      <a:pt x="87" y="1283"/>
                    </a:lnTo>
                    <a:lnTo>
                      <a:pt x="76" y="67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33353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282"/>
              <p:cNvSpPr>
                <a:spLocks/>
              </p:cNvSpPr>
              <p:nvPr/>
            </p:nvSpPr>
            <p:spPr bwMode="auto">
              <a:xfrm>
                <a:off x="515" y="871"/>
                <a:ext cx="616" cy="830"/>
              </a:xfrm>
              <a:custGeom>
                <a:avLst/>
                <a:gdLst/>
                <a:ahLst/>
                <a:cxnLst>
                  <a:cxn ang="0">
                    <a:pos x="180" y="0"/>
                  </a:cxn>
                  <a:cxn ang="0">
                    <a:pos x="240" y="1"/>
                  </a:cxn>
                  <a:cxn ang="0">
                    <a:pos x="301" y="1"/>
                  </a:cxn>
                  <a:cxn ang="0">
                    <a:pos x="361" y="1"/>
                  </a:cxn>
                  <a:cxn ang="0">
                    <a:pos x="421" y="1"/>
                  </a:cxn>
                  <a:cxn ang="0">
                    <a:pos x="482" y="2"/>
                  </a:cxn>
                  <a:cxn ang="0">
                    <a:pos x="542" y="2"/>
                  </a:cxn>
                  <a:cxn ang="0">
                    <a:pos x="602" y="2"/>
                  </a:cxn>
                  <a:cxn ang="0">
                    <a:pos x="661" y="3"/>
                  </a:cxn>
                  <a:cxn ang="0">
                    <a:pos x="723" y="3"/>
                  </a:cxn>
                  <a:cxn ang="0">
                    <a:pos x="782" y="3"/>
                  </a:cxn>
                  <a:cxn ang="0">
                    <a:pos x="842" y="5"/>
                  </a:cxn>
                  <a:cxn ang="0">
                    <a:pos x="902" y="5"/>
                  </a:cxn>
                  <a:cxn ang="0">
                    <a:pos x="962" y="5"/>
                  </a:cxn>
                  <a:cxn ang="0">
                    <a:pos x="1022" y="5"/>
                  </a:cxn>
                  <a:cxn ang="0">
                    <a:pos x="1082" y="6"/>
                  </a:cxn>
                  <a:cxn ang="0">
                    <a:pos x="1112" y="289"/>
                  </a:cxn>
                  <a:cxn ang="0">
                    <a:pos x="1112" y="854"/>
                  </a:cxn>
                  <a:cxn ang="0">
                    <a:pos x="1111" y="1165"/>
                  </a:cxn>
                  <a:cxn ang="0">
                    <a:pos x="1108" y="1224"/>
                  </a:cxn>
                  <a:cxn ang="0">
                    <a:pos x="1108" y="1282"/>
                  </a:cxn>
                  <a:cxn ang="0">
                    <a:pos x="1115" y="1341"/>
                  </a:cxn>
                  <a:cxn ang="0">
                    <a:pos x="1137" y="1387"/>
                  </a:cxn>
                  <a:cxn ang="0">
                    <a:pos x="1164" y="1423"/>
                  </a:cxn>
                  <a:cxn ang="0">
                    <a:pos x="1190" y="1460"/>
                  </a:cxn>
                  <a:cxn ang="0">
                    <a:pos x="1218" y="1496"/>
                  </a:cxn>
                  <a:cxn ang="0">
                    <a:pos x="1196" y="1528"/>
                  </a:cxn>
                  <a:cxn ang="0">
                    <a:pos x="1121" y="1555"/>
                  </a:cxn>
                  <a:cxn ang="0">
                    <a:pos x="1044" y="1580"/>
                  </a:cxn>
                  <a:cxn ang="0">
                    <a:pos x="963" y="1602"/>
                  </a:cxn>
                  <a:cxn ang="0">
                    <a:pos x="880" y="1620"/>
                  </a:cxn>
                  <a:cxn ang="0">
                    <a:pos x="796" y="1635"/>
                  </a:cxn>
                  <a:cxn ang="0">
                    <a:pos x="711" y="1646"/>
                  </a:cxn>
                  <a:cxn ang="0">
                    <a:pos x="627" y="1655"/>
                  </a:cxn>
                  <a:cxn ang="0">
                    <a:pos x="543" y="1659"/>
                  </a:cxn>
                  <a:cxn ang="0">
                    <a:pos x="460" y="1660"/>
                  </a:cxn>
                  <a:cxn ang="0">
                    <a:pos x="379" y="1659"/>
                  </a:cxn>
                  <a:cxn ang="0">
                    <a:pos x="301" y="1653"/>
                  </a:cxn>
                  <a:cxn ang="0">
                    <a:pos x="226" y="1644"/>
                  </a:cxn>
                  <a:cxn ang="0">
                    <a:pos x="155" y="1632"/>
                  </a:cxn>
                  <a:cxn ang="0">
                    <a:pos x="89" y="1617"/>
                  </a:cxn>
                  <a:cxn ang="0">
                    <a:pos x="28" y="1597"/>
                  </a:cxn>
                  <a:cxn ang="0">
                    <a:pos x="8" y="1568"/>
                  </a:cxn>
                  <a:cxn ang="0">
                    <a:pos x="26" y="1534"/>
                  </a:cxn>
                  <a:cxn ang="0">
                    <a:pos x="44" y="1496"/>
                  </a:cxn>
                  <a:cxn ang="0">
                    <a:pos x="62" y="1447"/>
                  </a:cxn>
                  <a:cxn ang="0">
                    <a:pos x="70" y="1363"/>
                  </a:cxn>
                  <a:cxn ang="0">
                    <a:pos x="74" y="1258"/>
                  </a:cxn>
                  <a:cxn ang="0">
                    <a:pos x="73" y="921"/>
                  </a:cxn>
                  <a:cxn ang="0">
                    <a:pos x="69" y="348"/>
                  </a:cxn>
                  <a:cxn ang="0">
                    <a:pos x="77" y="54"/>
                  </a:cxn>
                  <a:cxn ang="0">
                    <a:pos x="98" y="39"/>
                  </a:cxn>
                  <a:cxn ang="0">
                    <a:pos x="119" y="23"/>
                  </a:cxn>
                  <a:cxn ang="0">
                    <a:pos x="140" y="8"/>
                  </a:cxn>
                </a:cxnLst>
                <a:rect l="0" t="0" r="r" b="b"/>
                <a:pathLst>
                  <a:path w="1232" h="1660">
                    <a:moveTo>
                      <a:pt x="150" y="0"/>
                    </a:moveTo>
                    <a:lnTo>
                      <a:pt x="180" y="0"/>
                    </a:lnTo>
                    <a:lnTo>
                      <a:pt x="210" y="0"/>
                    </a:lnTo>
                    <a:lnTo>
                      <a:pt x="240" y="1"/>
                    </a:lnTo>
                    <a:lnTo>
                      <a:pt x="271" y="1"/>
                    </a:lnTo>
                    <a:lnTo>
                      <a:pt x="301" y="1"/>
                    </a:lnTo>
                    <a:lnTo>
                      <a:pt x="331" y="1"/>
                    </a:lnTo>
                    <a:lnTo>
                      <a:pt x="361" y="1"/>
                    </a:lnTo>
                    <a:lnTo>
                      <a:pt x="391" y="1"/>
                    </a:lnTo>
                    <a:lnTo>
                      <a:pt x="421" y="1"/>
                    </a:lnTo>
                    <a:lnTo>
                      <a:pt x="452" y="2"/>
                    </a:lnTo>
                    <a:lnTo>
                      <a:pt x="482" y="2"/>
                    </a:lnTo>
                    <a:lnTo>
                      <a:pt x="512" y="2"/>
                    </a:lnTo>
                    <a:lnTo>
                      <a:pt x="542" y="2"/>
                    </a:lnTo>
                    <a:lnTo>
                      <a:pt x="572" y="2"/>
                    </a:lnTo>
                    <a:lnTo>
                      <a:pt x="602" y="2"/>
                    </a:lnTo>
                    <a:lnTo>
                      <a:pt x="632" y="2"/>
                    </a:lnTo>
                    <a:lnTo>
                      <a:pt x="661" y="3"/>
                    </a:lnTo>
                    <a:lnTo>
                      <a:pt x="691" y="3"/>
                    </a:lnTo>
                    <a:lnTo>
                      <a:pt x="723" y="3"/>
                    </a:lnTo>
                    <a:lnTo>
                      <a:pt x="752" y="3"/>
                    </a:lnTo>
                    <a:lnTo>
                      <a:pt x="782" y="3"/>
                    </a:lnTo>
                    <a:lnTo>
                      <a:pt x="812" y="3"/>
                    </a:lnTo>
                    <a:lnTo>
                      <a:pt x="842" y="5"/>
                    </a:lnTo>
                    <a:lnTo>
                      <a:pt x="872" y="5"/>
                    </a:lnTo>
                    <a:lnTo>
                      <a:pt x="902" y="5"/>
                    </a:lnTo>
                    <a:lnTo>
                      <a:pt x="932" y="5"/>
                    </a:lnTo>
                    <a:lnTo>
                      <a:pt x="962" y="5"/>
                    </a:lnTo>
                    <a:lnTo>
                      <a:pt x="992" y="5"/>
                    </a:lnTo>
                    <a:lnTo>
                      <a:pt x="1022" y="5"/>
                    </a:lnTo>
                    <a:lnTo>
                      <a:pt x="1052" y="6"/>
                    </a:lnTo>
                    <a:lnTo>
                      <a:pt x="1082" y="6"/>
                    </a:lnTo>
                    <a:lnTo>
                      <a:pt x="1112" y="6"/>
                    </a:lnTo>
                    <a:lnTo>
                      <a:pt x="1112" y="289"/>
                    </a:lnTo>
                    <a:lnTo>
                      <a:pt x="1112" y="571"/>
                    </a:lnTo>
                    <a:lnTo>
                      <a:pt x="1112" y="854"/>
                    </a:lnTo>
                    <a:lnTo>
                      <a:pt x="1112" y="1135"/>
                    </a:lnTo>
                    <a:lnTo>
                      <a:pt x="1111" y="1165"/>
                    </a:lnTo>
                    <a:lnTo>
                      <a:pt x="1110" y="1194"/>
                    </a:lnTo>
                    <a:lnTo>
                      <a:pt x="1108" y="1224"/>
                    </a:lnTo>
                    <a:lnTo>
                      <a:pt x="1107" y="1254"/>
                    </a:lnTo>
                    <a:lnTo>
                      <a:pt x="1108" y="1282"/>
                    </a:lnTo>
                    <a:lnTo>
                      <a:pt x="1111" y="1311"/>
                    </a:lnTo>
                    <a:lnTo>
                      <a:pt x="1115" y="1341"/>
                    </a:lnTo>
                    <a:lnTo>
                      <a:pt x="1123" y="1370"/>
                    </a:lnTo>
                    <a:lnTo>
                      <a:pt x="1137" y="1387"/>
                    </a:lnTo>
                    <a:lnTo>
                      <a:pt x="1150" y="1406"/>
                    </a:lnTo>
                    <a:lnTo>
                      <a:pt x="1164" y="1423"/>
                    </a:lnTo>
                    <a:lnTo>
                      <a:pt x="1178" y="1441"/>
                    </a:lnTo>
                    <a:lnTo>
                      <a:pt x="1190" y="1460"/>
                    </a:lnTo>
                    <a:lnTo>
                      <a:pt x="1204" y="1477"/>
                    </a:lnTo>
                    <a:lnTo>
                      <a:pt x="1218" y="1496"/>
                    </a:lnTo>
                    <a:lnTo>
                      <a:pt x="1232" y="1513"/>
                    </a:lnTo>
                    <a:lnTo>
                      <a:pt x="1196" y="1528"/>
                    </a:lnTo>
                    <a:lnTo>
                      <a:pt x="1159" y="1542"/>
                    </a:lnTo>
                    <a:lnTo>
                      <a:pt x="1121" y="1555"/>
                    </a:lnTo>
                    <a:lnTo>
                      <a:pt x="1083" y="1568"/>
                    </a:lnTo>
                    <a:lnTo>
                      <a:pt x="1044" y="1580"/>
                    </a:lnTo>
                    <a:lnTo>
                      <a:pt x="1004" y="1591"/>
                    </a:lnTo>
                    <a:lnTo>
                      <a:pt x="963" y="1602"/>
                    </a:lnTo>
                    <a:lnTo>
                      <a:pt x="922" y="1611"/>
                    </a:lnTo>
                    <a:lnTo>
                      <a:pt x="880" y="1620"/>
                    </a:lnTo>
                    <a:lnTo>
                      <a:pt x="839" y="1628"/>
                    </a:lnTo>
                    <a:lnTo>
                      <a:pt x="796" y="1635"/>
                    </a:lnTo>
                    <a:lnTo>
                      <a:pt x="754" y="1641"/>
                    </a:lnTo>
                    <a:lnTo>
                      <a:pt x="711" y="1646"/>
                    </a:lnTo>
                    <a:lnTo>
                      <a:pt x="670" y="1651"/>
                    </a:lnTo>
                    <a:lnTo>
                      <a:pt x="627" y="1655"/>
                    </a:lnTo>
                    <a:lnTo>
                      <a:pt x="584" y="1657"/>
                    </a:lnTo>
                    <a:lnTo>
                      <a:pt x="543" y="1659"/>
                    </a:lnTo>
                    <a:lnTo>
                      <a:pt x="501" y="1660"/>
                    </a:lnTo>
                    <a:lnTo>
                      <a:pt x="460" y="1660"/>
                    </a:lnTo>
                    <a:lnTo>
                      <a:pt x="418" y="1660"/>
                    </a:lnTo>
                    <a:lnTo>
                      <a:pt x="379" y="1659"/>
                    </a:lnTo>
                    <a:lnTo>
                      <a:pt x="339" y="1657"/>
                    </a:lnTo>
                    <a:lnTo>
                      <a:pt x="301" y="1653"/>
                    </a:lnTo>
                    <a:lnTo>
                      <a:pt x="263" y="1649"/>
                    </a:lnTo>
                    <a:lnTo>
                      <a:pt x="226" y="1644"/>
                    </a:lnTo>
                    <a:lnTo>
                      <a:pt x="190" y="1638"/>
                    </a:lnTo>
                    <a:lnTo>
                      <a:pt x="155" y="1632"/>
                    </a:lnTo>
                    <a:lnTo>
                      <a:pt x="121" y="1625"/>
                    </a:lnTo>
                    <a:lnTo>
                      <a:pt x="89" y="1617"/>
                    </a:lnTo>
                    <a:lnTo>
                      <a:pt x="58" y="1606"/>
                    </a:lnTo>
                    <a:lnTo>
                      <a:pt x="28" y="1597"/>
                    </a:lnTo>
                    <a:lnTo>
                      <a:pt x="0" y="1585"/>
                    </a:lnTo>
                    <a:lnTo>
                      <a:pt x="8" y="1568"/>
                    </a:lnTo>
                    <a:lnTo>
                      <a:pt x="16" y="1551"/>
                    </a:lnTo>
                    <a:lnTo>
                      <a:pt x="26" y="1534"/>
                    </a:lnTo>
                    <a:lnTo>
                      <a:pt x="35" y="1516"/>
                    </a:lnTo>
                    <a:lnTo>
                      <a:pt x="44" y="1496"/>
                    </a:lnTo>
                    <a:lnTo>
                      <a:pt x="53" y="1474"/>
                    </a:lnTo>
                    <a:lnTo>
                      <a:pt x="62" y="1447"/>
                    </a:lnTo>
                    <a:lnTo>
                      <a:pt x="69" y="1416"/>
                    </a:lnTo>
                    <a:lnTo>
                      <a:pt x="70" y="1363"/>
                    </a:lnTo>
                    <a:lnTo>
                      <a:pt x="73" y="1310"/>
                    </a:lnTo>
                    <a:lnTo>
                      <a:pt x="74" y="1258"/>
                    </a:lnTo>
                    <a:lnTo>
                      <a:pt x="75" y="1205"/>
                    </a:lnTo>
                    <a:lnTo>
                      <a:pt x="73" y="921"/>
                    </a:lnTo>
                    <a:lnTo>
                      <a:pt x="72" y="635"/>
                    </a:lnTo>
                    <a:lnTo>
                      <a:pt x="69" y="348"/>
                    </a:lnTo>
                    <a:lnTo>
                      <a:pt x="67" y="62"/>
                    </a:lnTo>
                    <a:lnTo>
                      <a:pt x="77" y="54"/>
                    </a:lnTo>
                    <a:lnTo>
                      <a:pt x="88" y="46"/>
                    </a:lnTo>
                    <a:lnTo>
                      <a:pt x="98" y="39"/>
                    </a:lnTo>
                    <a:lnTo>
                      <a:pt x="109" y="31"/>
                    </a:lnTo>
                    <a:lnTo>
                      <a:pt x="119" y="23"/>
                    </a:lnTo>
                    <a:lnTo>
                      <a:pt x="129" y="15"/>
                    </a:lnTo>
                    <a:lnTo>
                      <a:pt x="140" y="8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3D3F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283"/>
              <p:cNvSpPr>
                <a:spLocks/>
              </p:cNvSpPr>
              <p:nvPr/>
            </p:nvSpPr>
            <p:spPr bwMode="auto">
              <a:xfrm>
                <a:off x="521" y="871"/>
                <a:ext cx="571" cy="807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216" y="1"/>
                  </a:cxn>
                  <a:cxn ang="0">
                    <a:pos x="273" y="1"/>
                  </a:cxn>
                  <a:cxn ang="0">
                    <a:pos x="329" y="1"/>
                  </a:cxn>
                  <a:cxn ang="0">
                    <a:pos x="386" y="2"/>
                  </a:cxn>
                  <a:cxn ang="0">
                    <a:pos x="441" y="2"/>
                  </a:cxn>
                  <a:cxn ang="0">
                    <a:pos x="498" y="2"/>
                  </a:cxn>
                  <a:cxn ang="0">
                    <a:pos x="554" y="3"/>
                  </a:cxn>
                  <a:cxn ang="0">
                    <a:pos x="610" y="3"/>
                  </a:cxn>
                  <a:cxn ang="0">
                    <a:pos x="666" y="5"/>
                  </a:cxn>
                  <a:cxn ang="0">
                    <a:pos x="722" y="5"/>
                  </a:cxn>
                  <a:cxn ang="0">
                    <a:pos x="779" y="5"/>
                  </a:cxn>
                  <a:cxn ang="0">
                    <a:pos x="834" y="6"/>
                  </a:cxn>
                  <a:cxn ang="0">
                    <a:pos x="890" y="6"/>
                  </a:cxn>
                  <a:cxn ang="0">
                    <a:pos x="946" y="6"/>
                  </a:cxn>
                  <a:cxn ang="0">
                    <a:pos x="1002" y="7"/>
                  </a:cxn>
                  <a:cxn ang="0">
                    <a:pos x="1030" y="271"/>
                  </a:cxn>
                  <a:cxn ang="0">
                    <a:pos x="1030" y="797"/>
                  </a:cxn>
                  <a:cxn ang="0">
                    <a:pos x="1029" y="1088"/>
                  </a:cxn>
                  <a:cxn ang="0">
                    <a:pos x="1027" y="1143"/>
                  </a:cxn>
                  <a:cxn ang="0">
                    <a:pos x="1027" y="1197"/>
                  </a:cxn>
                  <a:cxn ang="0">
                    <a:pos x="1033" y="1252"/>
                  </a:cxn>
                  <a:cxn ang="0">
                    <a:pos x="1053" y="1296"/>
                  </a:cxn>
                  <a:cxn ang="0">
                    <a:pos x="1078" y="1330"/>
                  </a:cxn>
                  <a:cxn ang="0">
                    <a:pos x="1102" y="1362"/>
                  </a:cxn>
                  <a:cxn ang="0">
                    <a:pos x="1128" y="1395"/>
                  </a:cxn>
                  <a:cxn ang="0">
                    <a:pos x="1107" y="1425"/>
                  </a:cxn>
                  <a:cxn ang="0">
                    <a:pos x="1038" y="1454"/>
                  </a:cxn>
                  <a:cxn ang="0">
                    <a:pos x="966" y="1481"/>
                  </a:cxn>
                  <a:cxn ang="0">
                    <a:pos x="892" y="1505"/>
                  </a:cxn>
                  <a:cxn ang="0">
                    <a:pos x="814" y="1528"/>
                  </a:cxn>
                  <a:cxn ang="0">
                    <a:pos x="737" y="1549"/>
                  </a:cxn>
                  <a:cxn ang="0">
                    <a:pos x="659" y="1567"/>
                  </a:cxn>
                  <a:cxn ang="0">
                    <a:pos x="581" y="1583"/>
                  </a:cxn>
                  <a:cxn ang="0">
                    <a:pos x="503" y="1596"/>
                  </a:cxn>
                  <a:cxn ang="0">
                    <a:pos x="426" y="1605"/>
                  </a:cxn>
                  <a:cxn ang="0">
                    <a:pos x="351" y="1611"/>
                  </a:cxn>
                  <a:cxn ang="0">
                    <a:pos x="280" y="1613"/>
                  </a:cxn>
                  <a:cxn ang="0">
                    <a:pos x="210" y="1611"/>
                  </a:cxn>
                  <a:cxn ang="0">
                    <a:pos x="144" y="1604"/>
                  </a:cxn>
                  <a:cxn ang="0">
                    <a:pos x="83" y="1593"/>
                  </a:cxn>
                  <a:cxn ang="0">
                    <a:pos x="26" y="1577"/>
                  </a:cxn>
                  <a:cxn ang="0">
                    <a:pos x="6" y="1550"/>
                  </a:cxn>
                  <a:cxn ang="0">
                    <a:pos x="21" y="1517"/>
                  </a:cxn>
                  <a:cxn ang="0">
                    <a:pos x="36" y="1482"/>
                  </a:cxn>
                  <a:cxn ang="0">
                    <a:pos x="51" y="1436"/>
                  </a:cxn>
                  <a:cxn ang="0">
                    <a:pos x="57" y="1338"/>
                  </a:cxn>
                  <a:cxn ang="0">
                    <a:pos x="61" y="1198"/>
                  </a:cxn>
                  <a:cxn ang="0">
                    <a:pos x="61" y="862"/>
                  </a:cxn>
                  <a:cxn ang="0">
                    <a:pos x="57" y="327"/>
                  </a:cxn>
                  <a:cxn ang="0">
                    <a:pos x="64" y="52"/>
                  </a:cxn>
                  <a:cxn ang="0">
                    <a:pos x="84" y="37"/>
                  </a:cxn>
                  <a:cxn ang="0">
                    <a:pos x="104" y="22"/>
                  </a:cxn>
                  <a:cxn ang="0">
                    <a:pos x="123" y="7"/>
                  </a:cxn>
                </a:cxnLst>
                <a:rect l="0" t="0" r="r" b="b"/>
                <a:pathLst>
                  <a:path w="1140" h="1613">
                    <a:moveTo>
                      <a:pt x="132" y="0"/>
                    </a:moveTo>
                    <a:lnTo>
                      <a:pt x="160" y="0"/>
                    </a:lnTo>
                    <a:lnTo>
                      <a:pt x="189" y="0"/>
                    </a:lnTo>
                    <a:lnTo>
                      <a:pt x="216" y="1"/>
                    </a:lnTo>
                    <a:lnTo>
                      <a:pt x="245" y="1"/>
                    </a:lnTo>
                    <a:lnTo>
                      <a:pt x="273" y="1"/>
                    </a:lnTo>
                    <a:lnTo>
                      <a:pt x="301" y="1"/>
                    </a:lnTo>
                    <a:lnTo>
                      <a:pt x="329" y="1"/>
                    </a:lnTo>
                    <a:lnTo>
                      <a:pt x="357" y="1"/>
                    </a:lnTo>
                    <a:lnTo>
                      <a:pt x="386" y="2"/>
                    </a:lnTo>
                    <a:lnTo>
                      <a:pt x="413" y="2"/>
                    </a:lnTo>
                    <a:lnTo>
                      <a:pt x="441" y="2"/>
                    </a:lnTo>
                    <a:lnTo>
                      <a:pt x="470" y="2"/>
                    </a:lnTo>
                    <a:lnTo>
                      <a:pt x="498" y="2"/>
                    </a:lnTo>
                    <a:lnTo>
                      <a:pt x="525" y="3"/>
                    </a:lnTo>
                    <a:lnTo>
                      <a:pt x="554" y="3"/>
                    </a:lnTo>
                    <a:lnTo>
                      <a:pt x="582" y="3"/>
                    </a:lnTo>
                    <a:lnTo>
                      <a:pt x="610" y="3"/>
                    </a:lnTo>
                    <a:lnTo>
                      <a:pt x="638" y="3"/>
                    </a:lnTo>
                    <a:lnTo>
                      <a:pt x="666" y="5"/>
                    </a:lnTo>
                    <a:lnTo>
                      <a:pt x="695" y="5"/>
                    </a:lnTo>
                    <a:lnTo>
                      <a:pt x="722" y="5"/>
                    </a:lnTo>
                    <a:lnTo>
                      <a:pt x="750" y="5"/>
                    </a:lnTo>
                    <a:lnTo>
                      <a:pt x="779" y="5"/>
                    </a:lnTo>
                    <a:lnTo>
                      <a:pt x="806" y="5"/>
                    </a:lnTo>
                    <a:lnTo>
                      <a:pt x="834" y="6"/>
                    </a:lnTo>
                    <a:lnTo>
                      <a:pt x="863" y="6"/>
                    </a:lnTo>
                    <a:lnTo>
                      <a:pt x="890" y="6"/>
                    </a:lnTo>
                    <a:lnTo>
                      <a:pt x="918" y="6"/>
                    </a:lnTo>
                    <a:lnTo>
                      <a:pt x="946" y="6"/>
                    </a:lnTo>
                    <a:lnTo>
                      <a:pt x="974" y="7"/>
                    </a:lnTo>
                    <a:lnTo>
                      <a:pt x="1002" y="7"/>
                    </a:lnTo>
                    <a:lnTo>
                      <a:pt x="1030" y="7"/>
                    </a:lnTo>
                    <a:lnTo>
                      <a:pt x="1030" y="271"/>
                    </a:lnTo>
                    <a:lnTo>
                      <a:pt x="1030" y="533"/>
                    </a:lnTo>
                    <a:lnTo>
                      <a:pt x="1030" y="797"/>
                    </a:lnTo>
                    <a:lnTo>
                      <a:pt x="1030" y="1060"/>
                    </a:lnTo>
                    <a:lnTo>
                      <a:pt x="1029" y="1088"/>
                    </a:lnTo>
                    <a:lnTo>
                      <a:pt x="1029" y="1115"/>
                    </a:lnTo>
                    <a:lnTo>
                      <a:pt x="1027" y="1143"/>
                    </a:lnTo>
                    <a:lnTo>
                      <a:pt x="1026" y="1171"/>
                    </a:lnTo>
                    <a:lnTo>
                      <a:pt x="1027" y="1197"/>
                    </a:lnTo>
                    <a:lnTo>
                      <a:pt x="1030" y="1225"/>
                    </a:lnTo>
                    <a:lnTo>
                      <a:pt x="1033" y="1252"/>
                    </a:lnTo>
                    <a:lnTo>
                      <a:pt x="1040" y="1279"/>
                    </a:lnTo>
                    <a:lnTo>
                      <a:pt x="1053" y="1296"/>
                    </a:lnTo>
                    <a:lnTo>
                      <a:pt x="1065" y="1312"/>
                    </a:lnTo>
                    <a:lnTo>
                      <a:pt x="1078" y="1330"/>
                    </a:lnTo>
                    <a:lnTo>
                      <a:pt x="1091" y="1346"/>
                    </a:lnTo>
                    <a:lnTo>
                      <a:pt x="1102" y="1362"/>
                    </a:lnTo>
                    <a:lnTo>
                      <a:pt x="1115" y="1378"/>
                    </a:lnTo>
                    <a:lnTo>
                      <a:pt x="1128" y="1395"/>
                    </a:lnTo>
                    <a:lnTo>
                      <a:pt x="1140" y="1411"/>
                    </a:lnTo>
                    <a:lnTo>
                      <a:pt x="1107" y="1425"/>
                    </a:lnTo>
                    <a:lnTo>
                      <a:pt x="1074" y="1440"/>
                    </a:lnTo>
                    <a:lnTo>
                      <a:pt x="1038" y="1454"/>
                    </a:lnTo>
                    <a:lnTo>
                      <a:pt x="1002" y="1467"/>
                    </a:lnTo>
                    <a:lnTo>
                      <a:pt x="966" y="1481"/>
                    </a:lnTo>
                    <a:lnTo>
                      <a:pt x="928" y="1493"/>
                    </a:lnTo>
                    <a:lnTo>
                      <a:pt x="892" y="1505"/>
                    </a:lnTo>
                    <a:lnTo>
                      <a:pt x="854" y="1517"/>
                    </a:lnTo>
                    <a:lnTo>
                      <a:pt x="814" y="1528"/>
                    </a:lnTo>
                    <a:lnTo>
                      <a:pt x="776" y="1539"/>
                    </a:lnTo>
                    <a:lnTo>
                      <a:pt x="737" y="1549"/>
                    </a:lnTo>
                    <a:lnTo>
                      <a:pt x="698" y="1559"/>
                    </a:lnTo>
                    <a:lnTo>
                      <a:pt x="659" y="1567"/>
                    </a:lnTo>
                    <a:lnTo>
                      <a:pt x="620" y="1576"/>
                    </a:lnTo>
                    <a:lnTo>
                      <a:pt x="581" y="1583"/>
                    </a:lnTo>
                    <a:lnTo>
                      <a:pt x="541" y="1590"/>
                    </a:lnTo>
                    <a:lnTo>
                      <a:pt x="503" y="1596"/>
                    </a:lnTo>
                    <a:lnTo>
                      <a:pt x="464" y="1600"/>
                    </a:lnTo>
                    <a:lnTo>
                      <a:pt x="426" y="1605"/>
                    </a:lnTo>
                    <a:lnTo>
                      <a:pt x="389" y="1608"/>
                    </a:lnTo>
                    <a:lnTo>
                      <a:pt x="351" y="1611"/>
                    </a:lnTo>
                    <a:lnTo>
                      <a:pt x="316" y="1613"/>
                    </a:lnTo>
                    <a:lnTo>
                      <a:pt x="280" y="1613"/>
                    </a:lnTo>
                    <a:lnTo>
                      <a:pt x="244" y="1613"/>
                    </a:lnTo>
                    <a:lnTo>
                      <a:pt x="210" y="1611"/>
                    </a:lnTo>
                    <a:lnTo>
                      <a:pt x="176" y="1608"/>
                    </a:lnTo>
                    <a:lnTo>
                      <a:pt x="144" y="1604"/>
                    </a:lnTo>
                    <a:lnTo>
                      <a:pt x="113" y="1599"/>
                    </a:lnTo>
                    <a:lnTo>
                      <a:pt x="83" y="1593"/>
                    </a:lnTo>
                    <a:lnTo>
                      <a:pt x="54" y="1585"/>
                    </a:lnTo>
                    <a:lnTo>
                      <a:pt x="26" y="1577"/>
                    </a:lnTo>
                    <a:lnTo>
                      <a:pt x="0" y="1567"/>
                    </a:lnTo>
                    <a:lnTo>
                      <a:pt x="6" y="1550"/>
                    </a:lnTo>
                    <a:lnTo>
                      <a:pt x="13" y="1534"/>
                    </a:lnTo>
                    <a:lnTo>
                      <a:pt x="21" y="1517"/>
                    </a:lnTo>
                    <a:lnTo>
                      <a:pt x="29" y="1500"/>
                    </a:lnTo>
                    <a:lnTo>
                      <a:pt x="36" y="1482"/>
                    </a:lnTo>
                    <a:lnTo>
                      <a:pt x="44" y="1460"/>
                    </a:lnTo>
                    <a:lnTo>
                      <a:pt x="51" y="1436"/>
                    </a:lnTo>
                    <a:lnTo>
                      <a:pt x="56" y="1408"/>
                    </a:lnTo>
                    <a:lnTo>
                      <a:pt x="57" y="1338"/>
                    </a:lnTo>
                    <a:lnTo>
                      <a:pt x="60" y="1269"/>
                    </a:lnTo>
                    <a:lnTo>
                      <a:pt x="61" y="1198"/>
                    </a:lnTo>
                    <a:lnTo>
                      <a:pt x="62" y="1129"/>
                    </a:lnTo>
                    <a:lnTo>
                      <a:pt x="61" y="862"/>
                    </a:lnTo>
                    <a:lnTo>
                      <a:pt x="59" y="594"/>
                    </a:lnTo>
                    <a:lnTo>
                      <a:pt x="57" y="327"/>
                    </a:lnTo>
                    <a:lnTo>
                      <a:pt x="55" y="59"/>
                    </a:lnTo>
                    <a:lnTo>
                      <a:pt x="64" y="52"/>
                    </a:lnTo>
                    <a:lnTo>
                      <a:pt x="75" y="44"/>
                    </a:lnTo>
                    <a:lnTo>
                      <a:pt x="84" y="37"/>
                    </a:lnTo>
                    <a:lnTo>
                      <a:pt x="94" y="29"/>
                    </a:lnTo>
                    <a:lnTo>
                      <a:pt x="104" y="22"/>
                    </a:lnTo>
                    <a:lnTo>
                      <a:pt x="113" y="15"/>
                    </a:lnTo>
                    <a:lnTo>
                      <a:pt x="123" y="7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4747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284"/>
              <p:cNvSpPr>
                <a:spLocks/>
              </p:cNvSpPr>
              <p:nvPr/>
            </p:nvSpPr>
            <p:spPr bwMode="auto">
              <a:xfrm>
                <a:off x="527" y="872"/>
                <a:ext cx="526" cy="788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96" y="1"/>
                  </a:cxn>
                  <a:cxn ang="0">
                    <a:pos x="248" y="1"/>
                  </a:cxn>
                  <a:cxn ang="0">
                    <a:pos x="300" y="1"/>
                  </a:cxn>
                  <a:cxn ang="0">
                    <a:pos x="352" y="1"/>
                  </a:cxn>
                  <a:cxn ang="0">
                    <a:pos x="405" y="2"/>
                  </a:cxn>
                  <a:cxn ang="0">
                    <a:pos x="457" y="2"/>
                  </a:cxn>
                  <a:cxn ang="0">
                    <a:pos x="508" y="2"/>
                  </a:cxn>
                  <a:cxn ang="0">
                    <a:pos x="560" y="4"/>
                  </a:cxn>
                  <a:cxn ang="0">
                    <a:pos x="613" y="4"/>
                  </a:cxn>
                  <a:cxn ang="0">
                    <a:pos x="665" y="4"/>
                  </a:cxn>
                  <a:cxn ang="0">
                    <a:pos x="717" y="5"/>
                  </a:cxn>
                  <a:cxn ang="0">
                    <a:pos x="769" y="5"/>
                  </a:cxn>
                  <a:cxn ang="0">
                    <a:pos x="821" y="5"/>
                  </a:cxn>
                  <a:cxn ang="0">
                    <a:pos x="872" y="5"/>
                  </a:cxn>
                  <a:cxn ang="0">
                    <a:pos x="924" y="6"/>
                  </a:cxn>
                  <a:cxn ang="0">
                    <a:pos x="950" y="251"/>
                  </a:cxn>
                  <a:cxn ang="0">
                    <a:pos x="950" y="740"/>
                  </a:cxn>
                  <a:cxn ang="0">
                    <a:pos x="949" y="1008"/>
                  </a:cxn>
                  <a:cxn ang="0">
                    <a:pos x="947" y="1060"/>
                  </a:cxn>
                  <a:cxn ang="0">
                    <a:pos x="947" y="1112"/>
                  </a:cxn>
                  <a:cxn ang="0">
                    <a:pos x="953" y="1162"/>
                  </a:cxn>
                  <a:cxn ang="0">
                    <a:pos x="970" y="1202"/>
                  </a:cxn>
                  <a:cxn ang="0">
                    <a:pos x="993" y="1233"/>
                  </a:cxn>
                  <a:cxn ang="0">
                    <a:pos x="1016" y="1264"/>
                  </a:cxn>
                  <a:cxn ang="0">
                    <a:pos x="1040" y="1295"/>
                  </a:cxn>
                  <a:cxn ang="0">
                    <a:pos x="1020" y="1324"/>
                  </a:cxn>
                  <a:cxn ang="0">
                    <a:pos x="957" y="1352"/>
                  </a:cxn>
                  <a:cxn ang="0">
                    <a:pos x="891" y="1380"/>
                  </a:cxn>
                  <a:cxn ang="0">
                    <a:pos x="822" y="1408"/>
                  </a:cxn>
                  <a:cxn ang="0">
                    <a:pos x="752" y="1436"/>
                  </a:cxn>
                  <a:cxn ang="0">
                    <a:pos x="680" y="1462"/>
                  </a:cxn>
                  <a:cxn ang="0">
                    <a:pos x="609" y="1488"/>
                  </a:cxn>
                  <a:cxn ang="0">
                    <a:pos x="537" y="1511"/>
                  </a:cxn>
                  <a:cxn ang="0">
                    <a:pos x="466" y="1531"/>
                  </a:cxn>
                  <a:cxn ang="0">
                    <a:pos x="396" y="1549"/>
                  </a:cxn>
                  <a:cxn ang="0">
                    <a:pos x="326" y="1563"/>
                  </a:cxn>
                  <a:cxn ang="0">
                    <a:pos x="260" y="1572"/>
                  </a:cxn>
                  <a:cxn ang="0">
                    <a:pos x="196" y="1576"/>
                  </a:cxn>
                  <a:cxn ang="0">
                    <a:pos x="135" y="1575"/>
                  </a:cxn>
                  <a:cxn ang="0">
                    <a:pos x="78" y="1568"/>
                  </a:cxn>
                  <a:cxn ang="0">
                    <a:pos x="25" y="1556"/>
                  </a:cxn>
                  <a:cxn ang="0">
                    <a:pos x="5" y="1530"/>
                  </a:cxn>
                  <a:cxn ang="0">
                    <a:pos x="18" y="1500"/>
                  </a:cxn>
                  <a:cxn ang="0">
                    <a:pos x="30" y="1466"/>
                  </a:cxn>
                  <a:cxn ang="0">
                    <a:pos x="42" y="1424"/>
                  </a:cxn>
                  <a:cxn ang="0">
                    <a:pos x="48" y="1311"/>
                  </a:cxn>
                  <a:cxn ang="0">
                    <a:pos x="49" y="1137"/>
                  </a:cxn>
                  <a:cxn ang="0">
                    <a:pos x="49" y="802"/>
                  </a:cxn>
                  <a:cxn ang="0">
                    <a:pos x="46" y="304"/>
                  </a:cxn>
                  <a:cxn ang="0">
                    <a:pos x="55" y="47"/>
                  </a:cxn>
                  <a:cxn ang="0">
                    <a:pos x="73" y="35"/>
                  </a:cxn>
                  <a:cxn ang="0">
                    <a:pos x="90" y="21"/>
                  </a:cxn>
                  <a:cxn ang="0">
                    <a:pos x="109" y="7"/>
                  </a:cxn>
                </a:cxnLst>
                <a:rect l="0" t="0" r="r" b="b"/>
                <a:pathLst>
                  <a:path w="1051" h="1576">
                    <a:moveTo>
                      <a:pt x="118" y="0"/>
                    </a:moveTo>
                    <a:lnTo>
                      <a:pt x="144" y="0"/>
                    </a:lnTo>
                    <a:lnTo>
                      <a:pt x="170" y="0"/>
                    </a:lnTo>
                    <a:lnTo>
                      <a:pt x="196" y="1"/>
                    </a:lnTo>
                    <a:lnTo>
                      <a:pt x="222" y="1"/>
                    </a:lnTo>
                    <a:lnTo>
                      <a:pt x="248" y="1"/>
                    </a:lnTo>
                    <a:lnTo>
                      <a:pt x="275" y="1"/>
                    </a:lnTo>
                    <a:lnTo>
                      <a:pt x="300" y="1"/>
                    </a:lnTo>
                    <a:lnTo>
                      <a:pt x="326" y="1"/>
                    </a:lnTo>
                    <a:lnTo>
                      <a:pt x="352" y="1"/>
                    </a:lnTo>
                    <a:lnTo>
                      <a:pt x="378" y="2"/>
                    </a:lnTo>
                    <a:lnTo>
                      <a:pt x="405" y="2"/>
                    </a:lnTo>
                    <a:lnTo>
                      <a:pt x="430" y="2"/>
                    </a:lnTo>
                    <a:lnTo>
                      <a:pt x="457" y="2"/>
                    </a:lnTo>
                    <a:lnTo>
                      <a:pt x="483" y="2"/>
                    </a:lnTo>
                    <a:lnTo>
                      <a:pt x="508" y="2"/>
                    </a:lnTo>
                    <a:lnTo>
                      <a:pt x="535" y="2"/>
                    </a:lnTo>
                    <a:lnTo>
                      <a:pt x="560" y="4"/>
                    </a:lnTo>
                    <a:lnTo>
                      <a:pt x="587" y="4"/>
                    </a:lnTo>
                    <a:lnTo>
                      <a:pt x="613" y="4"/>
                    </a:lnTo>
                    <a:lnTo>
                      <a:pt x="639" y="4"/>
                    </a:lnTo>
                    <a:lnTo>
                      <a:pt x="665" y="4"/>
                    </a:lnTo>
                    <a:lnTo>
                      <a:pt x="690" y="4"/>
                    </a:lnTo>
                    <a:lnTo>
                      <a:pt x="717" y="5"/>
                    </a:lnTo>
                    <a:lnTo>
                      <a:pt x="742" y="5"/>
                    </a:lnTo>
                    <a:lnTo>
                      <a:pt x="769" y="5"/>
                    </a:lnTo>
                    <a:lnTo>
                      <a:pt x="794" y="5"/>
                    </a:lnTo>
                    <a:lnTo>
                      <a:pt x="821" y="5"/>
                    </a:lnTo>
                    <a:lnTo>
                      <a:pt x="846" y="5"/>
                    </a:lnTo>
                    <a:lnTo>
                      <a:pt x="872" y="5"/>
                    </a:lnTo>
                    <a:lnTo>
                      <a:pt x="898" y="6"/>
                    </a:lnTo>
                    <a:lnTo>
                      <a:pt x="924" y="6"/>
                    </a:lnTo>
                    <a:lnTo>
                      <a:pt x="950" y="6"/>
                    </a:lnTo>
                    <a:lnTo>
                      <a:pt x="950" y="251"/>
                    </a:lnTo>
                    <a:lnTo>
                      <a:pt x="950" y="496"/>
                    </a:lnTo>
                    <a:lnTo>
                      <a:pt x="950" y="740"/>
                    </a:lnTo>
                    <a:lnTo>
                      <a:pt x="950" y="983"/>
                    </a:lnTo>
                    <a:lnTo>
                      <a:pt x="949" y="1008"/>
                    </a:lnTo>
                    <a:lnTo>
                      <a:pt x="949" y="1035"/>
                    </a:lnTo>
                    <a:lnTo>
                      <a:pt x="947" y="1060"/>
                    </a:lnTo>
                    <a:lnTo>
                      <a:pt x="946" y="1087"/>
                    </a:lnTo>
                    <a:lnTo>
                      <a:pt x="947" y="1112"/>
                    </a:lnTo>
                    <a:lnTo>
                      <a:pt x="950" y="1136"/>
                    </a:lnTo>
                    <a:lnTo>
                      <a:pt x="953" y="1162"/>
                    </a:lnTo>
                    <a:lnTo>
                      <a:pt x="959" y="1187"/>
                    </a:lnTo>
                    <a:lnTo>
                      <a:pt x="970" y="1202"/>
                    </a:lnTo>
                    <a:lnTo>
                      <a:pt x="982" y="1218"/>
                    </a:lnTo>
                    <a:lnTo>
                      <a:pt x="993" y="1233"/>
                    </a:lnTo>
                    <a:lnTo>
                      <a:pt x="1005" y="1248"/>
                    </a:lnTo>
                    <a:lnTo>
                      <a:pt x="1016" y="1264"/>
                    </a:lnTo>
                    <a:lnTo>
                      <a:pt x="1028" y="1279"/>
                    </a:lnTo>
                    <a:lnTo>
                      <a:pt x="1040" y="1295"/>
                    </a:lnTo>
                    <a:lnTo>
                      <a:pt x="1051" y="1310"/>
                    </a:lnTo>
                    <a:lnTo>
                      <a:pt x="1020" y="1324"/>
                    </a:lnTo>
                    <a:lnTo>
                      <a:pt x="989" y="1338"/>
                    </a:lnTo>
                    <a:lnTo>
                      <a:pt x="957" y="1352"/>
                    </a:lnTo>
                    <a:lnTo>
                      <a:pt x="924" y="1365"/>
                    </a:lnTo>
                    <a:lnTo>
                      <a:pt x="891" y="1380"/>
                    </a:lnTo>
                    <a:lnTo>
                      <a:pt x="856" y="1394"/>
                    </a:lnTo>
                    <a:lnTo>
                      <a:pt x="822" y="1408"/>
                    </a:lnTo>
                    <a:lnTo>
                      <a:pt x="787" y="1422"/>
                    </a:lnTo>
                    <a:lnTo>
                      <a:pt x="752" y="1436"/>
                    </a:lnTo>
                    <a:lnTo>
                      <a:pt x="716" y="1450"/>
                    </a:lnTo>
                    <a:lnTo>
                      <a:pt x="680" y="1462"/>
                    </a:lnTo>
                    <a:lnTo>
                      <a:pt x="644" y="1476"/>
                    </a:lnTo>
                    <a:lnTo>
                      <a:pt x="609" y="1488"/>
                    </a:lnTo>
                    <a:lnTo>
                      <a:pt x="573" y="1500"/>
                    </a:lnTo>
                    <a:lnTo>
                      <a:pt x="537" y="1511"/>
                    </a:lnTo>
                    <a:lnTo>
                      <a:pt x="502" y="1521"/>
                    </a:lnTo>
                    <a:lnTo>
                      <a:pt x="466" y="1531"/>
                    </a:lnTo>
                    <a:lnTo>
                      <a:pt x="430" y="1541"/>
                    </a:lnTo>
                    <a:lnTo>
                      <a:pt x="396" y="1549"/>
                    </a:lnTo>
                    <a:lnTo>
                      <a:pt x="361" y="1556"/>
                    </a:lnTo>
                    <a:lnTo>
                      <a:pt x="326" y="1563"/>
                    </a:lnTo>
                    <a:lnTo>
                      <a:pt x="293" y="1567"/>
                    </a:lnTo>
                    <a:lnTo>
                      <a:pt x="260" y="1572"/>
                    </a:lnTo>
                    <a:lnTo>
                      <a:pt x="227" y="1574"/>
                    </a:lnTo>
                    <a:lnTo>
                      <a:pt x="196" y="1576"/>
                    </a:lnTo>
                    <a:lnTo>
                      <a:pt x="165" y="1576"/>
                    </a:lnTo>
                    <a:lnTo>
                      <a:pt x="135" y="1575"/>
                    </a:lnTo>
                    <a:lnTo>
                      <a:pt x="106" y="1573"/>
                    </a:lnTo>
                    <a:lnTo>
                      <a:pt x="78" y="1568"/>
                    </a:lnTo>
                    <a:lnTo>
                      <a:pt x="51" y="1563"/>
                    </a:lnTo>
                    <a:lnTo>
                      <a:pt x="25" y="1556"/>
                    </a:lnTo>
                    <a:lnTo>
                      <a:pt x="0" y="1546"/>
                    </a:lnTo>
                    <a:lnTo>
                      <a:pt x="5" y="1530"/>
                    </a:lnTo>
                    <a:lnTo>
                      <a:pt x="11" y="1515"/>
                    </a:lnTo>
                    <a:lnTo>
                      <a:pt x="18" y="1500"/>
                    </a:lnTo>
                    <a:lnTo>
                      <a:pt x="23" y="1484"/>
                    </a:lnTo>
                    <a:lnTo>
                      <a:pt x="30" y="1466"/>
                    </a:lnTo>
                    <a:lnTo>
                      <a:pt x="36" y="1446"/>
                    </a:lnTo>
                    <a:lnTo>
                      <a:pt x="42" y="1424"/>
                    </a:lnTo>
                    <a:lnTo>
                      <a:pt x="46" y="1398"/>
                    </a:lnTo>
                    <a:lnTo>
                      <a:pt x="48" y="1311"/>
                    </a:lnTo>
                    <a:lnTo>
                      <a:pt x="49" y="1224"/>
                    </a:lnTo>
                    <a:lnTo>
                      <a:pt x="49" y="1137"/>
                    </a:lnTo>
                    <a:lnTo>
                      <a:pt x="50" y="1051"/>
                    </a:lnTo>
                    <a:lnTo>
                      <a:pt x="49" y="802"/>
                    </a:lnTo>
                    <a:lnTo>
                      <a:pt x="48" y="553"/>
                    </a:lnTo>
                    <a:lnTo>
                      <a:pt x="46" y="304"/>
                    </a:lnTo>
                    <a:lnTo>
                      <a:pt x="45" y="54"/>
                    </a:lnTo>
                    <a:lnTo>
                      <a:pt x="55" y="47"/>
                    </a:lnTo>
                    <a:lnTo>
                      <a:pt x="64" y="42"/>
                    </a:lnTo>
                    <a:lnTo>
                      <a:pt x="73" y="35"/>
                    </a:lnTo>
                    <a:lnTo>
                      <a:pt x="82" y="28"/>
                    </a:lnTo>
                    <a:lnTo>
                      <a:pt x="90" y="21"/>
                    </a:lnTo>
                    <a:lnTo>
                      <a:pt x="99" y="14"/>
                    </a:lnTo>
                    <a:lnTo>
                      <a:pt x="109" y="7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4F4F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285"/>
              <p:cNvSpPr>
                <a:spLocks/>
              </p:cNvSpPr>
              <p:nvPr/>
            </p:nvSpPr>
            <p:spPr bwMode="auto">
              <a:xfrm>
                <a:off x="534" y="872"/>
                <a:ext cx="479" cy="773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73" y="1"/>
                  </a:cxn>
                  <a:cxn ang="0">
                    <a:pos x="220" y="1"/>
                  </a:cxn>
                  <a:cxn ang="0">
                    <a:pos x="269" y="1"/>
                  </a:cxn>
                  <a:cxn ang="0">
                    <a:pos x="317" y="2"/>
                  </a:cxn>
                  <a:cxn ang="0">
                    <a:pos x="365" y="2"/>
                  </a:cxn>
                  <a:cxn ang="0">
                    <a:pos x="413" y="2"/>
                  </a:cxn>
                  <a:cxn ang="0">
                    <a:pos x="461" y="4"/>
                  </a:cxn>
                  <a:cxn ang="0">
                    <a:pos x="509" y="4"/>
                  </a:cxn>
                  <a:cxn ang="0">
                    <a:pos x="557" y="5"/>
                  </a:cxn>
                  <a:cxn ang="0">
                    <a:pos x="605" y="5"/>
                  </a:cxn>
                  <a:cxn ang="0">
                    <a:pos x="652" y="5"/>
                  </a:cxn>
                  <a:cxn ang="0">
                    <a:pos x="701" y="6"/>
                  </a:cxn>
                  <a:cxn ang="0">
                    <a:pos x="748" y="6"/>
                  </a:cxn>
                  <a:cxn ang="0">
                    <a:pos x="796" y="6"/>
                  </a:cxn>
                  <a:cxn ang="0">
                    <a:pos x="843" y="7"/>
                  </a:cxn>
                  <a:cxn ang="0">
                    <a:pos x="868" y="233"/>
                  </a:cxn>
                  <a:cxn ang="0">
                    <a:pos x="868" y="683"/>
                  </a:cxn>
                  <a:cxn ang="0">
                    <a:pos x="866" y="932"/>
                  </a:cxn>
                  <a:cxn ang="0">
                    <a:pos x="866" y="981"/>
                  </a:cxn>
                  <a:cxn ang="0">
                    <a:pos x="866" y="1027"/>
                  </a:cxn>
                  <a:cxn ang="0">
                    <a:pos x="871" y="1073"/>
                  </a:cxn>
                  <a:cxn ang="0">
                    <a:pos x="887" y="1110"/>
                  </a:cxn>
                  <a:cxn ang="0">
                    <a:pos x="908" y="1138"/>
                  </a:cxn>
                  <a:cxn ang="0">
                    <a:pos x="929" y="1166"/>
                  </a:cxn>
                  <a:cxn ang="0">
                    <a:pos x="949" y="1195"/>
                  </a:cxn>
                  <a:cxn ang="0">
                    <a:pos x="932" y="1221"/>
                  </a:cxn>
                  <a:cxn ang="0">
                    <a:pos x="873" y="1249"/>
                  </a:cxn>
                  <a:cxn ang="0">
                    <a:pos x="812" y="1280"/>
                  </a:cxn>
                  <a:cxn ang="0">
                    <a:pos x="750" y="1312"/>
                  </a:cxn>
                  <a:cxn ang="0">
                    <a:pos x="686" y="1345"/>
                  </a:cxn>
                  <a:cxn ang="0">
                    <a:pos x="621" y="1378"/>
                  </a:cxn>
                  <a:cxn ang="0">
                    <a:pos x="557" y="1409"/>
                  </a:cxn>
                  <a:cxn ang="0">
                    <a:pos x="491" y="1440"/>
                  </a:cxn>
                  <a:cxn ang="0">
                    <a:pos x="426" y="1468"/>
                  </a:cxn>
                  <a:cxn ang="0">
                    <a:pos x="362" y="1493"/>
                  </a:cxn>
                  <a:cxn ang="0">
                    <a:pos x="300" y="1515"/>
                  </a:cxn>
                  <a:cxn ang="0">
                    <a:pos x="239" y="1531"/>
                  </a:cxn>
                  <a:cxn ang="0">
                    <a:pos x="181" y="1543"/>
                  </a:cxn>
                  <a:cxn ang="0">
                    <a:pos x="125" y="1548"/>
                  </a:cxn>
                  <a:cxn ang="0">
                    <a:pos x="72" y="1546"/>
                  </a:cxn>
                  <a:cxn ang="0">
                    <a:pos x="23" y="1536"/>
                  </a:cxn>
                  <a:cxn ang="0">
                    <a:pos x="8" y="1498"/>
                  </a:cxn>
                  <a:cxn ang="0">
                    <a:pos x="27" y="1433"/>
                  </a:cxn>
                  <a:cxn ang="0">
                    <a:pos x="35" y="1285"/>
                  </a:cxn>
                  <a:cxn ang="0">
                    <a:pos x="36" y="1079"/>
                  </a:cxn>
                  <a:cxn ang="0">
                    <a:pos x="36" y="744"/>
                  </a:cxn>
                  <a:cxn ang="0">
                    <a:pos x="35" y="282"/>
                  </a:cxn>
                  <a:cxn ang="0">
                    <a:pos x="42" y="45"/>
                  </a:cxn>
                  <a:cxn ang="0">
                    <a:pos x="59" y="32"/>
                  </a:cxn>
                  <a:cxn ang="0">
                    <a:pos x="75" y="20"/>
                  </a:cxn>
                  <a:cxn ang="0">
                    <a:pos x="92" y="7"/>
                  </a:cxn>
                </a:cxnLst>
                <a:rect l="0" t="0" r="r" b="b"/>
                <a:pathLst>
                  <a:path w="960" h="1548">
                    <a:moveTo>
                      <a:pt x="100" y="0"/>
                    </a:moveTo>
                    <a:lnTo>
                      <a:pt x="125" y="0"/>
                    </a:lnTo>
                    <a:lnTo>
                      <a:pt x="149" y="0"/>
                    </a:lnTo>
                    <a:lnTo>
                      <a:pt x="173" y="1"/>
                    </a:lnTo>
                    <a:lnTo>
                      <a:pt x="197" y="1"/>
                    </a:lnTo>
                    <a:lnTo>
                      <a:pt x="220" y="1"/>
                    </a:lnTo>
                    <a:lnTo>
                      <a:pt x="244" y="1"/>
                    </a:lnTo>
                    <a:lnTo>
                      <a:pt x="269" y="1"/>
                    </a:lnTo>
                    <a:lnTo>
                      <a:pt x="293" y="1"/>
                    </a:lnTo>
                    <a:lnTo>
                      <a:pt x="317" y="2"/>
                    </a:lnTo>
                    <a:lnTo>
                      <a:pt x="341" y="2"/>
                    </a:lnTo>
                    <a:lnTo>
                      <a:pt x="365" y="2"/>
                    </a:lnTo>
                    <a:lnTo>
                      <a:pt x="388" y="2"/>
                    </a:lnTo>
                    <a:lnTo>
                      <a:pt x="413" y="2"/>
                    </a:lnTo>
                    <a:lnTo>
                      <a:pt x="437" y="4"/>
                    </a:lnTo>
                    <a:lnTo>
                      <a:pt x="461" y="4"/>
                    </a:lnTo>
                    <a:lnTo>
                      <a:pt x="485" y="4"/>
                    </a:lnTo>
                    <a:lnTo>
                      <a:pt x="509" y="4"/>
                    </a:lnTo>
                    <a:lnTo>
                      <a:pt x="532" y="4"/>
                    </a:lnTo>
                    <a:lnTo>
                      <a:pt x="557" y="5"/>
                    </a:lnTo>
                    <a:lnTo>
                      <a:pt x="581" y="5"/>
                    </a:lnTo>
                    <a:lnTo>
                      <a:pt x="605" y="5"/>
                    </a:lnTo>
                    <a:lnTo>
                      <a:pt x="629" y="5"/>
                    </a:lnTo>
                    <a:lnTo>
                      <a:pt x="652" y="5"/>
                    </a:lnTo>
                    <a:lnTo>
                      <a:pt x="676" y="5"/>
                    </a:lnTo>
                    <a:lnTo>
                      <a:pt x="701" y="6"/>
                    </a:lnTo>
                    <a:lnTo>
                      <a:pt x="725" y="6"/>
                    </a:lnTo>
                    <a:lnTo>
                      <a:pt x="748" y="6"/>
                    </a:lnTo>
                    <a:lnTo>
                      <a:pt x="772" y="6"/>
                    </a:lnTo>
                    <a:lnTo>
                      <a:pt x="796" y="6"/>
                    </a:lnTo>
                    <a:lnTo>
                      <a:pt x="820" y="7"/>
                    </a:lnTo>
                    <a:lnTo>
                      <a:pt x="843" y="7"/>
                    </a:lnTo>
                    <a:lnTo>
                      <a:pt x="868" y="7"/>
                    </a:lnTo>
                    <a:lnTo>
                      <a:pt x="868" y="233"/>
                    </a:lnTo>
                    <a:lnTo>
                      <a:pt x="868" y="459"/>
                    </a:lnTo>
                    <a:lnTo>
                      <a:pt x="868" y="683"/>
                    </a:lnTo>
                    <a:lnTo>
                      <a:pt x="868" y="908"/>
                    </a:lnTo>
                    <a:lnTo>
                      <a:pt x="866" y="932"/>
                    </a:lnTo>
                    <a:lnTo>
                      <a:pt x="866" y="956"/>
                    </a:lnTo>
                    <a:lnTo>
                      <a:pt x="866" y="981"/>
                    </a:lnTo>
                    <a:lnTo>
                      <a:pt x="865" y="1004"/>
                    </a:lnTo>
                    <a:lnTo>
                      <a:pt x="866" y="1027"/>
                    </a:lnTo>
                    <a:lnTo>
                      <a:pt x="868" y="1050"/>
                    </a:lnTo>
                    <a:lnTo>
                      <a:pt x="871" y="1073"/>
                    </a:lnTo>
                    <a:lnTo>
                      <a:pt x="877" y="1096"/>
                    </a:lnTo>
                    <a:lnTo>
                      <a:pt x="887" y="1110"/>
                    </a:lnTo>
                    <a:lnTo>
                      <a:pt x="897" y="1125"/>
                    </a:lnTo>
                    <a:lnTo>
                      <a:pt x="908" y="1138"/>
                    </a:lnTo>
                    <a:lnTo>
                      <a:pt x="918" y="1152"/>
                    </a:lnTo>
                    <a:lnTo>
                      <a:pt x="929" y="1166"/>
                    </a:lnTo>
                    <a:lnTo>
                      <a:pt x="939" y="1180"/>
                    </a:lnTo>
                    <a:lnTo>
                      <a:pt x="949" y="1195"/>
                    </a:lnTo>
                    <a:lnTo>
                      <a:pt x="960" y="1209"/>
                    </a:lnTo>
                    <a:lnTo>
                      <a:pt x="932" y="1221"/>
                    </a:lnTo>
                    <a:lnTo>
                      <a:pt x="902" y="1235"/>
                    </a:lnTo>
                    <a:lnTo>
                      <a:pt x="873" y="1249"/>
                    </a:lnTo>
                    <a:lnTo>
                      <a:pt x="843" y="1264"/>
                    </a:lnTo>
                    <a:lnTo>
                      <a:pt x="812" y="1280"/>
                    </a:lnTo>
                    <a:lnTo>
                      <a:pt x="781" y="1296"/>
                    </a:lnTo>
                    <a:lnTo>
                      <a:pt x="750" y="1312"/>
                    </a:lnTo>
                    <a:lnTo>
                      <a:pt x="718" y="1329"/>
                    </a:lnTo>
                    <a:lnTo>
                      <a:pt x="686" y="1345"/>
                    </a:lnTo>
                    <a:lnTo>
                      <a:pt x="653" y="1361"/>
                    </a:lnTo>
                    <a:lnTo>
                      <a:pt x="621" y="1378"/>
                    </a:lnTo>
                    <a:lnTo>
                      <a:pt x="589" y="1394"/>
                    </a:lnTo>
                    <a:lnTo>
                      <a:pt x="557" y="1409"/>
                    </a:lnTo>
                    <a:lnTo>
                      <a:pt x="523" y="1425"/>
                    </a:lnTo>
                    <a:lnTo>
                      <a:pt x="491" y="1440"/>
                    </a:lnTo>
                    <a:lnTo>
                      <a:pt x="459" y="1454"/>
                    </a:lnTo>
                    <a:lnTo>
                      <a:pt x="426" y="1468"/>
                    </a:lnTo>
                    <a:lnTo>
                      <a:pt x="394" y="1482"/>
                    </a:lnTo>
                    <a:lnTo>
                      <a:pt x="362" y="1493"/>
                    </a:lnTo>
                    <a:lnTo>
                      <a:pt x="331" y="1505"/>
                    </a:lnTo>
                    <a:lnTo>
                      <a:pt x="300" y="1515"/>
                    </a:lnTo>
                    <a:lnTo>
                      <a:pt x="269" y="1524"/>
                    </a:lnTo>
                    <a:lnTo>
                      <a:pt x="239" y="1531"/>
                    </a:lnTo>
                    <a:lnTo>
                      <a:pt x="210" y="1538"/>
                    </a:lnTo>
                    <a:lnTo>
                      <a:pt x="181" y="1543"/>
                    </a:lnTo>
                    <a:lnTo>
                      <a:pt x="152" y="1546"/>
                    </a:lnTo>
                    <a:lnTo>
                      <a:pt x="125" y="1548"/>
                    </a:lnTo>
                    <a:lnTo>
                      <a:pt x="98" y="1548"/>
                    </a:lnTo>
                    <a:lnTo>
                      <a:pt x="72" y="1546"/>
                    </a:lnTo>
                    <a:lnTo>
                      <a:pt x="47" y="1542"/>
                    </a:lnTo>
                    <a:lnTo>
                      <a:pt x="23" y="1536"/>
                    </a:lnTo>
                    <a:lnTo>
                      <a:pt x="0" y="1528"/>
                    </a:lnTo>
                    <a:lnTo>
                      <a:pt x="8" y="1498"/>
                    </a:lnTo>
                    <a:lnTo>
                      <a:pt x="17" y="1468"/>
                    </a:lnTo>
                    <a:lnTo>
                      <a:pt x="27" y="1433"/>
                    </a:lnTo>
                    <a:lnTo>
                      <a:pt x="33" y="1389"/>
                    </a:lnTo>
                    <a:lnTo>
                      <a:pt x="35" y="1285"/>
                    </a:lnTo>
                    <a:lnTo>
                      <a:pt x="36" y="1181"/>
                    </a:lnTo>
                    <a:lnTo>
                      <a:pt x="36" y="1079"/>
                    </a:lnTo>
                    <a:lnTo>
                      <a:pt x="37" y="975"/>
                    </a:lnTo>
                    <a:lnTo>
                      <a:pt x="36" y="744"/>
                    </a:lnTo>
                    <a:lnTo>
                      <a:pt x="36" y="514"/>
                    </a:lnTo>
                    <a:lnTo>
                      <a:pt x="35" y="282"/>
                    </a:lnTo>
                    <a:lnTo>
                      <a:pt x="33" y="52"/>
                    </a:lnTo>
                    <a:lnTo>
                      <a:pt x="42" y="45"/>
                    </a:lnTo>
                    <a:lnTo>
                      <a:pt x="50" y="39"/>
                    </a:lnTo>
                    <a:lnTo>
                      <a:pt x="59" y="32"/>
                    </a:lnTo>
                    <a:lnTo>
                      <a:pt x="67" y="25"/>
                    </a:lnTo>
                    <a:lnTo>
                      <a:pt x="75" y="20"/>
                    </a:lnTo>
                    <a:lnTo>
                      <a:pt x="84" y="13"/>
                    </a:lnTo>
                    <a:lnTo>
                      <a:pt x="92" y="7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565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286"/>
              <p:cNvSpPr>
                <a:spLocks/>
              </p:cNvSpPr>
              <p:nvPr/>
            </p:nvSpPr>
            <p:spPr bwMode="auto">
              <a:xfrm>
                <a:off x="540" y="872"/>
                <a:ext cx="434" cy="761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215" y="1"/>
                  </a:cxn>
                  <a:cxn ang="0">
                    <a:pos x="303" y="3"/>
                  </a:cxn>
                  <a:cxn ang="0">
                    <a:pos x="391" y="4"/>
                  </a:cxn>
                  <a:cxn ang="0">
                    <a:pos x="479" y="4"/>
                  </a:cxn>
                  <a:cxn ang="0">
                    <a:pos x="568" y="5"/>
                  </a:cxn>
                  <a:cxn ang="0">
                    <a:pos x="655" y="6"/>
                  </a:cxn>
                  <a:cxn ang="0">
                    <a:pos x="744" y="7"/>
                  </a:cxn>
                  <a:cxn ang="0">
                    <a:pos x="788" y="213"/>
                  </a:cxn>
                  <a:cxn ang="0">
                    <a:pos x="788" y="627"/>
                  </a:cxn>
                  <a:cxn ang="0">
                    <a:pos x="788" y="856"/>
                  </a:cxn>
                  <a:cxn ang="0">
                    <a:pos x="787" y="899"/>
                  </a:cxn>
                  <a:cxn ang="0">
                    <a:pos x="787" y="942"/>
                  </a:cxn>
                  <a:cxn ang="0">
                    <a:pos x="791" y="983"/>
                  </a:cxn>
                  <a:cxn ang="0">
                    <a:pos x="805" y="1017"/>
                  </a:cxn>
                  <a:cxn ang="0">
                    <a:pos x="823" y="1043"/>
                  </a:cxn>
                  <a:cxn ang="0">
                    <a:pos x="841" y="1068"/>
                  </a:cxn>
                  <a:cxn ang="0">
                    <a:pos x="859" y="1094"/>
                  </a:cxn>
                  <a:cxn ang="0">
                    <a:pos x="843" y="1118"/>
                  </a:cxn>
                  <a:cxn ang="0">
                    <a:pos x="790" y="1147"/>
                  </a:cxn>
                  <a:cxn ang="0">
                    <a:pos x="735" y="1179"/>
                  </a:cxn>
                  <a:cxn ang="0">
                    <a:pos x="678" y="1214"/>
                  </a:cxn>
                  <a:cxn ang="0">
                    <a:pos x="621" y="1252"/>
                  </a:cxn>
                  <a:cxn ang="0">
                    <a:pos x="562" y="1291"/>
                  </a:cxn>
                  <a:cxn ang="0">
                    <a:pos x="504" y="1330"/>
                  </a:cxn>
                  <a:cxn ang="0">
                    <a:pos x="446" y="1368"/>
                  </a:cxn>
                  <a:cxn ang="0">
                    <a:pos x="387" y="1404"/>
                  </a:cxn>
                  <a:cxn ang="0">
                    <a:pos x="329" y="1437"/>
                  </a:cxn>
                  <a:cxn ang="0">
                    <a:pos x="273" y="1466"/>
                  </a:cxn>
                  <a:cxn ang="0">
                    <a:pos x="217" y="1490"/>
                  </a:cxn>
                  <a:cxn ang="0">
                    <a:pos x="164" y="1507"/>
                  </a:cxn>
                  <a:cxn ang="0">
                    <a:pos x="114" y="1519"/>
                  </a:cxn>
                  <a:cxn ang="0">
                    <a:pos x="67" y="1521"/>
                  </a:cxn>
                  <a:cxn ang="0">
                    <a:pos x="20" y="1514"/>
                  </a:cxn>
                  <a:cxn ang="0">
                    <a:pos x="4" y="1480"/>
                  </a:cxn>
                  <a:cxn ang="0">
                    <a:pos x="16" y="1420"/>
                  </a:cxn>
                  <a:cxn ang="0">
                    <a:pos x="22" y="1258"/>
                  </a:cxn>
                  <a:cxn ang="0">
                    <a:pos x="23" y="1018"/>
                  </a:cxn>
                  <a:cxn ang="0">
                    <a:pos x="23" y="686"/>
                  </a:cxn>
                  <a:cxn ang="0">
                    <a:pos x="22" y="261"/>
                  </a:cxn>
                  <a:cxn ang="0">
                    <a:pos x="30" y="42"/>
                  </a:cxn>
                  <a:cxn ang="0">
                    <a:pos x="45" y="29"/>
                  </a:cxn>
                  <a:cxn ang="0">
                    <a:pos x="60" y="17"/>
                  </a:cxn>
                  <a:cxn ang="0">
                    <a:pos x="75" y="6"/>
                  </a:cxn>
                </a:cxnLst>
                <a:rect l="0" t="0" r="r" b="b"/>
                <a:pathLst>
                  <a:path w="868" h="1521">
                    <a:moveTo>
                      <a:pt x="83" y="0"/>
                    </a:moveTo>
                    <a:lnTo>
                      <a:pt x="126" y="0"/>
                    </a:lnTo>
                    <a:lnTo>
                      <a:pt x="171" y="1"/>
                    </a:lnTo>
                    <a:lnTo>
                      <a:pt x="215" y="1"/>
                    </a:lnTo>
                    <a:lnTo>
                      <a:pt x="259" y="1"/>
                    </a:lnTo>
                    <a:lnTo>
                      <a:pt x="303" y="3"/>
                    </a:lnTo>
                    <a:lnTo>
                      <a:pt x="348" y="3"/>
                    </a:lnTo>
                    <a:lnTo>
                      <a:pt x="391" y="4"/>
                    </a:lnTo>
                    <a:lnTo>
                      <a:pt x="435" y="4"/>
                    </a:lnTo>
                    <a:lnTo>
                      <a:pt x="479" y="4"/>
                    </a:lnTo>
                    <a:lnTo>
                      <a:pt x="524" y="5"/>
                    </a:lnTo>
                    <a:lnTo>
                      <a:pt x="568" y="5"/>
                    </a:lnTo>
                    <a:lnTo>
                      <a:pt x="611" y="5"/>
                    </a:lnTo>
                    <a:lnTo>
                      <a:pt x="655" y="6"/>
                    </a:lnTo>
                    <a:lnTo>
                      <a:pt x="700" y="6"/>
                    </a:lnTo>
                    <a:lnTo>
                      <a:pt x="744" y="7"/>
                    </a:lnTo>
                    <a:lnTo>
                      <a:pt x="788" y="7"/>
                    </a:lnTo>
                    <a:lnTo>
                      <a:pt x="788" y="213"/>
                    </a:lnTo>
                    <a:lnTo>
                      <a:pt x="788" y="421"/>
                    </a:lnTo>
                    <a:lnTo>
                      <a:pt x="788" y="627"/>
                    </a:lnTo>
                    <a:lnTo>
                      <a:pt x="788" y="834"/>
                    </a:lnTo>
                    <a:lnTo>
                      <a:pt x="788" y="856"/>
                    </a:lnTo>
                    <a:lnTo>
                      <a:pt x="787" y="877"/>
                    </a:lnTo>
                    <a:lnTo>
                      <a:pt x="787" y="899"/>
                    </a:lnTo>
                    <a:lnTo>
                      <a:pt x="785" y="921"/>
                    </a:lnTo>
                    <a:lnTo>
                      <a:pt x="787" y="942"/>
                    </a:lnTo>
                    <a:lnTo>
                      <a:pt x="788" y="962"/>
                    </a:lnTo>
                    <a:lnTo>
                      <a:pt x="791" y="983"/>
                    </a:lnTo>
                    <a:lnTo>
                      <a:pt x="796" y="1004"/>
                    </a:lnTo>
                    <a:lnTo>
                      <a:pt x="805" y="1017"/>
                    </a:lnTo>
                    <a:lnTo>
                      <a:pt x="814" y="1029"/>
                    </a:lnTo>
                    <a:lnTo>
                      <a:pt x="823" y="1043"/>
                    </a:lnTo>
                    <a:lnTo>
                      <a:pt x="833" y="1056"/>
                    </a:lnTo>
                    <a:lnTo>
                      <a:pt x="841" y="1068"/>
                    </a:lnTo>
                    <a:lnTo>
                      <a:pt x="850" y="1081"/>
                    </a:lnTo>
                    <a:lnTo>
                      <a:pt x="859" y="1094"/>
                    </a:lnTo>
                    <a:lnTo>
                      <a:pt x="868" y="1106"/>
                    </a:lnTo>
                    <a:lnTo>
                      <a:pt x="843" y="1118"/>
                    </a:lnTo>
                    <a:lnTo>
                      <a:pt x="817" y="1132"/>
                    </a:lnTo>
                    <a:lnTo>
                      <a:pt x="790" y="1147"/>
                    </a:lnTo>
                    <a:lnTo>
                      <a:pt x="762" y="1162"/>
                    </a:lnTo>
                    <a:lnTo>
                      <a:pt x="735" y="1179"/>
                    </a:lnTo>
                    <a:lnTo>
                      <a:pt x="707" y="1196"/>
                    </a:lnTo>
                    <a:lnTo>
                      <a:pt x="678" y="1214"/>
                    </a:lnTo>
                    <a:lnTo>
                      <a:pt x="649" y="1233"/>
                    </a:lnTo>
                    <a:lnTo>
                      <a:pt x="621" y="1252"/>
                    </a:lnTo>
                    <a:lnTo>
                      <a:pt x="592" y="1271"/>
                    </a:lnTo>
                    <a:lnTo>
                      <a:pt x="562" y="1291"/>
                    </a:lnTo>
                    <a:lnTo>
                      <a:pt x="533" y="1310"/>
                    </a:lnTo>
                    <a:lnTo>
                      <a:pt x="504" y="1330"/>
                    </a:lnTo>
                    <a:lnTo>
                      <a:pt x="474" y="1348"/>
                    </a:lnTo>
                    <a:lnTo>
                      <a:pt x="446" y="1368"/>
                    </a:lnTo>
                    <a:lnTo>
                      <a:pt x="416" y="1386"/>
                    </a:lnTo>
                    <a:lnTo>
                      <a:pt x="387" y="1404"/>
                    </a:lnTo>
                    <a:lnTo>
                      <a:pt x="358" y="1421"/>
                    </a:lnTo>
                    <a:lnTo>
                      <a:pt x="329" y="1437"/>
                    </a:lnTo>
                    <a:lnTo>
                      <a:pt x="300" y="1452"/>
                    </a:lnTo>
                    <a:lnTo>
                      <a:pt x="273" y="1466"/>
                    </a:lnTo>
                    <a:lnTo>
                      <a:pt x="245" y="1479"/>
                    </a:lnTo>
                    <a:lnTo>
                      <a:pt x="217" y="1490"/>
                    </a:lnTo>
                    <a:lnTo>
                      <a:pt x="191" y="1499"/>
                    </a:lnTo>
                    <a:lnTo>
                      <a:pt x="164" y="1507"/>
                    </a:lnTo>
                    <a:lnTo>
                      <a:pt x="139" y="1514"/>
                    </a:lnTo>
                    <a:lnTo>
                      <a:pt x="114" y="1519"/>
                    </a:lnTo>
                    <a:lnTo>
                      <a:pt x="90" y="1521"/>
                    </a:lnTo>
                    <a:lnTo>
                      <a:pt x="67" y="1521"/>
                    </a:lnTo>
                    <a:lnTo>
                      <a:pt x="44" y="1519"/>
                    </a:lnTo>
                    <a:lnTo>
                      <a:pt x="20" y="1514"/>
                    </a:lnTo>
                    <a:lnTo>
                      <a:pt x="0" y="1507"/>
                    </a:lnTo>
                    <a:lnTo>
                      <a:pt x="4" y="1480"/>
                    </a:lnTo>
                    <a:lnTo>
                      <a:pt x="10" y="1452"/>
                    </a:lnTo>
                    <a:lnTo>
                      <a:pt x="16" y="1420"/>
                    </a:lnTo>
                    <a:lnTo>
                      <a:pt x="20" y="1378"/>
                    </a:lnTo>
                    <a:lnTo>
                      <a:pt x="22" y="1258"/>
                    </a:lnTo>
                    <a:lnTo>
                      <a:pt x="22" y="1137"/>
                    </a:lnTo>
                    <a:lnTo>
                      <a:pt x="23" y="1018"/>
                    </a:lnTo>
                    <a:lnTo>
                      <a:pt x="23" y="897"/>
                    </a:lnTo>
                    <a:lnTo>
                      <a:pt x="23" y="686"/>
                    </a:lnTo>
                    <a:lnTo>
                      <a:pt x="23" y="474"/>
                    </a:lnTo>
                    <a:lnTo>
                      <a:pt x="22" y="261"/>
                    </a:lnTo>
                    <a:lnTo>
                      <a:pt x="22" y="47"/>
                    </a:lnTo>
                    <a:lnTo>
                      <a:pt x="30" y="42"/>
                    </a:lnTo>
                    <a:lnTo>
                      <a:pt x="37" y="36"/>
                    </a:lnTo>
                    <a:lnTo>
                      <a:pt x="45" y="29"/>
                    </a:lnTo>
                    <a:lnTo>
                      <a:pt x="53" y="23"/>
                    </a:lnTo>
                    <a:lnTo>
                      <a:pt x="60" y="17"/>
                    </a:lnTo>
                    <a:lnTo>
                      <a:pt x="68" y="12"/>
                    </a:lnTo>
                    <a:lnTo>
                      <a:pt x="75" y="6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6063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287"/>
              <p:cNvSpPr>
                <a:spLocks/>
              </p:cNvSpPr>
              <p:nvPr/>
            </p:nvSpPr>
            <p:spPr bwMode="auto">
              <a:xfrm>
                <a:off x="546" y="872"/>
                <a:ext cx="390" cy="749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88" y="1"/>
                  </a:cxn>
                  <a:cxn ang="0">
                    <a:pos x="268" y="3"/>
                  </a:cxn>
                  <a:cxn ang="0">
                    <a:pos x="348" y="4"/>
                  </a:cxn>
                  <a:cxn ang="0">
                    <a:pos x="428" y="4"/>
                  </a:cxn>
                  <a:cxn ang="0">
                    <a:pos x="508" y="5"/>
                  </a:cxn>
                  <a:cxn ang="0">
                    <a:pos x="588" y="6"/>
                  </a:cxn>
                  <a:cxn ang="0">
                    <a:pos x="667" y="7"/>
                  </a:cxn>
                  <a:cxn ang="0">
                    <a:pos x="708" y="195"/>
                  </a:cxn>
                  <a:cxn ang="0">
                    <a:pos x="708" y="571"/>
                  </a:cxn>
                  <a:cxn ang="0">
                    <a:pos x="708" y="779"/>
                  </a:cxn>
                  <a:cxn ang="0">
                    <a:pos x="706" y="819"/>
                  </a:cxn>
                  <a:cxn ang="0">
                    <a:pos x="708" y="859"/>
                  </a:cxn>
                  <a:cxn ang="0">
                    <a:pos x="711" y="894"/>
                  </a:cxn>
                  <a:cxn ang="0">
                    <a:pos x="724" y="924"/>
                  </a:cxn>
                  <a:cxn ang="0">
                    <a:pos x="740" y="947"/>
                  </a:cxn>
                  <a:cxn ang="0">
                    <a:pos x="757" y="972"/>
                  </a:cxn>
                  <a:cxn ang="0">
                    <a:pos x="773" y="995"/>
                  </a:cxn>
                  <a:cxn ang="0">
                    <a:pos x="758" y="1018"/>
                  </a:cxn>
                  <a:cxn ang="0">
                    <a:pos x="710" y="1045"/>
                  </a:cxn>
                  <a:cxn ang="0">
                    <a:pos x="660" y="1080"/>
                  </a:cxn>
                  <a:cxn ang="0">
                    <a:pos x="610" y="1118"/>
                  </a:cxn>
                  <a:cxn ang="0">
                    <a:pos x="558" y="1161"/>
                  </a:cxn>
                  <a:cxn ang="0">
                    <a:pos x="506" y="1205"/>
                  </a:cxn>
                  <a:cxn ang="0">
                    <a:pos x="453" y="1252"/>
                  </a:cxn>
                  <a:cxn ang="0">
                    <a:pos x="401" y="1297"/>
                  </a:cxn>
                  <a:cxn ang="0">
                    <a:pos x="349" y="1341"/>
                  </a:cxn>
                  <a:cxn ang="0">
                    <a:pos x="297" y="1382"/>
                  </a:cxn>
                  <a:cxn ang="0">
                    <a:pos x="247" y="1419"/>
                  </a:cxn>
                  <a:cxn ang="0">
                    <a:pos x="198" y="1450"/>
                  </a:cxn>
                  <a:cxn ang="0">
                    <a:pos x="150" y="1475"/>
                  </a:cxn>
                  <a:cxn ang="0">
                    <a:pos x="105" y="1491"/>
                  </a:cxn>
                  <a:cxn ang="0">
                    <a:pos x="61" y="1498"/>
                  </a:cxn>
                  <a:cxn ang="0">
                    <a:pos x="20" y="1495"/>
                  </a:cxn>
                  <a:cxn ang="0">
                    <a:pos x="3" y="1462"/>
                  </a:cxn>
                  <a:cxn ang="0">
                    <a:pos x="7" y="1406"/>
                  </a:cxn>
                  <a:cxn ang="0">
                    <a:pos x="11" y="1232"/>
                  </a:cxn>
                  <a:cxn ang="0">
                    <a:pos x="11" y="959"/>
                  </a:cxn>
                  <a:cxn ang="0">
                    <a:pos x="12" y="628"/>
                  </a:cxn>
                  <a:cxn ang="0">
                    <a:pos x="12" y="239"/>
                  </a:cxn>
                  <a:cxn ang="0">
                    <a:pos x="19" y="38"/>
                  </a:cxn>
                  <a:cxn ang="0">
                    <a:pos x="33" y="28"/>
                  </a:cxn>
                  <a:cxn ang="0">
                    <a:pos x="48" y="17"/>
                  </a:cxn>
                  <a:cxn ang="0">
                    <a:pos x="61" y="6"/>
                  </a:cxn>
                </a:cxnLst>
                <a:rect l="0" t="0" r="r" b="b"/>
                <a:pathLst>
                  <a:path w="781" h="1498">
                    <a:moveTo>
                      <a:pt x="68" y="0"/>
                    </a:moveTo>
                    <a:lnTo>
                      <a:pt x="109" y="0"/>
                    </a:lnTo>
                    <a:lnTo>
                      <a:pt x="148" y="1"/>
                    </a:lnTo>
                    <a:lnTo>
                      <a:pt x="188" y="1"/>
                    </a:lnTo>
                    <a:lnTo>
                      <a:pt x="228" y="1"/>
                    </a:lnTo>
                    <a:lnTo>
                      <a:pt x="268" y="3"/>
                    </a:lnTo>
                    <a:lnTo>
                      <a:pt x="308" y="3"/>
                    </a:lnTo>
                    <a:lnTo>
                      <a:pt x="348" y="4"/>
                    </a:lnTo>
                    <a:lnTo>
                      <a:pt x="389" y="4"/>
                    </a:lnTo>
                    <a:lnTo>
                      <a:pt x="428" y="4"/>
                    </a:lnTo>
                    <a:lnTo>
                      <a:pt x="468" y="5"/>
                    </a:lnTo>
                    <a:lnTo>
                      <a:pt x="508" y="5"/>
                    </a:lnTo>
                    <a:lnTo>
                      <a:pt x="547" y="5"/>
                    </a:lnTo>
                    <a:lnTo>
                      <a:pt x="588" y="6"/>
                    </a:lnTo>
                    <a:lnTo>
                      <a:pt x="628" y="6"/>
                    </a:lnTo>
                    <a:lnTo>
                      <a:pt x="667" y="7"/>
                    </a:lnTo>
                    <a:lnTo>
                      <a:pt x="708" y="7"/>
                    </a:lnTo>
                    <a:lnTo>
                      <a:pt x="708" y="195"/>
                    </a:lnTo>
                    <a:lnTo>
                      <a:pt x="708" y="383"/>
                    </a:lnTo>
                    <a:lnTo>
                      <a:pt x="708" y="571"/>
                    </a:lnTo>
                    <a:lnTo>
                      <a:pt x="708" y="758"/>
                    </a:lnTo>
                    <a:lnTo>
                      <a:pt x="708" y="779"/>
                    </a:lnTo>
                    <a:lnTo>
                      <a:pt x="708" y="799"/>
                    </a:lnTo>
                    <a:lnTo>
                      <a:pt x="706" y="819"/>
                    </a:lnTo>
                    <a:lnTo>
                      <a:pt x="706" y="840"/>
                    </a:lnTo>
                    <a:lnTo>
                      <a:pt x="708" y="859"/>
                    </a:lnTo>
                    <a:lnTo>
                      <a:pt x="709" y="876"/>
                    </a:lnTo>
                    <a:lnTo>
                      <a:pt x="711" y="894"/>
                    </a:lnTo>
                    <a:lnTo>
                      <a:pt x="716" y="913"/>
                    </a:lnTo>
                    <a:lnTo>
                      <a:pt x="724" y="924"/>
                    </a:lnTo>
                    <a:lnTo>
                      <a:pt x="732" y="936"/>
                    </a:lnTo>
                    <a:lnTo>
                      <a:pt x="740" y="947"/>
                    </a:lnTo>
                    <a:lnTo>
                      <a:pt x="749" y="959"/>
                    </a:lnTo>
                    <a:lnTo>
                      <a:pt x="757" y="972"/>
                    </a:lnTo>
                    <a:lnTo>
                      <a:pt x="765" y="983"/>
                    </a:lnTo>
                    <a:lnTo>
                      <a:pt x="773" y="995"/>
                    </a:lnTo>
                    <a:lnTo>
                      <a:pt x="781" y="1006"/>
                    </a:lnTo>
                    <a:lnTo>
                      <a:pt x="758" y="1018"/>
                    </a:lnTo>
                    <a:lnTo>
                      <a:pt x="734" y="1030"/>
                    </a:lnTo>
                    <a:lnTo>
                      <a:pt x="710" y="1045"/>
                    </a:lnTo>
                    <a:lnTo>
                      <a:pt x="685" y="1061"/>
                    </a:lnTo>
                    <a:lnTo>
                      <a:pt x="660" y="1080"/>
                    </a:lnTo>
                    <a:lnTo>
                      <a:pt x="635" y="1098"/>
                    </a:lnTo>
                    <a:lnTo>
                      <a:pt x="610" y="1118"/>
                    </a:lnTo>
                    <a:lnTo>
                      <a:pt x="583" y="1140"/>
                    </a:lnTo>
                    <a:lnTo>
                      <a:pt x="558" y="1161"/>
                    </a:lnTo>
                    <a:lnTo>
                      <a:pt x="531" y="1184"/>
                    </a:lnTo>
                    <a:lnTo>
                      <a:pt x="506" y="1205"/>
                    </a:lnTo>
                    <a:lnTo>
                      <a:pt x="480" y="1229"/>
                    </a:lnTo>
                    <a:lnTo>
                      <a:pt x="453" y="1252"/>
                    </a:lnTo>
                    <a:lnTo>
                      <a:pt x="427" y="1275"/>
                    </a:lnTo>
                    <a:lnTo>
                      <a:pt x="401" y="1297"/>
                    </a:lnTo>
                    <a:lnTo>
                      <a:pt x="375" y="1320"/>
                    </a:lnTo>
                    <a:lnTo>
                      <a:pt x="349" y="1341"/>
                    </a:lnTo>
                    <a:lnTo>
                      <a:pt x="323" y="1362"/>
                    </a:lnTo>
                    <a:lnTo>
                      <a:pt x="297" y="1382"/>
                    </a:lnTo>
                    <a:lnTo>
                      <a:pt x="272" y="1401"/>
                    </a:lnTo>
                    <a:lnTo>
                      <a:pt x="247" y="1419"/>
                    </a:lnTo>
                    <a:lnTo>
                      <a:pt x="223" y="1435"/>
                    </a:lnTo>
                    <a:lnTo>
                      <a:pt x="198" y="1450"/>
                    </a:lnTo>
                    <a:lnTo>
                      <a:pt x="174" y="1464"/>
                    </a:lnTo>
                    <a:lnTo>
                      <a:pt x="150" y="1475"/>
                    </a:lnTo>
                    <a:lnTo>
                      <a:pt x="127" y="1484"/>
                    </a:lnTo>
                    <a:lnTo>
                      <a:pt x="105" y="1491"/>
                    </a:lnTo>
                    <a:lnTo>
                      <a:pt x="82" y="1496"/>
                    </a:lnTo>
                    <a:lnTo>
                      <a:pt x="61" y="1498"/>
                    </a:lnTo>
                    <a:lnTo>
                      <a:pt x="41" y="1498"/>
                    </a:lnTo>
                    <a:lnTo>
                      <a:pt x="20" y="1495"/>
                    </a:lnTo>
                    <a:lnTo>
                      <a:pt x="0" y="1489"/>
                    </a:lnTo>
                    <a:lnTo>
                      <a:pt x="3" y="1462"/>
                    </a:lnTo>
                    <a:lnTo>
                      <a:pt x="5" y="1436"/>
                    </a:lnTo>
                    <a:lnTo>
                      <a:pt x="7" y="1406"/>
                    </a:lnTo>
                    <a:lnTo>
                      <a:pt x="9" y="1369"/>
                    </a:lnTo>
                    <a:lnTo>
                      <a:pt x="11" y="1232"/>
                    </a:lnTo>
                    <a:lnTo>
                      <a:pt x="11" y="1095"/>
                    </a:lnTo>
                    <a:lnTo>
                      <a:pt x="11" y="959"/>
                    </a:lnTo>
                    <a:lnTo>
                      <a:pt x="12" y="823"/>
                    </a:lnTo>
                    <a:lnTo>
                      <a:pt x="12" y="628"/>
                    </a:lnTo>
                    <a:lnTo>
                      <a:pt x="12" y="433"/>
                    </a:lnTo>
                    <a:lnTo>
                      <a:pt x="12" y="239"/>
                    </a:lnTo>
                    <a:lnTo>
                      <a:pt x="12" y="44"/>
                    </a:lnTo>
                    <a:lnTo>
                      <a:pt x="19" y="38"/>
                    </a:lnTo>
                    <a:lnTo>
                      <a:pt x="26" y="34"/>
                    </a:lnTo>
                    <a:lnTo>
                      <a:pt x="33" y="28"/>
                    </a:lnTo>
                    <a:lnTo>
                      <a:pt x="41" y="22"/>
                    </a:lnTo>
                    <a:lnTo>
                      <a:pt x="48" y="17"/>
                    </a:lnTo>
                    <a:lnTo>
                      <a:pt x="54" y="12"/>
                    </a:lnTo>
                    <a:lnTo>
                      <a:pt x="61" y="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6B6B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288"/>
              <p:cNvSpPr>
                <a:spLocks/>
              </p:cNvSpPr>
              <p:nvPr/>
            </p:nvSpPr>
            <p:spPr bwMode="auto">
              <a:xfrm>
                <a:off x="550" y="873"/>
                <a:ext cx="347" cy="737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162" y="2"/>
                  </a:cxn>
                  <a:cxn ang="0">
                    <a:pos x="234" y="3"/>
                  </a:cxn>
                  <a:cxn ang="0">
                    <a:pos x="306" y="4"/>
                  </a:cxn>
                  <a:cxn ang="0">
                    <a:pos x="378" y="4"/>
                  </a:cxn>
                  <a:cxn ang="0">
                    <a:pos x="450" y="5"/>
                  </a:cxn>
                  <a:cxn ang="0">
                    <a:pos x="522" y="6"/>
                  </a:cxn>
                  <a:cxn ang="0">
                    <a:pos x="595" y="7"/>
                  </a:cxn>
                  <a:cxn ang="0">
                    <a:pos x="631" y="176"/>
                  </a:cxn>
                  <a:cxn ang="0">
                    <a:pos x="631" y="514"/>
                  </a:cxn>
                  <a:cxn ang="0">
                    <a:pos x="629" y="701"/>
                  </a:cxn>
                  <a:cxn ang="0">
                    <a:pos x="629" y="738"/>
                  </a:cxn>
                  <a:cxn ang="0">
                    <a:pos x="629" y="772"/>
                  </a:cxn>
                  <a:cxn ang="0">
                    <a:pos x="633" y="807"/>
                  </a:cxn>
                  <a:cxn ang="0">
                    <a:pos x="643" y="833"/>
                  </a:cxn>
                  <a:cxn ang="0">
                    <a:pos x="658" y="853"/>
                  </a:cxn>
                  <a:cxn ang="0">
                    <a:pos x="672" y="874"/>
                  </a:cxn>
                  <a:cxn ang="0">
                    <a:pos x="687" y="893"/>
                  </a:cxn>
                  <a:cxn ang="0">
                    <a:pos x="651" y="927"/>
                  </a:cxn>
                  <a:cxn ang="0">
                    <a:pos x="564" y="999"/>
                  </a:cxn>
                  <a:cxn ang="0">
                    <a:pos x="474" y="1094"/>
                  </a:cxn>
                  <a:cxn ang="0">
                    <a:pos x="382" y="1199"/>
                  </a:cxn>
                  <a:cxn ang="0">
                    <a:pos x="291" y="1301"/>
                  </a:cxn>
                  <a:cxn ang="0">
                    <a:pos x="202" y="1390"/>
                  </a:cxn>
                  <a:cxn ang="0">
                    <a:pos x="118" y="1452"/>
                  </a:cxn>
                  <a:cxn ang="0">
                    <a:pos x="40" y="1475"/>
                  </a:cxn>
                  <a:cxn ang="0">
                    <a:pos x="3" y="1444"/>
                  </a:cxn>
                  <a:cxn ang="0">
                    <a:pos x="2" y="1392"/>
                  </a:cxn>
                  <a:cxn ang="0">
                    <a:pos x="2" y="1206"/>
                  </a:cxn>
                  <a:cxn ang="0">
                    <a:pos x="2" y="898"/>
                  </a:cxn>
                  <a:cxn ang="0">
                    <a:pos x="3" y="570"/>
                  </a:cxn>
                  <a:cxn ang="0">
                    <a:pos x="3" y="217"/>
                  </a:cxn>
                  <a:cxn ang="0">
                    <a:pos x="11" y="36"/>
                  </a:cxn>
                  <a:cxn ang="0">
                    <a:pos x="24" y="26"/>
                  </a:cxn>
                  <a:cxn ang="0">
                    <a:pos x="35" y="15"/>
                  </a:cxn>
                  <a:cxn ang="0">
                    <a:pos x="48" y="5"/>
                  </a:cxn>
                </a:cxnLst>
                <a:rect l="0" t="0" r="r" b="b"/>
                <a:pathLst>
                  <a:path w="694" h="1475">
                    <a:moveTo>
                      <a:pt x="55" y="0"/>
                    </a:moveTo>
                    <a:lnTo>
                      <a:pt x="90" y="0"/>
                    </a:lnTo>
                    <a:lnTo>
                      <a:pt x="126" y="2"/>
                    </a:lnTo>
                    <a:lnTo>
                      <a:pt x="162" y="2"/>
                    </a:lnTo>
                    <a:lnTo>
                      <a:pt x="199" y="2"/>
                    </a:lnTo>
                    <a:lnTo>
                      <a:pt x="234" y="3"/>
                    </a:lnTo>
                    <a:lnTo>
                      <a:pt x="270" y="3"/>
                    </a:lnTo>
                    <a:lnTo>
                      <a:pt x="306" y="4"/>
                    </a:lnTo>
                    <a:lnTo>
                      <a:pt x="343" y="4"/>
                    </a:lnTo>
                    <a:lnTo>
                      <a:pt x="378" y="4"/>
                    </a:lnTo>
                    <a:lnTo>
                      <a:pt x="414" y="5"/>
                    </a:lnTo>
                    <a:lnTo>
                      <a:pt x="450" y="5"/>
                    </a:lnTo>
                    <a:lnTo>
                      <a:pt x="487" y="5"/>
                    </a:lnTo>
                    <a:lnTo>
                      <a:pt x="522" y="6"/>
                    </a:lnTo>
                    <a:lnTo>
                      <a:pt x="558" y="6"/>
                    </a:lnTo>
                    <a:lnTo>
                      <a:pt x="595" y="7"/>
                    </a:lnTo>
                    <a:lnTo>
                      <a:pt x="631" y="7"/>
                    </a:lnTo>
                    <a:lnTo>
                      <a:pt x="631" y="176"/>
                    </a:lnTo>
                    <a:lnTo>
                      <a:pt x="631" y="345"/>
                    </a:lnTo>
                    <a:lnTo>
                      <a:pt x="631" y="514"/>
                    </a:lnTo>
                    <a:lnTo>
                      <a:pt x="631" y="683"/>
                    </a:lnTo>
                    <a:lnTo>
                      <a:pt x="629" y="701"/>
                    </a:lnTo>
                    <a:lnTo>
                      <a:pt x="629" y="719"/>
                    </a:lnTo>
                    <a:lnTo>
                      <a:pt x="629" y="738"/>
                    </a:lnTo>
                    <a:lnTo>
                      <a:pt x="628" y="756"/>
                    </a:lnTo>
                    <a:lnTo>
                      <a:pt x="629" y="772"/>
                    </a:lnTo>
                    <a:lnTo>
                      <a:pt x="631" y="790"/>
                    </a:lnTo>
                    <a:lnTo>
                      <a:pt x="633" y="807"/>
                    </a:lnTo>
                    <a:lnTo>
                      <a:pt x="636" y="823"/>
                    </a:lnTo>
                    <a:lnTo>
                      <a:pt x="643" y="833"/>
                    </a:lnTo>
                    <a:lnTo>
                      <a:pt x="651" y="844"/>
                    </a:lnTo>
                    <a:lnTo>
                      <a:pt x="658" y="853"/>
                    </a:lnTo>
                    <a:lnTo>
                      <a:pt x="665" y="863"/>
                    </a:lnTo>
                    <a:lnTo>
                      <a:pt x="672" y="874"/>
                    </a:lnTo>
                    <a:lnTo>
                      <a:pt x="679" y="883"/>
                    </a:lnTo>
                    <a:lnTo>
                      <a:pt x="687" y="893"/>
                    </a:lnTo>
                    <a:lnTo>
                      <a:pt x="694" y="904"/>
                    </a:lnTo>
                    <a:lnTo>
                      <a:pt x="651" y="927"/>
                    </a:lnTo>
                    <a:lnTo>
                      <a:pt x="609" y="959"/>
                    </a:lnTo>
                    <a:lnTo>
                      <a:pt x="564" y="999"/>
                    </a:lnTo>
                    <a:lnTo>
                      <a:pt x="519" y="1044"/>
                    </a:lnTo>
                    <a:lnTo>
                      <a:pt x="474" y="1094"/>
                    </a:lnTo>
                    <a:lnTo>
                      <a:pt x="428" y="1146"/>
                    </a:lnTo>
                    <a:lnTo>
                      <a:pt x="382" y="1199"/>
                    </a:lnTo>
                    <a:lnTo>
                      <a:pt x="337" y="1251"/>
                    </a:lnTo>
                    <a:lnTo>
                      <a:pt x="291" y="1301"/>
                    </a:lnTo>
                    <a:lnTo>
                      <a:pt x="247" y="1349"/>
                    </a:lnTo>
                    <a:lnTo>
                      <a:pt x="202" y="1390"/>
                    </a:lnTo>
                    <a:lnTo>
                      <a:pt x="159" y="1426"/>
                    </a:lnTo>
                    <a:lnTo>
                      <a:pt x="118" y="1452"/>
                    </a:lnTo>
                    <a:lnTo>
                      <a:pt x="79" y="1469"/>
                    </a:lnTo>
                    <a:lnTo>
                      <a:pt x="40" y="1475"/>
                    </a:lnTo>
                    <a:lnTo>
                      <a:pt x="4" y="1468"/>
                    </a:lnTo>
                    <a:lnTo>
                      <a:pt x="3" y="1444"/>
                    </a:lnTo>
                    <a:lnTo>
                      <a:pt x="2" y="1420"/>
                    </a:lnTo>
                    <a:lnTo>
                      <a:pt x="2" y="1392"/>
                    </a:lnTo>
                    <a:lnTo>
                      <a:pt x="0" y="1359"/>
                    </a:lnTo>
                    <a:lnTo>
                      <a:pt x="2" y="1206"/>
                    </a:lnTo>
                    <a:lnTo>
                      <a:pt x="2" y="1051"/>
                    </a:lnTo>
                    <a:lnTo>
                      <a:pt x="2" y="898"/>
                    </a:lnTo>
                    <a:lnTo>
                      <a:pt x="3" y="746"/>
                    </a:lnTo>
                    <a:lnTo>
                      <a:pt x="3" y="570"/>
                    </a:lnTo>
                    <a:lnTo>
                      <a:pt x="3" y="393"/>
                    </a:lnTo>
                    <a:lnTo>
                      <a:pt x="3" y="217"/>
                    </a:lnTo>
                    <a:lnTo>
                      <a:pt x="4" y="41"/>
                    </a:lnTo>
                    <a:lnTo>
                      <a:pt x="11" y="36"/>
                    </a:lnTo>
                    <a:lnTo>
                      <a:pt x="17" y="30"/>
                    </a:lnTo>
                    <a:lnTo>
                      <a:pt x="24" y="26"/>
                    </a:lnTo>
                    <a:lnTo>
                      <a:pt x="29" y="20"/>
                    </a:lnTo>
                    <a:lnTo>
                      <a:pt x="35" y="15"/>
                    </a:lnTo>
                    <a:lnTo>
                      <a:pt x="42" y="10"/>
                    </a:lnTo>
                    <a:lnTo>
                      <a:pt x="48" y="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7575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289"/>
              <p:cNvSpPr>
                <a:spLocks/>
              </p:cNvSpPr>
              <p:nvPr/>
            </p:nvSpPr>
            <p:spPr bwMode="auto">
              <a:xfrm>
                <a:off x="550" y="873"/>
                <a:ext cx="307" cy="727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46" y="2"/>
                  </a:cxn>
                  <a:cxn ang="0">
                    <a:pos x="210" y="3"/>
                  </a:cxn>
                  <a:cxn ang="0">
                    <a:pos x="274" y="4"/>
                  </a:cxn>
                  <a:cxn ang="0">
                    <a:pos x="338" y="4"/>
                  </a:cxn>
                  <a:cxn ang="0">
                    <a:pos x="401" y="5"/>
                  </a:cxn>
                  <a:cxn ang="0">
                    <a:pos x="466" y="6"/>
                  </a:cxn>
                  <a:cxn ang="0">
                    <a:pos x="529" y="7"/>
                  </a:cxn>
                  <a:cxn ang="0">
                    <a:pos x="562" y="157"/>
                  </a:cxn>
                  <a:cxn ang="0">
                    <a:pos x="562" y="458"/>
                  </a:cxn>
                  <a:cxn ang="0">
                    <a:pos x="560" y="624"/>
                  </a:cxn>
                  <a:cxn ang="0">
                    <a:pos x="560" y="657"/>
                  </a:cxn>
                  <a:cxn ang="0">
                    <a:pos x="562" y="688"/>
                  </a:cxn>
                  <a:cxn ang="0">
                    <a:pos x="565" y="717"/>
                  </a:cxn>
                  <a:cxn ang="0">
                    <a:pos x="573" y="741"/>
                  </a:cxn>
                  <a:cxn ang="0">
                    <a:pos x="586" y="760"/>
                  </a:cxn>
                  <a:cxn ang="0">
                    <a:pos x="597" y="778"/>
                  </a:cxn>
                  <a:cxn ang="0">
                    <a:pos x="609" y="797"/>
                  </a:cxn>
                  <a:cxn ang="0">
                    <a:pos x="578" y="828"/>
                  </a:cxn>
                  <a:cxn ang="0">
                    <a:pos x="502" y="903"/>
                  </a:cxn>
                  <a:cxn ang="0">
                    <a:pos x="424" y="1006"/>
                  </a:cxn>
                  <a:cxn ang="0">
                    <a:pos x="345" y="1124"/>
                  </a:cxn>
                  <a:cxn ang="0">
                    <a:pos x="268" y="1243"/>
                  </a:cxn>
                  <a:cxn ang="0">
                    <a:pos x="192" y="1346"/>
                  </a:cxn>
                  <a:cxn ang="0">
                    <a:pos x="118" y="1422"/>
                  </a:cxn>
                  <a:cxn ang="0">
                    <a:pos x="49" y="1455"/>
                  </a:cxn>
                  <a:cxn ang="0">
                    <a:pos x="12" y="1427"/>
                  </a:cxn>
                  <a:cxn ang="0">
                    <a:pos x="5" y="1380"/>
                  </a:cxn>
                  <a:cxn ang="0">
                    <a:pos x="0" y="1180"/>
                  </a:cxn>
                  <a:cxn ang="0">
                    <a:pos x="2" y="838"/>
                  </a:cxn>
                  <a:cxn ang="0">
                    <a:pos x="3" y="511"/>
                  </a:cxn>
                  <a:cxn ang="0">
                    <a:pos x="4" y="195"/>
                  </a:cxn>
                  <a:cxn ang="0">
                    <a:pos x="11" y="33"/>
                  </a:cxn>
                  <a:cxn ang="0">
                    <a:pos x="22" y="23"/>
                  </a:cxn>
                  <a:cxn ang="0">
                    <a:pos x="34" y="14"/>
                  </a:cxn>
                  <a:cxn ang="0">
                    <a:pos x="44" y="5"/>
                  </a:cxn>
                </a:cxnLst>
                <a:rect l="0" t="0" r="r" b="b"/>
                <a:pathLst>
                  <a:path w="615" h="1455">
                    <a:moveTo>
                      <a:pt x="50" y="0"/>
                    </a:moveTo>
                    <a:lnTo>
                      <a:pt x="82" y="0"/>
                    </a:lnTo>
                    <a:lnTo>
                      <a:pt x="115" y="2"/>
                    </a:lnTo>
                    <a:lnTo>
                      <a:pt x="146" y="2"/>
                    </a:lnTo>
                    <a:lnTo>
                      <a:pt x="178" y="2"/>
                    </a:lnTo>
                    <a:lnTo>
                      <a:pt x="210" y="3"/>
                    </a:lnTo>
                    <a:lnTo>
                      <a:pt x="242" y="3"/>
                    </a:lnTo>
                    <a:lnTo>
                      <a:pt x="274" y="4"/>
                    </a:lnTo>
                    <a:lnTo>
                      <a:pt x="306" y="4"/>
                    </a:lnTo>
                    <a:lnTo>
                      <a:pt x="338" y="4"/>
                    </a:lnTo>
                    <a:lnTo>
                      <a:pt x="370" y="5"/>
                    </a:lnTo>
                    <a:lnTo>
                      <a:pt x="401" y="5"/>
                    </a:lnTo>
                    <a:lnTo>
                      <a:pt x="434" y="5"/>
                    </a:lnTo>
                    <a:lnTo>
                      <a:pt x="466" y="6"/>
                    </a:lnTo>
                    <a:lnTo>
                      <a:pt x="498" y="6"/>
                    </a:lnTo>
                    <a:lnTo>
                      <a:pt x="529" y="7"/>
                    </a:lnTo>
                    <a:lnTo>
                      <a:pt x="562" y="7"/>
                    </a:lnTo>
                    <a:lnTo>
                      <a:pt x="562" y="157"/>
                    </a:lnTo>
                    <a:lnTo>
                      <a:pt x="562" y="307"/>
                    </a:lnTo>
                    <a:lnTo>
                      <a:pt x="562" y="458"/>
                    </a:lnTo>
                    <a:lnTo>
                      <a:pt x="562" y="608"/>
                    </a:lnTo>
                    <a:lnTo>
                      <a:pt x="560" y="624"/>
                    </a:lnTo>
                    <a:lnTo>
                      <a:pt x="560" y="640"/>
                    </a:lnTo>
                    <a:lnTo>
                      <a:pt x="560" y="657"/>
                    </a:lnTo>
                    <a:lnTo>
                      <a:pt x="560" y="673"/>
                    </a:lnTo>
                    <a:lnTo>
                      <a:pt x="562" y="688"/>
                    </a:lnTo>
                    <a:lnTo>
                      <a:pt x="563" y="702"/>
                    </a:lnTo>
                    <a:lnTo>
                      <a:pt x="565" y="717"/>
                    </a:lnTo>
                    <a:lnTo>
                      <a:pt x="567" y="732"/>
                    </a:lnTo>
                    <a:lnTo>
                      <a:pt x="573" y="741"/>
                    </a:lnTo>
                    <a:lnTo>
                      <a:pt x="579" y="750"/>
                    </a:lnTo>
                    <a:lnTo>
                      <a:pt x="586" y="760"/>
                    </a:lnTo>
                    <a:lnTo>
                      <a:pt x="591" y="769"/>
                    </a:lnTo>
                    <a:lnTo>
                      <a:pt x="597" y="778"/>
                    </a:lnTo>
                    <a:lnTo>
                      <a:pt x="603" y="787"/>
                    </a:lnTo>
                    <a:lnTo>
                      <a:pt x="609" y="797"/>
                    </a:lnTo>
                    <a:lnTo>
                      <a:pt x="615" y="806"/>
                    </a:lnTo>
                    <a:lnTo>
                      <a:pt x="578" y="828"/>
                    </a:lnTo>
                    <a:lnTo>
                      <a:pt x="540" y="861"/>
                    </a:lnTo>
                    <a:lnTo>
                      <a:pt x="502" y="903"/>
                    </a:lnTo>
                    <a:lnTo>
                      <a:pt x="462" y="951"/>
                    </a:lnTo>
                    <a:lnTo>
                      <a:pt x="424" y="1006"/>
                    </a:lnTo>
                    <a:lnTo>
                      <a:pt x="384" y="1064"/>
                    </a:lnTo>
                    <a:lnTo>
                      <a:pt x="345" y="1124"/>
                    </a:lnTo>
                    <a:lnTo>
                      <a:pt x="307" y="1184"/>
                    </a:lnTo>
                    <a:lnTo>
                      <a:pt x="268" y="1243"/>
                    </a:lnTo>
                    <a:lnTo>
                      <a:pt x="229" y="1297"/>
                    </a:lnTo>
                    <a:lnTo>
                      <a:pt x="192" y="1346"/>
                    </a:lnTo>
                    <a:lnTo>
                      <a:pt x="154" y="1389"/>
                    </a:lnTo>
                    <a:lnTo>
                      <a:pt x="118" y="1422"/>
                    </a:lnTo>
                    <a:lnTo>
                      <a:pt x="82" y="1444"/>
                    </a:lnTo>
                    <a:lnTo>
                      <a:pt x="49" y="1455"/>
                    </a:lnTo>
                    <a:lnTo>
                      <a:pt x="15" y="1450"/>
                    </a:lnTo>
                    <a:lnTo>
                      <a:pt x="12" y="1427"/>
                    </a:lnTo>
                    <a:lnTo>
                      <a:pt x="9" y="1404"/>
                    </a:lnTo>
                    <a:lnTo>
                      <a:pt x="5" y="1380"/>
                    </a:lnTo>
                    <a:lnTo>
                      <a:pt x="0" y="1351"/>
                    </a:lnTo>
                    <a:lnTo>
                      <a:pt x="0" y="1180"/>
                    </a:lnTo>
                    <a:lnTo>
                      <a:pt x="2" y="1009"/>
                    </a:lnTo>
                    <a:lnTo>
                      <a:pt x="2" y="838"/>
                    </a:lnTo>
                    <a:lnTo>
                      <a:pt x="2" y="669"/>
                    </a:lnTo>
                    <a:lnTo>
                      <a:pt x="3" y="511"/>
                    </a:lnTo>
                    <a:lnTo>
                      <a:pt x="4" y="353"/>
                    </a:lnTo>
                    <a:lnTo>
                      <a:pt x="4" y="195"/>
                    </a:lnTo>
                    <a:lnTo>
                      <a:pt x="5" y="37"/>
                    </a:lnTo>
                    <a:lnTo>
                      <a:pt x="11" y="33"/>
                    </a:lnTo>
                    <a:lnTo>
                      <a:pt x="17" y="28"/>
                    </a:lnTo>
                    <a:lnTo>
                      <a:pt x="22" y="23"/>
                    </a:lnTo>
                    <a:lnTo>
                      <a:pt x="28" y="19"/>
                    </a:lnTo>
                    <a:lnTo>
                      <a:pt x="34" y="14"/>
                    </a:lnTo>
                    <a:lnTo>
                      <a:pt x="39" y="10"/>
                    </a:lnTo>
                    <a:lnTo>
                      <a:pt x="44" y="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7C7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290"/>
              <p:cNvSpPr>
                <a:spLocks/>
              </p:cNvSpPr>
              <p:nvPr/>
            </p:nvSpPr>
            <p:spPr bwMode="auto">
              <a:xfrm>
                <a:off x="550" y="873"/>
                <a:ext cx="268" cy="716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31" y="1"/>
                  </a:cxn>
                  <a:cxn ang="0">
                    <a:pos x="186" y="2"/>
                  </a:cxn>
                  <a:cxn ang="0">
                    <a:pos x="241" y="3"/>
                  </a:cxn>
                  <a:cxn ang="0">
                    <a:pos x="298" y="3"/>
                  </a:cxn>
                  <a:cxn ang="0">
                    <a:pos x="353" y="4"/>
                  </a:cxn>
                  <a:cxn ang="0">
                    <a:pos x="408" y="5"/>
                  </a:cxn>
                  <a:cxn ang="0">
                    <a:pos x="465" y="6"/>
                  </a:cxn>
                  <a:cxn ang="0">
                    <a:pos x="492" y="137"/>
                  </a:cxn>
                  <a:cxn ang="0">
                    <a:pos x="492" y="399"/>
                  </a:cxn>
                  <a:cxn ang="0">
                    <a:pos x="492" y="545"/>
                  </a:cxn>
                  <a:cxn ang="0">
                    <a:pos x="491" y="573"/>
                  </a:cxn>
                  <a:cxn ang="0">
                    <a:pos x="492" y="601"/>
                  </a:cxn>
                  <a:cxn ang="0">
                    <a:pos x="495" y="626"/>
                  </a:cxn>
                  <a:cxn ang="0">
                    <a:pos x="502" y="647"/>
                  </a:cxn>
                  <a:cxn ang="0">
                    <a:pos x="512" y="663"/>
                  </a:cxn>
                  <a:cxn ang="0">
                    <a:pos x="522" y="678"/>
                  </a:cxn>
                  <a:cxn ang="0">
                    <a:pos x="532" y="694"/>
                  </a:cxn>
                  <a:cxn ang="0">
                    <a:pos x="504" y="724"/>
                  </a:cxn>
                  <a:cxn ang="0">
                    <a:pos x="439" y="803"/>
                  </a:cxn>
                  <a:cxn ang="0">
                    <a:pos x="375" y="916"/>
                  </a:cxn>
                  <a:cxn ang="0">
                    <a:pos x="309" y="1048"/>
                  </a:cxn>
                  <a:cxn ang="0">
                    <a:pos x="244" y="1182"/>
                  </a:cxn>
                  <a:cxn ang="0">
                    <a:pos x="180" y="1300"/>
                  </a:cxn>
                  <a:cxn ang="0">
                    <a:pos x="118" y="1389"/>
                  </a:cxn>
                  <a:cxn ang="0">
                    <a:pos x="57" y="1431"/>
                  </a:cxn>
                  <a:cxn ang="0">
                    <a:pos x="21" y="1408"/>
                  </a:cxn>
                  <a:cxn ang="0">
                    <a:pos x="7" y="1365"/>
                  </a:cxn>
                  <a:cxn ang="0">
                    <a:pos x="0" y="1152"/>
                  </a:cxn>
                  <a:cxn ang="0">
                    <a:pos x="2" y="777"/>
                  </a:cxn>
                  <a:cxn ang="0">
                    <a:pos x="3" y="451"/>
                  </a:cxn>
                  <a:cxn ang="0">
                    <a:pos x="5" y="171"/>
                  </a:cxn>
                  <a:cxn ang="0">
                    <a:pos x="11" y="28"/>
                  </a:cxn>
                  <a:cxn ang="0">
                    <a:pos x="21" y="20"/>
                  </a:cxn>
                  <a:cxn ang="0">
                    <a:pos x="32" y="11"/>
                  </a:cxn>
                  <a:cxn ang="0">
                    <a:pos x="42" y="3"/>
                  </a:cxn>
                </a:cxnLst>
                <a:rect l="0" t="0" r="r" b="b"/>
                <a:pathLst>
                  <a:path w="536" h="1431">
                    <a:moveTo>
                      <a:pt x="47" y="0"/>
                    </a:moveTo>
                    <a:lnTo>
                      <a:pt x="74" y="0"/>
                    </a:lnTo>
                    <a:lnTo>
                      <a:pt x="102" y="1"/>
                    </a:lnTo>
                    <a:lnTo>
                      <a:pt x="131" y="1"/>
                    </a:lnTo>
                    <a:lnTo>
                      <a:pt x="158" y="1"/>
                    </a:lnTo>
                    <a:lnTo>
                      <a:pt x="186" y="2"/>
                    </a:lnTo>
                    <a:lnTo>
                      <a:pt x="214" y="2"/>
                    </a:lnTo>
                    <a:lnTo>
                      <a:pt x="241" y="3"/>
                    </a:lnTo>
                    <a:lnTo>
                      <a:pt x="270" y="3"/>
                    </a:lnTo>
                    <a:lnTo>
                      <a:pt x="298" y="3"/>
                    </a:lnTo>
                    <a:lnTo>
                      <a:pt x="325" y="4"/>
                    </a:lnTo>
                    <a:lnTo>
                      <a:pt x="353" y="4"/>
                    </a:lnTo>
                    <a:lnTo>
                      <a:pt x="381" y="4"/>
                    </a:lnTo>
                    <a:lnTo>
                      <a:pt x="408" y="5"/>
                    </a:lnTo>
                    <a:lnTo>
                      <a:pt x="437" y="5"/>
                    </a:lnTo>
                    <a:lnTo>
                      <a:pt x="465" y="6"/>
                    </a:lnTo>
                    <a:lnTo>
                      <a:pt x="492" y="6"/>
                    </a:lnTo>
                    <a:lnTo>
                      <a:pt x="492" y="137"/>
                    </a:lnTo>
                    <a:lnTo>
                      <a:pt x="492" y="268"/>
                    </a:lnTo>
                    <a:lnTo>
                      <a:pt x="492" y="399"/>
                    </a:lnTo>
                    <a:lnTo>
                      <a:pt x="492" y="530"/>
                    </a:lnTo>
                    <a:lnTo>
                      <a:pt x="492" y="545"/>
                    </a:lnTo>
                    <a:lnTo>
                      <a:pt x="492" y="558"/>
                    </a:lnTo>
                    <a:lnTo>
                      <a:pt x="491" y="573"/>
                    </a:lnTo>
                    <a:lnTo>
                      <a:pt x="491" y="588"/>
                    </a:lnTo>
                    <a:lnTo>
                      <a:pt x="492" y="601"/>
                    </a:lnTo>
                    <a:lnTo>
                      <a:pt x="494" y="614"/>
                    </a:lnTo>
                    <a:lnTo>
                      <a:pt x="495" y="626"/>
                    </a:lnTo>
                    <a:lnTo>
                      <a:pt x="497" y="639"/>
                    </a:lnTo>
                    <a:lnTo>
                      <a:pt x="502" y="647"/>
                    </a:lnTo>
                    <a:lnTo>
                      <a:pt x="507" y="655"/>
                    </a:lnTo>
                    <a:lnTo>
                      <a:pt x="512" y="663"/>
                    </a:lnTo>
                    <a:lnTo>
                      <a:pt x="517" y="670"/>
                    </a:lnTo>
                    <a:lnTo>
                      <a:pt x="522" y="678"/>
                    </a:lnTo>
                    <a:lnTo>
                      <a:pt x="527" y="686"/>
                    </a:lnTo>
                    <a:lnTo>
                      <a:pt x="532" y="694"/>
                    </a:lnTo>
                    <a:lnTo>
                      <a:pt x="536" y="702"/>
                    </a:lnTo>
                    <a:lnTo>
                      <a:pt x="504" y="724"/>
                    </a:lnTo>
                    <a:lnTo>
                      <a:pt x="473" y="758"/>
                    </a:lnTo>
                    <a:lnTo>
                      <a:pt x="439" y="803"/>
                    </a:lnTo>
                    <a:lnTo>
                      <a:pt x="407" y="856"/>
                    </a:lnTo>
                    <a:lnTo>
                      <a:pt x="375" y="916"/>
                    </a:lnTo>
                    <a:lnTo>
                      <a:pt x="341" y="981"/>
                    </a:lnTo>
                    <a:lnTo>
                      <a:pt x="309" y="1048"/>
                    </a:lnTo>
                    <a:lnTo>
                      <a:pt x="277" y="1115"/>
                    </a:lnTo>
                    <a:lnTo>
                      <a:pt x="244" y="1182"/>
                    </a:lnTo>
                    <a:lnTo>
                      <a:pt x="211" y="1244"/>
                    </a:lnTo>
                    <a:lnTo>
                      <a:pt x="180" y="1300"/>
                    </a:lnTo>
                    <a:lnTo>
                      <a:pt x="148" y="1350"/>
                    </a:lnTo>
                    <a:lnTo>
                      <a:pt x="118" y="1389"/>
                    </a:lnTo>
                    <a:lnTo>
                      <a:pt x="87" y="1417"/>
                    </a:lnTo>
                    <a:lnTo>
                      <a:pt x="57" y="1431"/>
                    </a:lnTo>
                    <a:lnTo>
                      <a:pt x="28" y="1428"/>
                    </a:lnTo>
                    <a:lnTo>
                      <a:pt x="21" y="1408"/>
                    </a:lnTo>
                    <a:lnTo>
                      <a:pt x="14" y="1387"/>
                    </a:lnTo>
                    <a:lnTo>
                      <a:pt x="7" y="1365"/>
                    </a:lnTo>
                    <a:lnTo>
                      <a:pt x="0" y="1340"/>
                    </a:lnTo>
                    <a:lnTo>
                      <a:pt x="0" y="1152"/>
                    </a:lnTo>
                    <a:lnTo>
                      <a:pt x="2" y="965"/>
                    </a:lnTo>
                    <a:lnTo>
                      <a:pt x="2" y="777"/>
                    </a:lnTo>
                    <a:lnTo>
                      <a:pt x="2" y="591"/>
                    </a:lnTo>
                    <a:lnTo>
                      <a:pt x="3" y="451"/>
                    </a:lnTo>
                    <a:lnTo>
                      <a:pt x="4" y="311"/>
                    </a:lnTo>
                    <a:lnTo>
                      <a:pt x="5" y="171"/>
                    </a:lnTo>
                    <a:lnTo>
                      <a:pt x="6" y="32"/>
                    </a:lnTo>
                    <a:lnTo>
                      <a:pt x="11" y="28"/>
                    </a:lnTo>
                    <a:lnTo>
                      <a:pt x="15" y="24"/>
                    </a:lnTo>
                    <a:lnTo>
                      <a:pt x="21" y="20"/>
                    </a:lnTo>
                    <a:lnTo>
                      <a:pt x="26" y="16"/>
                    </a:lnTo>
                    <a:lnTo>
                      <a:pt x="32" y="11"/>
                    </a:lnTo>
                    <a:lnTo>
                      <a:pt x="36" y="8"/>
                    </a:lnTo>
                    <a:lnTo>
                      <a:pt x="42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487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291"/>
              <p:cNvSpPr>
                <a:spLocks/>
              </p:cNvSpPr>
              <p:nvPr/>
            </p:nvSpPr>
            <p:spPr bwMode="auto">
              <a:xfrm>
                <a:off x="550" y="873"/>
                <a:ext cx="229" cy="70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113" y="1"/>
                  </a:cxn>
                  <a:cxn ang="0">
                    <a:pos x="161" y="2"/>
                  </a:cxn>
                  <a:cxn ang="0">
                    <a:pos x="209" y="3"/>
                  </a:cxn>
                  <a:cxn ang="0">
                    <a:pos x="256" y="3"/>
                  </a:cxn>
                  <a:cxn ang="0">
                    <a:pos x="305" y="4"/>
                  </a:cxn>
                  <a:cxn ang="0">
                    <a:pos x="352" y="5"/>
                  </a:cxn>
                  <a:cxn ang="0">
                    <a:pos x="399" y="6"/>
                  </a:cxn>
                  <a:cxn ang="0">
                    <a:pos x="423" y="118"/>
                  </a:cxn>
                  <a:cxn ang="0">
                    <a:pos x="423" y="343"/>
                  </a:cxn>
                  <a:cxn ang="0">
                    <a:pos x="423" y="467"/>
                  </a:cxn>
                  <a:cxn ang="0">
                    <a:pos x="423" y="494"/>
                  </a:cxn>
                  <a:cxn ang="0">
                    <a:pos x="424" y="517"/>
                  </a:cxn>
                  <a:cxn ang="0">
                    <a:pos x="427" y="538"/>
                  </a:cxn>
                  <a:cxn ang="0">
                    <a:pos x="436" y="561"/>
                  </a:cxn>
                  <a:cxn ang="0">
                    <a:pos x="450" y="588"/>
                  </a:cxn>
                  <a:cxn ang="0">
                    <a:pos x="431" y="622"/>
                  </a:cxn>
                  <a:cxn ang="0">
                    <a:pos x="378" y="705"/>
                  </a:cxn>
                  <a:cxn ang="0">
                    <a:pos x="325" y="828"/>
                  </a:cxn>
                  <a:cxn ang="0">
                    <a:pos x="274" y="973"/>
                  </a:cxn>
                  <a:cxn ang="0">
                    <a:pos x="222" y="1122"/>
                  </a:cxn>
                  <a:cxn ang="0">
                    <a:pos x="169" y="1257"/>
                  </a:cxn>
                  <a:cxn ang="0">
                    <a:pos x="118" y="1359"/>
                  </a:cxn>
                  <a:cxn ang="0">
                    <a:pos x="66" y="1410"/>
                  </a:cxn>
                  <a:cxn ang="0">
                    <a:pos x="36" y="1401"/>
                  </a:cxn>
                  <a:cxn ang="0">
                    <a:pos x="26" y="1381"/>
                  </a:cxn>
                  <a:cxn ang="0">
                    <a:pos x="15" y="1361"/>
                  </a:cxn>
                  <a:cxn ang="0">
                    <a:pos x="5" y="1342"/>
                  </a:cxn>
                  <a:cxn ang="0">
                    <a:pos x="0" y="1126"/>
                  </a:cxn>
                  <a:cxn ang="0">
                    <a:pos x="0" y="717"/>
                  </a:cxn>
                  <a:cxn ang="0">
                    <a:pos x="3" y="392"/>
                  </a:cxn>
                  <a:cxn ang="0">
                    <a:pos x="6" y="150"/>
                  </a:cxn>
                  <a:cxn ang="0">
                    <a:pos x="12" y="26"/>
                  </a:cxn>
                  <a:cxn ang="0">
                    <a:pos x="20" y="18"/>
                  </a:cxn>
                  <a:cxn ang="0">
                    <a:pos x="29" y="11"/>
                  </a:cxn>
                  <a:cxn ang="0">
                    <a:pos x="37" y="3"/>
                  </a:cxn>
                </a:cxnLst>
                <a:rect l="0" t="0" r="r" b="b"/>
                <a:pathLst>
                  <a:path w="458" h="1410">
                    <a:moveTo>
                      <a:pt x="42" y="0"/>
                    </a:moveTo>
                    <a:lnTo>
                      <a:pt x="66" y="0"/>
                    </a:lnTo>
                    <a:lnTo>
                      <a:pt x="89" y="1"/>
                    </a:lnTo>
                    <a:lnTo>
                      <a:pt x="113" y="1"/>
                    </a:lnTo>
                    <a:lnTo>
                      <a:pt x="138" y="1"/>
                    </a:lnTo>
                    <a:lnTo>
                      <a:pt x="161" y="2"/>
                    </a:lnTo>
                    <a:lnTo>
                      <a:pt x="185" y="2"/>
                    </a:lnTo>
                    <a:lnTo>
                      <a:pt x="209" y="3"/>
                    </a:lnTo>
                    <a:lnTo>
                      <a:pt x="233" y="3"/>
                    </a:lnTo>
                    <a:lnTo>
                      <a:pt x="256" y="3"/>
                    </a:lnTo>
                    <a:lnTo>
                      <a:pt x="280" y="4"/>
                    </a:lnTo>
                    <a:lnTo>
                      <a:pt x="305" y="4"/>
                    </a:lnTo>
                    <a:lnTo>
                      <a:pt x="328" y="4"/>
                    </a:lnTo>
                    <a:lnTo>
                      <a:pt x="352" y="5"/>
                    </a:lnTo>
                    <a:lnTo>
                      <a:pt x="376" y="5"/>
                    </a:lnTo>
                    <a:lnTo>
                      <a:pt x="399" y="6"/>
                    </a:lnTo>
                    <a:lnTo>
                      <a:pt x="423" y="6"/>
                    </a:lnTo>
                    <a:lnTo>
                      <a:pt x="423" y="118"/>
                    </a:lnTo>
                    <a:lnTo>
                      <a:pt x="423" y="230"/>
                    </a:lnTo>
                    <a:lnTo>
                      <a:pt x="423" y="343"/>
                    </a:lnTo>
                    <a:lnTo>
                      <a:pt x="423" y="455"/>
                    </a:lnTo>
                    <a:lnTo>
                      <a:pt x="423" y="467"/>
                    </a:lnTo>
                    <a:lnTo>
                      <a:pt x="423" y="480"/>
                    </a:lnTo>
                    <a:lnTo>
                      <a:pt x="423" y="494"/>
                    </a:lnTo>
                    <a:lnTo>
                      <a:pt x="423" y="507"/>
                    </a:lnTo>
                    <a:lnTo>
                      <a:pt x="424" y="517"/>
                    </a:lnTo>
                    <a:lnTo>
                      <a:pt x="426" y="527"/>
                    </a:lnTo>
                    <a:lnTo>
                      <a:pt x="427" y="538"/>
                    </a:lnTo>
                    <a:lnTo>
                      <a:pt x="428" y="548"/>
                    </a:lnTo>
                    <a:lnTo>
                      <a:pt x="436" y="561"/>
                    </a:lnTo>
                    <a:lnTo>
                      <a:pt x="443" y="574"/>
                    </a:lnTo>
                    <a:lnTo>
                      <a:pt x="450" y="588"/>
                    </a:lnTo>
                    <a:lnTo>
                      <a:pt x="458" y="601"/>
                    </a:lnTo>
                    <a:lnTo>
                      <a:pt x="431" y="622"/>
                    </a:lnTo>
                    <a:lnTo>
                      <a:pt x="405" y="656"/>
                    </a:lnTo>
                    <a:lnTo>
                      <a:pt x="378" y="705"/>
                    </a:lnTo>
                    <a:lnTo>
                      <a:pt x="352" y="762"/>
                    </a:lnTo>
                    <a:lnTo>
                      <a:pt x="325" y="828"/>
                    </a:lnTo>
                    <a:lnTo>
                      <a:pt x="300" y="898"/>
                    </a:lnTo>
                    <a:lnTo>
                      <a:pt x="274" y="973"/>
                    </a:lnTo>
                    <a:lnTo>
                      <a:pt x="247" y="1048"/>
                    </a:lnTo>
                    <a:lnTo>
                      <a:pt x="222" y="1122"/>
                    </a:lnTo>
                    <a:lnTo>
                      <a:pt x="195" y="1192"/>
                    </a:lnTo>
                    <a:lnTo>
                      <a:pt x="169" y="1257"/>
                    </a:lnTo>
                    <a:lnTo>
                      <a:pt x="143" y="1313"/>
                    </a:lnTo>
                    <a:lnTo>
                      <a:pt x="118" y="1359"/>
                    </a:lnTo>
                    <a:lnTo>
                      <a:pt x="92" y="1391"/>
                    </a:lnTo>
                    <a:lnTo>
                      <a:pt x="66" y="1410"/>
                    </a:lnTo>
                    <a:lnTo>
                      <a:pt x="41" y="1410"/>
                    </a:lnTo>
                    <a:lnTo>
                      <a:pt x="36" y="1401"/>
                    </a:lnTo>
                    <a:lnTo>
                      <a:pt x="30" y="1391"/>
                    </a:lnTo>
                    <a:lnTo>
                      <a:pt x="26" y="1381"/>
                    </a:lnTo>
                    <a:lnTo>
                      <a:pt x="21" y="1372"/>
                    </a:lnTo>
                    <a:lnTo>
                      <a:pt x="15" y="1361"/>
                    </a:lnTo>
                    <a:lnTo>
                      <a:pt x="11" y="1352"/>
                    </a:lnTo>
                    <a:lnTo>
                      <a:pt x="5" y="1342"/>
                    </a:lnTo>
                    <a:lnTo>
                      <a:pt x="0" y="1330"/>
                    </a:lnTo>
                    <a:lnTo>
                      <a:pt x="0" y="1126"/>
                    </a:lnTo>
                    <a:lnTo>
                      <a:pt x="0" y="921"/>
                    </a:lnTo>
                    <a:lnTo>
                      <a:pt x="0" y="717"/>
                    </a:lnTo>
                    <a:lnTo>
                      <a:pt x="0" y="513"/>
                    </a:lnTo>
                    <a:lnTo>
                      <a:pt x="3" y="392"/>
                    </a:lnTo>
                    <a:lnTo>
                      <a:pt x="4" y="271"/>
                    </a:lnTo>
                    <a:lnTo>
                      <a:pt x="6" y="150"/>
                    </a:lnTo>
                    <a:lnTo>
                      <a:pt x="7" y="29"/>
                    </a:lnTo>
                    <a:lnTo>
                      <a:pt x="12" y="26"/>
                    </a:lnTo>
                    <a:lnTo>
                      <a:pt x="17" y="21"/>
                    </a:lnTo>
                    <a:lnTo>
                      <a:pt x="20" y="18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4" y="8"/>
                    </a:lnTo>
                    <a:lnTo>
                      <a:pt x="37" y="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E8E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292"/>
              <p:cNvSpPr>
                <a:spLocks/>
              </p:cNvSpPr>
              <p:nvPr/>
            </p:nvSpPr>
            <p:spPr bwMode="auto">
              <a:xfrm>
                <a:off x="550" y="874"/>
                <a:ext cx="190" cy="695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354" y="7"/>
                  </a:cxn>
                  <a:cxn ang="0">
                    <a:pos x="354" y="378"/>
                  </a:cxn>
                  <a:cxn ang="0">
                    <a:pos x="354" y="423"/>
                  </a:cxn>
                  <a:cxn ang="0">
                    <a:pos x="358" y="455"/>
                  </a:cxn>
                  <a:cxn ang="0">
                    <a:pos x="380" y="500"/>
                  </a:cxn>
                  <a:cxn ang="0">
                    <a:pos x="358" y="519"/>
                  </a:cxn>
                  <a:cxn ang="0">
                    <a:pos x="337" y="555"/>
                  </a:cxn>
                  <a:cxn ang="0">
                    <a:pos x="316" y="606"/>
                  </a:cxn>
                  <a:cxn ang="0">
                    <a:pos x="297" y="667"/>
                  </a:cxn>
                  <a:cxn ang="0">
                    <a:pos x="276" y="738"/>
                  </a:cxn>
                  <a:cxn ang="0">
                    <a:pos x="256" y="815"/>
                  </a:cxn>
                  <a:cxn ang="0">
                    <a:pos x="237" y="897"/>
                  </a:cxn>
                  <a:cxn ang="0">
                    <a:pos x="217" y="980"/>
                  </a:cxn>
                  <a:cxn ang="0">
                    <a:pos x="197" y="1062"/>
                  </a:cxn>
                  <a:cxn ang="0">
                    <a:pos x="178" y="1140"/>
                  </a:cxn>
                  <a:cxn ang="0">
                    <a:pos x="158" y="1212"/>
                  </a:cxn>
                  <a:cxn ang="0">
                    <a:pos x="138" y="1275"/>
                  </a:cxn>
                  <a:cxn ang="0">
                    <a:pos x="117" y="1327"/>
                  </a:cxn>
                  <a:cxn ang="0">
                    <a:pos x="96" y="1365"/>
                  </a:cxn>
                  <a:cxn ang="0">
                    <a:pos x="74" y="1387"/>
                  </a:cxn>
                  <a:cxn ang="0">
                    <a:pos x="52" y="1389"/>
                  </a:cxn>
                  <a:cxn ang="0">
                    <a:pos x="0" y="1320"/>
                  </a:cxn>
                  <a:cxn ang="0">
                    <a:pos x="0" y="436"/>
                  </a:cxn>
                  <a:cxn ang="0">
                    <a:pos x="9" y="25"/>
                  </a:cxn>
                  <a:cxn ang="0">
                    <a:pos x="37" y="0"/>
                  </a:cxn>
                </a:cxnLst>
                <a:rect l="0" t="0" r="r" b="b"/>
                <a:pathLst>
                  <a:path w="380" h="1389">
                    <a:moveTo>
                      <a:pt x="37" y="0"/>
                    </a:moveTo>
                    <a:lnTo>
                      <a:pt x="354" y="7"/>
                    </a:lnTo>
                    <a:lnTo>
                      <a:pt x="354" y="378"/>
                    </a:lnTo>
                    <a:lnTo>
                      <a:pt x="354" y="423"/>
                    </a:lnTo>
                    <a:lnTo>
                      <a:pt x="358" y="455"/>
                    </a:lnTo>
                    <a:lnTo>
                      <a:pt x="380" y="500"/>
                    </a:lnTo>
                    <a:lnTo>
                      <a:pt x="358" y="519"/>
                    </a:lnTo>
                    <a:lnTo>
                      <a:pt x="337" y="555"/>
                    </a:lnTo>
                    <a:lnTo>
                      <a:pt x="316" y="606"/>
                    </a:lnTo>
                    <a:lnTo>
                      <a:pt x="297" y="667"/>
                    </a:lnTo>
                    <a:lnTo>
                      <a:pt x="276" y="738"/>
                    </a:lnTo>
                    <a:lnTo>
                      <a:pt x="256" y="815"/>
                    </a:lnTo>
                    <a:lnTo>
                      <a:pt x="237" y="897"/>
                    </a:lnTo>
                    <a:lnTo>
                      <a:pt x="217" y="980"/>
                    </a:lnTo>
                    <a:lnTo>
                      <a:pt x="197" y="1062"/>
                    </a:lnTo>
                    <a:lnTo>
                      <a:pt x="178" y="1140"/>
                    </a:lnTo>
                    <a:lnTo>
                      <a:pt x="158" y="1212"/>
                    </a:lnTo>
                    <a:lnTo>
                      <a:pt x="138" y="1275"/>
                    </a:lnTo>
                    <a:lnTo>
                      <a:pt x="117" y="1327"/>
                    </a:lnTo>
                    <a:lnTo>
                      <a:pt x="96" y="1365"/>
                    </a:lnTo>
                    <a:lnTo>
                      <a:pt x="74" y="1387"/>
                    </a:lnTo>
                    <a:lnTo>
                      <a:pt x="52" y="1389"/>
                    </a:lnTo>
                    <a:lnTo>
                      <a:pt x="0" y="1320"/>
                    </a:lnTo>
                    <a:lnTo>
                      <a:pt x="0" y="436"/>
                    </a:lnTo>
                    <a:lnTo>
                      <a:pt x="9" y="2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293"/>
              <p:cNvSpPr>
                <a:spLocks/>
              </p:cNvSpPr>
              <p:nvPr/>
            </p:nvSpPr>
            <p:spPr bwMode="auto">
              <a:xfrm>
                <a:off x="595" y="926"/>
                <a:ext cx="463" cy="628"/>
              </a:xfrm>
              <a:custGeom>
                <a:avLst/>
                <a:gdLst/>
                <a:ahLst/>
                <a:cxnLst>
                  <a:cxn ang="0">
                    <a:pos x="29" y="10"/>
                  </a:cxn>
                  <a:cxn ang="0">
                    <a:pos x="87" y="13"/>
                  </a:cxn>
                  <a:cxn ang="0">
                    <a:pos x="144" y="16"/>
                  </a:cxn>
                  <a:cxn ang="0">
                    <a:pos x="201" y="17"/>
                  </a:cxn>
                  <a:cxn ang="0">
                    <a:pos x="257" y="18"/>
                  </a:cxn>
                  <a:cxn ang="0">
                    <a:pos x="313" y="19"/>
                  </a:cxn>
                  <a:cxn ang="0">
                    <a:pos x="369" y="20"/>
                  </a:cxn>
                  <a:cxn ang="0">
                    <a:pos x="425" y="20"/>
                  </a:cxn>
                  <a:cxn ang="0">
                    <a:pos x="481" y="20"/>
                  </a:cxn>
                  <a:cxn ang="0">
                    <a:pos x="537" y="19"/>
                  </a:cxn>
                  <a:cxn ang="0">
                    <a:pos x="595" y="18"/>
                  </a:cxn>
                  <a:cxn ang="0">
                    <a:pos x="652" y="16"/>
                  </a:cxn>
                  <a:cxn ang="0">
                    <a:pos x="711" y="13"/>
                  </a:cxn>
                  <a:cxn ang="0">
                    <a:pos x="771" y="10"/>
                  </a:cxn>
                  <a:cxn ang="0">
                    <a:pos x="832" y="6"/>
                  </a:cxn>
                  <a:cxn ang="0">
                    <a:pos x="894" y="2"/>
                  </a:cxn>
                  <a:cxn ang="0">
                    <a:pos x="912" y="1200"/>
                  </a:cxn>
                  <a:cxn ang="0">
                    <a:pos x="855" y="1214"/>
                  </a:cxn>
                  <a:cxn ang="0">
                    <a:pos x="799" y="1226"/>
                  </a:cxn>
                  <a:cxn ang="0">
                    <a:pos x="740" y="1235"/>
                  </a:cxn>
                  <a:cxn ang="0">
                    <a:pos x="682" y="1242"/>
                  </a:cxn>
                  <a:cxn ang="0">
                    <a:pos x="622" y="1247"/>
                  </a:cxn>
                  <a:cxn ang="0">
                    <a:pos x="564" y="1251"/>
                  </a:cxn>
                  <a:cxn ang="0">
                    <a:pos x="504" y="1253"/>
                  </a:cxn>
                  <a:cxn ang="0">
                    <a:pos x="445" y="1254"/>
                  </a:cxn>
                  <a:cxn ang="0">
                    <a:pos x="386" y="1253"/>
                  </a:cxn>
                  <a:cxn ang="0">
                    <a:pos x="328" y="1251"/>
                  </a:cxn>
                  <a:cxn ang="0">
                    <a:pos x="270" y="1249"/>
                  </a:cxn>
                  <a:cxn ang="0">
                    <a:pos x="213" y="1244"/>
                  </a:cxn>
                  <a:cxn ang="0">
                    <a:pos x="158" y="1239"/>
                  </a:cxn>
                  <a:cxn ang="0">
                    <a:pos x="104" y="1235"/>
                  </a:cxn>
                  <a:cxn ang="0">
                    <a:pos x="51" y="1228"/>
                  </a:cxn>
                  <a:cxn ang="0">
                    <a:pos x="0" y="1222"/>
                  </a:cxn>
                </a:cxnLst>
                <a:rect l="0" t="0" r="r" b="b"/>
                <a:pathLst>
                  <a:path w="925" h="1254">
                    <a:moveTo>
                      <a:pt x="0" y="9"/>
                    </a:moveTo>
                    <a:lnTo>
                      <a:pt x="29" y="10"/>
                    </a:lnTo>
                    <a:lnTo>
                      <a:pt x="58" y="11"/>
                    </a:lnTo>
                    <a:lnTo>
                      <a:pt x="87" y="13"/>
                    </a:lnTo>
                    <a:lnTo>
                      <a:pt x="116" y="15"/>
                    </a:lnTo>
                    <a:lnTo>
                      <a:pt x="144" y="16"/>
                    </a:lnTo>
                    <a:lnTo>
                      <a:pt x="173" y="16"/>
                    </a:lnTo>
                    <a:lnTo>
                      <a:pt x="201" y="17"/>
                    </a:lnTo>
                    <a:lnTo>
                      <a:pt x="228" y="18"/>
                    </a:lnTo>
                    <a:lnTo>
                      <a:pt x="257" y="18"/>
                    </a:lnTo>
                    <a:lnTo>
                      <a:pt x="285" y="19"/>
                    </a:lnTo>
                    <a:lnTo>
                      <a:pt x="313" y="19"/>
                    </a:lnTo>
                    <a:lnTo>
                      <a:pt x="341" y="20"/>
                    </a:lnTo>
                    <a:lnTo>
                      <a:pt x="369" y="20"/>
                    </a:lnTo>
                    <a:lnTo>
                      <a:pt x="397" y="20"/>
                    </a:lnTo>
                    <a:lnTo>
                      <a:pt x="425" y="20"/>
                    </a:lnTo>
                    <a:lnTo>
                      <a:pt x="453" y="20"/>
                    </a:lnTo>
                    <a:lnTo>
                      <a:pt x="481" y="20"/>
                    </a:lnTo>
                    <a:lnTo>
                      <a:pt x="510" y="19"/>
                    </a:lnTo>
                    <a:lnTo>
                      <a:pt x="537" y="19"/>
                    </a:lnTo>
                    <a:lnTo>
                      <a:pt x="566" y="18"/>
                    </a:lnTo>
                    <a:lnTo>
                      <a:pt x="595" y="18"/>
                    </a:lnTo>
                    <a:lnTo>
                      <a:pt x="624" y="17"/>
                    </a:lnTo>
                    <a:lnTo>
                      <a:pt x="652" y="16"/>
                    </a:lnTo>
                    <a:lnTo>
                      <a:pt x="682" y="15"/>
                    </a:lnTo>
                    <a:lnTo>
                      <a:pt x="711" y="13"/>
                    </a:lnTo>
                    <a:lnTo>
                      <a:pt x="741" y="11"/>
                    </a:lnTo>
                    <a:lnTo>
                      <a:pt x="771" y="10"/>
                    </a:lnTo>
                    <a:lnTo>
                      <a:pt x="801" y="9"/>
                    </a:lnTo>
                    <a:lnTo>
                      <a:pt x="832" y="6"/>
                    </a:lnTo>
                    <a:lnTo>
                      <a:pt x="863" y="4"/>
                    </a:lnTo>
                    <a:lnTo>
                      <a:pt x="894" y="2"/>
                    </a:lnTo>
                    <a:lnTo>
                      <a:pt x="925" y="0"/>
                    </a:lnTo>
                    <a:lnTo>
                      <a:pt x="912" y="1200"/>
                    </a:lnTo>
                    <a:lnTo>
                      <a:pt x="884" y="1207"/>
                    </a:lnTo>
                    <a:lnTo>
                      <a:pt x="855" y="1214"/>
                    </a:lnTo>
                    <a:lnTo>
                      <a:pt x="827" y="1220"/>
                    </a:lnTo>
                    <a:lnTo>
                      <a:pt x="799" y="1226"/>
                    </a:lnTo>
                    <a:lnTo>
                      <a:pt x="770" y="1230"/>
                    </a:lnTo>
                    <a:lnTo>
                      <a:pt x="740" y="1235"/>
                    </a:lnTo>
                    <a:lnTo>
                      <a:pt x="711" y="1238"/>
                    </a:lnTo>
                    <a:lnTo>
                      <a:pt x="682" y="1242"/>
                    </a:lnTo>
                    <a:lnTo>
                      <a:pt x="652" y="1245"/>
                    </a:lnTo>
                    <a:lnTo>
                      <a:pt x="622" y="1247"/>
                    </a:lnTo>
                    <a:lnTo>
                      <a:pt x="594" y="1250"/>
                    </a:lnTo>
                    <a:lnTo>
                      <a:pt x="564" y="1251"/>
                    </a:lnTo>
                    <a:lnTo>
                      <a:pt x="534" y="1252"/>
                    </a:lnTo>
                    <a:lnTo>
                      <a:pt x="504" y="1253"/>
                    </a:lnTo>
                    <a:lnTo>
                      <a:pt x="475" y="1254"/>
                    </a:lnTo>
                    <a:lnTo>
                      <a:pt x="445" y="1254"/>
                    </a:lnTo>
                    <a:lnTo>
                      <a:pt x="416" y="1253"/>
                    </a:lnTo>
                    <a:lnTo>
                      <a:pt x="386" y="1253"/>
                    </a:lnTo>
                    <a:lnTo>
                      <a:pt x="357" y="1252"/>
                    </a:lnTo>
                    <a:lnTo>
                      <a:pt x="328" y="1251"/>
                    </a:lnTo>
                    <a:lnTo>
                      <a:pt x="299" y="1250"/>
                    </a:lnTo>
                    <a:lnTo>
                      <a:pt x="270" y="1249"/>
                    </a:lnTo>
                    <a:lnTo>
                      <a:pt x="242" y="1246"/>
                    </a:lnTo>
                    <a:lnTo>
                      <a:pt x="213" y="1244"/>
                    </a:lnTo>
                    <a:lnTo>
                      <a:pt x="186" y="1242"/>
                    </a:lnTo>
                    <a:lnTo>
                      <a:pt x="158" y="1239"/>
                    </a:lnTo>
                    <a:lnTo>
                      <a:pt x="131" y="1237"/>
                    </a:lnTo>
                    <a:lnTo>
                      <a:pt x="104" y="1235"/>
                    </a:lnTo>
                    <a:lnTo>
                      <a:pt x="78" y="1231"/>
                    </a:lnTo>
                    <a:lnTo>
                      <a:pt x="51" y="1228"/>
                    </a:lnTo>
                    <a:lnTo>
                      <a:pt x="26" y="1226"/>
                    </a:lnTo>
                    <a:lnTo>
                      <a:pt x="0" y="12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294"/>
              <p:cNvSpPr>
                <a:spLocks/>
              </p:cNvSpPr>
              <p:nvPr/>
            </p:nvSpPr>
            <p:spPr bwMode="auto">
              <a:xfrm>
                <a:off x="610" y="926"/>
                <a:ext cx="455" cy="642"/>
              </a:xfrm>
              <a:custGeom>
                <a:avLst/>
                <a:gdLst/>
                <a:ahLst/>
                <a:cxnLst>
                  <a:cxn ang="0">
                    <a:pos x="25" y="48"/>
                  </a:cxn>
                  <a:cxn ang="0">
                    <a:pos x="75" y="51"/>
                  </a:cxn>
                  <a:cxn ang="0">
                    <a:pos x="126" y="55"/>
                  </a:cxn>
                  <a:cxn ang="0">
                    <a:pos x="178" y="57"/>
                  </a:cxn>
                  <a:cxn ang="0">
                    <a:pos x="229" y="59"/>
                  </a:cxn>
                  <a:cxn ang="0">
                    <a:pos x="281" y="60"/>
                  </a:cxn>
                  <a:cxn ang="0">
                    <a:pos x="334" y="61"/>
                  </a:cxn>
                  <a:cxn ang="0">
                    <a:pos x="387" y="61"/>
                  </a:cxn>
                  <a:cxn ang="0">
                    <a:pos x="441" y="61"/>
                  </a:cxn>
                  <a:cxn ang="0">
                    <a:pos x="496" y="60"/>
                  </a:cxn>
                  <a:cxn ang="0">
                    <a:pos x="551" y="58"/>
                  </a:cxn>
                  <a:cxn ang="0">
                    <a:pos x="606" y="57"/>
                  </a:cxn>
                  <a:cxn ang="0">
                    <a:pos x="663" y="53"/>
                  </a:cxn>
                  <a:cxn ang="0">
                    <a:pos x="720" y="51"/>
                  </a:cxn>
                  <a:cxn ang="0">
                    <a:pos x="777" y="46"/>
                  </a:cxn>
                  <a:cxn ang="0">
                    <a:pos x="835" y="43"/>
                  </a:cxn>
                  <a:cxn ang="0">
                    <a:pos x="870" y="38"/>
                  </a:cxn>
                  <a:cxn ang="0">
                    <a:pos x="881" y="28"/>
                  </a:cxn>
                  <a:cxn ang="0">
                    <a:pos x="894" y="13"/>
                  </a:cxn>
                  <a:cxn ang="0">
                    <a:pos x="906" y="3"/>
                  </a:cxn>
                  <a:cxn ang="0">
                    <a:pos x="911" y="1231"/>
                  </a:cxn>
                  <a:cxn ang="0">
                    <a:pos x="855" y="1245"/>
                  </a:cxn>
                  <a:cxn ang="0">
                    <a:pos x="798" y="1256"/>
                  </a:cxn>
                  <a:cxn ang="0">
                    <a:pos x="741" y="1266"/>
                  </a:cxn>
                  <a:cxn ang="0">
                    <a:pos x="682" y="1274"/>
                  </a:cxn>
                  <a:cxn ang="0">
                    <a:pos x="623" y="1279"/>
                  </a:cxn>
                  <a:cxn ang="0">
                    <a:pos x="563" y="1283"/>
                  </a:cxn>
                  <a:cxn ang="0">
                    <a:pos x="505" y="1285"/>
                  </a:cxn>
                  <a:cxn ang="0">
                    <a:pos x="446" y="1285"/>
                  </a:cxn>
                  <a:cxn ang="0">
                    <a:pos x="386" y="1285"/>
                  </a:cxn>
                  <a:cxn ang="0">
                    <a:pos x="328" y="1283"/>
                  </a:cxn>
                  <a:cxn ang="0">
                    <a:pos x="271" y="1279"/>
                  </a:cxn>
                  <a:cxn ang="0">
                    <a:pos x="213" y="1276"/>
                  </a:cxn>
                  <a:cxn ang="0">
                    <a:pos x="158" y="1271"/>
                  </a:cxn>
                  <a:cxn ang="0">
                    <a:pos x="104" y="1266"/>
                  </a:cxn>
                  <a:cxn ang="0">
                    <a:pos x="51" y="1260"/>
                  </a:cxn>
                  <a:cxn ang="0">
                    <a:pos x="0" y="1253"/>
                  </a:cxn>
                </a:cxnLst>
                <a:rect l="0" t="0" r="r" b="b"/>
                <a:pathLst>
                  <a:path w="911" h="1285">
                    <a:moveTo>
                      <a:pt x="0" y="45"/>
                    </a:moveTo>
                    <a:lnTo>
                      <a:pt x="25" y="48"/>
                    </a:lnTo>
                    <a:lnTo>
                      <a:pt x="50" y="50"/>
                    </a:lnTo>
                    <a:lnTo>
                      <a:pt x="75" y="51"/>
                    </a:lnTo>
                    <a:lnTo>
                      <a:pt x="100" y="53"/>
                    </a:lnTo>
                    <a:lnTo>
                      <a:pt x="126" y="55"/>
                    </a:lnTo>
                    <a:lnTo>
                      <a:pt x="151" y="56"/>
                    </a:lnTo>
                    <a:lnTo>
                      <a:pt x="178" y="57"/>
                    </a:lnTo>
                    <a:lnTo>
                      <a:pt x="203" y="58"/>
                    </a:lnTo>
                    <a:lnTo>
                      <a:pt x="229" y="59"/>
                    </a:lnTo>
                    <a:lnTo>
                      <a:pt x="255" y="60"/>
                    </a:lnTo>
                    <a:lnTo>
                      <a:pt x="281" y="60"/>
                    </a:lnTo>
                    <a:lnTo>
                      <a:pt x="308" y="60"/>
                    </a:lnTo>
                    <a:lnTo>
                      <a:pt x="334" y="61"/>
                    </a:lnTo>
                    <a:lnTo>
                      <a:pt x="361" y="61"/>
                    </a:lnTo>
                    <a:lnTo>
                      <a:pt x="387" y="61"/>
                    </a:lnTo>
                    <a:lnTo>
                      <a:pt x="415" y="61"/>
                    </a:lnTo>
                    <a:lnTo>
                      <a:pt x="441" y="61"/>
                    </a:lnTo>
                    <a:lnTo>
                      <a:pt x="469" y="60"/>
                    </a:lnTo>
                    <a:lnTo>
                      <a:pt x="496" y="60"/>
                    </a:lnTo>
                    <a:lnTo>
                      <a:pt x="523" y="59"/>
                    </a:lnTo>
                    <a:lnTo>
                      <a:pt x="551" y="58"/>
                    </a:lnTo>
                    <a:lnTo>
                      <a:pt x="578" y="57"/>
                    </a:lnTo>
                    <a:lnTo>
                      <a:pt x="606" y="57"/>
                    </a:lnTo>
                    <a:lnTo>
                      <a:pt x="635" y="55"/>
                    </a:lnTo>
                    <a:lnTo>
                      <a:pt x="663" y="53"/>
                    </a:lnTo>
                    <a:lnTo>
                      <a:pt x="691" y="52"/>
                    </a:lnTo>
                    <a:lnTo>
                      <a:pt x="720" y="51"/>
                    </a:lnTo>
                    <a:lnTo>
                      <a:pt x="748" y="49"/>
                    </a:lnTo>
                    <a:lnTo>
                      <a:pt x="777" y="46"/>
                    </a:lnTo>
                    <a:lnTo>
                      <a:pt x="805" y="45"/>
                    </a:lnTo>
                    <a:lnTo>
                      <a:pt x="835" y="43"/>
                    </a:lnTo>
                    <a:lnTo>
                      <a:pt x="864" y="41"/>
                    </a:lnTo>
                    <a:lnTo>
                      <a:pt x="870" y="38"/>
                    </a:lnTo>
                    <a:lnTo>
                      <a:pt x="876" y="34"/>
                    </a:lnTo>
                    <a:lnTo>
                      <a:pt x="881" y="28"/>
                    </a:lnTo>
                    <a:lnTo>
                      <a:pt x="888" y="20"/>
                    </a:lnTo>
                    <a:lnTo>
                      <a:pt x="894" y="13"/>
                    </a:lnTo>
                    <a:lnTo>
                      <a:pt x="900" y="7"/>
                    </a:lnTo>
                    <a:lnTo>
                      <a:pt x="906" y="3"/>
                    </a:lnTo>
                    <a:lnTo>
                      <a:pt x="911" y="0"/>
                    </a:lnTo>
                    <a:lnTo>
                      <a:pt x="911" y="1231"/>
                    </a:lnTo>
                    <a:lnTo>
                      <a:pt x="884" y="1238"/>
                    </a:lnTo>
                    <a:lnTo>
                      <a:pt x="855" y="1245"/>
                    </a:lnTo>
                    <a:lnTo>
                      <a:pt x="827" y="1251"/>
                    </a:lnTo>
                    <a:lnTo>
                      <a:pt x="798" y="1256"/>
                    </a:lnTo>
                    <a:lnTo>
                      <a:pt x="770" y="1262"/>
                    </a:lnTo>
                    <a:lnTo>
                      <a:pt x="741" y="1266"/>
                    </a:lnTo>
                    <a:lnTo>
                      <a:pt x="711" y="1270"/>
                    </a:lnTo>
                    <a:lnTo>
                      <a:pt x="682" y="1274"/>
                    </a:lnTo>
                    <a:lnTo>
                      <a:pt x="652" y="1276"/>
                    </a:lnTo>
                    <a:lnTo>
                      <a:pt x="623" y="1279"/>
                    </a:lnTo>
                    <a:lnTo>
                      <a:pt x="593" y="1281"/>
                    </a:lnTo>
                    <a:lnTo>
                      <a:pt x="563" y="1283"/>
                    </a:lnTo>
                    <a:lnTo>
                      <a:pt x="535" y="1284"/>
                    </a:lnTo>
                    <a:lnTo>
                      <a:pt x="505" y="1285"/>
                    </a:lnTo>
                    <a:lnTo>
                      <a:pt x="475" y="1285"/>
                    </a:lnTo>
                    <a:lnTo>
                      <a:pt x="446" y="1285"/>
                    </a:lnTo>
                    <a:lnTo>
                      <a:pt x="416" y="1285"/>
                    </a:lnTo>
                    <a:lnTo>
                      <a:pt x="386" y="1285"/>
                    </a:lnTo>
                    <a:lnTo>
                      <a:pt x="357" y="1284"/>
                    </a:lnTo>
                    <a:lnTo>
                      <a:pt x="328" y="1283"/>
                    </a:lnTo>
                    <a:lnTo>
                      <a:pt x="300" y="1282"/>
                    </a:lnTo>
                    <a:lnTo>
                      <a:pt x="271" y="1279"/>
                    </a:lnTo>
                    <a:lnTo>
                      <a:pt x="242" y="1278"/>
                    </a:lnTo>
                    <a:lnTo>
                      <a:pt x="213" y="1276"/>
                    </a:lnTo>
                    <a:lnTo>
                      <a:pt x="186" y="1274"/>
                    </a:lnTo>
                    <a:lnTo>
                      <a:pt x="158" y="1271"/>
                    </a:lnTo>
                    <a:lnTo>
                      <a:pt x="131" y="1268"/>
                    </a:lnTo>
                    <a:lnTo>
                      <a:pt x="104" y="1266"/>
                    </a:lnTo>
                    <a:lnTo>
                      <a:pt x="77" y="1262"/>
                    </a:lnTo>
                    <a:lnTo>
                      <a:pt x="51" y="1260"/>
                    </a:lnTo>
                    <a:lnTo>
                      <a:pt x="25" y="1256"/>
                    </a:lnTo>
                    <a:lnTo>
                      <a:pt x="0" y="125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8E7F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295"/>
              <p:cNvSpPr>
                <a:spLocks/>
              </p:cNvSpPr>
              <p:nvPr/>
            </p:nvSpPr>
            <p:spPr bwMode="auto">
              <a:xfrm>
                <a:off x="606" y="945"/>
                <a:ext cx="445" cy="609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77" y="13"/>
                  </a:cxn>
                  <a:cxn ang="0">
                    <a:pos x="129" y="17"/>
                  </a:cxn>
                  <a:cxn ang="0">
                    <a:pos x="181" y="19"/>
                  </a:cxn>
                  <a:cxn ang="0">
                    <a:pos x="234" y="20"/>
                  </a:cxn>
                  <a:cxn ang="0">
                    <a:pos x="288" y="21"/>
                  </a:cxn>
                  <a:cxn ang="0">
                    <a:pos x="342" y="21"/>
                  </a:cxn>
                  <a:cxn ang="0">
                    <a:pos x="397" y="21"/>
                  </a:cxn>
                  <a:cxn ang="0">
                    <a:pos x="453" y="21"/>
                  </a:cxn>
                  <a:cxn ang="0">
                    <a:pos x="508" y="20"/>
                  </a:cxn>
                  <a:cxn ang="0">
                    <a:pos x="565" y="18"/>
                  </a:cxn>
                  <a:cxn ang="0">
                    <a:pos x="622" y="15"/>
                  </a:cxn>
                  <a:cxn ang="0">
                    <a:pos x="681" y="13"/>
                  </a:cxn>
                  <a:cxn ang="0">
                    <a:pos x="740" y="10"/>
                  </a:cxn>
                  <a:cxn ang="0">
                    <a:pos x="799" y="6"/>
                  </a:cxn>
                  <a:cxn ang="0">
                    <a:pos x="860" y="3"/>
                  </a:cxn>
                  <a:cxn ang="0">
                    <a:pos x="890" y="1165"/>
                  </a:cxn>
                  <a:cxn ang="0">
                    <a:pos x="834" y="1179"/>
                  </a:cxn>
                  <a:cxn ang="0">
                    <a:pos x="779" y="1191"/>
                  </a:cxn>
                  <a:cxn ang="0">
                    <a:pos x="723" y="1200"/>
                  </a:cxn>
                  <a:cxn ang="0">
                    <a:pos x="665" y="1207"/>
                  </a:cxn>
                  <a:cxn ang="0">
                    <a:pos x="607" y="1213"/>
                  </a:cxn>
                  <a:cxn ang="0">
                    <a:pos x="550" y="1216"/>
                  </a:cxn>
                  <a:cxn ang="0">
                    <a:pos x="492" y="1218"/>
                  </a:cxn>
                  <a:cxn ang="0">
                    <a:pos x="435" y="1218"/>
                  </a:cxn>
                  <a:cxn ang="0">
                    <a:pos x="377" y="1218"/>
                  </a:cxn>
                  <a:cxn ang="0">
                    <a:pos x="319" y="1216"/>
                  </a:cxn>
                  <a:cxn ang="0">
                    <a:pos x="264" y="1214"/>
                  </a:cxn>
                  <a:cxn ang="0">
                    <a:pos x="209" y="1209"/>
                  </a:cxn>
                  <a:cxn ang="0">
                    <a:pos x="155" y="1205"/>
                  </a:cxn>
                  <a:cxn ang="0">
                    <a:pos x="102" y="1200"/>
                  </a:cxn>
                  <a:cxn ang="0">
                    <a:pos x="50" y="1193"/>
                  </a:cxn>
                  <a:cxn ang="0">
                    <a:pos x="0" y="1187"/>
                  </a:cxn>
                </a:cxnLst>
                <a:rect l="0" t="0" r="r" b="b"/>
                <a:pathLst>
                  <a:path w="890" h="1218">
                    <a:moveTo>
                      <a:pt x="0" y="7"/>
                    </a:moveTo>
                    <a:lnTo>
                      <a:pt x="26" y="10"/>
                    </a:lnTo>
                    <a:lnTo>
                      <a:pt x="51" y="12"/>
                    </a:lnTo>
                    <a:lnTo>
                      <a:pt x="77" y="13"/>
                    </a:lnTo>
                    <a:lnTo>
                      <a:pt x="103" y="15"/>
                    </a:lnTo>
                    <a:lnTo>
                      <a:pt x="129" y="17"/>
                    </a:lnTo>
                    <a:lnTo>
                      <a:pt x="155" y="18"/>
                    </a:lnTo>
                    <a:lnTo>
                      <a:pt x="181" y="19"/>
                    </a:lnTo>
                    <a:lnTo>
                      <a:pt x="208" y="20"/>
                    </a:lnTo>
                    <a:lnTo>
                      <a:pt x="234" y="20"/>
                    </a:lnTo>
                    <a:lnTo>
                      <a:pt x="261" y="21"/>
                    </a:lnTo>
                    <a:lnTo>
                      <a:pt x="288" y="21"/>
                    </a:lnTo>
                    <a:lnTo>
                      <a:pt x="315" y="21"/>
                    </a:lnTo>
                    <a:lnTo>
                      <a:pt x="342" y="21"/>
                    </a:lnTo>
                    <a:lnTo>
                      <a:pt x="370" y="21"/>
                    </a:lnTo>
                    <a:lnTo>
                      <a:pt x="397" y="21"/>
                    </a:lnTo>
                    <a:lnTo>
                      <a:pt x="424" y="21"/>
                    </a:lnTo>
                    <a:lnTo>
                      <a:pt x="453" y="21"/>
                    </a:lnTo>
                    <a:lnTo>
                      <a:pt x="481" y="20"/>
                    </a:lnTo>
                    <a:lnTo>
                      <a:pt x="508" y="20"/>
                    </a:lnTo>
                    <a:lnTo>
                      <a:pt x="537" y="19"/>
                    </a:lnTo>
                    <a:lnTo>
                      <a:pt x="565" y="18"/>
                    </a:lnTo>
                    <a:lnTo>
                      <a:pt x="594" y="17"/>
                    </a:lnTo>
                    <a:lnTo>
                      <a:pt x="622" y="15"/>
                    </a:lnTo>
                    <a:lnTo>
                      <a:pt x="651" y="14"/>
                    </a:lnTo>
                    <a:lnTo>
                      <a:pt x="681" y="13"/>
                    </a:lnTo>
                    <a:lnTo>
                      <a:pt x="710" y="11"/>
                    </a:lnTo>
                    <a:lnTo>
                      <a:pt x="740" y="10"/>
                    </a:lnTo>
                    <a:lnTo>
                      <a:pt x="770" y="8"/>
                    </a:lnTo>
                    <a:lnTo>
                      <a:pt x="799" y="6"/>
                    </a:lnTo>
                    <a:lnTo>
                      <a:pt x="829" y="4"/>
                    </a:lnTo>
                    <a:lnTo>
                      <a:pt x="860" y="3"/>
                    </a:lnTo>
                    <a:lnTo>
                      <a:pt x="890" y="0"/>
                    </a:lnTo>
                    <a:lnTo>
                      <a:pt x="890" y="1165"/>
                    </a:lnTo>
                    <a:lnTo>
                      <a:pt x="862" y="1172"/>
                    </a:lnTo>
                    <a:lnTo>
                      <a:pt x="834" y="1179"/>
                    </a:lnTo>
                    <a:lnTo>
                      <a:pt x="807" y="1185"/>
                    </a:lnTo>
                    <a:lnTo>
                      <a:pt x="779" y="1191"/>
                    </a:lnTo>
                    <a:lnTo>
                      <a:pt x="751" y="1195"/>
                    </a:lnTo>
                    <a:lnTo>
                      <a:pt x="723" y="1200"/>
                    </a:lnTo>
                    <a:lnTo>
                      <a:pt x="694" y="1203"/>
                    </a:lnTo>
                    <a:lnTo>
                      <a:pt x="665" y="1207"/>
                    </a:lnTo>
                    <a:lnTo>
                      <a:pt x="636" y="1209"/>
                    </a:lnTo>
                    <a:lnTo>
                      <a:pt x="607" y="1213"/>
                    </a:lnTo>
                    <a:lnTo>
                      <a:pt x="579" y="1214"/>
                    </a:lnTo>
                    <a:lnTo>
                      <a:pt x="550" y="1216"/>
                    </a:lnTo>
                    <a:lnTo>
                      <a:pt x="521" y="1217"/>
                    </a:lnTo>
                    <a:lnTo>
                      <a:pt x="492" y="1218"/>
                    </a:lnTo>
                    <a:lnTo>
                      <a:pt x="463" y="1218"/>
                    </a:lnTo>
                    <a:lnTo>
                      <a:pt x="435" y="1218"/>
                    </a:lnTo>
                    <a:lnTo>
                      <a:pt x="406" y="1218"/>
                    </a:lnTo>
                    <a:lnTo>
                      <a:pt x="377" y="1218"/>
                    </a:lnTo>
                    <a:lnTo>
                      <a:pt x="348" y="1217"/>
                    </a:lnTo>
                    <a:lnTo>
                      <a:pt x="319" y="1216"/>
                    </a:lnTo>
                    <a:lnTo>
                      <a:pt x="292" y="1215"/>
                    </a:lnTo>
                    <a:lnTo>
                      <a:pt x="264" y="1214"/>
                    </a:lnTo>
                    <a:lnTo>
                      <a:pt x="236" y="1211"/>
                    </a:lnTo>
                    <a:lnTo>
                      <a:pt x="209" y="1209"/>
                    </a:lnTo>
                    <a:lnTo>
                      <a:pt x="181" y="1207"/>
                    </a:lnTo>
                    <a:lnTo>
                      <a:pt x="155" y="1205"/>
                    </a:lnTo>
                    <a:lnTo>
                      <a:pt x="128" y="1202"/>
                    </a:lnTo>
                    <a:lnTo>
                      <a:pt x="102" y="1200"/>
                    </a:lnTo>
                    <a:lnTo>
                      <a:pt x="75" y="1196"/>
                    </a:lnTo>
                    <a:lnTo>
                      <a:pt x="50" y="1193"/>
                    </a:lnTo>
                    <a:lnTo>
                      <a:pt x="24" y="1191"/>
                    </a:lnTo>
                    <a:lnTo>
                      <a:pt x="0" y="118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A4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296"/>
              <p:cNvSpPr>
                <a:spLocks/>
              </p:cNvSpPr>
              <p:nvPr/>
            </p:nvSpPr>
            <p:spPr bwMode="auto">
              <a:xfrm>
                <a:off x="626" y="946"/>
                <a:ext cx="423" cy="580"/>
              </a:xfrm>
              <a:custGeom>
                <a:avLst/>
                <a:gdLst/>
                <a:ahLst/>
                <a:cxnLst>
                  <a:cxn ang="0">
                    <a:pos x="24" y="9"/>
                  </a:cxn>
                  <a:cxn ang="0">
                    <a:pos x="72" y="13"/>
                  </a:cxn>
                  <a:cxn ang="0">
                    <a:pos x="122" y="15"/>
                  </a:cxn>
                  <a:cxn ang="0">
                    <a:pos x="171" y="17"/>
                  </a:cxn>
                  <a:cxn ang="0">
                    <a:pos x="222" y="19"/>
                  </a:cxn>
                  <a:cxn ang="0">
                    <a:pos x="273" y="19"/>
                  </a:cxn>
                  <a:cxn ang="0">
                    <a:pos x="324" y="21"/>
                  </a:cxn>
                  <a:cxn ang="0">
                    <a:pos x="376" y="21"/>
                  </a:cxn>
                  <a:cxn ang="0">
                    <a:pos x="429" y="19"/>
                  </a:cxn>
                  <a:cxn ang="0">
                    <a:pos x="482" y="18"/>
                  </a:cxn>
                  <a:cxn ang="0">
                    <a:pos x="536" y="16"/>
                  </a:cxn>
                  <a:cxn ang="0">
                    <a:pos x="592" y="14"/>
                  </a:cxn>
                  <a:cxn ang="0">
                    <a:pos x="647" y="11"/>
                  </a:cxn>
                  <a:cxn ang="0">
                    <a:pos x="702" y="9"/>
                  </a:cxn>
                  <a:cxn ang="0">
                    <a:pos x="759" y="6"/>
                  </a:cxn>
                  <a:cxn ang="0">
                    <a:pos x="816" y="2"/>
                  </a:cxn>
                  <a:cxn ang="0">
                    <a:pos x="845" y="278"/>
                  </a:cxn>
                  <a:cxn ang="0">
                    <a:pos x="845" y="832"/>
                  </a:cxn>
                  <a:cxn ang="0">
                    <a:pos x="820" y="1116"/>
                  </a:cxn>
                  <a:cxn ang="0">
                    <a:pos x="767" y="1128"/>
                  </a:cxn>
                  <a:cxn ang="0">
                    <a:pos x="714" y="1137"/>
                  </a:cxn>
                  <a:cxn ang="0">
                    <a:pos x="660" y="1145"/>
                  </a:cxn>
                  <a:cxn ang="0">
                    <a:pos x="604" y="1151"/>
                  </a:cxn>
                  <a:cxn ang="0">
                    <a:pos x="550" y="1156"/>
                  </a:cxn>
                  <a:cxn ang="0">
                    <a:pos x="495" y="1158"/>
                  </a:cxn>
                  <a:cxn ang="0">
                    <a:pos x="440" y="1159"/>
                  </a:cxn>
                  <a:cxn ang="0">
                    <a:pos x="385" y="1159"/>
                  </a:cxn>
                  <a:cxn ang="0">
                    <a:pos x="330" y="1158"/>
                  </a:cxn>
                  <a:cxn ang="0">
                    <a:pos x="277" y="1156"/>
                  </a:cxn>
                  <a:cxn ang="0">
                    <a:pos x="224" y="1152"/>
                  </a:cxn>
                  <a:cxn ang="0">
                    <a:pos x="171" y="1149"/>
                  </a:cxn>
                  <a:cxn ang="0">
                    <a:pos x="121" y="1144"/>
                  </a:cxn>
                  <a:cxn ang="0">
                    <a:pos x="71" y="1138"/>
                  </a:cxn>
                  <a:cxn ang="0">
                    <a:pos x="23" y="1133"/>
                  </a:cxn>
                  <a:cxn ang="0">
                    <a:pos x="0" y="848"/>
                  </a:cxn>
                  <a:cxn ang="0">
                    <a:pos x="0" y="288"/>
                  </a:cxn>
                </a:cxnLst>
                <a:rect l="0" t="0" r="r" b="b"/>
                <a:pathLst>
                  <a:path w="845" h="1159">
                    <a:moveTo>
                      <a:pt x="0" y="7"/>
                    </a:moveTo>
                    <a:lnTo>
                      <a:pt x="24" y="9"/>
                    </a:lnTo>
                    <a:lnTo>
                      <a:pt x="48" y="10"/>
                    </a:lnTo>
                    <a:lnTo>
                      <a:pt x="72" y="13"/>
                    </a:lnTo>
                    <a:lnTo>
                      <a:pt x="97" y="14"/>
                    </a:lnTo>
                    <a:lnTo>
                      <a:pt x="122" y="15"/>
                    </a:lnTo>
                    <a:lnTo>
                      <a:pt x="147" y="16"/>
                    </a:lnTo>
                    <a:lnTo>
                      <a:pt x="171" y="17"/>
                    </a:lnTo>
                    <a:lnTo>
                      <a:pt x="197" y="18"/>
                    </a:lnTo>
                    <a:lnTo>
                      <a:pt x="222" y="19"/>
                    </a:lnTo>
                    <a:lnTo>
                      <a:pt x="247" y="19"/>
                    </a:lnTo>
                    <a:lnTo>
                      <a:pt x="273" y="19"/>
                    </a:lnTo>
                    <a:lnTo>
                      <a:pt x="299" y="21"/>
                    </a:lnTo>
                    <a:lnTo>
                      <a:pt x="324" y="21"/>
                    </a:lnTo>
                    <a:lnTo>
                      <a:pt x="351" y="21"/>
                    </a:lnTo>
                    <a:lnTo>
                      <a:pt x="376" y="21"/>
                    </a:lnTo>
                    <a:lnTo>
                      <a:pt x="403" y="19"/>
                    </a:lnTo>
                    <a:lnTo>
                      <a:pt x="429" y="19"/>
                    </a:lnTo>
                    <a:lnTo>
                      <a:pt x="456" y="18"/>
                    </a:lnTo>
                    <a:lnTo>
                      <a:pt x="482" y="18"/>
                    </a:lnTo>
                    <a:lnTo>
                      <a:pt x="510" y="17"/>
                    </a:lnTo>
                    <a:lnTo>
                      <a:pt x="536" y="16"/>
                    </a:lnTo>
                    <a:lnTo>
                      <a:pt x="564" y="15"/>
                    </a:lnTo>
                    <a:lnTo>
                      <a:pt x="592" y="14"/>
                    </a:lnTo>
                    <a:lnTo>
                      <a:pt x="619" y="13"/>
                    </a:lnTo>
                    <a:lnTo>
                      <a:pt x="647" y="11"/>
                    </a:lnTo>
                    <a:lnTo>
                      <a:pt x="675" y="10"/>
                    </a:lnTo>
                    <a:lnTo>
                      <a:pt x="702" y="9"/>
                    </a:lnTo>
                    <a:lnTo>
                      <a:pt x="731" y="7"/>
                    </a:lnTo>
                    <a:lnTo>
                      <a:pt x="759" y="6"/>
                    </a:lnTo>
                    <a:lnTo>
                      <a:pt x="788" y="3"/>
                    </a:lnTo>
                    <a:lnTo>
                      <a:pt x="816" y="2"/>
                    </a:lnTo>
                    <a:lnTo>
                      <a:pt x="845" y="0"/>
                    </a:lnTo>
                    <a:lnTo>
                      <a:pt x="845" y="278"/>
                    </a:lnTo>
                    <a:lnTo>
                      <a:pt x="845" y="554"/>
                    </a:lnTo>
                    <a:lnTo>
                      <a:pt x="845" y="832"/>
                    </a:lnTo>
                    <a:lnTo>
                      <a:pt x="845" y="1109"/>
                    </a:lnTo>
                    <a:lnTo>
                      <a:pt x="820" y="1116"/>
                    </a:lnTo>
                    <a:lnTo>
                      <a:pt x="793" y="1122"/>
                    </a:lnTo>
                    <a:lnTo>
                      <a:pt x="767" y="1128"/>
                    </a:lnTo>
                    <a:lnTo>
                      <a:pt x="740" y="1133"/>
                    </a:lnTo>
                    <a:lnTo>
                      <a:pt x="714" y="1137"/>
                    </a:lnTo>
                    <a:lnTo>
                      <a:pt x="686" y="1142"/>
                    </a:lnTo>
                    <a:lnTo>
                      <a:pt x="660" y="1145"/>
                    </a:lnTo>
                    <a:lnTo>
                      <a:pt x="632" y="1149"/>
                    </a:lnTo>
                    <a:lnTo>
                      <a:pt x="604" y="1151"/>
                    </a:lnTo>
                    <a:lnTo>
                      <a:pt x="578" y="1153"/>
                    </a:lnTo>
                    <a:lnTo>
                      <a:pt x="550" y="1156"/>
                    </a:lnTo>
                    <a:lnTo>
                      <a:pt x="523" y="1157"/>
                    </a:lnTo>
                    <a:lnTo>
                      <a:pt x="495" y="1158"/>
                    </a:lnTo>
                    <a:lnTo>
                      <a:pt x="467" y="1159"/>
                    </a:lnTo>
                    <a:lnTo>
                      <a:pt x="440" y="1159"/>
                    </a:lnTo>
                    <a:lnTo>
                      <a:pt x="412" y="1159"/>
                    </a:lnTo>
                    <a:lnTo>
                      <a:pt x="385" y="1159"/>
                    </a:lnTo>
                    <a:lnTo>
                      <a:pt x="358" y="1159"/>
                    </a:lnTo>
                    <a:lnTo>
                      <a:pt x="330" y="1158"/>
                    </a:lnTo>
                    <a:lnTo>
                      <a:pt x="304" y="1157"/>
                    </a:lnTo>
                    <a:lnTo>
                      <a:pt x="277" y="1156"/>
                    </a:lnTo>
                    <a:lnTo>
                      <a:pt x="251" y="1154"/>
                    </a:lnTo>
                    <a:lnTo>
                      <a:pt x="224" y="1152"/>
                    </a:lnTo>
                    <a:lnTo>
                      <a:pt x="198" y="1151"/>
                    </a:lnTo>
                    <a:lnTo>
                      <a:pt x="171" y="1149"/>
                    </a:lnTo>
                    <a:lnTo>
                      <a:pt x="146" y="1146"/>
                    </a:lnTo>
                    <a:lnTo>
                      <a:pt x="121" y="1144"/>
                    </a:lnTo>
                    <a:lnTo>
                      <a:pt x="96" y="1141"/>
                    </a:lnTo>
                    <a:lnTo>
                      <a:pt x="71" y="1138"/>
                    </a:lnTo>
                    <a:lnTo>
                      <a:pt x="47" y="1135"/>
                    </a:lnTo>
                    <a:lnTo>
                      <a:pt x="23" y="1133"/>
                    </a:lnTo>
                    <a:lnTo>
                      <a:pt x="0" y="1129"/>
                    </a:lnTo>
                    <a:lnTo>
                      <a:pt x="0" y="848"/>
                    </a:lnTo>
                    <a:lnTo>
                      <a:pt x="0" y="568"/>
                    </a:lnTo>
                    <a:lnTo>
                      <a:pt x="0" y="28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F5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297"/>
              <p:cNvSpPr>
                <a:spLocks/>
              </p:cNvSpPr>
              <p:nvPr/>
            </p:nvSpPr>
            <p:spPr bwMode="auto">
              <a:xfrm>
                <a:off x="646" y="949"/>
                <a:ext cx="401" cy="549"/>
              </a:xfrm>
              <a:custGeom>
                <a:avLst/>
                <a:gdLst/>
                <a:ahLst/>
                <a:cxnLst>
                  <a:cxn ang="0">
                    <a:pos x="23" y="9"/>
                  </a:cxn>
                  <a:cxn ang="0">
                    <a:pos x="69" y="12"/>
                  </a:cxn>
                  <a:cxn ang="0">
                    <a:pos x="116" y="14"/>
                  </a:cxn>
                  <a:cxn ang="0">
                    <a:pos x="163" y="17"/>
                  </a:cxn>
                  <a:cxn ang="0">
                    <a:pos x="211" y="18"/>
                  </a:cxn>
                  <a:cxn ang="0">
                    <a:pos x="260" y="19"/>
                  </a:cxn>
                  <a:cxn ang="0">
                    <a:pos x="308" y="19"/>
                  </a:cxn>
                  <a:cxn ang="0">
                    <a:pos x="358" y="19"/>
                  </a:cxn>
                  <a:cxn ang="0">
                    <a:pos x="409" y="19"/>
                  </a:cxn>
                  <a:cxn ang="0">
                    <a:pos x="459" y="18"/>
                  </a:cxn>
                  <a:cxn ang="0">
                    <a:pos x="510" y="15"/>
                  </a:cxn>
                  <a:cxn ang="0">
                    <a:pos x="562" y="14"/>
                  </a:cxn>
                  <a:cxn ang="0">
                    <a:pos x="615" y="12"/>
                  </a:cxn>
                  <a:cxn ang="0">
                    <a:pos x="668" y="9"/>
                  </a:cxn>
                  <a:cxn ang="0">
                    <a:pos x="721" y="6"/>
                  </a:cxn>
                  <a:cxn ang="0">
                    <a:pos x="775" y="3"/>
                  </a:cxn>
                  <a:cxn ang="0">
                    <a:pos x="803" y="264"/>
                  </a:cxn>
                  <a:cxn ang="0">
                    <a:pos x="803" y="790"/>
                  </a:cxn>
                  <a:cxn ang="0">
                    <a:pos x="778" y="1058"/>
                  </a:cxn>
                  <a:cxn ang="0">
                    <a:pos x="728" y="1070"/>
                  </a:cxn>
                  <a:cxn ang="0">
                    <a:pos x="678" y="1079"/>
                  </a:cxn>
                  <a:cxn ang="0">
                    <a:pos x="626" y="1087"/>
                  </a:cxn>
                  <a:cxn ang="0">
                    <a:pos x="575" y="1092"/>
                  </a:cxn>
                  <a:cxn ang="0">
                    <a:pos x="523" y="1096"/>
                  </a:cxn>
                  <a:cxn ang="0">
                    <a:pos x="471" y="1099"/>
                  </a:cxn>
                  <a:cxn ang="0">
                    <a:pos x="418" y="1100"/>
                  </a:cxn>
                  <a:cxn ang="0">
                    <a:pos x="366" y="1100"/>
                  </a:cxn>
                  <a:cxn ang="0">
                    <a:pos x="314" y="1099"/>
                  </a:cxn>
                  <a:cxn ang="0">
                    <a:pos x="264" y="1097"/>
                  </a:cxn>
                  <a:cxn ang="0">
                    <a:pos x="213" y="1094"/>
                  </a:cxn>
                  <a:cxn ang="0">
                    <a:pos x="163" y="1091"/>
                  </a:cxn>
                  <a:cxn ang="0">
                    <a:pos x="115" y="1086"/>
                  </a:cxn>
                  <a:cxn ang="0">
                    <a:pos x="68" y="1080"/>
                  </a:cxn>
                  <a:cxn ang="0">
                    <a:pos x="22" y="1074"/>
                  </a:cxn>
                  <a:cxn ang="0">
                    <a:pos x="0" y="806"/>
                  </a:cxn>
                  <a:cxn ang="0">
                    <a:pos x="0" y="274"/>
                  </a:cxn>
                </a:cxnLst>
                <a:rect l="0" t="0" r="r" b="b"/>
                <a:pathLst>
                  <a:path w="803" h="1100">
                    <a:moveTo>
                      <a:pt x="0" y="6"/>
                    </a:moveTo>
                    <a:lnTo>
                      <a:pt x="23" y="9"/>
                    </a:lnTo>
                    <a:lnTo>
                      <a:pt x="46" y="10"/>
                    </a:lnTo>
                    <a:lnTo>
                      <a:pt x="69" y="12"/>
                    </a:lnTo>
                    <a:lnTo>
                      <a:pt x="92" y="13"/>
                    </a:lnTo>
                    <a:lnTo>
                      <a:pt x="116" y="14"/>
                    </a:lnTo>
                    <a:lnTo>
                      <a:pt x="139" y="15"/>
                    </a:lnTo>
                    <a:lnTo>
                      <a:pt x="163" y="17"/>
                    </a:lnTo>
                    <a:lnTo>
                      <a:pt x="188" y="18"/>
                    </a:lnTo>
                    <a:lnTo>
                      <a:pt x="211" y="18"/>
                    </a:lnTo>
                    <a:lnTo>
                      <a:pt x="235" y="19"/>
                    </a:lnTo>
                    <a:lnTo>
                      <a:pt x="260" y="19"/>
                    </a:lnTo>
                    <a:lnTo>
                      <a:pt x="284" y="19"/>
                    </a:lnTo>
                    <a:lnTo>
                      <a:pt x="308" y="19"/>
                    </a:lnTo>
                    <a:lnTo>
                      <a:pt x="333" y="19"/>
                    </a:lnTo>
                    <a:lnTo>
                      <a:pt x="358" y="19"/>
                    </a:lnTo>
                    <a:lnTo>
                      <a:pt x="383" y="19"/>
                    </a:lnTo>
                    <a:lnTo>
                      <a:pt x="409" y="19"/>
                    </a:lnTo>
                    <a:lnTo>
                      <a:pt x="433" y="18"/>
                    </a:lnTo>
                    <a:lnTo>
                      <a:pt x="459" y="18"/>
                    </a:lnTo>
                    <a:lnTo>
                      <a:pt x="485" y="17"/>
                    </a:lnTo>
                    <a:lnTo>
                      <a:pt x="510" y="15"/>
                    </a:lnTo>
                    <a:lnTo>
                      <a:pt x="535" y="15"/>
                    </a:lnTo>
                    <a:lnTo>
                      <a:pt x="562" y="14"/>
                    </a:lnTo>
                    <a:lnTo>
                      <a:pt x="588" y="13"/>
                    </a:lnTo>
                    <a:lnTo>
                      <a:pt x="615" y="12"/>
                    </a:lnTo>
                    <a:lnTo>
                      <a:pt x="641" y="10"/>
                    </a:lnTo>
                    <a:lnTo>
                      <a:pt x="668" y="9"/>
                    </a:lnTo>
                    <a:lnTo>
                      <a:pt x="694" y="7"/>
                    </a:lnTo>
                    <a:lnTo>
                      <a:pt x="721" y="6"/>
                    </a:lnTo>
                    <a:lnTo>
                      <a:pt x="749" y="4"/>
                    </a:lnTo>
                    <a:lnTo>
                      <a:pt x="775" y="3"/>
                    </a:lnTo>
                    <a:lnTo>
                      <a:pt x="803" y="0"/>
                    </a:lnTo>
                    <a:lnTo>
                      <a:pt x="803" y="264"/>
                    </a:lnTo>
                    <a:lnTo>
                      <a:pt x="803" y="527"/>
                    </a:lnTo>
                    <a:lnTo>
                      <a:pt x="803" y="790"/>
                    </a:lnTo>
                    <a:lnTo>
                      <a:pt x="803" y="1052"/>
                    </a:lnTo>
                    <a:lnTo>
                      <a:pt x="778" y="1058"/>
                    </a:lnTo>
                    <a:lnTo>
                      <a:pt x="753" y="1065"/>
                    </a:lnTo>
                    <a:lnTo>
                      <a:pt x="728" y="1070"/>
                    </a:lnTo>
                    <a:lnTo>
                      <a:pt x="704" y="1074"/>
                    </a:lnTo>
                    <a:lnTo>
                      <a:pt x="678" y="1079"/>
                    </a:lnTo>
                    <a:lnTo>
                      <a:pt x="652" y="1084"/>
                    </a:lnTo>
                    <a:lnTo>
                      <a:pt x="626" y="1087"/>
                    </a:lnTo>
                    <a:lnTo>
                      <a:pt x="601" y="1089"/>
                    </a:lnTo>
                    <a:lnTo>
                      <a:pt x="575" y="1092"/>
                    </a:lnTo>
                    <a:lnTo>
                      <a:pt x="548" y="1094"/>
                    </a:lnTo>
                    <a:lnTo>
                      <a:pt x="523" y="1096"/>
                    </a:lnTo>
                    <a:lnTo>
                      <a:pt x="496" y="1097"/>
                    </a:lnTo>
                    <a:lnTo>
                      <a:pt x="471" y="1099"/>
                    </a:lnTo>
                    <a:lnTo>
                      <a:pt x="444" y="1100"/>
                    </a:lnTo>
                    <a:lnTo>
                      <a:pt x="418" y="1100"/>
                    </a:lnTo>
                    <a:lnTo>
                      <a:pt x="393" y="1100"/>
                    </a:lnTo>
                    <a:lnTo>
                      <a:pt x="366" y="1100"/>
                    </a:lnTo>
                    <a:lnTo>
                      <a:pt x="341" y="1100"/>
                    </a:lnTo>
                    <a:lnTo>
                      <a:pt x="314" y="1099"/>
                    </a:lnTo>
                    <a:lnTo>
                      <a:pt x="289" y="1099"/>
                    </a:lnTo>
                    <a:lnTo>
                      <a:pt x="264" y="1097"/>
                    </a:lnTo>
                    <a:lnTo>
                      <a:pt x="238" y="1095"/>
                    </a:lnTo>
                    <a:lnTo>
                      <a:pt x="213" y="1094"/>
                    </a:lnTo>
                    <a:lnTo>
                      <a:pt x="189" y="1092"/>
                    </a:lnTo>
                    <a:lnTo>
                      <a:pt x="163" y="1091"/>
                    </a:lnTo>
                    <a:lnTo>
                      <a:pt x="139" y="1088"/>
                    </a:lnTo>
                    <a:lnTo>
                      <a:pt x="115" y="1086"/>
                    </a:lnTo>
                    <a:lnTo>
                      <a:pt x="92" y="1084"/>
                    </a:lnTo>
                    <a:lnTo>
                      <a:pt x="68" y="1080"/>
                    </a:lnTo>
                    <a:lnTo>
                      <a:pt x="45" y="1078"/>
                    </a:lnTo>
                    <a:lnTo>
                      <a:pt x="22" y="1074"/>
                    </a:lnTo>
                    <a:lnTo>
                      <a:pt x="0" y="1072"/>
                    </a:lnTo>
                    <a:lnTo>
                      <a:pt x="0" y="806"/>
                    </a:lnTo>
                    <a:lnTo>
                      <a:pt x="0" y="540"/>
                    </a:lnTo>
                    <a:lnTo>
                      <a:pt x="0" y="27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75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298"/>
              <p:cNvSpPr>
                <a:spLocks/>
              </p:cNvSpPr>
              <p:nvPr/>
            </p:nvSpPr>
            <p:spPr bwMode="auto">
              <a:xfrm>
                <a:off x="666" y="950"/>
                <a:ext cx="380" cy="521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66" y="11"/>
                  </a:cxn>
                  <a:cxn ang="0">
                    <a:pos x="109" y="14"/>
                  </a:cxn>
                  <a:cxn ang="0">
                    <a:pos x="154" y="16"/>
                  </a:cxn>
                  <a:cxn ang="0">
                    <a:pos x="199" y="17"/>
                  </a:cxn>
                  <a:cxn ang="0">
                    <a:pos x="245" y="18"/>
                  </a:cxn>
                  <a:cxn ang="0">
                    <a:pos x="292" y="18"/>
                  </a:cxn>
                  <a:cxn ang="0">
                    <a:pos x="339" y="18"/>
                  </a:cxn>
                  <a:cxn ang="0">
                    <a:pos x="386" y="18"/>
                  </a:cxn>
                  <a:cxn ang="0">
                    <a:pos x="434" y="17"/>
                  </a:cxn>
                  <a:cxn ang="0">
                    <a:pos x="483" y="15"/>
                  </a:cxn>
                  <a:cxn ang="0">
                    <a:pos x="531" y="14"/>
                  </a:cxn>
                  <a:cxn ang="0">
                    <a:pos x="581" y="11"/>
                  </a:cxn>
                  <a:cxn ang="0">
                    <a:pos x="631" y="8"/>
                  </a:cxn>
                  <a:cxn ang="0">
                    <a:pos x="682" y="6"/>
                  </a:cxn>
                  <a:cxn ang="0">
                    <a:pos x="734" y="2"/>
                  </a:cxn>
                  <a:cxn ang="0">
                    <a:pos x="759" y="250"/>
                  </a:cxn>
                  <a:cxn ang="0">
                    <a:pos x="759" y="748"/>
                  </a:cxn>
                  <a:cxn ang="0">
                    <a:pos x="736" y="1001"/>
                  </a:cxn>
                  <a:cxn ang="0">
                    <a:pos x="689" y="1012"/>
                  </a:cxn>
                  <a:cxn ang="0">
                    <a:pos x="641" y="1021"/>
                  </a:cxn>
                  <a:cxn ang="0">
                    <a:pos x="592" y="1028"/>
                  </a:cxn>
                  <a:cxn ang="0">
                    <a:pos x="544" y="1033"/>
                  </a:cxn>
                  <a:cxn ang="0">
                    <a:pos x="494" y="1037"/>
                  </a:cxn>
                  <a:cxn ang="0">
                    <a:pos x="445" y="1039"/>
                  </a:cxn>
                  <a:cxn ang="0">
                    <a:pos x="395" y="1040"/>
                  </a:cxn>
                  <a:cxn ang="0">
                    <a:pos x="346" y="1040"/>
                  </a:cxn>
                  <a:cxn ang="0">
                    <a:pos x="297" y="1039"/>
                  </a:cxn>
                  <a:cxn ang="0">
                    <a:pos x="249" y="1038"/>
                  </a:cxn>
                  <a:cxn ang="0">
                    <a:pos x="202" y="1035"/>
                  </a:cxn>
                  <a:cxn ang="0">
                    <a:pos x="154" y="1031"/>
                  </a:cxn>
                  <a:cxn ang="0">
                    <a:pos x="108" y="1027"/>
                  </a:cxn>
                  <a:cxn ang="0">
                    <a:pos x="65" y="1022"/>
                  </a:cxn>
                  <a:cxn ang="0">
                    <a:pos x="21" y="1016"/>
                  </a:cxn>
                  <a:cxn ang="0">
                    <a:pos x="0" y="763"/>
                  </a:cxn>
                  <a:cxn ang="0">
                    <a:pos x="0" y="259"/>
                  </a:cxn>
                </a:cxnLst>
                <a:rect l="0" t="0" r="r" b="b"/>
                <a:pathLst>
                  <a:path w="759" h="1040">
                    <a:moveTo>
                      <a:pt x="0" y="6"/>
                    </a:moveTo>
                    <a:lnTo>
                      <a:pt x="22" y="8"/>
                    </a:lnTo>
                    <a:lnTo>
                      <a:pt x="44" y="9"/>
                    </a:lnTo>
                    <a:lnTo>
                      <a:pt x="66" y="11"/>
                    </a:lnTo>
                    <a:lnTo>
                      <a:pt x="88" y="13"/>
                    </a:lnTo>
                    <a:lnTo>
                      <a:pt x="109" y="14"/>
                    </a:lnTo>
                    <a:lnTo>
                      <a:pt x="133" y="15"/>
                    </a:lnTo>
                    <a:lnTo>
                      <a:pt x="154" y="16"/>
                    </a:lnTo>
                    <a:lnTo>
                      <a:pt x="177" y="17"/>
                    </a:lnTo>
                    <a:lnTo>
                      <a:pt x="199" y="17"/>
                    </a:lnTo>
                    <a:lnTo>
                      <a:pt x="222" y="18"/>
                    </a:lnTo>
                    <a:lnTo>
                      <a:pt x="245" y="18"/>
                    </a:lnTo>
                    <a:lnTo>
                      <a:pt x="268" y="18"/>
                    </a:lnTo>
                    <a:lnTo>
                      <a:pt x="292" y="18"/>
                    </a:lnTo>
                    <a:lnTo>
                      <a:pt x="316" y="18"/>
                    </a:lnTo>
                    <a:lnTo>
                      <a:pt x="339" y="18"/>
                    </a:lnTo>
                    <a:lnTo>
                      <a:pt x="363" y="18"/>
                    </a:lnTo>
                    <a:lnTo>
                      <a:pt x="386" y="18"/>
                    </a:lnTo>
                    <a:lnTo>
                      <a:pt x="410" y="17"/>
                    </a:lnTo>
                    <a:lnTo>
                      <a:pt x="434" y="17"/>
                    </a:lnTo>
                    <a:lnTo>
                      <a:pt x="459" y="16"/>
                    </a:lnTo>
                    <a:lnTo>
                      <a:pt x="483" y="15"/>
                    </a:lnTo>
                    <a:lnTo>
                      <a:pt x="507" y="15"/>
                    </a:lnTo>
                    <a:lnTo>
                      <a:pt x="531" y="14"/>
                    </a:lnTo>
                    <a:lnTo>
                      <a:pt x="556" y="13"/>
                    </a:lnTo>
                    <a:lnTo>
                      <a:pt x="581" y="11"/>
                    </a:lnTo>
                    <a:lnTo>
                      <a:pt x="606" y="9"/>
                    </a:lnTo>
                    <a:lnTo>
                      <a:pt x="631" y="8"/>
                    </a:lnTo>
                    <a:lnTo>
                      <a:pt x="657" y="7"/>
                    </a:lnTo>
                    <a:lnTo>
                      <a:pt x="682" y="6"/>
                    </a:lnTo>
                    <a:lnTo>
                      <a:pt x="707" y="3"/>
                    </a:lnTo>
                    <a:lnTo>
                      <a:pt x="734" y="2"/>
                    </a:lnTo>
                    <a:lnTo>
                      <a:pt x="759" y="0"/>
                    </a:lnTo>
                    <a:lnTo>
                      <a:pt x="759" y="250"/>
                    </a:lnTo>
                    <a:lnTo>
                      <a:pt x="759" y="499"/>
                    </a:lnTo>
                    <a:lnTo>
                      <a:pt x="759" y="748"/>
                    </a:lnTo>
                    <a:lnTo>
                      <a:pt x="759" y="995"/>
                    </a:lnTo>
                    <a:lnTo>
                      <a:pt x="736" y="1001"/>
                    </a:lnTo>
                    <a:lnTo>
                      <a:pt x="712" y="1007"/>
                    </a:lnTo>
                    <a:lnTo>
                      <a:pt x="689" y="1012"/>
                    </a:lnTo>
                    <a:lnTo>
                      <a:pt x="665" y="1016"/>
                    </a:lnTo>
                    <a:lnTo>
                      <a:pt x="641" y="1021"/>
                    </a:lnTo>
                    <a:lnTo>
                      <a:pt x="616" y="1024"/>
                    </a:lnTo>
                    <a:lnTo>
                      <a:pt x="592" y="1028"/>
                    </a:lnTo>
                    <a:lnTo>
                      <a:pt x="568" y="1031"/>
                    </a:lnTo>
                    <a:lnTo>
                      <a:pt x="544" y="1033"/>
                    </a:lnTo>
                    <a:lnTo>
                      <a:pt x="518" y="1036"/>
                    </a:lnTo>
                    <a:lnTo>
                      <a:pt x="494" y="1037"/>
                    </a:lnTo>
                    <a:lnTo>
                      <a:pt x="469" y="1038"/>
                    </a:lnTo>
                    <a:lnTo>
                      <a:pt x="445" y="1039"/>
                    </a:lnTo>
                    <a:lnTo>
                      <a:pt x="419" y="1040"/>
                    </a:lnTo>
                    <a:lnTo>
                      <a:pt x="395" y="1040"/>
                    </a:lnTo>
                    <a:lnTo>
                      <a:pt x="371" y="1040"/>
                    </a:lnTo>
                    <a:lnTo>
                      <a:pt x="346" y="1040"/>
                    </a:lnTo>
                    <a:lnTo>
                      <a:pt x="321" y="1040"/>
                    </a:lnTo>
                    <a:lnTo>
                      <a:pt x="297" y="1039"/>
                    </a:lnTo>
                    <a:lnTo>
                      <a:pt x="273" y="1039"/>
                    </a:lnTo>
                    <a:lnTo>
                      <a:pt x="249" y="1038"/>
                    </a:lnTo>
                    <a:lnTo>
                      <a:pt x="225" y="1036"/>
                    </a:lnTo>
                    <a:lnTo>
                      <a:pt x="202" y="1035"/>
                    </a:lnTo>
                    <a:lnTo>
                      <a:pt x="177" y="1033"/>
                    </a:lnTo>
                    <a:lnTo>
                      <a:pt x="154" y="1031"/>
                    </a:lnTo>
                    <a:lnTo>
                      <a:pt x="131" y="1029"/>
                    </a:lnTo>
                    <a:lnTo>
                      <a:pt x="108" y="1027"/>
                    </a:lnTo>
                    <a:lnTo>
                      <a:pt x="86" y="1024"/>
                    </a:lnTo>
                    <a:lnTo>
                      <a:pt x="65" y="1022"/>
                    </a:lnTo>
                    <a:lnTo>
                      <a:pt x="43" y="1020"/>
                    </a:lnTo>
                    <a:lnTo>
                      <a:pt x="21" y="1016"/>
                    </a:lnTo>
                    <a:lnTo>
                      <a:pt x="0" y="1014"/>
                    </a:lnTo>
                    <a:lnTo>
                      <a:pt x="0" y="763"/>
                    </a:lnTo>
                    <a:lnTo>
                      <a:pt x="0" y="512"/>
                    </a:lnTo>
                    <a:lnTo>
                      <a:pt x="0" y="25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95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299"/>
              <p:cNvSpPr>
                <a:spLocks/>
              </p:cNvSpPr>
              <p:nvPr/>
            </p:nvSpPr>
            <p:spPr bwMode="auto">
              <a:xfrm>
                <a:off x="686" y="953"/>
                <a:ext cx="358" cy="49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2" y="9"/>
                  </a:cxn>
                  <a:cxn ang="0">
                    <a:pos x="83" y="11"/>
                  </a:cxn>
                  <a:cxn ang="0">
                    <a:pos x="126" y="13"/>
                  </a:cxn>
                  <a:cxn ang="0">
                    <a:pos x="168" y="15"/>
                  </a:cxn>
                  <a:cxn ang="0">
                    <a:pos x="211" y="16"/>
                  </a:cxn>
                  <a:cxn ang="0">
                    <a:pos x="255" y="17"/>
                  </a:cxn>
                  <a:cxn ang="0">
                    <a:pos x="299" y="17"/>
                  </a:cxn>
                  <a:cxn ang="0">
                    <a:pos x="344" y="16"/>
                  </a:cxn>
                  <a:cxn ang="0">
                    <a:pos x="388" y="16"/>
                  </a:cxn>
                  <a:cxn ang="0">
                    <a:pos x="433" y="15"/>
                  </a:cxn>
                  <a:cxn ang="0">
                    <a:pos x="479" y="12"/>
                  </a:cxn>
                  <a:cxn ang="0">
                    <a:pos x="526" y="10"/>
                  </a:cxn>
                  <a:cxn ang="0">
                    <a:pos x="573" y="8"/>
                  </a:cxn>
                  <a:cxn ang="0">
                    <a:pos x="620" y="5"/>
                  </a:cxn>
                  <a:cxn ang="0">
                    <a:pos x="668" y="3"/>
                  </a:cxn>
                  <a:cxn ang="0">
                    <a:pos x="717" y="0"/>
                  </a:cxn>
                  <a:cxn ang="0">
                    <a:pos x="717" y="235"/>
                  </a:cxn>
                  <a:cxn ang="0">
                    <a:pos x="717" y="470"/>
                  </a:cxn>
                  <a:cxn ang="0">
                    <a:pos x="717" y="705"/>
                  </a:cxn>
                  <a:cxn ang="0">
                    <a:pos x="717" y="939"/>
                  </a:cxn>
                  <a:cxn ang="0">
                    <a:pos x="673" y="949"/>
                  </a:cxn>
                  <a:cxn ang="0">
                    <a:pos x="628" y="958"/>
                  </a:cxn>
                  <a:cxn ang="0">
                    <a:pos x="583" y="966"/>
                  </a:cxn>
                  <a:cxn ang="0">
                    <a:pos x="537" y="972"/>
                  </a:cxn>
                  <a:cxn ang="0">
                    <a:pos x="491" y="977"/>
                  </a:cxn>
                  <a:cxn ang="0">
                    <a:pos x="444" y="979"/>
                  </a:cxn>
                  <a:cxn ang="0">
                    <a:pos x="398" y="981"/>
                  </a:cxn>
                  <a:cxn ang="0">
                    <a:pos x="350" y="981"/>
                  </a:cxn>
                  <a:cxn ang="0">
                    <a:pos x="304" y="981"/>
                  </a:cxn>
                  <a:cxn ang="0">
                    <a:pos x="258" y="979"/>
                  </a:cxn>
                  <a:cxn ang="0">
                    <a:pos x="213" y="977"/>
                  </a:cxn>
                  <a:cxn ang="0">
                    <a:pos x="168" y="974"/>
                  </a:cxn>
                  <a:cxn ang="0">
                    <a:pos x="125" y="970"/>
                  </a:cxn>
                  <a:cxn ang="0">
                    <a:pos x="82" y="966"/>
                  </a:cxn>
                  <a:cxn ang="0">
                    <a:pos x="41" y="961"/>
                  </a:cxn>
                  <a:cxn ang="0">
                    <a:pos x="0" y="956"/>
                  </a:cxn>
                  <a:cxn ang="0">
                    <a:pos x="0" y="719"/>
                  </a:cxn>
                  <a:cxn ang="0">
                    <a:pos x="0" y="481"/>
                  </a:cxn>
                  <a:cxn ang="0">
                    <a:pos x="0" y="243"/>
                  </a:cxn>
                  <a:cxn ang="0">
                    <a:pos x="0" y="5"/>
                  </a:cxn>
                </a:cxnLst>
                <a:rect l="0" t="0" r="r" b="b"/>
                <a:pathLst>
                  <a:path w="717" h="981">
                    <a:moveTo>
                      <a:pt x="0" y="5"/>
                    </a:moveTo>
                    <a:lnTo>
                      <a:pt x="42" y="9"/>
                    </a:lnTo>
                    <a:lnTo>
                      <a:pt x="83" y="11"/>
                    </a:lnTo>
                    <a:lnTo>
                      <a:pt x="126" y="13"/>
                    </a:lnTo>
                    <a:lnTo>
                      <a:pt x="168" y="15"/>
                    </a:lnTo>
                    <a:lnTo>
                      <a:pt x="211" y="16"/>
                    </a:lnTo>
                    <a:lnTo>
                      <a:pt x="255" y="17"/>
                    </a:lnTo>
                    <a:lnTo>
                      <a:pt x="299" y="17"/>
                    </a:lnTo>
                    <a:lnTo>
                      <a:pt x="344" y="16"/>
                    </a:lnTo>
                    <a:lnTo>
                      <a:pt x="388" y="16"/>
                    </a:lnTo>
                    <a:lnTo>
                      <a:pt x="433" y="15"/>
                    </a:lnTo>
                    <a:lnTo>
                      <a:pt x="479" y="12"/>
                    </a:lnTo>
                    <a:lnTo>
                      <a:pt x="526" y="10"/>
                    </a:lnTo>
                    <a:lnTo>
                      <a:pt x="573" y="8"/>
                    </a:lnTo>
                    <a:lnTo>
                      <a:pt x="620" y="5"/>
                    </a:lnTo>
                    <a:lnTo>
                      <a:pt x="668" y="3"/>
                    </a:lnTo>
                    <a:lnTo>
                      <a:pt x="717" y="0"/>
                    </a:lnTo>
                    <a:lnTo>
                      <a:pt x="717" y="235"/>
                    </a:lnTo>
                    <a:lnTo>
                      <a:pt x="717" y="470"/>
                    </a:lnTo>
                    <a:lnTo>
                      <a:pt x="717" y="705"/>
                    </a:lnTo>
                    <a:lnTo>
                      <a:pt x="717" y="939"/>
                    </a:lnTo>
                    <a:lnTo>
                      <a:pt x="673" y="949"/>
                    </a:lnTo>
                    <a:lnTo>
                      <a:pt x="628" y="958"/>
                    </a:lnTo>
                    <a:lnTo>
                      <a:pt x="583" y="966"/>
                    </a:lnTo>
                    <a:lnTo>
                      <a:pt x="537" y="972"/>
                    </a:lnTo>
                    <a:lnTo>
                      <a:pt x="491" y="977"/>
                    </a:lnTo>
                    <a:lnTo>
                      <a:pt x="444" y="979"/>
                    </a:lnTo>
                    <a:lnTo>
                      <a:pt x="398" y="981"/>
                    </a:lnTo>
                    <a:lnTo>
                      <a:pt x="350" y="981"/>
                    </a:lnTo>
                    <a:lnTo>
                      <a:pt x="304" y="981"/>
                    </a:lnTo>
                    <a:lnTo>
                      <a:pt x="258" y="979"/>
                    </a:lnTo>
                    <a:lnTo>
                      <a:pt x="213" y="977"/>
                    </a:lnTo>
                    <a:lnTo>
                      <a:pt x="168" y="974"/>
                    </a:lnTo>
                    <a:lnTo>
                      <a:pt x="125" y="970"/>
                    </a:lnTo>
                    <a:lnTo>
                      <a:pt x="82" y="966"/>
                    </a:lnTo>
                    <a:lnTo>
                      <a:pt x="41" y="961"/>
                    </a:lnTo>
                    <a:lnTo>
                      <a:pt x="0" y="956"/>
                    </a:lnTo>
                    <a:lnTo>
                      <a:pt x="0" y="719"/>
                    </a:lnTo>
                    <a:lnTo>
                      <a:pt x="0" y="481"/>
                    </a:lnTo>
                    <a:lnTo>
                      <a:pt x="0" y="24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F5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300"/>
              <p:cNvSpPr>
                <a:spLocks/>
              </p:cNvSpPr>
              <p:nvPr/>
            </p:nvSpPr>
            <p:spPr bwMode="auto">
              <a:xfrm>
                <a:off x="706" y="954"/>
                <a:ext cx="336" cy="46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9" y="9"/>
                  </a:cxn>
                  <a:cxn ang="0">
                    <a:pos x="77" y="12"/>
                  </a:cxn>
                  <a:cxn ang="0">
                    <a:pos x="117" y="14"/>
                  </a:cxn>
                  <a:cxn ang="0">
                    <a:pos x="156" y="15"/>
                  </a:cxn>
                  <a:cxn ang="0">
                    <a:pos x="197" y="16"/>
                  </a:cxn>
                  <a:cxn ang="0">
                    <a:pos x="238" y="16"/>
                  </a:cxn>
                  <a:cxn ang="0">
                    <a:pos x="279" y="16"/>
                  </a:cxn>
                  <a:cxn ang="0">
                    <a:pos x="321" y="16"/>
                  </a:cxn>
                  <a:cxn ang="0">
                    <a:pos x="364" y="15"/>
                  </a:cxn>
                  <a:cxn ang="0">
                    <a:pos x="406" y="14"/>
                  </a:cxn>
                  <a:cxn ang="0">
                    <a:pos x="449" y="13"/>
                  </a:cxn>
                  <a:cxn ang="0">
                    <a:pos x="493" y="10"/>
                  </a:cxn>
                  <a:cxn ang="0">
                    <a:pos x="536" y="8"/>
                  </a:cxn>
                  <a:cxn ang="0">
                    <a:pos x="581" y="6"/>
                  </a:cxn>
                  <a:cxn ang="0">
                    <a:pos x="626" y="3"/>
                  </a:cxn>
                  <a:cxn ang="0">
                    <a:pos x="672" y="0"/>
                  </a:cxn>
                  <a:cxn ang="0">
                    <a:pos x="672" y="221"/>
                  </a:cxn>
                  <a:cxn ang="0">
                    <a:pos x="672" y="442"/>
                  </a:cxn>
                  <a:cxn ang="0">
                    <a:pos x="672" y="663"/>
                  </a:cxn>
                  <a:cxn ang="0">
                    <a:pos x="672" y="883"/>
                  </a:cxn>
                  <a:cxn ang="0">
                    <a:pos x="631" y="893"/>
                  </a:cxn>
                  <a:cxn ang="0">
                    <a:pos x="589" y="901"/>
                  </a:cxn>
                  <a:cxn ang="0">
                    <a:pos x="547" y="909"/>
                  </a:cxn>
                  <a:cxn ang="0">
                    <a:pos x="503" y="914"/>
                  </a:cxn>
                  <a:cxn ang="0">
                    <a:pos x="459" y="918"/>
                  </a:cxn>
                  <a:cxn ang="0">
                    <a:pos x="415" y="921"/>
                  </a:cxn>
                  <a:cxn ang="0">
                    <a:pos x="372" y="923"/>
                  </a:cxn>
                  <a:cxn ang="0">
                    <a:pos x="328" y="923"/>
                  </a:cxn>
                  <a:cxn ang="0">
                    <a:pos x="285" y="923"/>
                  </a:cxn>
                  <a:cxn ang="0">
                    <a:pos x="241" y="921"/>
                  </a:cxn>
                  <a:cxn ang="0">
                    <a:pos x="199" y="918"/>
                  </a:cxn>
                  <a:cxn ang="0">
                    <a:pos x="157" y="916"/>
                  </a:cxn>
                  <a:cxn ang="0">
                    <a:pos x="116" y="913"/>
                  </a:cxn>
                  <a:cxn ang="0">
                    <a:pos x="76" y="908"/>
                  </a:cxn>
                  <a:cxn ang="0">
                    <a:pos x="38" y="903"/>
                  </a:cxn>
                  <a:cxn ang="0">
                    <a:pos x="0" y="899"/>
                  </a:cxn>
                  <a:cxn ang="0">
                    <a:pos x="0" y="676"/>
                  </a:cxn>
                  <a:cxn ang="0">
                    <a:pos x="0" y="453"/>
                  </a:cxn>
                  <a:cxn ang="0">
                    <a:pos x="0" y="229"/>
                  </a:cxn>
                  <a:cxn ang="0">
                    <a:pos x="0" y="6"/>
                  </a:cxn>
                </a:cxnLst>
                <a:rect l="0" t="0" r="r" b="b"/>
                <a:pathLst>
                  <a:path w="672" h="923">
                    <a:moveTo>
                      <a:pt x="0" y="6"/>
                    </a:moveTo>
                    <a:lnTo>
                      <a:pt x="39" y="9"/>
                    </a:lnTo>
                    <a:lnTo>
                      <a:pt x="77" y="12"/>
                    </a:lnTo>
                    <a:lnTo>
                      <a:pt x="117" y="14"/>
                    </a:lnTo>
                    <a:lnTo>
                      <a:pt x="156" y="15"/>
                    </a:lnTo>
                    <a:lnTo>
                      <a:pt x="197" y="16"/>
                    </a:lnTo>
                    <a:lnTo>
                      <a:pt x="238" y="16"/>
                    </a:lnTo>
                    <a:lnTo>
                      <a:pt x="279" y="16"/>
                    </a:lnTo>
                    <a:lnTo>
                      <a:pt x="321" y="16"/>
                    </a:lnTo>
                    <a:lnTo>
                      <a:pt x="364" y="15"/>
                    </a:lnTo>
                    <a:lnTo>
                      <a:pt x="406" y="14"/>
                    </a:lnTo>
                    <a:lnTo>
                      <a:pt x="449" y="13"/>
                    </a:lnTo>
                    <a:lnTo>
                      <a:pt x="493" y="10"/>
                    </a:lnTo>
                    <a:lnTo>
                      <a:pt x="536" y="8"/>
                    </a:lnTo>
                    <a:lnTo>
                      <a:pt x="581" y="6"/>
                    </a:lnTo>
                    <a:lnTo>
                      <a:pt x="626" y="3"/>
                    </a:lnTo>
                    <a:lnTo>
                      <a:pt x="672" y="0"/>
                    </a:lnTo>
                    <a:lnTo>
                      <a:pt x="672" y="221"/>
                    </a:lnTo>
                    <a:lnTo>
                      <a:pt x="672" y="442"/>
                    </a:lnTo>
                    <a:lnTo>
                      <a:pt x="672" y="663"/>
                    </a:lnTo>
                    <a:lnTo>
                      <a:pt x="672" y="883"/>
                    </a:lnTo>
                    <a:lnTo>
                      <a:pt x="631" y="893"/>
                    </a:lnTo>
                    <a:lnTo>
                      <a:pt x="589" y="901"/>
                    </a:lnTo>
                    <a:lnTo>
                      <a:pt x="547" y="909"/>
                    </a:lnTo>
                    <a:lnTo>
                      <a:pt x="503" y="914"/>
                    </a:lnTo>
                    <a:lnTo>
                      <a:pt x="459" y="918"/>
                    </a:lnTo>
                    <a:lnTo>
                      <a:pt x="415" y="921"/>
                    </a:lnTo>
                    <a:lnTo>
                      <a:pt x="372" y="923"/>
                    </a:lnTo>
                    <a:lnTo>
                      <a:pt x="328" y="923"/>
                    </a:lnTo>
                    <a:lnTo>
                      <a:pt x="285" y="923"/>
                    </a:lnTo>
                    <a:lnTo>
                      <a:pt x="241" y="921"/>
                    </a:lnTo>
                    <a:lnTo>
                      <a:pt x="199" y="918"/>
                    </a:lnTo>
                    <a:lnTo>
                      <a:pt x="157" y="916"/>
                    </a:lnTo>
                    <a:lnTo>
                      <a:pt x="116" y="913"/>
                    </a:lnTo>
                    <a:lnTo>
                      <a:pt x="76" y="908"/>
                    </a:lnTo>
                    <a:lnTo>
                      <a:pt x="38" y="903"/>
                    </a:lnTo>
                    <a:lnTo>
                      <a:pt x="0" y="899"/>
                    </a:lnTo>
                    <a:lnTo>
                      <a:pt x="0" y="676"/>
                    </a:lnTo>
                    <a:lnTo>
                      <a:pt x="0" y="453"/>
                    </a:lnTo>
                    <a:lnTo>
                      <a:pt x="0" y="22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546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301"/>
              <p:cNvSpPr>
                <a:spLocks/>
              </p:cNvSpPr>
              <p:nvPr/>
            </p:nvSpPr>
            <p:spPr bwMode="auto">
              <a:xfrm>
                <a:off x="726" y="956"/>
                <a:ext cx="314" cy="43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6" y="10"/>
                  </a:cxn>
                  <a:cxn ang="0">
                    <a:pos x="72" y="12"/>
                  </a:cxn>
                  <a:cxn ang="0">
                    <a:pos x="109" y="13"/>
                  </a:cxn>
                  <a:cxn ang="0">
                    <a:pos x="146" y="15"/>
                  </a:cxn>
                  <a:cxn ang="0">
                    <a:pos x="184" y="15"/>
                  </a:cxn>
                  <a:cxn ang="0">
                    <a:pos x="222" y="17"/>
                  </a:cxn>
                  <a:cxn ang="0">
                    <a:pos x="261" y="17"/>
                  </a:cxn>
                  <a:cxn ang="0">
                    <a:pos x="301" y="15"/>
                  </a:cxn>
                  <a:cxn ang="0">
                    <a:pos x="340" y="15"/>
                  </a:cxn>
                  <a:cxn ang="0">
                    <a:pos x="380" y="14"/>
                  </a:cxn>
                  <a:cxn ang="0">
                    <a:pos x="420" y="12"/>
                  </a:cxn>
                  <a:cxn ang="0">
                    <a:pos x="461" y="11"/>
                  </a:cxn>
                  <a:cxn ang="0">
                    <a:pos x="502" y="9"/>
                  </a:cxn>
                  <a:cxn ang="0">
                    <a:pos x="544" y="6"/>
                  </a:cxn>
                  <a:cxn ang="0">
                    <a:pos x="586" y="4"/>
                  </a:cxn>
                  <a:cxn ang="0">
                    <a:pos x="629" y="0"/>
                  </a:cxn>
                  <a:cxn ang="0">
                    <a:pos x="629" y="208"/>
                  </a:cxn>
                  <a:cxn ang="0">
                    <a:pos x="629" y="415"/>
                  </a:cxn>
                  <a:cxn ang="0">
                    <a:pos x="629" y="622"/>
                  </a:cxn>
                  <a:cxn ang="0">
                    <a:pos x="629" y="828"/>
                  </a:cxn>
                  <a:cxn ang="0">
                    <a:pos x="590" y="837"/>
                  </a:cxn>
                  <a:cxn ang="0">
                    <a:pos x="551" y="845"/>
                  </a:cxn>
                  <a:cxn ang="0">
                    <a:pos x="511" y="852"/>
                  </a:cxn>
                  <a:cxn ang="0">
                    <a:pos x="471" y="857"/>
                  </a:cxn>
                  <a:cxn ang="0">
                    <a:pos x="430" y="861"/>
                  </a:cxn>
                  <a:cxn ang="0">
                    <a:pos x="389" y="863"/>
                  </a:cxn>
                  <a:cxn ang="0">
                    <a:pos x="348" y="865"/>
                  </a:cxn>
                  <a:cxn ang="0">
                    <a:pos x="307" y="865"/>
                  </a:cxn>
                  <a:cxn ang="0">
                    <a:pos x="266" y="865"/>
                  </a:cxn>
                  <a:cxn ang="0">
                    <a:pos x="226" y="863"/>
                  </a:cxn>
                  <a:cxn ang="0">
                    <a:pos x="186" y="861"/>
                  </a:cxn>
                  <a:cxn ang="0">
                    <a:pos x="147" y="859"/>
                  </a:cxn>
                  <a:cxn ang="0">
                    <a:pos x="109" y="855"/>
                  </a:cxn>
                  <a:cxn ang="0">
                    <a:pos x="71" y="851"/>
                  </a:cxn>
                  <a:cxn ang="0">
                    <a:pos x="36" y="847"/>
                  </a:cxn>
                  <a:cxn ang="0">
                    <a:pos x="0" y="843"/>
                  </a:cxn>
                  <a:cxn ang="0">
                    <a:pos x="0" y="634"/>
                  </a:cxn>
                  <a:cxn ang="0">
                    <a:pos x="0" y="426"/>
                  </a:cxn>
                  <a:cxn ang="0">
                    <a:pos x="0" y="216"/>
                  </a:cxn>
                  <a:cxn ang="0">
                    <a:pos x="0" y="6"/>
                  </a:cxn>
                </a:cxnLst>
                <a:rect l="0" t="0" r="r" b="b"/>
                <a:pathLst>
                  <a:path w="629" h="865">
                    <a:moveTo>
                      <a:pt x="0" y="6"/>
                    </a:moveTo>
                    <a:lnTo>
                      <a:pt x="36" y="10"/>
                    </a:lnTo>
                    <a:lnTo>
                      <a:pt x="72" y="12"/>
                    </a:lnTo>
                    <a:lnTo>
                      <a:pt x="109" y="13"/>
                    </a:lnTo>
                    <a:lnTo>
                      <a:pt x="146" y="15"/>
                    </a:lnTo>
                    <a:lnTo>
                      <a:pt x="184" y="15"/>
                    </a:lnTo>
                    <a:lnTo>
                      <a:pt x="222" y="17"/>
                    </a:lnTo>
                    <a:lnTo>
                      <a:pt x="261" y="17"/>
                    </a:lnTo>
                    <a:lnTo>
                      <a:pt x="301" y="15"/>
                    </a:lnTo>
                    <a:lnTo>
                      <a:pt x="340" y="15"/>
                    </a:lnTo>
                    <a:lnTo>
                      <a:pt x="380" y="14"/>
                    </a:lnTo>
                    <a:lnTo>
                      <a:pt x="420" y="12"/>
                    </a:lnTo>
                    <a:lnTo>
                      <a:pt x="461" y="11"/>
                    </a:lnTo>
                    <a:lnTo>
                      <a:pt x="502" y="9"/>
                    </a:lnTo>
                    <a:lnTo>
                      <a:pt x="544" y="6"/>
                    </a:lnTo>
                    <a:lnTo>
                      <a:pt x="586" y="4"/>
                    </a:lnTo>
                    <a:lnTo>
                      <a:pt x="629" y="0"/>
                    </a:lnTo>
                    <a:lnTo>
                      <a:pt x="629" y="208"/>
                    </a:lnTo>
                    <a:lnTo>
                      <a:pt x="629" y="415"/>
                    </a:lnTo>
                    <a:lnTo>
                      <a:pt x="629" y="622"/>
                    </a:lnTo>
                    <a:lnTo>
                      <a:pt x="629" y="828"/>
                    </a:lnTo>
                    <a:lnTo>
                      <a:pt x="590" y="837"/>
                    </a:lnTo>
                    <a:lnTo>
                      <a:pt x="551" y="845"/>
                    </a:lnTo>
                    <a:lnTo>
                      <a:pt x="511" y="852"/>
                    </a:lnTo>
                    <a:lnTo>
                      <a:pt x="471" y="857"/>
                    </a:lnTo>
                    <a:lnTo>
                      <a:pt x="430" y="861"/>
                    </a:lnTo>
                    <a:lnTo>
                      <a:pt x="389" y="863"/>
                    </a:lnTo>
                    <a:lnTo>
                      <a:pt x="348" y="865"/>
                    </a:lnTo>
                    <a:lnTo>
                      <a:pt x="307" y="865"/>
                    </a:lnTo>
                    <a:lnTo>
                      <a:pt x="266" y="865"/>
                    </a:lnTo>
                    <a:lnTo>
                      <a:pt x="226" y="863"/>
                    </a:lnTo>
                    <a:lnTo>
                      <a:pt x="186" y="861"/>
                    </a:lnTo>
                    <a:lnTo>
                      <a:pt x="147" y="859"/>
                    </a:lnTo>
                    <a:lnTo>
                      <a:pt x="109" y="855"/>
                    </a:lnTo>
                    <a:lnTo>
                      <a:pt x="71" y="851"/>
                    </a:lnTo>
                    <a:lnTo>
                      <a:pt x="36" y="847"/>
                    </a:lnTo>
                    <a:lnTo>
                      <a:pt x="0" y="843"/>
                    </a:lnTo>
                    <a:lnTo>
                      <a:pt x="0" y="634"/>
                    </a:lnTo>
                    <a:lnTo>
                      <a:pt x="0" y="426"/>
                    </a:lnTo>
                    <a:lnTo>
                      <a:pt x="0" y="21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5B6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302"/>
              <p:cNvSpPr>
                <a:spLocks/>
              </p:cNvSpPr>
              <p:nvPr/>
            </p:nvSpPr>
            <p:spPr bwMode="auto">
              <a:xfrm>
                <a:off x="746" y="959"/>
                <a:ext cx="293" cy="40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3" y="7"/>
                  </a:cxn>
                  <a:cxn ang="0">
                    <a:pos x="68" y="9"/>
                  </a:cxn>
                  <a:cxn ang="0">
                    <a:pos x="103" y="12"/>
                  </a:cxn>
                  <a:cxn ang="0">
                    <a:pos x="137" y="13"/>
                  </a:cxn>
                  <a:cxn ang="0">
                    <a:pos x="173" y="14"/>
                  </a:cxn>
                  <a:cxn ang="0">
                    <a:pos x="209" y="14"/>
                  </a:cxn>
                  <a:cxn ang="0">
                    <a:pos x="244" y="14"/>
                  </a:cxn>
                  <a:cxn ang="0">
                    <a:pos x="281" y="14"/>
                  </a:cxn>
                  <a:cxn ang="0">
                    <a:pos x="318" y="14"/>
                  </a:cxn>
                  <a:cxn ang="0">
                    <a:pos x="355" y="13"/>
                  </a:cxn>
                  <a:cxn ang="0">
                    <a:pos x="393" y="12"/>
                  </a:cxn>
                  <a:cxn ang="0">
                    <a:pos x="431" y="9"/>
                  </a:cxn>
                  <a:cxn ang="0">
                    <a:pos x="469" y="7"/>
                  </a:cxn>
                  <a:cxn ang="0">
                    <a:pos x="508" y="5"/>
                  </a:cxn>
                  <a:cxn ang="0">
                    <a:pos x="547" y="2"/>
                  </a:cxn>
                  <a:cxn ang="0">
                    <a:pos x="586" y="0"/>
                  </a:cxn>
                  <a:cxn ang="0">
                    <a:pos x="586" y="192"/>
                  </a:cxn>
                  <a:cxn ang="0">
                    <a:pos x="586" y="386"/>
                  </a:cxn>
                  <a:cxn ang="0">
                    <a:pos x="586" y="578"/>
                  </a:cxn>
                  <a:cxn ang="0">
                    <a:pos x="586" y="770"/>
                  </a:cxn>
                  <a:cxn ang="0">
                    <a:pos x="551" y="779"/>
                  </a:cxn>
                  <a:cxn ang="0">
                    <a:pos x="514" y="786"/>
                  </a:cxn>
                  <a:cxn ang="0">
                    <a:pos x="477" y="793"/>
                  </a:cxn>
                  <a:cxn ang="0">
                    <a:pos x="439" y="797"/>
                  </a:cxn>
                  <a:cxn ang="0">
                    <a:pos x="401" y="801"/>
                  </a:cxn>
                  <a:cxn ang="0">
                    <a:pos x="363" y="803"/>
                  </a:cxn>
                  <a:cxn ang="0">
                    <a:pos x="325" y="804"/>
                  </a:cxn>
                  <a:cxn ang="0">
                    <a:pos x="287" y="804"/>
                  </a:cxn>
                  <a:cxn ang="0">
                    <a:pos x="249" y="804"/>
                  </a:cxn>
                  <a:cxn ang="0">
                    <a:pos x="212" y="803"/>
                  </a:cxn>
                  <a:cxn ang="0">
                    <a:pos x="174" y="801"/>
                  </a:cxn>
                  <a:cxn ang="0">
                    <a:pos x="138" y="799"/>
                  </a:cxn>
                  <a:cxn ang="0">
                    <a:pos x="103" y="795"/>
                  </a:cxn>
                  <a:cxn ang="0">
                    <a:pos x="67" y="792"/>
                  </a:cxn>
                  <a:cxn ang="0">
                    <a:pos x="33" y="788"/>
                  </a:cxn>
                  <a:cxn ang="0">
                    <a:pos x="0" y="784"/>
                  </a:cxn>
                  <a:cxn ang="0">
                    <a:pos x="0" y="590"/>
                  </a:cxn>
                  <a:cxn ang="0">
                    <a:pos x="0" y="395"/>
                  </a:cxn>
                  <a:cxn ang="0">
                    <a:pos x="0" y="199"/>
                  </a:cxn>
                  <a:cxn ang="0">
                    <a:pos x="0" y="5"/>
                  </a:cxn>
                </a:cxnLst>
                <a:rect l="0" t="0" r="r" b="b"/>
                <a:pathLst>
                  <a:path w="586" h="804">
                    <a:moveTo>
                      <a:pt x="0" y="5"/>
                    </a:moveTo>
                    <a:lnTo>
                      <a:pt x="33" y="7"/>
                    </a:lnTo>
                    <a:lnTo>
                      <a:pt x="68" y="9"/>
                    </a:lnTo>
                    <a:lnTo>
                      <a:pt x="103" y="12"/>
                    </a:lnTo>
                    <a:lnTo>
                      <a:pt x="137" y="13"/>
                    </a:lnTo>
                    <a:lnTo>
                      <a:pt x="173" y="14"/>
                    </a:lnTo>
                    <a:lnTo>
                      <a:pt x="209" y="14"/>
                    </a:lnTo>
                    <a:lnTo>
                      <a:pt x="244" y="14"/>
                    </a:lnTo>
                    <a:lnTo>
                      <a:pt x="281" y="14"/>
                    </a:lnTo>
                    <a:lnTo>
                      <a:pt x="318" y="14"/>
                    </a:lnTo>
                    <a:lnTo>
                      <a:pt x="355" y="13"/>
                    </a:lnTo>
                    <a:lnTo>
                      <a:pt x="393" y="12"/>
                    </a:lnTo>
                    <a:lnTo>
                      <a:pt x="431" y="9"/>
                    </a:lnTo>
                    <a:lnTo>
                      <a:pt x="469" y="7"/>
                    </a:lnTo>
                    <a:lnTo>
                      <a:pt x="508" y="5"/>
                    </a:lnTo>
                    <a:lnTo>
                      <a:pt x="547" y="2"/>
                    </a:lnTo>
                    <a:lnTo>
                      <a:pt x="586" y="0"/>
                    </a:lnTo>
                    <a:lnTo>
                      <a:pt x="586" y="192"/>
                    </a:lnTo>
                    <a:lnTo>
                      <a:pt x="586" y="386"/>
                    </a:lnTo>
                    <a:lnTo>
                      <a:pt x="586" y="578"/>
                    </a:lnTo>
                    <a:lnTo>
                      <a:pt x="586" y="770"/>
                    </a:lnTo>
                    <a:lnTo>
                      <a:pt x="551" y="779"/>
                    </a:lnTo>
                    <a:lnTo>
                      <a:pt x="514" y="786"/>
                    </a:lnTo>
                    <a:lnTo>
                      <a:pt x="477" y="793"/>
                    </a:lnTo>
                    <a:lnTo>
                      <a:pt x="439" y="797"/>
                    </a:lnTo>
                    <a:lnTo>
                      <a:pt x="401" y="801"/>
                    </a:lnTo>
                    <a:lnTo>
                      <a:pt x="363" y="803"/>
                    </a:lnTo>
                    <a:lnTo>
                      <a:pt x="325" y="804"/>
                    </a:lnTo>
                    <a:lnTo>
                      <a:pt x="287" y="804"/>
                    </a:lnTo>
                    <a:lnTo>
                      <a:pt x="249" y="804"/>
                    </a:lnTo>
                    <a:lnTo>
                      <a:pt x="212" y="803"/>
                    </a:lnTo>
                    <a:lnTo>
                      <a:pt x="174" y="801"/>
                    </a:lnTo>
                    <a:lnTo>
                      <a:pt x="138" y="799"/>
                    </a:lnTo>
                    <a:lnTo>
                      <a:pt x="103" y="795"/>
                    </a:lnTo>
                    <a:lnTo>
                      <a:pt x="67" y="792"/>
                    </a:lnTo>
                    <a:lnTo>
                      <a:pt x="33" y="788"/>
                    </a:lnTo>
                    <a:lnTo>
                      <a:pt x="0" y="784"/>
                    </a:lnTo>
                    <a:lnTo>
                      <a:pt x="0" y="590"/>
                    </a:lnTo>
                    <a:lnTo>
                      <a:pt x="0" y="395"/>
                    </a:lnTo>
                    <a:lnTo>
                      <a:pt x="0" y="19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06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303"/>
              <p:cNvSpPr>
                <a:spLocks/>
              </p:cNvSpPr>
              <p:nvPr/>
            </p:nvSpPr>
            <p:spPr bwMode="auto">
              <a:xfrm>
                <a:off x="766" y="960"/>
                <a:ext cx="271" cy="37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1" y="6"/>
                  </a:cxn>
                  <a:cxn ang="0">
                    <a:pos x="64" y="9"/>
                  </a:cxn>
                  <a:cxn ang="0">
                    <a:pos x="95" y="10"/>
                  </a:cxn>
                  <a:cxn ang="0">
                    <a:pos x="127" y="12"/>
                  </a:cxn>
                  <a:cxn ang="0">
                    <a:pos x="160" y="12"/>
                  </a:cxn>
                  <a:cxn ang="0">
                    <a:pos x="193" y="13"/>
                  </a:cxn>
                  <a:cxn ang="0">
                    <a:pos x="226" y="13"/>
                  </a:cxn>
                  <a:cxn ang="0">
                    <a:pos x="260" y="12"/>
                  </a:cxn>
                  <a:cxn ang="0">
                    <a:pos x="294" y="12"/>
                  </a:cxn>
                  <a:cxn ang="0">
                    <a:pos x="329" y="11"/>
                  </a:cxn>
                  <a:cxn ang="0">
                    <a:pos x="363" y="10"/>
                  </a:cxn>
                  <a:cxn ang="0">
                    <a:pos x="399" y="9"/>
                  </a:cxn>
                  <a:cxn ang="0">
                    <a:pos x="433" y="6"/>
                  </a:cxn>
                  <a:cxn ang="0">
                    <a:pos x="470" y="4"/>
                  </a:cxn>
                  <a:cxn ang="0">
                    <a:pos x="506" y="2"/>
                  </a:cxn>
                  <a:cxn ang="0">
                    <a:pos x="543" y="0"/>
                  </a:cxn>
                  <a:cxn ang="0">
                    <a:pos x="543" y="178"/>
                  </a:cxn>
                  <a:cxn ang="0">
                    <a:pos x="543" y="357"/>
                  </a:cxn>
                  <a:cxn ang="0">
                    <a:pos x="543" y="535"/>
                  </a:cxn>
                  <a:cxn ang="0">
                    <a:pos x="543" y="713"/>
                  </a:cxn>
                  <a:cxn ang="0">
                    <a:pos x="510" y="721"/>
                  </a:cxn>
                  <a:cxn ang="0">
                    <a:pos x="476" y="728"/>
                  </a:cxn>
                  <a:cxn ang="0">
                    <a:pos x="442" y="733"/>
                  </a:cxn>
                  <a:cxn ang="0">
                    <a:pos x="407" y="738"/>
                  </a:cxn>
                  <a:cxn ang="0">
                    <a:pos x="371" y="742"/>
                  </a:cxn>
                  <a:cxn ang="0">
                    <a:pos x="337" y="744"/>
                  </a:cxn>
                  <a:cxn ang="0">
                    <a:pos x="301" y="745"/>
                  </a:cxn>
                  <a:cxn ang="0">
                    <a:pos x="265" y="745"/>
                  </a:cxn>
                  <a:cxn ang="0">
                    <a:pos x="231" y="745"/>
                  </a:cxn>
                  <a:cxn ang="0">
                    <a:pos x="196" y="744"/>
                  </a:cxn>
                  <a:cxn ang="0">
                    <a:pos x="162" y="743"/>
                  </a:cxn>
                  <a:cxn ang="0">
                    <a:pos x="127" y="740"/>
                  </a:cxn>
                  <a:cxn ang="0">
                    <a:pos x="95" y="737"/>
                  </a:cxn>
                  <a:cxn ang="0">
                    <a:pos x="63" y="733"/>
                  </a:cxn>
                  <a:cxn ang="0">
                    <a:pos x="30" y="730"/>
                  </a:cxn>
                  <a:cxn ang="0">
                    <a:pos x="0" y="727"/>
                  </a:cxn>
                  <a:cxn ang="0">
                    <a:pos x="0" y="547"/>
                  </a:cxn>
                  <a:cxn ang="0">
                    <a:pos x="0" y="366"/>
                  </a:cxn>
                  <a:cxn ang="0">
                    <a:pos x="0" y="185"/>
                  </a:cxn>
                  <a:cxn ang="0">
                    <a:pos x="0" y="4"/>
                  </a:cxn>
                </a:cxnLst>
                <a:rect l="0" t="0" r="r" b="b"/>
                <a:pathLst>
                  <a:path w="543" h="745">
                    <a:moveTo>
                      <a:pt x="0" y="4"/>
                    </a:moveTo>
                    <a:lnTo>
                      <a:pt x="31" y="6"/>
                    </a:lnTo>
                    <a:lnTo>
                      <a:pt x="64" y="9"/>
                    </a:lnTo>
                    <a:lnTo>
                      <a:pt x="95" y="10"/>
                    </a:lnTo>
                    <a:lnTo>
                      <a:pt x="127" y="12"/>
                    </a:lnTo>
                    <a:lnTo>
                      <a:pt x="160" y="12"/>
                    </a:lnTo>
                    <a:lnTo>
                      <a:pt x="193" y="13"/>
                    </a:lnTo>
                    <a:lnTo>
                      <a:pt x="226" y="13"/>
                    </a:lnTo>
                    <a:lnTo>
                      <a:pt x="260" y="12"/>
                    </a:lnTo>
                    <a:lnTo>
                      <a:pt x="294" y="12"/>
                    </a:lnTo>
                    <a:lnTo>
                      <a:pt x="329" y="11"/>
                    </a:lnTo>
                    <a:lnTo>
                      <a:pt x="363" y="10"/>
                    </a:lnTo>
                    <a:lnTo>
                      <a:pt x="399" y="9"/>
                    </a:lnTo>
                    <a:lnTo>
                      <a:pt x="433" y="6"/>
                    </a:lnTo>
                    <a:lnTo>
                      <a:pt x="470" y="4"/>
                    </a:lnTo>
                    <a:lnTo>
                      <a:pt x="506" y="2"/>
                    </a:lnTo>
                    <a:lnTo>
                      <a:pt x="543" y="0"/>
                    </a:lnTo>
                    <a:lnTo>
                      <a:pt x="543" y="178"/>
                    </a:lnTo>
                    <a:lnTo>
                      <a:pt x="543" y="357"/>
                    </a:lnTo>
                    <a:lnTo>
                      <a:pt x="543" y="535"/>
                    </a:lnTo>
                    <a:lnTo>
                      <a:pt x="543" y="713"/>
                    </a:lnTo>
                    <a:lnTo>
                      <a:pt x="510" y="721"/>
                    </a:lnTo>
                    <a:lnTo>
                      <a:pt x="476" y="728"/>
                    </a:lnTo>
                    <a:lnTo>
                      <a:pt x="442" y="733"/>
                    </a:lnTo>
                    <a:lnTo>
                      <a:pt x="407" y="738"/>
                    </a:lnTo>
                    <a:lnTo>
                      <a:pt x="371" y="742"/>
                    </a:lnTo>
                    <a:lnTo>
                      <a:pt x="337" y="744"/>
                    </a:lnTo>
                    <a:lnTo>
                      <a:pt x="301" y="745"/>
                    </a:lnTo>
                    <a:lnTo>
                      <a:pt x="265" y="745"/>
                    </a:lnTo>
                    <a:lnTo>
                      <a:pt x="231" y="745"/>
                    </a:lnTo>
                    <a:lnTo>
                      <a:pt x="196" y="744"/>
                    </a:lnTo>
                    <a:lnTo>
                      <a:pt x="162" y="743"/>
                    </a:lnTo>
                    <a:lnTo>
                      <a:pt x="127" y="740"/>
                    </a:lnTo>
                    <a:lnTo>
                      <a:pt x="95" y="737"/>
                    </a:lnTo>
                    <a:lnTo>
                      <a:pt x="63" y="733"/>
                    </a:lnTo>
                    <a:lnTo>
                      <a:pt x="30" y="730"/>
                    </a:lnTo>
                    <a:lnTo>
                      <a:pt x="0" y="727"/>
                    </a:lnTo>
                    <a:lnTo>
                      <a:pt x="0" y="547"/>
                    </a:lnTo>
                    <a:lnTo>
                      <a:pt x="0" y="366"/>
                    </a:lnTo>
                    <a:lnTo>
                      <a:pt x="0" y="18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7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304"/>
              <p:cNvSpPr>
                <a:spLocks/>
              </p:cNvSpPr>
              <p:nvPr/>
            </p:nvSpPr>
            <p:spPr bwMode="auto">
              <a:xfrm>
                <a:off x="785" y="963"/>
                <a:ext cx="251" cy="34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8" y="7"/>
                  </a:cxn>
                  <a:cxn ang="0">
                    <a:pos x="57" y="9"/>
                  </a:cxn>
                  <a:cxn ang="0">
                    <a:pos x="87" y="10"/>
                  </a:cxn>
                  <a:cxn ang="0">
                    <a:pos x="117" y="12"/>
                  </a:cxn>
                  <a:cxn ang="0">
                    <a:pos x="147" y="13"/>
                  </a:cxn>
                  <a:cxn ang="0">
                    <a:pos x="177" y="13"/>
                  </a:cxn>
                  <a:cxn ang="0">
                    <a:pos x="208" y="13"/>
                  </a:cxn>
                  <a:cxn ang="0">
                    <a:pos x="239" y="13"/>
                  </a:cxn>
                  <a:cxn ang="0">
                    <a:pos x="270" y="12"/>
                  </a:cxn>
                  <a:cxn ang="0">
                    <a:pos x="302" y="10"/>
                  </a:cxn>
                  <a:cxn ang="0">
                    <a:pos x="335" y="9"/>
                  </a:cxn>
                  <a:cxn ang="0">
                    <a:pos x="367" y="8"/>
                  </a:cxn>
                  <a:cxn ang="0">
                    <a:pos x="400" y="6"/>
                  </a:cxn>
                  <a:cxn ang="0">
                    <a:pos x="433" y="5"/>
                  </a:cxn>
                  <a:cxn ang="0">
                    <a:pos x="467" y="2"/>
                  </a:cxn>
                  <a:cxn ang="0">
                    <a:pos x="501" y="0"/>
                  </a:cxn>
                  <a:cxn ang="0">
                    <a:pos x="501" y="165"/>
                  </a:cxn>
                  <a:cxn ang="0">
                    <a:pos x="501" y="330"/>
                  </a:cxn>
                  <a:cxn ang="0">
                    <a:pos x="501" y="494"/>
                  </a:cxn>
                  <a:cxn ang="0">
                    <a:pos x="501" y="659"/>
                  </a:cxn>
                  <a:cxn ang="0">
                    <a:pos x="470" y="666"/>
                  </a:cxn>
                  <a:cxn ang="0">
                    <a:pos x="438" y="672"/>
                  </a:cxn>
                  <a:cxn ang="0">
                    <a:pos x="406" y="678"/>
                  </a:cxn>
                  <a:cxn ang="0">
                    <a:pos x="375" y="681"/>
                  </a:cxn>
                  <a:cxn ang="0">
                    <a:pos x="342" y="685"/>
                  </a:cxn>
                  <a:cxn ang="0">
                    <a:pos x="309" y="686"/>
                  </a:cxn>
                  <a:cxn ang="0">
                    <a:pos x="277" y="688"/>
                  </a:cxn>
                  <a:cxn ang="0">
                    <a:pos x="245" y="688"/>
                  </a:cxn>
                  <a:cxn ang="0">
                    <a:pos x="213" y="688"/>
                  </a:cxn>
                  <a:cxn ang="0">
                    <a:pos x="180" y="687"/>
                  </a:cxn>
                  <a:cxn ang="0">
                    <a:pos x="148" y="685"/>
                  </a:cxn>
                  <a:cxn ang="0">
                    <a:pos x="117" y="683"/>
                  </a:cxn>
                  <a:cxn ang="0">
                    <a:pos x="87" y="680"/>
                  </a:cxn>
                  <a:cxn ang="0">
                    <a:pos x="57" y="678"/>
                  </a:cxn>
                  <a:cxn ang="0">
                    <a:pos x="27" y="674"/>
                  </a:cxn>
                  <a:cxn ang="0">
                    <a:pos x="0" y="671"/>
                  </a:cxn>
                  <a:cxn ang="0">
                    <a:pos x="0" y="504"/>
                  </a:cxn>
                  <a:cxn ang="0">
                    <a:pos x="0" y="338"/>
                  </a:cxn>
                  <a:cxn ang="0">
                    <a:pos x="0" y="171"/>
                  </a:cxn>
                  <a:cxn ang="0">
                    <a:pos x="0" y="5"/>
                  </a:cxn>
                </a:cxnLst>
                <a:rect l="0" t="0" r="r" b="b"/>
                <a:pathLst>
                  <a:path w="501" h="688">
                    <a:moveTo>
                      <a:pt x="0" y="5"/>
                    </a:moveTo>
                    <a:lnTo>
                      <a:pt x="28" y="7"/>
                    </a:lnTo>
                    <a:lnTo>
                      <a:pt x="57" y="9"/>
                    </a:lnTo>
                    <a:lnTo>
                      <a:pt x="87" y="10"/>
                    </a:lnTo>
                    <a:lnTo>
                      <a:pt x="117" y="12"/>
                    </a:lnTo>
                    <a:lnTo>
                      <a:pt x="147" y="13"/>
                    </a:lnTo>
                    <a:lnTo>
                      <a:pt x="177" y="13"/>
                    </a:lnTo>
                    <a:lnTo>
                      <a:pt x="208" y="13"/>
                    </a:lnTo>
                    <a:lnTo>
                      <a:pt x="239" y="13"/>
                    </a:lnTo>
                    <a:lnTo>
                      <a:pt x="270" y="12"/>
                    </a:lnTo>
                    <a:lnTo>
                      <a:pt x="302" y="10"/>
                    </a:lnTo>
                    <a:lnTo>
                      <a:pt x="335" y="9"/>
                    </a:lnTo>
                    <a:lnTo>
                      <a:pt x="367" y="8"/>
                    </a:lnTo>
                    <a:lnTo>
                      <a:pt x="400" y="6"/>
                    </a:lnTo>
                    <a:lnTo>
                      <a:pt x="433" y="5"/>
                    </a:lnTo>
                    <a:lnTo>
                      <a:pt x="467" y="2"/>
                    </a:lnTo>
                    <a:lnTo>
                      <a:pt x="501" y="0"/>
                    </a:lnTo>
                    <a:lnTo>
                      <a:pt x="501" y="165"/>
                    </a:lnTo>
                    <a:lnTo>
                      <a:pt x="501" y="330"/>
                    </a:lnTo>
                    <a:lnTo>
                      <a:pt x="501" y="494"/>
                    </a:lnTo>
                    <a:lnTo>
                      <a:pt x="501" y="659"/>
                    </a:lnTo>
                    <a:lnTo>
                      <a:pt x="470" y="666"/>
                    </a:lnTo>
                    <a:lnTo>
                      <a:pt x="438" y="672"/>
                    </a:lnTo>
                    <a:lnTo>
                      <a:pt x="406" y="678"/>
                    </a:lnTo>
                    <a:lnTo>
                      <a:pt x="375" y="681"/>
                    </a:lnTo>
                    <a:lnTo>
                      <a:pt x="342" y="685"/>
                    </a:lnTo>
                    <a:lnTo>
                      <a:pt x="309" y="686"/>
                    </a:lnTo>
                    <a:lnTo>
                      <a:pt x="277" y="688"/>
                    </a:lnTo>
                    <a:lnTo>
                      <a:pt x="245" y="688"/>
                    </a:lnTo>
                    <a:lnTo>
                      <a:pt x="213" y="688"/>
                    </a:lnTo>
                    <a:lnTo>
                      <a:pt x="180" y="687"/>
                    </a:lnTo>
                    <a:lnTo>
                      <a:pt x="148" y="685"/>
                    </a:lnTo>
                    <a:lnTo>
                      <a:pt x="117" y="683"/>
                    </a:lnTo>
                    <a:lnTo>
                      <a:pt x="87" y="680"/>
                    </a:lnTo>
                    <a:lnTo>
                      <a:pt x="57" y="678"/>
                    </a:lnTo>
                    <a:lnTo>
                      <a:pt x="27" y="674"/>
                    </a:lnTo>
                    <a:lnTo>
                      <a:pt x="0" y="671"/>
                    </a:lnTo>
                    <a:lnTo>
                      <a:pt x="0" y="504"/>
                    </a:lnTo>
                    <a:lnTo>
                      <a:pt x="0" y="338"/>
                    </a:lnTo>
                    <a:lnTo>
                      <a:pt x="0" y="17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87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305"/>
              <p:cNvSpPr>
                <a:spLocks/>
              </p:cNvSpPr>
              <p:nvPr/>
            </p:nvSpPr>
            <p:spPr bwMode="auto">
              <a:xfrm>
                <a:off x="805" y="964"/>
                <a:ext cx="229" cy="31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6" y="6"/>
                  </a:cxn>
                  <a:cxn ang="0">
                    <a:pos x="53" y="8"/>
                  </a:cxn>
                  <a:cxn ang="0">
                    <a:pos x="79" y="10"/>
                  </a:cxn>
                  <a:cxn ang="0">
                    <a:pos x="107" y="10"/>
                  </a:cxn>
                  <a:cxn ang="0">
                    <a:pos x="135" y="11"/>
                  </a:cxn>
                  <a:cxn ang="0">
                    <a:pos x="162" y="11"/>
                  </a:cxn>
                  <a:cxn ang="0">
                    <a:pos x="190" y="11"/>
                  </a:cxn>
                  <a:cxn ang="0">
                    <a:pos x="219" y="11"/>
                  </a:cxn>
                  <a:cxn ang="0">
                    <a:pos x="248" y="10"/>
                  </a:cxn>
                  <a:cxn ang="0">
                    <a:pos x="276" y="10"/>
                  </a:cxn>
                  <a:cxn ang="0">
                    <a:pos x="305" y="9"/>
                  </a:cxn>
                  <a:cxn ang="0">
                    <a:pos x="335" y="6"/>
                  </a:cxn>
                  <a:cxn ang="0">
                    <a:pos x="365" y="5"/>
                  </a:cxn>
                  <a:cxn ang="0">
                    <a:pos x="396" y="3"/>
                  </a:cxn>
                  <a:cxn ang="0">
                    <a:pos x="426" y="2"/>
                  </a:cxn>
                  <a:cxn ang="0">
                    <a:pos x="457" y="0"/>
                  </a:cxn>
                  <a:cxn ang="0">
                    <a:pos x="457" y="151"/>
                  </a:cxn>
                  <a:cxn ang="0">
                    <a:pos x="457" y="301"/>
                  </a:cxn>
                  <a:cxn ang="0">
                    <a:pos x="457" y="451"/>
                  </a:cxn>
                  <a:cxn ang="0">
                    <a:pos x="457" y="602"/>
                  </a:cxn>
                  <a:cxn ang="0">
                    <a:pos x="428" y="609"/>
                  </a:cxn>
                  <a:cxn ang="0">
                    <a:pos x="400" y="615"/>
                  </a:cxn>
                  <a:cxn ang="0">
                    <a:pos x="371" y="619"/>
                  </a:cxn>
                  <a:cxn ang="0">
                    <a:pos x="342" y="623"/>
                  </a:cxn>
                  <a:cxn ang="0">
                    <a:pos x="312" y="626"/>
                  </a:cxn>
                  <a:cxn ang="0">
                    <a:pos x="282" y="628"/>
                  </a:cxn>
                  <a:cxn ang="0">
                    <a:pos x="252" y="629"/>
                  </a:cxn>
                  <a:cxn ang="0">
                    <a:pos x="223" y="630"/>
                  </a:cxn>
                  <a:cxn ang="0">
                    <a:pos x="193" y="629"/>
                  </a:cxn>
                  <a:cxn ang="0">
                    <a:pos x="165" y="629"/>
                  </a:cxn>
                  <a:cxn ang="0">
                    <a:pos x="136" y="626"/>
                  </a:cxn>
                  <a:cxn ang="0">
                    <a:pos x="107" y="625"/>
                  </a:cxn>
                  <a:cxn ang="0">
                    <a:pos x="79" y="623"/>
                  </a:cxn>
                  <a:cxn ang="0">
                    <a:pos x="52" y="619"/>
                  </a:cxn>
                  <a:cxn ang="0">
                    <a:pos x="25" y="617"/>
                  </a:cxn>
                  <a:cxn ang="0">
                    <a:pos x="0" y="614"/>
                  </a:cxn>
                  <a:cxn ang="0">
                    <a:pos x="0" y="460"/>
                  </a:cxn>
                  <a:cxn ang="0">
                    <a:pos x="0" y="308"/>
                  </a:cxn>
                  <a:cxn ang="0">
                    <a:pos x="0" y="156"/>
                  </a:cxn>
                  <a:cxn ang="0">
                    <a:pos x="0" y="4"/>
                  </a:cxn>
                </a:cxnLst>
                <a:rect l="0" t="0" r="r" b="b"/>
                <a:pathLst>
                  <a:path w="457" h="630">
                    <a:moveTo>
                      <a:pt x="0" y="4"/>
                    </a:moveTo>
                    <a:lnTo>
                      <a:pt x="26" y="6"/>
                    </a:lnTo>
                    <a:lnTo>
                      <a:pt x="53" y="8"/>
                    </a:lnTo>
                    <a:lnTo>
                      <a:pt x="79" y="10"/>
                    </a:lnTo>
                    <a:lnTo>
                      <a:pt x="107" y="10"/>
                    </a:lnTo>
                    <a:lnTo>
                      <a:pt x="135" y="11"/>
                    </a:lnTo>
                    <a:lnTo>
                      <a:pt x="162" y="11"/>
                    </a:lnTo>
                    <a:lnTo>
                      <a:pt x="190" y="11"/>
                    </a:lnTo>
                    <a:lnTo>
                      <a:pt x="219" y="11"/>
                    </a:lnTo>
                    <a:lnTo>
                      <a:pt x="248" y="10"/>
                    </a:lnTo>
                    <a:lnTo>
                      <a:pt x="276" y="10"/>
                    </a:lnTo>
                    <a:lnTo>
                      <a:pt x="305" y="9"/>
                    </a:lnTo>
                    <a:lnTo>
                      <a:pt x="335" y="6"/>
                    </a:lnTo>
                    <a:lnTo>
                      <a:pt x="365" y="5"/>
                    </a:lnTo>
                    <a:lnTo>
                      <a:pt x="396" y="3"/>
                    </a:lnTo>
                    <a:lnTo>
                      <a:pt x="426" y="2"/>
                    </a:lnTo>
                    <a:lnTo>
                      <a:pt x="457" y="0"/>
                    </a:lnTo>
                    <a:lnTo>
                      <a:pt x="457" y="151"/>
                    </a:lnTo>
                    <a:lnTo>
                      <a:pt x="457" y="301"/>
                    </a:lnTo>
                    <a:lnTo>
                      <a:pt x="457" y="451"/>
                    </a:lnTo>
                    <a:lnTo>
                      <a:pt x="457" y="602"/>
                    </a:lnTo>
                    <a:lnTo>
                      <a:pt x="428" y="609"/>
                    </a:lnTo>
                    <a:lnTo>
                      <a:pt x="400" y="615"/>
                    </a:lnTo>
                    <a:lnTo>
                      <a:pt x="371" y="619"/>
                    </a:lnTo>
                    <a:lnTo>
                      <a:pt x="342" y="623"/>
                    </a:lnTo>
                    <a:lnTo>
                      <a:pt x="312" y="626"/>
                    </a:lnTo>
                    <a:lnTo>
                      <a:pt x="282" y="628"/>
                    </a:lnTo>
                    <a:lnTo>
                      <a:pt x="252" y="629"/>
                    </a:lnTo>
                    <a:lnTo>
                      <a:pt x="223" y="630"/>
                    </a:lnTo>
                    <a:lnTo>
                      <a:pt x="193" y="629"/>
                    </a:lnTo>
                    <a:lnTo>
                      <a:pt x="165" y="629"/>
                    </a:lnTo>
                    <a:lnTo>
                      <a:pt x="136" y="626"/>
                    </a:lnTo>
                    <a:lnTo>
                      <a:pt x="107" y="625"/>
                    </a:lnTo>
                    <a:lnTo>
                      <a:pt x="79" y="623"/>
                    </a:lnTo>
                    <a:lnTo>
                      <a:pt x="52" y="619"/>
                    </a:lnTo>
                    <a:lnTo>
                      <a:pt x="25" y="617"/>
                    </a:lnTo>
                    <a:lnTo>
                      <a:pt x="0" y="614"/>
                    </a:lnTo>
                    <a:lnTo>
                      <a:pt x="0" y="460"/>
                    </a:lnTo>
                    <a:lnTo>
                      <a:pt x="0" y="308"/>
                    </a:lnTo>
                    <a:lnTo>
                      <a:pt x="0" y="15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707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306"/>
              <p:cNvSpPr>
                <a:spLocks/>
              </p:cNvSpPr>
              <p:nvPr/>
            </p:nvSpPr>
            <p:spPr bwMode="auto">
              <a:xfrm>
                <a:off x="826" y="967"/>
                <a:ext cx="206" cy="28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4" y="6"/>
                  </a:cxn>
                  <a:cxn ang="0">
                    <a:pos x="47" y="7"/>
                  </a:cxn>
                  <a:cxn ang="0">
                    <a:pos x="72" y="8"/>
                  </a:cxn>
                  <a:cxn ang="0">
                    <a:pos x="96" y="9"/>
                  </a:cxn>
                  <a:cxn ang="0">
                    <a:pos x="121" y="11"/>
                  </a:cxn>
                  <a:cxn ang="0">
                    <a:pos x="145" y="11"/>
                  </a:cxn>
                  <a:cxn ang="0">
                    <a:pos x="171" y="11"/>
                  </a:cxn>
                  <a:cxn ang="0">
                    <a:pos x="197" y="11"/>
                  </a:cxn>
                  <a:cxn ang="0">
                    <a:pos x="222" y="9"/>
                  </a:cxn>
                  <a:cxn ang="0">
                    <a:pos x="249" y="9"/>
                  </a:cxn>
                  <a:cxn ang="0">
                    <a:pos x="275" y="8"/>
                  </a:cxn>
                  <a:cxn ang="0">
                    <a:pos x="302" y="7"/>
                  </a:cxn>
                  <a:cxn ang="0">
                    <a:pos x="330" y="5"/>
                  </a:cxn>
                  <a:cxn ang="0">
                    <a:pos x="357" y="4"/>
                  </a:cxn>
                  <a:cxn ang="0">
                    <a:pos x="385" y="2"/>
                  </a:cxn>
                  <a:cxn ang="0">
                    <a:pos x="414" y="0"/>
                  </a:cxn>
                  <a:cxn ang="0">
                    <a:pos x="414" y="546"/>
                  </a:cxn>
                  <a:cxn ang="0">
                    <a:pos x="388" y="552"/>
                  </a:cxn>
                  <a:cxn ang="0">
                    <a:pos x="362" y="558"/>
                  </a:cxn>
                  <a:cxn ang="0">
                    <a:pos x="335" y="561"/>
                  </a:cxn>
                  <a:cxn ang="0">
                    <a:pos x="309" y="565"/>
                  </a:cxn>
                  <a:cxn ang="0">
                    <a:pos x="282" y="567"/>
                  </a:cxn>
                  <a:cxn ang="0">
                    <a:pos x="255" y="569"/>
                  </a:cxn>
                  <a:cxn ang="0">
                    <a:pos x="228" y="571"/>
                  </a:cxn>
                  <a:cxn ang="0">
                    <a:pos x="202" y="571"/>
                  </a:cxn>
                  <a:cxn ang="0">
                    <a:pos x="175" y="571"/>
                  </a:cxn>
                  <a:cxn ang="0">
                    <a:pos x="149" y="569"/>
                  </a:cxn>
                  <a:cxn ang="0">
                    <a:pos x="122" y="568"/>
                  </a:cxn>
                  <a:cxn ang="0">
                    <a:pos x="97" y="566"/>
                  </a:cxn>
                  <a:cxn ang="0">
                    <a:pos x="72" y="564"/>
                  </a:cxn>
                  <a:cxn ang="0">
                    <a:pos x="47" y="561"/>
                  </a:cxn>
                  <a:cxn ang="0">
                    <a:pos x="23" y="559"/>
                  </a:cxn>
                  <a:cxn ang="0">
                    <a:pos x="0" y="556"/>
                  </a:cxn>
                  <a:cxn ang="0">
                    <a:pos x="0" y="4"/>
                  </a:cxn>
                </a:cxnLst>
                <a:rect l="0" t="0" r="r" b="b"/>
                <a:pathLst>
                  <a:path w="414" h="571">
                    <a:moveTo>
                      <a:pt x="0" y="4"/>
                    </a:moveTo>
                    <a:lnTo>
                      <a:pt x="24" y="6"/>
                    </a:lnTo>
                    <a:lnTo>
                      <a:pt x="47" y="7"/>
                    </a:lnTo>
                    <a:lnTo>
                      <a:pt x="72" y="8"/>
                    </a:lnTo>
                    <a:lnTo>
                      <a:pt x="96" y="9"/>
                    </a:lnTo>
                    <a:lnTo>
                      <a:pt x="121" y="11"/>
                    </a:lnTo>
                    <a:lnTo>
                      <a:pt x="145" y="11"/>
                    </a:lnTo>
                    <a:lnTo>
                      <a:pt x="171" y="11"/>
                    </a:lnTo>
                    <a:lnTo>
                      <a:pt x="197" y="11"/>
                    </a:lnTo>
                    <a:lnTo>
                      <a:pt x="222" y="9"/>
                    </a:lnTo>
                    <a:lnTo>
                      <a:pt x="249" y="9"/>
                    </a:lnTo>
                    <a:lnTo>
                      <a:pt x="275" y="8"/>
                    </a:lnTo>
                    <a:lnTo>
                      <a:pt x="302" y="7"/>
                    </a:lnTo>
                    <a:lnTo>
                      <a:pt x="330" y="5"/>
                    </a:lnTo>
                    <a:lnTo>
                      <a:pt x="357" y="4"/>
                    </a:lnTo>
                    <a:lnTo>
                      <a:pt x="385" y="2"/>
                    </a:lnTo>
                    <a:lnTo>
                      <a:pt x="414" y="0"/>
                    </a:lnTo>
                    <a:lnTo>
                      <a:pt x="414" y="546"/>
                    </a:lnTo>
                    <a:lnTo>
                      <a:pt x="388" y="552"/>
                    </a:lnTo>
                    <a:lnTo>
                      <a:pt x="362" y="558"/>
                    </a:lnTo>
                    <a:lnTo>
                      <a:pt x="335" y="561"/>
                    </a:lnTo>
                    <a:lnTo>
                      <a:pt x="309" y="565"/>
                    </a:lnTo>
                    <a:lnTo>
                      <a:pt x="282" y="567"/>
                    </a:lnTo>
                    <a:lnTo>
                      <a:pt x="255" y="569"/>
                    </a:lnTo>
                    <a:lnTo>
                      <a:pt x="228" y="571"/>
                    </a:lnTo>
                    <a:lnTo>
                      <a:pt x="202" y="571"/>
                    </a:lnTo>
                    <a:lnTo>
                      <a:pt x="175" y="571"/>
                    </a:lnTo>
                    <a:lnTo>
                      <a:pt x="149" y="569"/>
                    </a:lnTo>
                    <a:lnTo>
                      <a:pt x="122" y="568"/>
                    </a:lnTo>
                    <a:lnTo>
                      <a:pt x="97" y="566"/>
                    </a:lnTo>
                    <a:lnTo>
                      <a:pt x="72" y="564"/>
                    </a:lnTo>
                    <a:lnTo>
                      <a:pt x="47" y="561"/>
                    </a:lnTo>
                    <a:lnTo>
                      <a:pt x="23" y="559"/>
                    </a:lnTo>
                    <a:lnTo>
                      <a:pt x="0" y="55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757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307"/>
              <p:cNvSpPr>
                <a:spLocks/>
              </p:cNvSpPr>
              <p:nvPr/>
            </p:nvSpPr>
            <p:spPr bwMode="auto">
              <a:xfrm>
                <a:off x="586" y="1581"/>
                <a:ext cx="75" cy="64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89" y="1"/>
                  </a:cxn>
                  <a:cxn ang="0">
                    <a:pos x="104" y="4"/>
                  </a:cxn>
                  <a:cxn ang="0">
                    <a:pos x="116" y="10"/>
                  </a:cxn>
                  <a:cxn ang="0">
                    <a:pos x="128" y="18"/>
                  </a:cxn>
                  <a:cxn ang="0">
                    <a:pos x="137" y="27"/>
                  </a:cxn>
                  <a:cxn ang="0">
                    <a:pos x="144" y="39"/>
                  </a:cxn>
                  <a:cxn ang="0">
                    <a:pos x="149" y="50"/>
                  </a:cxn>
                  <a:cxn ang="0">
                    <a:pos x="150" y="63"/>
                  </a:cxn>
                  <a:cxn ang="0">
                    <a:pos x="149" y="76"/>
                  </a:cxn>
                  <a:cxn ang="0">
                    <a:pos x="144" y="88"/>
                  </a:cxn>
                  <a:cxn ang="0">
                    <a:pos x="137" y="99"/>
                  </a:cxn>
                  <a:cxn ang="0">
                    <a:pos x="128" y="109"/>
                  </a:cxn>
                  <a:cxn ang="0">
                    <a:pos x="116" y="116"/>
                  </a:cxn>
                  <a:cxn ang="0">
                    <a:pos x="104" y="123"/>
                  </a:cxn>
                  <a:cxn ang="0">
                    <a:pos x="89" y="126"/>
                  </a:cxn>
                  <a:cxn ang="0">
                    <a:pos x="74" y="128"/>
                  </a:cxn>
                  <a:cxn ang="0">
                    <a:pos x="59" y="126"/>
                  </a:cxn>
                  <a:cxn ang="0">
                    <a:pos x="45" y="123"/>
                  </a:cxn>
                  <a:cxn ang="0">
                    <a:pos x="32" y="116"/>
                  </a:cxn>
                  <a:cxn ang="0">
                    <a:pos x="22" y="109"/>
                  </a:cxn>
                  <a:cxn ang="0">
                    <a:pos x="13" y="99"/>
                  </a:cxn>
                  <a:cxn ang="0">
                    <a:pos x="6" y="88"/>
                  </a:cxn>
                  <a:cxn ang="0">
                    <a:pos x="1" y="76"/>
                  </a:cxn>
                  <a:cxn ang="0">
                    <a:pos x="0" y="63"/>
                  </a:cxn>
                  <a:cxn ang="0">
                    <a:pos x="1" y="50"/>
                  </a:cxn>
                  <a:cxn ang="0">
                    <a:pos x="6" y="39"/>
                  </a:cxn>
                  <a:cxn ang="0">
                    <a:pos x="13" y="27"/>
                  </a:cxn>
                  <a:cxn ang="0">
                    <a:pos x="22" y="18"/>
                  </a:cxn>
                  <a:cxn ang="0">
                    <a:pos x="32" y="10"/>
                  </a:cxn>
                  <a:cxn ang="0">
                    <a:pos x="45" y="4"/>
                  </a:cxn>
                  <a:cxn ang="0">
                    <a:pos x="59" y="1"/>
                  </a:cxn>
                  <a:cxn ang="0">
                    <a:pos x="74" y="0"/>
                  </a:cxn>
                </a:cxnLst>
                <a:rect l="0" t="0" r="r" b="b"/>
                <a:pathLst>
                  <a:path w="150" h="128">
                    <a:moveTo>
                      <a:pt x="74" y="0"/>
                    </a:moveTo>
                    <a:lnTo>
                      <a:pt x="89" y="1"/>
                    </a:lnTo>
                    <a:lnTo>
                      <a:pt x="104" y="4"/>
                    </a:lnTo>
                    <a:lnTo>
                      <a:pt x="116" y="10"/>
                    </a:lnTo>
                    <a:lnTo>
                      <a:pt x="128" y="18"/>
                    </a:lnTo>
                    <a:lnTo>
                      <a:pt x="137" y="27"/>
                    </a:lnTo>
                    <a:lnTo>
                      <a:pt x="144" y="39"/>
                    </a:lnTo>
                    <a:lnTo>
                      <a:pt x="149" y="50"/>
                    </a:lnTo>
                    <a:lnTo>
                      <a:pt x="150" y="63"/>
                    </a:lnTo>
                    <a:lnTo>
                      <a:pt x="149" y="76"/>
                    </a:lnTo>
                    <a:lnTo>
                      <a:pt x="144" y="88"/>
                    </a:lnTo>
                    <a:lnTo>
                      <a:pt x="137" y="99"/>
                    </a:lnTo>
                    <a:lnTo>
                      <a:pt x="128" y="109"/>
                    </a:lnTo>
                    <a:lnTo>
                      <a:pt x="116" y="116"/>
                    </a:lnTo>
                    <a:lnTo>
                      <a:pt x="104" y="123"/>
                    </a:lnTo>
                    <a:lnTo>
                      <a:pt x="89" y="126"/>
                    </a:lnTo>
                    <a:lnTo>
                      <a:pt x="74" y="128"/>
                    </a:lnTo>
                    <a:lnTo>
                      <a:pt x="59" y="126"/>
                    </a:lnTo>
                    <a:lnTo>
                      <a:pt x="45" y="123"/>
                    </a:lnTo>
                    <a:lnTo>
                      <a:pt x="32" y="116"/>
                    </a:lnTo>
                    <a:lnTo>
                      <a:pt x="22" y="109"/>
                    </a:lnTo>
                    <a:lnTo>
                      <a:pt x="13" y="99"/>
                    </a:lnTo>
                    <a:lnTo>
                      <a:pt x="6" y="88"/>
                    </a:lnTo>
                    <a:lnTo>
                      <a:pt x="1" y="76"/>
                    </a:lnTo>
                    <a:lnTo>
                      <a:pt x="0" y="63"/>
                    </a:lnTo>
                    <a:lnTo>
                      <a:pt x="1" y="50"/>
                    </a:lnTo>
                    <a:lnTo>
                      <a:pt x="6" y="39"/>
                    </a:lnTo>
                    <a:lnTo>
                      <a:pt x="13" y="27"/>
                    </a:lnTo>
                    <a:lnTo>
                      <a:pt x="22" y="18"/>
                    </a:lnTo>
                    <a:lnTo>
                      <a:pt x="32" y="10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308"/>
              <p:cNvSpPr>
                <a:spLocks/>
              </p:cNvSpPr>
              <p:nvPr/>
            </p:nvSpPr>
            <p:spPr bwMode="auto">
              <a:xfrm>
                <a:off x="695" y="1600"/>
                <a:ext cx="76" cy="6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90" y="1"/>
                  </a:cxn>
                  <a:cxn ang="0">
                    <a:pos x="105" y="4"/>
                  </a:cxn>
                  <a:cxn ang="0">
                    <a:pos x="117" y="10"/>
                  </a:cxn>
                  <a:cxn ang="0">
                    <a:pos x="129" y="18"/>
                  </a:cxn>
                  <a:cxn ang="0">
                    <a:pos x="138" y="27"/>
                  </a:cxn>
                  <a:cxn ang="0">
                    <a:pos x="145" y="39"/>
                  </a:cxn>
                  <a:cxn ang="0">
                    <a:pos x="150" y="50"/>
                  </a:cxn>
                  <a:cxn ang="0">
                    <a:pos x="151" y="63"/>
                  </a:cxn>
                  <a:cxn ang="0">
                    <a:pos x="150" y="77"/>
                  </a:cxn>
                  <a:cxn ang="0">
                    <a:pos x="145" y="88"/>
                  </a:cxn>
                  <a:cxn ang="0">
                    <a:pos x="138" y="100"/>
                  </a:cxn>
                  <a:cxn ang="0">
                    <a:pos x="129" y="109"/>
                  </a:cxn>
                  <a:cxn ang="0">
                    <a:pos x="117" y="117"/>
                  </a:cxn>
                  <a:cxn ang="0">
                    <a:pos x="105" y="124"/>
                  </a:cxn>
                  <a:cxn ang="0">
                    <a:pos x="90" y="127"/>
                  </a:cxn>
                  <a:cxn ang="0">
                    <a:pos x="75" y="129"/>
                  </a:cxn>
                  <a:cxn ang="0">
                    <a:pos x="60" y="127"/>
                  </a:cxn>
                  <a:cxn ang="0">
                    <a:pos x="46" y="124"/>
                  </a:cxn>
                  <a:cxn ang="0">
                    <a:pos x="33" y="117"/>
                  </a:cxn>
                  <a:cxn ang="0">
                    <a:pos x="22" y="109"/>
                  </a:cxn>
                  <a:cxn ang="0">
                    <a:pos x="12" y="100"/>
                  </a:cxn>
                  <a:cxn ang="0">
                    <a:pos x="6" y="88"/>
                  </a:cxn>
                  <a:cxn ang="0">
                    <a:pos x="1" y="77"/>
                  </a:cxn>
                  <a:cxn ang="0">
                    <a:pos x="0" y="63"/>
                  </a:cxn>
                  <a:cxn ang="0">
                    <a:pos x="1" y="50"/>
                  </a:cxn>
                  <a:cxn ang="0">
                    <a:pos x="6" y="39"/>
                  </a:cxn>
                  <a:cxn ang="0">
                    <a:pos x="12" y="27"/>
                  </a:cxn>
                  <a:cxn ang="0">
                    <a:pos x="22" y="18"/>
                  </a:cxn>
                  <a:cxn ang="0">
                    <a:pos x="33" y="10"/>
                  </a:cxn>
                  <a:cxn ang="0">
                    <a:pos x="46" y="4"/>
                  </a:cxn>
                  <a:cxn ang="0">
                    <a:pos x="60" y="1"/>
                  </a:cxn>
                  <a:cxn ang="0">
                    <a:pos x="75" y="0"/>
                  </a:cxn>
                </a:cxnLst>
                <a:rect l="0" t="0" r="r" b="b"/>
                <a:pathLst>
                  <a:path w="151" h="129">
                    <a:moveTo>
                      <a:pt x="75" y="0"/>
                    </a:moveTo>
                    <a:lnTo>
                      <a:pt x="90" y="1"/>
                    </a:lnTo>
                    <a:lnTo>
                      <a:pt x="105" y="4"/>
                    </a:lnTo>
                    <a:lnTo>
                      <a:pt x="117" y="10"/>
                    </a:lnTo>
                    <a:lnTo>
                      <a:pt x="129" y="18"/>
                    </a:lnTo>
                    <a:lnTo>
                      <a:pt x="138" y="27"/>
                    </a:lnTo>
                    <a:lnTo>
                      <a:pt x="145" y="39"/>
                    </a:lnTo>
                    <a:lnTo>
                      <a:pt x="150" y="50"/>
                    </a:lnTo>
                    <a:lnTo>
                      <a:pt x="151" y="63"/>
                    </a:lnTo>
                    <a:lnTo>
                      <a:pt x="150" y="77"/>
                    </a:lnTo>
                    <a:lnTo>
                      <a:pt x="145" y="88"/>
                    </a:lnTo>
                    <a:lnTo>
                      <a:pt x="138" y="100"/>
                    </a:lnTo>
                    <a:lnTo>
                      <a:pt x="129" y="109"/>
                    </a:lnTo>
                    <a:lnTo>
                      <a:pt x="117" y="117"/>
                    </a:lnTo>
                    <a:lnTo>
                      <a:pt x="105" y="124"/>
                    </a:lnTo>
                    <a:lnTo>
                      <a:pt x="90" y="127"/>
                    </a:lnTo>
                    <a:lnTo>
                      <a:pt x="75" y="129"/>
                    </a:lnTo>
                    <a:lnTo>
                      <a:pt x="60" y="127"/>
                    </a:lnTo>
                    <a:lnTo>
                      <a:pt x="46" y="124"/>
                    </a:lnTo>
                    <a:lnTo>
                      <a:pt x="33" y="117"/>
                    </a:lnTo>
                    <a:lnTo>
                      <a:pt x="22" y="109"/>
                    </a:lnTo>
                    <a:lnTo>
                      <a:pt x="12" y="100"/>
                    </a:lnTo>
                    <a:lnTo>
                      <a:pt x="6" y="88"/>
                    </a:lnTo>
                    <a:lnTo>
                      <a:pt x="1" y="77"/>
                    </a:lnTo>
                    <a:lnTo>
                      <a:pt x="0" y="63"/>
                    </a:lnTo>
                    <a:lnTo>
                      <a:pt x="1" y="50"/>
                    </a:lnTo>
                    <a:lnTo>
                      <a:pt x="6" y="39"/>
                    </a:lnTo>
                    <a:lnTo>
                      <a:pt x="12" y="27"/>
                    </a:lnTo>
                    <a:lnTo>
                      <a:pt x="22" y="18"/>
                    </a:lnTo>
                    <a:lnTo>
                      <a:pt x="33" y="10"/>
                    </a:lnTo>
                    <a:lnTo>
                      <a:pt x="46" y="4"/>
                    </a:lnTo>
                    <a:lnTo>
                      <a:pt x="60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309"/>
              <p:cNvSpPr>
                <a:spLocks/>
              </p:cNvSpPr>
              <p:nvPr/>
            </p:nvSpPr>
            <p:spPr bwMode="auto">
              <a:xfrm>
                <a:off x="875" y="1607"/>
                <a:ext cx="75" cy="6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90" y="2"/>
                  </a:cxn>
                  <a:cxn ang="0">
                    <a:pos x="104" y="5"/>
                  </a:cxn>
                  <a:cxn ang="0">
                    <a:pos x="117" y="11"/>
                  </a:cxn>
                  <a:cxn ang="0">
                    <a:pos x="128" y="19"/>
                  </a:cxn>
                  <a:cxn ang="0">
                    <a:pos x="137" y="28"/>
                  </a:cxn>
                  <a:cxn ang="0">
                    <a:pos x="144" y="40"/>
                  </a:cxn>
                  <a:cxn ang="0">
                    <a:pos x="149" y="51"/>
                  </a:cxn>
                  <a:cxn ang="0">
                    <a:pos x="150" y="64"/>
                  </a:cxn>
                  <a:cxn ang="0">
                    <a:pos x="149" y="77"/>
                  </a:cxn>
                  <a:cxn ang="0">
                    <a:pos x="144" y="89"/>
                  </a:cxn>
                  <a:cxn ang="0">
                    <a:pos x="137" y="100"/>
                  </a:cxn>
                  <a:cxn ang="0">
                    <a:pos x="128" y="110"/>
                  </a:cxn>
                  <a:cxn ang="0">
                    <a:pos x="117" y="117"/>
                  </a:cxn>
                  <a:cxn ang="0">
                    <a:pos x="104" y="124"/>
                  </a:cxn>
                  <a:cxn ang="0">
                    <a:pos x="90" y="127"/>
                  </a:cxn>
                  <a:cxn ang="0">
                    <a:pos x="75" y="128"/>
                  </a:cxn>
                  <a:cxn ang="0">
                    <a:pos x="60" y="127"/>
                  </a:cxn>
                  <a:cxn ang="0">
                    <a:pos x="46" y="124"/>
                  </a:cxn>
                  <a:cxn ang="0">
                    <a:pos x="34" y="117"/>
                  </a:cxn>
                  <a:cxn ang="0">
                    <a:pos x="22" y="110"/>
                  </a:cxn>
                  <a:cxn ang="0">
                    <a:pos x="13" y="100"/>
                  </a:cxn>
                  <a:cxn ang="0">
                    <a:pos x="6" y="89"/>
                  </a:cxn>
                  <a:cxn ang="0">
                    <a:pos x="1" y="77"/>
                  </a:cxn>
                  <a:cxn ang="0">
                    <a:pos x="0" y="64"/>
                  </a:cxn>
                  <a:cxn ang="0">
                    <a:pos x="1" y="51"/>
                  </a:cxn>
                  <a:cxn ang="0">
                    <a:pos x="6" y="40"/>
                  </a:cxn>
                  <a:cxn ang="0">
                    <a:pos x="13" y="28"/>
                  </a:cxn>
                  <a:cxn ang="0">
                    <a:pos x="22" y="19"/>
                  </a:cxn>
                  <a:cxn ang="0">
                    <a:pos x="34" y="11"/>
                  </a:cxn>
                  <a:cxn ang="0">
                    <a:pos x="46" y="5"/>
                  </a:cxn>
                  <a:cxn ang="0">
                    <a:pos x="60" y="2"/>
                  </a:cxn>
                  <a:cxn ang="0">
                    <a:pos x="75" y="0"/>
                  </a:cxn>
                </a:cxnLst>
                <a:rect l="0" t="0" r="r" b="b"/>
                <a:pathLst>
                  <a:path w="150" h="128">
                    <a:moveTo>
                      <a:pt x="75" y="0"/>
                    </a:moveTo>
                    <a:lnTo>
                      <a:pt x="90" y="2"/>
                    </a:lnTo>
                    <a:lnTo>
                      <a:pt x="104" y="5"/>
                    </a:lnTo>
                    <a:lnTo>
                      <a:pt x="117" y="11"/>
                    </a:lnTo>
                    <a:lnTo>
                      <a:pt x="128" y="19"/>
                    </a:lnTo>
                    <a:lnTo>
                      <a:pt x="137" y="28"/>
                    </a:lnTo>
                    <a:lnTo>
                      <a:pt x="144" y="40"/>
                    </a:lnTo>
                    <a:lnTo>
                      <a:pt x="149" y="51"/>
                    </a:lnTo>
                    <a:lnTo>
                      <a:pt x="150" y="64"/>
                    </a:lnTo>
                    <a:lnTo>
                      <a:pt x="149" y="77"/>
                    </a:lnTo>
                    <a:lnTo>
                      <a:pt x="144" y="89"/>
                    </a:lnTo>
                    <a:lnTo>
                      <a:pt x="137" y="100"/>
                    </a:lnTo>
                    <a:lnTo>
                      <a:pt x="128" y="110"/>
                    </a:lnTo>
                    <a:lnTo>
                      <a:pt x="117" y="117"/>
                    </a:lnTo>
                    <a:lnTo>
                      <a:pt x="104" y="124"/>
                    </a:lnTo>
                    <a:lnTo>
                      <a:pt x="90" y="127"/>
                    </a:lnTo>
                    <a:lnTo>
                      <a:pt x="75" y="128"/>
                    </a:lnTo>
                    <a:lnTo>
                      <a:pt x="60" y="127"/>
                    </a:lnTo>
                    <a:lnTo>
                      <a:pt x="46" y="124"/>
                    </a:lnTo>
                    <a:lnTo>
                      <a:pt x="34" y="117"/>
                    </a:lnTo>
                    <a:lnTo>
                      <a:pt x="22" y="110"/>
                    </a:lnTo>
                    <a:lnTo>
                      <a:pt x="13" y="100"/>
                    </a:lnTo>
                    <a:lnTo>
                      <a:pt x="6" y="89"/>
                    </a:lnTo>
                    <a:lnTo>
                      <a:pt x="1" y="77"/>
                    </a:lnTo>
                    <a:lnTo>
                      <a:pt x="0" y="64"/>
                    </a:lnTo>
                    <a:lnTo>
                      <a:pt x="1" y="51"/>
                    </a:lnTo>
                    <a:lnTo>
                      <a:pt x="6" y="40"/>
                    </a:lnTo>
                    <a:lnTo>
                      <a:pt x="13" y="28"/>
                    </a:lnTo>
                    <a:lnTo>
                      <a:pt x="22" y="19"/>
                    </a:lnTo>
                    <a:lnTo>
                      <a:pt x="34" y="11"/>
                    </a:lnTo>
                    <a:lnTo>
                      <a:pt x="46" y="5"/>
                    </a:lnTo>
                    <a:lnTo>
                      <a:pt x="60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310"/>
              <p:cNvSpPr>
                <a:spLocks/>
              </p:cNvSpPr>
              <p:nvPr/>
            </p:nvSpPr>
            <p:spPr bwMode="auto">
              <a:xfrm>
                <a:off x="987" y="1590"/>
                <a:ext cx="75" cy="6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90" y="1"/>
                  </a:cxn>
                  <a:cxn ang="0">
                    <a:pos x="105" y="5"/>
                  </a:cxn>
                  <a:cxn ang="0">
                    <a:pos x="117" y="11"/>
                  </a:cxn>
                  <a:cxn ang="0">
                    <a:pos x="129" y="18"/>
                  </a:cxn>
                  <a:cxn ang="0">
                    <a:pos x="138" y="29"/>
                  </a:cxn>
                  <a:cxn ang="0">
                    <a:pos x="145" y="39"/>
                  </a:cxn>
                  <a:cxn ang="0">
                    <a:pos x="149" y="52"/>
                  </a:cxn>
                  <a:cxn ang="0">
                    <a:pos x="151" y="64"/>
                  </a:cxn>
                  <a:cxn ang="0">
                    <a:pos x="149" y="77"/>
                  </a:cxn>
                  <a:cxn ang="0">
                    <a:pos x="145" y="90"/>
                  </a:cxn>
                  <a:cxn ang="0">
                    <a:pos x="138" y="100"/>
                  </a:cxn>
                  <a:cxn ang="0">
                    <a:pos x="129" y="111"/>
                  </a:cxn>
                  <a:cxn ang="0">
                    <a:pos x="117" y="117"/>
                  </a:cxn>
                  <a:cxn ang="0">
                    <a:pos x="105" y="124"/>
                  </a:cxn>
                  <a:cxn ang="0">
                    <a:pos x="90" y="128"/>
                  </a:cxn>
                  <a:cxn ang="0">
                    <a:pos x="75" y="129"/>
                  </a:cxn>
                  <a:cxn ang="0">
                    <a:pos x="60" y="128"/>
                  </a:cxn>
                  <a:cxn ang="0">
                    <a:pos x="46" y="124"/>
                  </a:cxn>
                  <a:cxn ang="0">
                    <a:pos x="33" y="117"/>
                  </a:cxn>
                  <a:cxn ang="0">
                    <a:pos x="22" y="111"/>
                  </a:cxn>
                  <a:cxn ang="0">
                    <a:pos x="12" y="100"/>
                  </a:cxn>
                  <a:cxn ang="0">
                    <a:pos x="5" y="90"/>
                  </a:cxn>
                  <a:cxn ang="0">
                    <a:pos x="1" y="77"/>
                  </a:cxn>
                  <a:cxn ang="0">
                    <a:pos x="0" y="64"/>
                  </a:cxn>
                  <a:cxn ang="0">
                    <a:pos x="1" y="52"/>
                  </a:cxn>
                  <a:cxn ang="0">
                    <a:pos x="5" y="39"/>
                  </a:cxn>
                  <a:cxn ang="0">
                    <a:pos x="12" y="29"/>
                  </a:cxn>
                  <a:cxn ang="0">
                    <a:pos x="22" y="18"/>
                  </a:cxn>
                  <a:cxn ang="0">
                    <a:pos x="33" y="11"/>
                  </a:cxn>
                  <a:cxn ang="0">
                    <a:pos x="46" y="5"/>
                  </a:cxn>
                  <a:cxn ang="0">
                    <a:pos x="60" y="1"/>
                  </a:cxn>
                  <a:cxn ang="0">
                    <a:pos x="75" y="0"/>
                  </a:cxn>
                </a:cxnLst>
                <a:rect l="0" t="0" r="r" b="b"/>
                <a:pathLst>
                  <a:path w="151" h="129">
                    <a:moveTo>
                      <a:pt x="75" y="0"/>
                    </a:moveTo>
                    <a:lnTo>
                      <a:pt x="90" y="1"/>
                    </a:lnTo>
                    <a:lnTo>
                      <a:pt x="105" y="5"/>
                    </a:lnTo>
                    <a:lnTo>
                      <a:pt x="117" y="11"/>
                    </a:lnTo>
                    <a:lnTo>
                      <a:pt x="129" y="18"/>
                    </a:lnTo>
                    <a:lnTo>
                      <a:pt x="138" y="29"/>
                    </a:lnTo>
                    <a:lnTo>
                      <a:pt x="145" y="39"/>
                    </a:lnTo>
                    <a:lnTo>
                      <a:pt x="149" y="52"/>
                    </a:lnTo>
                    <a:lnTo>
                      <a:pt x="151" y="64"/>
                    </a:lnTo>
                    <a:lnTo>
                      <a:pt x="149" y="77"/>
                    </a:lnTo>
                    <a:lnTo>
                      <a:pt x="145" y="90"/>
                    </a:lnTo>
                    <a:lnTo>
                      <a:pt x="138" y="100"/>
                    </a:lnTo>
                    <a:lnTo>
                      <a:pt x="129" y="111"/>
                    </a:lnTo>
                    <a:lnTo>
                      <a:pt x="117" y="117"/>
                    </a:lnTo>
                    <a:lnTo>
                      <a:pt x="105" y="124"/>
                    </a:lnTo>
                    <a:lnTo>
                      <a:pt x="90" y="128"/>
                    </a:lnTo>
                    <a:lnTo>
                      <a:pt x="75" y="129"/>
                    </a:lnTo>
                    <a:lnTo>
                      <a:pt x="60" y="128"/>
                    </a:lnTo>
                    <a:lnTo>
                      <a:pt x="46" y="124"/>
                    </a:lnTo>
                    <a:lnTo>
                      <a:pt x="33" y="117"/>
                    </a:lnTo>
                    <a:lnTo>
                      <a:pt x="22" y="111"/>
                    </a:lnTo>
                    <a:lnTo>
                      <a:pt x="12" y="100"/>
                    </a:lnTo>
                    <a:lnTo>
                      <a:pt x="5" y="90"/>
                    </a:lnTo>
                    <a:lnTo>
                      <a:pt x="1" y="77"/>
                    </a:lnTo>
                    <a:lnTo>
                      <a:pt x="0" y="64"/>
                    </a:lnTo>
                    <a:lnTo>
                      <a:pt x="1" y="52"/>
                    </a:lnTo>
                    <a:lnTo>
                      <a:pt x="5" y="39"/>
                    </a:lnTo>
                    <a:lnTo>
                      <a:pt x="12" y="29"/>
                    </a:lnTo>
                    <a:lnTo>
                      <a:pt x="22" y="18"/>
                    </a:lnTo>
                    <a:lnTo>
                      <a:pt x="33" y="11"/>
                    </a:lnTo>
                    <a:lnTo>
                      <a:pt x="46" y="5"/>
                    </a:lnTo>
                    <a:lnTo>
                      <a:pt x="60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311"/>
              <p:cNvSpPr>
                <a:spLocks/>
              </p:cNvSpPr>
              <p:nvPr/>
            </p:nvSpPr>
            <p:spPr bwMode="auto">
              <a:xfrm>
                <a:off x="604" y="1596"/>
                <a:ext cx="62" cy="5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74" y="1"/>
                  </a:cxn>
                  <a:cxn ang="0">
                    <a:pos x="85" y="4"/>
                  </a:cxn>
                  <a:cxn ang="0">
                    <a:pos x="95" y="9"/>
                  </a:cxn>
                  <a:cxn ang="0">
                    <a:pos x="105" y="15"/>
                  </a:cxn>
                  <a:cxn ang="0">
                    <a:pos x="113" y="23"/>
                  </a:cxn>
                  <a:cxn ang="0">
                    <a:pos x="118" y="32"/>
                  </a:cxn>
                  <a:cxn ang="0">
                    <a:pos x="122" y="42"/>
                  </a:cxn>
                  <a:cxn ang="0">
                    <a:pos x="123" y="53"/>
                  </a:cxn>
                  <a:cxn ang="0">
                    <a:pos x="122" y="63"/>
                  </a:cxn>
                  <a:cxn ang="0">
                    <a:pos x="118" y="73"/>
                  </a:cxn>
                  <a:cxn ang="0">
                    <a:pos x="113" y="81"/>
                  </a:cxn>
                  <a:cxn ang="0">
                    <a:pos x="105" y="89"/>
                  </a:cxn>
                  <a:cxn ang="0">
                    <a:pos x="95" y="95"/>
                  </a:cxn>
                  <a:cxn ang="0">
                    <a:pos x="85" y="100"/>
                  </a:cxn>
                  <a:cxn ang="0">
                    <a:pos x="74" y="103"/>
                  </a:cxn>
                  <a:cxn ang="0">
                    <a:pos x="61" y="104"/>
                  </a:cxn>
                  <a:cxn ang="0">
                    <a:pos x="48" y="103"/>
                  </a:cxn>
                  <a:cxn ang="0">
                    <a:pos x="37" y="100"/>
                  </a:cxn>
                  <a:cxn ang="0">
                    <a:pos x="26" y="95"/>
                  </a:cxn>
                  <a:cxn ang="0">
                    <a:pos x="18" y="89"/>
                  </a:cxn>
                  <a:cxn ang="0">
                    <a:pos x="10" y="81"/>
                  </a:cxn>
                  <a:cxn ang="0">
                    <a:pos x="4" y="73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2"/>
                  </a:cxn>
                  <a:cxn ang="0">
                    <a:pos x="4" y="32"/>
                  </a:cxn>
                  <a:cxn ang="0">
                    <a:pos x="10" y="23"/>
                  </a:cxn>
                  <a:cxn ang="0">
                    <a:pos x="18" y="15"/>
                  </a:cxn>
                  <a:cxn ang="0">
                    <a:pos x="26" y="9"/>
                  </a:cxn>
                  <a:cxn ang="0">
                    <a:pos x="37" y="4"/>
                  </a:cxn>
                  <a:cxn ang="0">
                    <a:pos x="48" y="1"/>
                  </a:cxn>
                  <a:cxn ang="0">
                    <a:pos x="61" y="0"/>
                  </a:cxn>
                </a:cxnLst>
                <a:rect l="0" t="0" r="r" b="b"/>
                <a:pathLst>
                  <a:path w="123" h="104">
                    <a:moveTo>
                      <a:pt x="61" y="0"/>
                    </a:moveTo>
                    <a:lnTo>
                      <a:pt x="74" y="1"/>
                    </a:lnTo>
                    <a:lnTo>
                      <a:pt x="85" y="4"/>
                    </a:lnTo>
                    <a:lnTo>
                      <a:pt x="95" y="9"/>
                    </a:lnTo>
                    <a:lnTo>
                      <a:pt x="105" y="15"/>
                    </a:lnTo>
                    <a:lnTo>
                      <a:pt x="113" y="23"/>
                    </a:lnTo>
                    <a:lnTo>
                      <a:pt x="118" y="32"/>
                    </a:lnTo>
                    <a:lnTo>
                      <a:pt x="122" y="42"/>
                    </a:lnTo>
                    <a:lnTo>
                      <a:pt x="123" y="53"/>
                    </a:lnTo>
                    <a:lnTo>
                      <a:pt x="122" y="63"/>
                    </a:lnTo>
                    <a:lnTo>
                      <a:pt x="118" y="73"/>
                    </a:lnTo>
                    <a:lnTo>
                      <a:pt x="113" y="81"/>
                    </a:lnTo>
                    <a:lnTo>
                      <a:pt x="105" y="89"/>
                    </a:lnTo>
                    <a:lnTo>
                      <a:pt x="95" y="95"/>
                    </a:lnTo>
                    <a:lnTo>
                      <a:pt x="85" y="100"/>
                    </a:lnTo>
                    <a:lnTo>
                      <a:pt x="74" y="103"/>
                    </a:lnTo>
                    <a:lnTo>
                      <a:pt x="61" y="104"/>
                    </a:lnTo>
                    <a:lnTo>
                      <a:pt x="48" y="103"/>
                    </a:lnTo>
                    <a:lnTo>
                      <a:pt x="37" y="100"/>
                    </a:lnTo>
                    <a:lnTo>
                      <a:pt x="26" y="95"/>
                    </a:lnTo>
                    <a:lnTo>
                      <a:pt x="18" y="89"/>
                    </a:lnTo>
                    <a:lnTo>
                      <a:pt x="10" y="81"/>
                    </a:lnTo>
                    <a:lnTo>
                      <a:pt x="4" y="73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2"/>
                    </a:lnTo>
                    <a:lnTo>
                      <a:pt x="4" y="32"/>
                    </a:lnTo>
                    <a:lnTo>
                      <a:pt x="10" y="23"/>
                    </a:lnTo>
                    <a:lnTo>
                      <a:pt x="18" y="15"/>
                    </a:lnTo>
                    <a:lnTo>
                      <a:pt x="26" y="9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312"/>
              <p:cNvSpPr>
                <a:spLocks/>
              </p:cNvSpPr>
              <p:nvPr/>
            </p:nvSpPr>
            <p:spPr bwMode="auto">
              <a:xfrm>
                <a:off x="714" y="1615"/>
                <a:ext cx="63" cy="5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74" y="1"/>
                  </a:cxn>
                  <a:cxn ang="0">
                    <a:pos x="85" y="4"/>
                  </a:cxn>
                  <a:cxn ang="0">
                    <a:pos x="97" y="9"/>
                  </a:cxn>
                  <a:cxn ang="0">
                    <a:pos x="106" y="15"/>
                  </a:cxn>
                  <a:cxn ang="0">
                    <a:pos x="114" y="23"/>
                  </a:cxn>
                  <a:cxn ang="0">
                    <a:pos x="120" y="31"/>
                  </a:cxn>
                  <a:cxn ang="0">
                    <a:pos x="123" y="41"/>
                  </a:cxn>
                  <a:cxn ang="0">
                    <a:pos x="124" y="51"/>
                  </a:cxn>
                  <a:cxn ang="0">
                    <a:pos x="123" y="62"/>
                  </a:cxn>
                  <a:cxn ang="0">
                    <a:pos x="120" y="72"/>
                  </a:cxn>
                  <a:cxn ang="0">
                    <a:pos x="114" y="81"/>
                  </a:cxn>
                  <a:cxn ang="0">
                    <a:pos x="106" y="88"/>
                  </a:cxn>
                  <a:cxn ang="0">
                    <a:pos x="97" y="95"/>
                  </a:cxn>
                  <a:cxn ang="0">
                    <a:pos x="85" y="100"/>
                  </a:cxn>
                  <a:cxn ang="0">
                    <a:pos x="74" y="103"/>
                  </a:cxn>
                  <a:cxn ang="0">
                    <a:pos x="61" y="104"/>
                  </a:cxn>
                  <a:cxn ang="0">
                    <a:pos x="48" y="103"/>
                  </a:cxn>
                  <a:cxn ang="0">
                    <a:pos x="37" y="100"/>
                  </a:cxn>
                  <a:cxn ang="0">
                    <a:pos x="26" y="95"/>
                  </a:cxn>
                  <a:cxn ang="0">
                    <a:pos x="18" y="88"/>
                  </a:cxn>
                  <a:cxn ang="0">
                    <a:pos x="10" y="81"/>
                  </a:cxn>
                  <a:cxn ang="0">
                    <a:pos x="4" y="72"/>
                  </a:cxn>
                  <a:cxn ang="0">
                    <a:pos x="1" y="62"/>
                  </a:cxn>
                  <a:cxn ang="0">
                    <a:pos x="0" y="51"/>
                  </a:cxn>
                  <a:cxn ang="0">
                    <a:pos x="1" y="41"/>
                  </a:cxn>
                  <a:cxn ang="0">
                    <a:pos x="4" y="31"/>
                  </a:cxn>
                  <a:cxn ang="0">
                    <a:pos x="10" y="23"/>
                  </a:cxn>
                  <a:cxn ang="0">
                    <a:pos x="18" y="15"/>
                  </a:cxn>
                  <a:cxn ang="0">
                    <a:pos x="26" y="9"/>
                  </a:cxn>
                  <a:cxn ang="0">
                    <a:pos x="37" y="4"/>
                  </a:cxn>
                  <a:cxn ang="0">
                    <a:pos x="48" y="1"/>
                  </a:cxn>
                  <a:cxn ang="0">
                    <a:pos x="61" y="0"/>
                  </a:cxn>
                </a:cxnLst>
                <a:rect l="0" t="0" r="r" b="b"/>
                <a:pathLst>
                  <a:path w="124" h="104">
                    <a:moveTo>
                      <a:pt x="61" y="0"/>
                    </a:moveTo>
                    <a:lnTo>
                      <a:pt x="74" y="1"/>
                    </a:lnTo>
                    <a:lnTo>
                      <a:pt x="85" y="4"/>
                    </a:lnTo>
                    <a:lnTo>
                      <a:pt x="97" y="9"/>
                    </a:lnTo>
                    <a:lnTo>
                      <a:pt x="106" y="15"/>
                    </a:lnTo>
                    <a:lnTo>
                      <a:pt x="114" y="23"/>
                    </a:lnTo>
                    <a:lnTo>
                      <a:pt x="120" y="31"/>
                    </a:lnTo>
                    <a:lnTo>
                      <a:pt x="123" y="41"/>
                    </a:lnTo>
                    <a:lnTo>
                      <a:pt x="124" y="51"/>
                    </a:lnTo>
                    <a:lnTo>
                      <a:pt x="123" y="62"/>
                    </a:lnTo>
                    <a:lnTo>
                      <a:pt x="120" y="72"/>
                    </a:lnTo>
                    <a:lnTo>
                      <a:pt x="114" y="81"/>
                    </a:lnTo>
                    <a:lnTo>
                      <a:pt x="106" y="88"/>
                    </a:lnTo>
                    <a:lnTo>
                      <a:pt x="97" y="95"/>
                    </a:lnTo>
                    <a:lnTo>
                      <a:pt x="85" y="100"/>
                    </a:lnTo>
                    <a:lnTo>
                      <a:pt x="74" y="103"/>
                    </a:lnTo>
                    <a:lnTo>
                      <a:pt x="61" y="104"/>
                    </a:lnTo>
                    <a:lnTo>
                      <a:pt x="48" y="103"/>
                    </a:lnTo>
                    <a:lnTo>
                      <a:pt x="37" y="100"/>
                    </a:lnTo>
                    <a:lnTo>
                      <a:pt x="26" y="95"/>
                    </a:lnTo>
                    <a:lnTo>
                      <a:pt x="18" y="88"/>
                    </a:lnTo>
                    <a:lnTo>
                      <a:pt x="10" y="81"/>
                    </a:lnTo>
                    <a:lnTo>
                      <a:pt x="4" y="72"/>
                    </a:lnTo>
                    <a:lnTo>
                      <a:pt x="1" y="62"/>
                    </a:lnTo>
                    <a:lnTo>
                      <a:pt x="0" y="51"/>
                    </a:lnTo>
                    <a:lnTo>
                      <a:pt x="1" y="41"/>
                    </a:lnTo>
                    <a:lnTo>
                      <a:pt x="4" y="31"/>
                    </a:lnTo>
                    <a:lnTo>
                      <a:pt x="10" y="23"/>
                    </a:lnTo>
                    <a:lnTo>
                      <a:pt x="18" y="15"/>
                    </a:lnTo>
                    <a:lnTo>
                      <a:pt x="26" y="9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313"/>
              <p:cNvSpPr>
                <a:spLocks/>
              </p:cNvSpPr>
              <p:nvPr/>
            </p:nvSpPr>
            <p:spPr bwMode="auto">
              <a:xfrm>
                <a:off x="894" y="1622"/>
                <a:ext cx="61" cy="5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5" y="2"/>
                  </a:cxn>
                  <a:cxn ang="0">
                    <a:pos x="86" y="5"/>
                  </a:cxn>
                  <a:cxn ang="0">
                    <a:pos x="97" y="10"/>
                  </a:cxn>
                  <a:cxn ang="0">
                    <a:pos x="105" y="17"/>
                  </a:cxn>
                  <a:cxn ang="0">
                    <a:pos x="113" y="23"/>
                  </a:cxn>
                  <a:cxn ang="0">
                    <a:pos x="119" y="33"/>
                  </a:cxn>
                  <a:cxn ang="0">
                    <a:pos x="122" y="43"/>
                  </a:cxn>
                  <a:cxn ang="0">
                    <a:pos x="123" y="53"/>
                  </a:cxn>
                  <a:cxn ang="0">
                    <a:pos x="122" y="64"/>
                  </a:cxn>
                  <a:cxn ang="0">
                    <a:pos x="119" y="74"/>
                  </a:cxn>
                  <a:cxn ang="0">
                    <a:pos x="113" y="82"/>
                  </a:cxn>
                  <a:cxn ang="0">
                    <a:pos x="105" y="90"/>
                  </a:cxn>
                  <a:cxn ang="0">
                    <a:pos x="97" y="96"/>
                  </a:cxn>
                  <a:cxn ang="0">
                    <a:pos x="86" y="101"/>
                  </a:cxn>
                  <a:cxn ang="0">
                    <a:pos x="75" y="104"/>
                  </a:cxn>
                  <a:cxn ang="0">
                    <a:pos x="62" y="105"/>
                  </a:cxn>
                  <a:cxn ang="0">
                    <a:pos x="50" y="104"/>
                  </a:cxn>
                  <a:cxn ang="0">
                    <a:pos x="38" y="101"/>
                  </a:cxn>
                  <a:cxn ang="0">
                    <a:pos x="28" y="96"/>
                  </a:cxn>
                  <a:cxn ang="0">
                    <a:pos x="19" y="90"/>
                  </a:cxn>
                  <a:cxn ang="0">
                    <a:pos x="10" y="82"/>
                  </a:cxn>
                  <a:cxn ang="0">
                    <a:pos x="5" y="74"/>
                  </a:cxn>
                  <a:cxn ang="0">
                    <a:pos x="1" y="64"/>
                  </a:cxn>
                  <a:cxn ang="0">
                    <a:pos x="0" y="53"/>
                  </a:cxn>
                  <a:cxn ang="0">
                    <a:pos x="1" y="43"/>
                  </a:cxn>
                  <a:cxn ang="0">
                    <a:pos x="5" y="33"/>
                  </a:cxn>
                  <a:cxn ang="0">
                    <a:pos x="10" y="23"/>
                  </a:cxn>
                  <a:cxn ang="0">
                    <a:pos x="19" y="17"/>
                  </a:cxn>
                  <a:cxn ang="0">
                    <a:pos x="28" y="10"/>
                  </a:cxn>
                  <a:cxn ang="0">
                    <a:pos x="38" y="5"/>
                  </a:cxn>
                  <a:cxn ang="0">
                    <a:pos x="50" y="2"/>
                  </a:cxn>
                  <a:cxn ang="0">
                    <a:pos x="62" y="0"/>
                  </a:cxn>
                </a:cxnLst>
                <a:rect l="0" t="0" r="r" b="b"/>
                <a:pathLst>
                  <a:path w="123" h="105">
                    <a:moveTo>
                      <a:pt x="62" y="0"/>
                    </a:moveTo>
                    <a:lnTo>
                      <a:pt x="75" y="2"/>
                    </a:lnTo>
                    <a:lnTo>
                      <a:pt x="86" y="5"/>
                    </a:lnTo>
                    <a:lnTo>
                      <a:pt x="97" y="10"/>
                    </a:lnTo>
                    <a:lnTo>
                      <a:pt x="105" y="17"/>
                    </a:lnTo>
                    <a:lnTo>
                      <a:pt x="113" y="23"/>
                    </a:lnTo>
                    <a:lnTo>
                      <a:pt x="119" y="33"/>
                    </a:lnTo>
                    <a:lnTo>
                      <a:pt x="122" y="43"/>
                    </a:lnTo>
                    <a:lnTo>
                      <a:pt x="123" y="53"/>
                    </a:lnTo>
                    <a:lnTo>
                      <a:pt x="122" y="64"/>
                    </a:lnTo>
                    <a:lnTo>
                      <a:pt x="119" y="74"/>
                    </a:lnTo>
                    <a:lnTo>
                      <a:pt x="113" y="82"/>
                    </a:lnTo>
                    <a:lnTo>
                      <a:pt x="105" y="90"/>
                    </a:lnTo>
                    <a:lnTo>
                      <a:pt x="97" y="96"/>
                    </a:lnTo>
                    <a:lnTo>
                      <a:pt x="86" y="101"/>
                    </a:lnTo>
                    <a:lnTo>
                      <a:pt x="75" y="104"/>
                    </a:lnTo>
                    <a:lnTo>
                      <a:pt x="62" y="105"/>
                    </a:lnTo>
                    <a:lnTo>
                      <a:pt x="50" y="104"/>
                    </a:lnTo>
                    <a:lnTo>
                      <a:pt x="38" y="101"/>
                    </a:lnTo>
                    <a:lnTo>
                      <a:pt x="28" y="96"/>
                    </a:lnTo>
                    <a:lnTo>
                      <a:pt x="19" y="90"/>
                    </a:lnTo>
                    <a:lnTo>
                      <a:pt x="10" y="82"/>
                    </a:lnTo>
                    <a:lnTo>
                      <a:pt x="5" y="74"/>
                    </a:lnTo>
                    <a:lnTo>
                      <a:pt x="1" y="64"/>
                    </a:lnTo>
                    <a:lnTo>
                      <a:pt x="0" y="53"/>
                    </a:lnTo>
                    <a:lnTo>
                      <a:pt x="1" y="43"/>
                    </a:lnTo>
                    <a:lnTo>
                      <a:pt x="5" y="33"/>
                    </a:lnTo>
                    <a:lnTo>
                      <a:pt x="10" y="23"/>
                    </a:lnTo>
                    <a:lnTo>
                      <a:pt x="19" y="17"/>
                    </a:lnTo>
                    <a:lnTo>
                      <a:pt x="28" y="10"/>
                    </a:lnTo>
                    <a:lnTo>
                      <a:pt x="38" y="5"/>
                    </a:lnTo>
                    <a:lnTo>
                      <a:pt x="50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314"/>
              <p:cNvSpPr>
                <a:spLocks/>
              </p:cNvSpPr>
              <p:nvPr/>
            </p:nvSpPr>
            <p:spPr bwMode="auto">
              <a:xfrm>
                <a:off x="1006" y="1605"/>
                <a:ext cx="61" cy="52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73" y="1"/>
                  </a:cxn>
                  <a:cxn ang="0">
                    <a:pos x="85" y="4"/>
                  </a:cxn>
                  <a:cxn ang="0">
                    <a:pos x="95" y="9"/>
                  </a:cxn>
                  <a:cxn ang="0">
                    <a:pos x="103" y="16"/>
                  </a:cxn>
                  <a:cxn ang="0">
                    <a:pos x="111" y="23"/>
                  </a:cxn>
                  <a:cxn ang="0">
                    <a:pos x="117" y="32"/>
                  </a:cxn>
                  <a:cxn ang="0">
                    <a:pos x="121" y="43"/>
                  </a:cxn>
                  <a:cxn ang="0">
                    <a:pos x="122" y="53"/>
                  </a:cxn>
                  <a:cxn ang="0">
                    <a:pos x="121" y="63"/>
                  </a:cxn>
                  <a:cxn ang="0">
                    <a:pos x="117" y="74"/>
                  </a:cxn>
                  <a:cxn ang="0">
                    <a:pos x="111" y="82"/>
                  </a:cxn>
                  <a:cxn ang="0">
                    <a:pos x="103" y="90"/>
                  </a:cxn>
                  <a:cxn ang="0">
                    <a:pos x="95" y="96"/>
                  </a:cxn>
                  <a:cxn ang="0">
                    <a:pos x="85" y="100"/>
                  </a:cxn>
                  <a:cxn ang="0">
                    <a:pos x="73" y="104"/>
                  </a:cxn>
                  <a:cxn ang="0">
                    <a:pos x="61" y="105"/>
                  </a:cxn>
                  <a:cxn ang="0">
                    <a:pos x="48" y="104"/>
                  </a:cxn>
                  <a:cxn ang="0">
                    <a:pos x="37" y="100"/>
                  </a:cxn>
                  <a:cxn ang="0">
                    <a:pos x="26" y="96"/>
                  </a:cxn>
                  <a:cxn ang="0">
                    <a:pos x="18" y="90"/>
                  </a:cxn>
                  <a:cxn ang="0">
                    <a:pos x="10" y="82"/>
                  </a:cxn>
                  <a:cxn ang="0">
                    <a:pos x="4" y="74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3"/>
                  </a:cxn>
                  <a:cxn ang="0">
                    <a:pos x="4" y="32"/>
                  </a:cxn>
                  <a:cxn ang="0">
                    <a:pos x="10" y="23"/>
                  </a:cxn>
                  <a:cxn ang="0">
                    <a:pos x="18" y="16"/>
                  </a:cxn>
                  <a:cxn ang="0">
                    <a:pos x="26" y="9"/>
                  </a:cxn>
                  <a:cxn ang="0">
                    <a:pos x="37" y="4"/>
                  </a:cxn>
                  <a:cxn ang="0">
                    <a:pos x="48" y="1"/>
                  </a:cxn>
                  <a:cxn ang="0">
                    <a:pos x="61" y="0"/>
                  </a:cxn>
                </a:cxnLst>
                <a:rect l="0" t="0" r="r" b="b"/>
                <a:pathLst>
                  <a:path w="122" h="105">
                    <a:moveTo>
                      <a:pt x="61" y="0"/>
                    </a:moveTo>
                    <a:lnTo>
                      <a:pt x="73" y="1"/>
                    </a:lnTo>
                    <a:lnTo>
                      <a:pt x="85" y="4"/>
                    </a:lnTo>
                    <a:lnTo>
                      <a:pt x="95" y="9"/>
                    </a:lnTo>
                    <a:lnTo>
                      <a:pt x="103" y="16"/>
                    </a:lnTo>
                    <a:lnTo>
                      <a:pt x="111" y="23"/>
                    </a:lnTo>
                    <a:lnTo>
                      <a:pt x="117" y="32"/>
                    </a:lnTo>
                    <a:lnTo>
                      <a:pt x="121" y="43"/>
                    </a:lnTo>
                    <a:lnTo>
                      <a:pt x="122" y="53"/>
                    </a:lnTo>
                    <a:lnTo>
                      <a:pt x="121" y="63"/>
                    </a:lnTo>
                    <a:lnTo>
                      <a:pt x="117" y="74"/>
                    </a:lnTo>
                    <a:lnTo>
                      <a:pt x="111" y="82"/>
                    </a:lnTo>
                    <a:lnTo>
                      <a:pt x="103" y="90"/>
                    </a:lnTo>
                    <a:lnTo>
                      <a:pt x="95" y="96"/>
                    </a:lnTo>
                    <a:lnTo>
                      <a:pt x="85" y="100"/>
                    </a:lnTo>
                    <a:lnTo>
                      <a:pt x="73" y="104"/>
                    </a:lnTo>
                    <a:lnTo>
                      <a:pt x="61" y="105"/>
                    </a:lnTo>
                    <a:lnTo>
                      <a:pt x="48" y="104"/>
                    </a:lnTo>
                    <a:lnTo>
                      <a:pt x="37" y="100"/>
                    </a:lnTo>
                    <a:lnTo>
                      <a:pt x="26" y="96"/>
                    </a:lnTo>
                    <a:lnTo>
                      <a:pt x="18" y="90"/>
                    </a:lnTo>
                    <a:lnTo>
                      <a:pt x="10" y="82"/>
                    </a:lnTo>
                    <a:lnTo>
                      <a:pt x="4" y="74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0" y="23"/>
                    </a:lnTo>
                    <a:lnTo>
                      <a:pt x="18" y="16"/>
                    </a:lnTo>
                    <a:lnTo>
                      <a:pt x="26" y="9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315"/>
              <p:cNvSpPr>
                <a:spLocks/>
              </p:cNvSpPr>
              <p:nvPr/>
            </p:nvSpPr>
            <p:spPr bwMode="auto">
              <a:xfrm>
                <a:off x="596" y="1586"/>
                <a:ext cx="62" cy="5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4" y="1"/>
                  </a:cxn>
                  <a:cxn ang="0">
                    <a:pos x="86" y="4"/>
                  </a:cxn>
                  <a:cxn ang="0">
                    <a:pos x="96" y="9"/>
                  </a:cxn>
                  <a:cxn ang="0">
                    <a:pos x="105" y="16"/>
                  </a:cxn>
                  <a:cxn ang="0">
                    <a:pos x="114" y="23"/>
                  </a:cxn>
                  <a:cxn ang="0">
                    <a:pos x="119" y="32"/>
                  </a:cxn>
                  <a:cxn ang="0">
                    <a:pos x="123" y="42"/>
                  </a:cxn>
                  <a:cxn ang="0">
                    <a:pos x="124" y="53"/>
                  </a:cxn>
                  <a:cxn ang="0">
                    <a:pos x="123" y="63"/>
                  </a:cxn>
                  <a:cxn ang="0">
                    <a:pos x="119" y="74"/>
                  </a:cxn>
                  <a:cxn ang="0">
                    <a:pos x="114" y="82"/>
                  </a:cxn>
                  <a:cxn ang="0">
                    <a:pos x="105" y="90"/>
                  </a:cxn>
                  <a:cxn ang="0">
                    <a:pos x="96" y="95"/>
                  </a:cxn>
                  <a:cxn ang="0">
                    <a:pos x="86" y="100"/>
                  </a:cxn>
                  <a:cxn ang="0">
                    <a:pos x="74" y="104"/>
                  </a:cxn>
                  <a:cxn ang="0">
                    <a:pos x="62" y="105"/>
                  </a:cxn>
                  <a:cxn ang="0">
                    <a:pos x="49" y="104"/>
                  </a:cxn>
                  <a:cxn ang="0">
                    <a:pos x="38" y="100"/>
                  </a:cxn>
                  <a:cxn ang="0">
                    <a:pos x="27" y="95"/>
                  </a:cxn>
                  <a:cxn ang="0">
                    <a:pos x="18" y="90"/>
                  </a:cxn>
                  <a:cxn ang="0">
                    <a:pos x="10" y="82"/>
                  </a:cxn>
                  <a:cxn ang="0">
                    <a:pos x="4" y="74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2"/>
                  </a:cxn>
                  <a:cxn ang="0">
                    <a:pos x="4" y="32"/>
                  </a:cxn>
                  <a:cxn ang="0">
                    <a:pos x="10" y="23"/>
                  </a:cxn>
                  <a:cxn ang="0">
                    <a:pos x="18" y="16"/>
                  </a:cxn>
                  <a:cxn ang="0">
                    <a:pos x="27" y="9"/>
                  </a:cxn>
                  <a:cxn ang="0">
                    <a:pos x="38" y="4"/>
                  </a:cxn>
                  <a:cxn ang="0">
                    <a:pos x="49" y="1"/>
                  </a:cxn>
                  <a:cxn ang="0">
                    <a:pos x="62" y="0"/>
                  </a:cxn>
                </a:cxnLst>
                <a:rect l="0" t="0" r="r" b="b"/>
                <a:pathLst>
                  <a:path w="124" h="105">
                    <a:moveTo>
                      <a:pt x="62" y="0"/>
                    </a:moveTo>
                    <a:lnTo>
                      <a:pt x="74" y="1"/>
                    </a:lnTo>
                    <a:lnTo>
                      <a:pt x="86" y="4"/>
                    </a:lnTo>
                    <a:lnTo>
                      <a:pt x="96" y="9"/>
                    </a:lnTo>
                    <a:lnTo>
                      <a:pt x="105" y="16"/>
                    </a:lnTo>
                    <a:lnTo>
                      <a:pt x="114" y="23"/>
                    </a:lnTo>
                    <a:lnTo>
                      <a:pt x="119" y="32"/>
                    </a:lnTo>
                    <a:lnTo>
                      <a:pt x="123" y="42"/>
                    </a:lnTo>
                    <a:lnTo>
                      <a:pt x="124" y="53"/>
                    </a:lnTo>
                    <a:lnTo>
                      <a:pt x="123" y="63"/>
                    </a:lnTo>
                    <a:lnTo>
                      <a:pt x="119" y="74"/>
                    </a:lnTo>
                    <a:lnTo>
                      <a:pt x="114" y="82"/>
                    </a:lnTo>
                    <a:lnTo>
                      <a:pt x="105" y="90"/>
                    </a:lnTo>
                    <a:lnTo>
                      <a:pt x="96" y="95"/>
                    </a:lnTo>
                    <a:lnTo>
                      <a:pt x="86" y="100"/>
                    </a:lnTo>
                    <a:lnTo>
                      <a:pt x="74" y="104"/>
                    </a:lnTo>
                    <a:lnTo>
                      <a:pt x="62" y="105"/>
                    </a:lnTo>
                    <a:lnTo>
                      <a:pt x="49" y="104"/>
                    </a:lnTo>
                    <a:lnTo>
                      <a:pt x="38" y="100"/>
                    </a:lnTo>
                    <a:lnTo>
                      <a:pt x="27" y="95"/>
                    </a:lnTo>
                    <a:lnTo>
                      <a:pt x="18" y="90"/>
                    </a:lnTo>
                    <a:lnTo>
                      <a:pt x="10" y="82"/>
                    </a:lnTo>
                    <a:lnTo>
                      <a:pt x="4" y="74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2"/>
                    </a:lnTo>
                    <a:lnTo>
                      <a:pt x="4" y="32"/>
                    </a:lnTo>
                    <a:lnTo>
                      <a:pt x="10" y="23"/>
                    </a:lnTo>
                    <a:lnTo>
                      <a:pt x="18" y="16"/>
                    </a:lnTo>
                    <a:lnTo>
                      <a:pt x="27" y="9"/>
                    </a:lnTo>
                    <a:lnTo>
                      <a:pt x="38" y="4"/>
                    </a:lnTo>
                    <a:lnTo>
                      <a:pt x="4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316"/>
              <p:cNvSpPr>
                <a:spLocks/>
              </p:cNvSpPr>
              <p:nvPr/>
            </p:nvSpPr>
            <p:spPr bwMode="auto">
              <a:xfrm>
                <a:off x="706" y="1605"/>
                <a:ext cx="61" cy="5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4" y="1"/>
                  </a:cxn>
                  <a:cxn ang="0">
                    <a:pos x="86" y="4"/>
                  </a:cxn>
                  <a:cxn ang="0">
                    <a:pos x="96" y="9"/>
                  </a:cxn>
                  <a:cxn ang="0">
                    <a:pos x="104" y="15"/>
                  </a:cxn>
                  <a:cxn ang="0">
                    <a:pos x="112" y="23"/>
                  </a:cxn>
                  <a:cxn ang="0">
                    <a:pos x="118" y="31"/>
                  </a:cxn>
                  <a:cxn ang="0">
                    <a:pos x="122" y="41"/>
                  </a:cxn>
                  <a:cxn ang="0">
                    <a:pos x="123" y="52"/>
                  </a:cxn>
                  <a:cxn ang="0">
                    <a:pos x="122" y="62"/>
                  </a:cxn>
                  <a:cxn ang="0">
                    <a:pos x="118" y="72"/>
                  </a:cxn>
                  <a:cxn ang="0">
                    <a:pos x="112" y="82"/>
                  </a:cxn>
                  <a:cxn ang="0">
                    <a:pos x="104" y="90"/>
                  </a:cxn>
                  <a:cxn ang="0">
                    <a:pos x="96" y="96"/>
                  </a:cxn>
                  <a:cxn ang="0">
                    <a:pos x="86" y="100"/>
                  </a:cxn>
                  <a:cxn ang="0">
                    <a:pos x="74" y="104"/>
                  </a:cxn>
                  <a:cxn ang="0">
                    <a:pos x="62" y="105"/>
                  </a:cxn>
                  <a:cxn ang="0">
                    <a:pos x="49" y="104"/>
                  </a:cxn>
                  <a:cxn ang="0">
                    <a:pos x="38" y="100"/>
                  </a:cxn>
                  <a:cxn ang="0">
                    <a:pos x="27" y="96"/>
                  </a:cxn>
                  <a:cxn ang="0">
                    <a:pos x="18" y="90"/>
                  </a:cxn>
                  <a:cxn ang="0">
                    <a:pos x="10" y="82"/>
                  </a:cxn>
                  <a:cxn ang="0">
                    <a:pos x="4" y="72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1" y="41"/>
                  </a:cxn>
                  <a:cxn ang="0">
                    <a:pos x="4" y="31"/>
                  </a:cxn>
                  <a:cxn ang="0">
                    <a:pos x="10" y="23"/>
                  </a:cxn>
                  <a:cxn ang="0">
                    <a:pos x="18" y="15"/>
                  </a:cxn>
                  <a:cxn ang="0">
                    <a:pos x="27" y="9"/>
                  </a:cxn>
                  <a:cxn ang="0">
                    <a:pos x="38" y="4"/>
                  </a:cxn>
                  <a:cxn ang="0">
                    <a:pos x="49" y="1"/>
                  </a:cxn>
                  <a:cxn ang="0">
                    <a:pos x="62" y="0"/>
                  </a:cxn>
                </a:cxnLst>
                <a:rect l="0" t="0" r="r" b="b"/>
                <a:pathLst>
                  <a:path w="123" h="105">
                    <a:moveTo>
                      <a:pt x="62" y="0"/>
                    </a:moveTo>
                    <a:lnTo>
                      <a:pt x="74" y="1"/>
                    </a:lnTo>
                    <a:lnTo>
                      <a:pt x="86" y="4"/>
                    </a:lnTo>
                    <a:lnTo>
                      <a:pt x="96" y="9"/>
                    </a:lnTo>
                    <a:lnTo>
                      <a:pt x="104" y="15"/>
                    </a:lnTo>
                    <a:lnTo>
                      <a:pt x="112" y="23"/>
                    </a:lnTo>
                    <a:lnTo>
                      <a:pt x="118" y="31"/>
                    </a:lnTo>
                    <a:lnTo>
                      <a:pt x="122" y="41"/>
                    </a:lnTo>
                    <a:lnTo>
                      <a:pt x="123" y="52"/>
                    </a:lnTo>
                    <a:lnTo>
                      <a:pt x="122" y="62"/>
                    </a:lnTo>
                    <a:lnTo>
                      <a:pt x="118" y="72"/>
                    </a:lnTo>
                    <a:lnTo>
                      <a:pt x="112" y="82"/>
                    </a:lnTo>
                    <a:lnTo>
                      <a:pt x="104" y="90"/>
                    </a:lnTo>
                    <a:lnTo>
                      <a:pt x="96" y="96"/>
                    </a:lnTo>
                    <a:lnTo>
                      <a:pt x="86" y="100"/>
                    </a:lnTo>
                    <a:lnTo>
                      <a:pt x="74" y="104"/>
                    </a:lnTo>
                    <a:lnTo>
                      <a:pt x="62" y="105"/>
                    </a:lnTo>
                    <a:lnTo>
                      <a:pt x="49" y="104"/>
                    </a:lnTo>
                    <a:lnTo>
                      <a:pt x="38" y="100"/>
                    </a:lnTo>
                    <a:lnTo>
                      <a:pt x="27" y="96"/>
                    </a:lnTo>
                    <a:lnTo>
                      <a:pt x="18" y="90"/>
                    </a:lnTo>
                    <a:lnTo>
                      <a:pt x="10" y="82"/>
                    </a:lnTo>
                    <a:lnTo>
                      <a:pt x="4" y="7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1" y="41"/>
                    </a:lnTo>
                    <a:lnTo>
                      <a:pt x="4" y="31"/>
                    </a:lnTo>
                    <a:lnTo>
                      <a:pt x="10" y="23"/>
                    </a:lnTo>
                    <a:lnTo>
                      <a:pt x="18" y="15"/>
                    </a:lnTo>
                    <a:lnTo>
                      <a:pt x="27" y="9"/>
                    </a:lnTo>
                    <a:lnTo>
                      <a:pt x="38" y="4"/>
                    </a:lnTo>
                    <a:lnTo>
                      <a:pt x="4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317"/>
              <p:cNvSpPr>
                <a:spLocks/>
              </p:cNvSpPr>
              <p:nvPr/>
            </p:nvSpPr>
            <p:spPr bwMode="auto">
              <a:xfrm>
                <a:off x="885" y="1612"/>
                <a:ext cx="62" cy="52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74" y="1"/>
                  </a:cxn>
                  <a:cxn ang="0">
                    <a:pos x="85" y="4"/>
                  </a:cxn>
                  <a:cxn ang="0">
                    <a:pos x="96" y="9"/>
                  </a:cxn>
                  <a:cxn ang="0">
                    <a:pos x="104" y="15"/>
                  </a:cxn>
                  <a:cxn ang="0">
                    <a:pos x="112" y="23"/>
                  </a:cxn>
                  <a:cxn ang="0">
                    <a:pos x="117" y="31"/>
                  </a:cxn>
                  <a:cxn ang="0">
                    <a:pos x="121" y="41"/>
                  </a:cxn>
                  <a:cxn ang="0">
                    <a:pos x="122" y="52"/>
                  </a:cxn>
                  <a:cxn ang="0">
                    <a:pos x="121" y="62"/>
                  </a:cxn>
                  <a:cxn ang="0">
                    <a:pos x="117" y="72"/>
                  </a:cxn>
                  <a:cxn ang="0">
                    <a:pos x="112" y="81"/>
                  </a:cxn>
                  <a:cxn ang="0">
                    <a:pos x="104" y="89"/>
                  </a:cxn>
                  <a:cxn ang="0">
                    <a:pos x="96" y="94"/>
                  </a:cxn>
                  <a:cxn ang="0">
                    <a:pos x="85" y="99"/>
                  </a:cxn>
                  <a:cxn ang="0">
                    <a:pos x="74" y="102"/>
                  </a:cxn>
                  <a:cxn ang="0">
                    <a:pos x="61" y="104"/>
                  </a:cxn>
                  <a:cxn ang="0">
                    <a:pos x="48" y="102"/>
                  </a:cxn>
                  <a:cxn ang="0">
                    <a:pos x="37" y="99"/>
                  </a:cxn>
                  <a:cxn ang="0">
                    <a:pos x="26" y="94"/>
                  </a:cxn>
                  <a:cxn ang="0">
                    <a:pos x="18" y="89"/>
                  </a:cxn>
                  <a:cxn ang="0">
                    <a:pos x="10" y="81"/>
                  </a:cxn>
                  <a:cxn ang="0">
                    <a:pos x="5" y="72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1" y="41"/>
                  </a:cxn>
                  <a:cxn ang="0">
                    <a:pos x="5" y="31"/>
                  </a:cxn>
                  <a:cxn ang="0">
                    <a:pos x="10" y="23"/>
                  </a:cxn>
                  <a:cxn ang="0">
                    <a:pos x="18" y="15"/>
                  </a:cxn>
                  <a:cxn ang="0">
                    <a:pos x="26" y="9"/>
                  </a:cxn>
                  <a:cxn ang="0">
                    <a:pos x="37" y="4"/>
                  </a:cxn>
                  <a:cxn ang="0">
                    <a:pos x="48" y="1"/>
                  </a:cxn>
                  <a:cxn ang="0">
                    <a:pos x="61" y="0"/>
                  </a:cxn>
                </a:cxnLst>
                <a:rect l="0" t="0" r="r" b="b"/>
                <a:pathLst>
                  <a:path w="122" h="104">
                    <a:moveTo>
                      <a:pt x="61" y="0"/>
                    </a:moveTo>
                    <a:lnTo>
                      <a:pt x="74" y="1"/>
                    </a:lnTo>
                    <a:lnTo>
                      <a:pt x="85" y="4"/>
                    </a:lnTo>
                    <a:lnTo>
                      <a:pt x="96" y="9"/>
                    </a:lnTo>
                    <a:lnTo>
                      <a:pt x="104" y="15"/>
                    </a:lnTo>
                    <a:lnTo>
                      <a:pt x="112" y="23"/>
                    </a:lnTo>
                    <a:lnTo>
                      <a:pt x="117" y="31"/>
                    </a:lnTo>
                    <a:lnTo>
                      <a:pt x="121" y="41"/>
                    </a:lnTo>
                    <a:lnTo>
                      <a:pt x="122" y="52"/>
                    </a:lnTo>
                    <a:lnTo>
                      <a:pt x="121" y="62"/>
                    </a:lnTo>
                    <a:lnTo>
                      <a:pt x="117" y="72"/>
                    </a:lnTo>
                    <a:lnTo>
                      <a:pt x="112" y="81"/>
                    </a:lnTo>
                    <a:lnTo>
                      <a:pt x="104" y="89"/>
                    </a:lnTo>
                    <a:lnTo>
                      <a:pt x="96" y="94"/>
                    </a:lnTo>
                    <a:lnTo>
                      <a:pt x="85" y="99"/>
                    </a:lnTo>
                    <a:lnTo>
                      <a:pt x="74" y="102"/>
                    </a:lnTo>
                    <a:lnTo>
                      <a:pt x="61" y="104"/>
                    </a:lnTo>
                    <a:lnTo>
                      <a:pt x="48" y="102"/>
                    </a:lnTo>
                    <a:lnTo>
                      <a:pt x="37" y="99"/>
                    </a:lnTo>
                    <a:lnTo>
                      <a:pt x="26" y="94"/>
                    </a:lnTo>
                    <a:lnTo>
                      <a:pt x="18" y="89"/>
                    </a:lnTo>
                    <a:lnTo>
                      <a:pt x="10" y="81"/>
                    </a:lnTo>
                    <a:lnTo>
                      <a:pt x="5" y="7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1" y="41"/>
                    </a:lnTo>
                    <a:lnTo>
                      <a:pt x="5" y="31"/>
                    </a:lnTo>
                    <a:lnTo>
                      <a:pt x="10" y="23"/>
                    </a:lnTo>
                    <a:lnTo>
                      <a:pt x="18" y="15"/>
                    </a:lnTo>
                    <a:lnTo>
                      <a:pt x="26" y="9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318"/>
              <p:cNvSpPr>
                <a:spLocks/>
              </p:cNvSpPr>
              <p:nvPr/>
            </p:nvSpPr>
            <p:spPr bwMode="auto">
              <a:xfrm>
                <a:off x="997" y="1595"/>
                <a:ext cx="62" cy="53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75" y="1"/>
                  </a:cxn>
                  <a:cxn ang="0">
                    <a:pos x="87" y="5"/>
                  </a:cxn>
                  <a:cxn ang="0">
                    <a:pos x="97" y="10"/>
                  </a:cxn>
                  <a:cxn ang="0">
                    <a:pos x="105" y="15"/>
                  </a:cxn>
                  <a:cxn ang="0">
                    <a:pos x="113" y="23"/>
                  </a:cxn>
                  <a:cxn ang="0">
                    <a:pos x="119" y="31"/>
                  </a:cxn>
                  <a:cxn ang="0">
                    <a:pos x="123" y="42"/>
                  </a:cxn>
                  <a:cxn ang="0">
                    <a:pos x="124" y="52"/>
                  </a:cxn>
                  <a:cxn ang="0">
                    <a:pos x="123" y="63"/>
                  </a:cxn>
                  <a:cxn ang="0">
                    <a:pos x="119" y="73"/>
                  </a:cxn>
                  <a:cxn ang="0">
                    <a:pos x="113" y="82"/>
                  </a:cxn>
                  <a:cxn ang="0">
                    <a:pos x="105" y="89"/>
                  </a:cxn>
                  <a:cxn ang="0">
                    <a:pos x="97" y="96"/>
                  </a:cxn>
                  <a:cxn ang="0">
                    <a:pos x="87" y="101"/>
                  </a:cxn>
                  <a:cxn ang="0">
                    <a:pos x="75" y="104"/>
                  </a:cxn>
                  <a:cxn ang="0">
                    <a:pos x="63" y="105"/>
                  </a:cxn>
                  <a:cxn ang="0">
                    <a:pos x="50" y="104"/>
                  </a:cxn>
                  <a:cxn ang="0">
                    <a:pos x="38" y="101"/>
                  </a:cxn>
                  <a:cxn ang="0">
                    <a:pos x="28" y="96"/>
                  </a:cxn>
                  <a:cxn ang="0">
                    <a:pos x="19" y="89"/>
                  </a:cxn>
                  <a:cxn ang="0">
                    <a:pos x="11" y="82"/>
                  </a:cxn>
                  <a:cxn ang="0">
                    <a:pos x="5" y="73"/>
                  </a:cxn>
                  <a:cxn ang="0">
                    <a:pos x="2" y="63"/>
                  </a:cxn>
                  <a:cxn ang="0">
                    <a:pos x="0" y="52"/>
                  </a:cxn>
                  <a:cxn ang="0">
                    <a:pos x="2" y="42"/>
                  </a:cxn>
                  <a:cxn ang="0">
                    <a:pos x="5" y="31"/>
                  </a:cxn>
                  <a:cxn ang="0">
                    <a:pos x="11" y="23"/>
                  </a:cxn>
                  <a:cxn ang="0">
                    <a:pos x="19" y="15"/>
                  </a:cxn>
                  <a:cxn ang="0">
                    <a:pos x="28" y="10"/>
                  </a:cxn>
                  <a:cxn ang="0">
                    <a:pos x="38" y="5"/>
                  </a:cxn>
                  <a:cxn ang="0">
                    <a:pos x="50" y="1"/>
                  </a:cxn>
                  <a:cxn ang="0">
                    <a:pos x="63" y="0"/>
                  </a:cxn>
                </a:cxnLst>
                <a:rect l="0" t="0" r="r" b="b"/>
                <a:pathLst>
                  <a:path w="124" h="105">
                    <a:moveTo>
                      <a:pt x="63" y="0"/>
                    </a:moveTo>
                    <a:lnTo>
                      <a:pt x="75" y="1"/>
                    </a:lnTo>
                    <a:lnTo>
                      <a:pt x="87" y="5"/>
                    </a:lnTo>
                    <a:lnTo>
                      <a:pt x="97" y="10"/>
                    </a:lnTo>
                    <a:lnTo>
                      <a:pt x="105" y="15"/>
                    </a:lnTo>
                    <a:lnTo>
                      <a:pt x="113" y="23"/>
                    </a:lnTo>
                    <a:lnTo>
                      <a:pt x="119" y="31"/>
                    </a:lnTo>
                    <a:lnTo>
                      <a:pt x="123" y="42"/>
                    </a:lnTo>
                    <a:lnTo>
                      <a:pt x="124" y="52"/>
                    </a:lnTo>
                    <a:lnTo>
                      <a:pt x="123" y="63"/>
                    </a:lnTo>
                    <a:lnTo>
                      <a:pt x="119" y="73"/>
                    </a:lnTo>
                    <a:lnTo>
                      <a:pt x="113" y="82"/>
                    </a:lnTo>
                    <a:lnTo>
                      <a:pt x="105" y="89"/>
                    </a:lnTo>
                    <a:lnTo>
                      <a:pt x="97" y="96"/>
                    </a:lnTo>
                    <a:lnTo>
                      <a:pt x="87" y="101"/>
                    </a:lnTo>
                    <a:lnTo>
                      <a:pt x="75" y="104"/>
                    </a:lnTo>
                    <a:lnTo>
                      <a:pt x="63" y="105"/>
                    </a:lnTo>
                    <a:lnTo>
                      <a:pt x="50" y="104"/>
                    </a:lnTo>
                    <a:lnTo>
                      <a:pt x="38" y="101"/>
                    </a:lnTo>
                    <a:lnTo>
                      <a:pt x="28" y="96"/>
                    </a:lnTo>
                    <a:lnTo>
                      <a:pt x="19" y="89"/>
                    </a:lnTo>
                    <a:lnTo>
                      <a:pt x="11" y="82"/>
                    </a:lnTo>
                    <a:lnTo>
                      <a:pt x="5" y="73"/>
                    </a:lnTo>
                    <a:lnTo>
                      <a:pt x="2" y="63"/>
                    </a:lnTo>
                    <a:lnTo>
                      <a:pt x="0" y="52"/>
                    </a:lnTo>
                    <a:lnTo>
                      <a:pt x="2" y="42"/>
                    </a:lnTo>
                    <a:lnTo>
                      <a:pt x="5" y="31"/>
                    </a:lnTo>
                    <a:lnTo>
                      <a:pt x="11" y="23"/>
                    </a:lnTo>
                    <a:lnTo>
                      <a:pt x="19" y="15"/>
                    </a:lnTo>
                    <a:lnTo>
                      <a:pt x="28" y="10"/>
                    </a:lnTo>
                    <a:lnTo>
                      <a:pt x="38" y="5"/>
                    </a:lnTo>
                    <a:lnTo>
                      <a:pt x="50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319"/>
              <p:cNvSpPr>
                <a:spLocks/>
              </p:cNvSpPr>
              <p:nvPr/>
            </p:nvSpPr>
            <p:spPr bwMode="auto">
              <a:xfrm>
                <a:off x="798" y="1588"/>
                <a:ext cx="68" cy="118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0" y="68"/>
                  </a:cxn>
                  <a:cxn ang="0">
                    <a:pos x="16" y="96"/>
                  </a:cxn>
                  <a:cxn ang="0">
                    <a:pos x="16" y="151"/>
                  </a:cxn>
                  <a:cxn ang="0">
                    <a:pos x="3" y="176"/>
                  </a:cxn>
                  <a:cxn ang="0">
                    <a:pos x="3" y="202"/>
                  </a:cxn>
                  <a:cxn ang="0">
                    <a:pos x="22" y="216"/>
                  </a:cxn>
                  <a:cxn ang="0">
                    <a:pos x="40" y="227"/>
                  </a:cxn>
                  <a:cxn ang="0">
                    <a:pos x="56" y="234"/>
                  </a:cxn>
                  <a:cxn ang="0">
                    <a:pos x="72" y="237"/>
                  </a:cxn>
                  <a:cxn ang="0">
                    <a:pos x="89" y="234"/>
                  </a:cxn>
                  <a:cxn ang="0">
                    <a:pos x="105" y="226"/>
                  </a:cxn>
                  <a:cxn ang="0">
                    <a:pos x="121" y="211"/>
                  </a:cxn>
                  <a:cxn ang="0">
                    <a:pos x="137" y="189"/>
                  </a:cxn>
                  <a:cxn ang="0">
                    <a:pos x="114" y="151"/>
                  </a:cxn>
                  <a:cxn ang="0">
                    <a:pos x="114" y="74"/>
                  </a:cxn>
                  <a:cxn ang="0">
                    <a:pos x="130" y="53"/>
                  </a:cxn>
                  <a:cxn ang="0">
                    <a:pos x="117" y="32"/>
                  </a:cxn>
                  <a:cxn ang="0">
                    <a:pos x="102" y="15"/>
                  </a:cxn>
                  <a:cxn ang="0">
                    <a:pos x="84" y="5"/>
                  </a:cxn>
                  <a:cxn ang="0">
                    <a:pos x="66" y="0"/>
                  </a:cxn>
                  <a:cxn ang="0">
                    <a:pos x="46" y="3"/>
                  </a:cxn>
                  <a:cxn ang="0">
                    <a:pos x="28" y="11"/>
                  </a:cxn>
                  <a:cxn ang="0">
                    <a:pos x="13" y="26"/>
                  </a:cxn>
                  <a:cxn ang="0">
                    <a:pos x="0" y="47"/>
                  </a:cxn>
                </a:cxnLst>
                <a:rect l="0" t="0" r="r" b="b"/>
                <a:pathLst>
                  <a:path w="137" h="237">
                    <a:moveTo>
                      <a:pt x="0" y="47"/>
                    </a:moveTo>
                    <a:lnTo>
                      <a:pt x="0" y="68"/>
                    </a:lnTo>
                    <a:lnTo>
                      <a:pt x="16" y="96"/>
                    </a:lnTo>
                    <a:lnTo>
                      <a:pt x="16" y="151"/>
                    </a:lnTo>
                    <a:lnTo>
                      <a:pt x="3" y="176"/>
                    </a:lnTo>
                    <a:lnTo>
                      <a:pt x="3" y="202"/>
                    </a:lnTo>
                    <a:lnTo>
                      <a:pt x="22" y="216"/>
                    </a:lnTo>
                    <a:lnTo>
                      <a:pt x="40" y="227"/>
                    </a:lnTo>
                    <a:lnTo>
                      <a:pt x="56" y="234"/>
                    </a:lnTo>
                    <a:lnTo>
                      <a:pt x="72" y="237"/>
                    </a:lnTo>
                    <a:lnTo>
                      <a:pt x="89" y="234"/>
                    </a:lnTo>
                    <a:lnTo>
                      <a:pt x="105" y="226"/>
                    </a:lnTo>
                    <a:lnTo>
                      <a:pt x="121" y="211"/>
                    </a:lnTo>
                    <a:lnTo>
                      <a:pt x="137" y="189"/>
                    </a:lnTo>
                    <a:lnTo>
                      <a:pt x="114" y="151"/>
                    </a:lnTo>
                    <a:lnTo>
                      <a:pt x="114" y="74"/>
                    </a:lnTo>
                    <a:lnTo>
                      <a:pt x="130" y="53"/>
                    </a:lnTo>
                    <a:lnTo>
                      <a:pt x="117" y="32"/>
                    </a:lnTo>
                    <a:lnTo>
                      <a:pt x="102" y="15"/>
                    </a:lnTo>
                    <a:lnTo>
                      <a:pt x="84" y="5"/>
                    </a:lnTo>
                    <a:lnTo>
                      <a:pt x="66" y="0"/>
                    </a:lnTo>
                    <a:lnTo>
                      <a:pt x="46" y="3"/>
                    </a:lnTo>
                    <a:lnTo>
                      <a:pt x="28" y="11"/>
                    </a:lnTo>
                    <a:lnTo>
                      <a:pt x="13" y="26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320"/>
              <p:cNvSpPr>
                <a:spLocks/>
              </p:cNvSpPr>
              <p:nvPr/>
            </p:nvSpPr>
            <p:spPr bwMode="auto">
              <a:xfrm>
                <a:off x="616" y="963"/>
                <a:ext cx="412" cy="37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0" y="75"/>
                  </a:cxn>
                  <a:cxn ang="0">
                    <a:pos x="825" y="69"/>
                  </a:cxn>
                  <a:cxn ang="0">
                    <a:pos x="825" y="0"/>
                  </a:cxn>
                  <a:cxn ang="0">
                    <a:pos x="0" y="9"/>
                  </a:cxn>
                </a:cxnLst>
                <a:rect l="0" t="0" r="r" b="b"/>
                <a:pathLst>
                  <a:path w="825" h="75">
                    <a:moveTo>
                      <a:pt x="0" y="9"/>
                    </a:moveTo>
                    <a:lnTo>
                      <a:pt x="0" y="75"/>
                    </a:lnTo>
                    <a:lnTo>
                      <a:pt x="825" y="69"/>
                    </a:lnTo>
                    <a:lnTo>
                      <a:pt x="8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Rectangle 321"/>
              <p:cNvSpPr>
                <a:spLocks noChangeArrowheads="1"/>
              </p:cNvSpPr>
              <p:nvPr/>
            </p:nvSpPr>
            <p:spPr bwMode="auto">
              <a:xfrm>
                <a:off x="675" y="972"/>
                <a:ext cx="15" cy="22"/>
              </a:xfrm>
              <a:prstGeom prst="rect">
                <a:avLst/>
              </a:prstGeom>
              <a:solidFill>
                <a:srgbClr val="757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Rectangle 322"/>
              <p:cNvSpPr>
                <a:spLocks noChangeArrowheads="1"/>
              </p:cNvSpPr>
              <p:nvPr/>
            </p:nvSpPr>
            <p:spPr bwMode="auto">
              <a:xfrm>
                <a:off x="849" y="968"/>
                <a:ext cx="92" cy="19"/>
              </a:xfrm>
              <a:prstGeom prst="rect">
                <a:avLst/>
              </a:prstGeom>
              <a:solidFill>
                <a:srgbClr val="757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Rectangle 323"/>
              <p:cNvSpPr>
                <a:spLocks noChangeArrowheads="1"/>
              </p:cNvSpPr>
              <p:nvPr/>
            </p:nvSpPr>
            <p:spPr bwMode="auto">
              <a:xfrm>
                <a:off x="954" y="972"/>
                <a:ext cx="18" cy="16"/>
              </a:xfrm>
              <a:prstGeom prst="rect">
                <a:avLst/>
              </a:prstGeom>
              <a:solidFill>
                <a:srgbClr val="757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Rectangle 324"/>
              <p:cNvSpPr>
                <a:spLocks noChangeArrowheads="1"/>
              </p:cNvSpPr>
              <p:nvPr/>
            </p:nvSpPr>
            <p:spPr bwMode="auto">
              <a:xfrm>
                <a:off x="986" y="973"/>
                <a:ext cx="26" cy="15"/>
              </a:xfrm>
              <a:prstGeom prst="rect">
                <a:avLst/>
              </a:prstGeom>
              <a:solidFill>
                <a:srgbClr val="757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Rectangle 325"/>
              <p:cNvSpPr>
                <a:spLocks noChangeArrowheads="1"/>
              </p:cNvSpPr>
              <p:nvPr/>
            </p:nvSpPr>
            <p:spPr bwMode="auto">
              <a:xfrm>
                <a:off x="633" y="1013"/>
                <a:ext cx="30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Rectangle 326"/>
              <p:cNvSpPr>
                <a:spLocks noChangeArrowheads="1"/>
              </p:cNvSpPr>
              <p:nvPr/>
            </p:nvSpPr>
            <p:spPr bwMode="auto">
              <a:xfrm>
                <a:off x="633" y="1058"/>
                <a:ext cx="3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Rectangle 327"/>
              <p:cNvSpPr>
                <a:spLocks noChangeArrowheads="1"/>
              </p:cNvSpPr>
              <p:nvPr/>
            </p:nvSpPr>
            <p:spPr bwMode="auto">
              <a:xfrm>
                <a:off x="633" y="1094"/>
                <a:ext cx="23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Rectangle 328"/>
              <p:cNvSpPr>
                <a:spLocks noChangeArrowheads="1"/>
              </p:cNvSpPr>
              <p:nvPr/>
            </p:nvSpPr>
            <p:spPr bwMode="auto">
              <a:xfrm>
                <a:off x="844" y="1091"/>
                <a:ext cx="24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Rectangle 329"/>
              <p:cNvSpPr>
                <a:spLocks noChangeArrowheads="1"/>
              </p:cNvSpPr>
              <p:nvPr/>
            </p:nvSpPr>
            <p:spPr bwMode="auto">
              <a:xfrm>
                <a:off x="633" y="1146"/>
                <a:ext cx="3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Rectangle 330"/>
              <p:cNvSpPr>
                <a:spLocks noChangeArrowheads="1"/>
              </p:cNvSpPr>
              <p:nvPr/>
            </p:nvSpPr>
            <p:spPr bwMode="auto">
              <a:xfrm>
                <a:off x="633" y="1228"/>
                <a:ext cx="3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Rectangle 331"/>
              <p:cNvSpPr>
                <a:spLocks noChangeArrowheads="1"/>
              </p:cNvSpPr>
              <p:nvPr/>
            </p:nvSpPr>
            <p:spPr bwMode="auto">
              <a:xfrm>
                <a:off x="633" y="1279"/>
                <a:ext cx="3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Rectangle 332"/>
              <p:cNvSpPr>
                <a:spLocks noChangeArrowheads="1"/>
              </p:cNvSpPr>
              <p:nvPr/>
            </p:nvSpPr>
            <p:spPr bwMode="auto">
              <a:xfrm>
                <a:off x="682" y="1013"/>
                <a:ext cx="25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Rectangle 333"/>
              <p:cNvSpPr>
                <a:spLocks noChangeArrowheads="1"/>
              </p:cNvSpPr>
              <p:nvPr/>
            </p:nvSpPr>
            <p:spPr bwMode="auto">
              <a:xfrm>
                <a:off x="682" y="1058"/>
                <a:ext cx="25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Rectangle 334"/>
              <p:cNvSpPr>
                <a:spLocks noChangeArrowheads="1"/>
              </p:cNvSpPr>
              <p:nvPr/>
            </p:nvSpPr>
            <p:spPr bwMode="auto">
              <a:xfrm>
                <a:off x="671" y="1094"/>
                <a:ext cx="19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Rectangle 335"/>
              <p:cNvSpPr>
                <a:spLocks noChangeArrowheads="1"/>
              </p:cNvSpPr>
              <p:nvPr/>
            </p:nvSpPr>
            <p:spPr bwMode="auto">
              <a:xfrm>
                <a:off x="882" y="1091"/>
                <a:ext cx="2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Rectangle 336"/>
              <p:cNvSpPr>
                <a:spLocks noChangeArrowheads="1"/>
              </p:cNvSpPr>
              <p:nvPr/>
            </p:nvSpPr>
            <p:spPr bwMode="auto">
              <a:xfrm>
                <a:off x="691" y="1146"/>
                <a:ext cx="3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Rectangle 337"/>
              <p:cNvSpPr>
                <a:spLocks noChangeArrowheads="1"/>
              </p:cNvSpPr>
              <p:nvPr/>
            </p:nvSpPr>
            <p:spPr bwMode="auto">
              <a:xfrm>
                <a:off x="691" y="1228"/>
                <a:ext cx="3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Rectangle 338"/>
              <p:cNvSpPr>
                <a:spLocks noChangeArrowheads="1"/>
              </p:cNvSpPr>
              <p:nvPr/>
            </p:nvSpPr>
            <p:spPr bwMode="auto">
              <a:xfrm>
                <a:off x="691" y="1279"/>
                <a:ext cx="3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Rectangle 339"/>
              <p:cNvSpPr>
                <a:spLocks noChangeArrowheads="1"/>
              </p:cNvSpPr>
              <p:nvPr/>
            </p:nvSpPr>
            <p:spPr bwMode="auto">
              <a:xfrm>
                <a:off x="728" y="1015"/>
                <a:ext cx="10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Rectangle 340"/>
              <p:cNvSpPr>
                <a:spLocks noChangeArrowheads="1"/>
              </p:cNvSpPr>
              <p:nvPr/>
            </p:nvSpPr>
            <p:spPr bwMode="auto">
              <a:xfrm>
                <a:off x="728" y="1059"/>
                <a:ext cx="10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Rectangle 341"/>
              <p:cNvSpPr>
                <a:spLocks noChangeArrowheads="1"/>
              </p:cNvSpPr>
              <p:nvPr/>
            </p:nvSpPr>
            <p:spPr bwMode="auto">
              <a:xfrm>
                <a:off x="706" y="1096"/>
                <a:ext cx="81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Rectangle 342"/>
              <p:cNvSpPr>
                <a:spLocks noChangeArrowheads="1"/>
              </p:cNvSpPr>
              <p:nvPr/>
            </p:nvSpPr>
            <p:spPr bwMode="auto">
              <a:xfrm>
                <a:off x="917" y="1092"/>
                <a:ext cx="80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Rectangle 343"/>
              <p:cNvSpPr>
                <a:spLocks noChangeArrowheads="1"/>
              </p:cNvSpPr>
              <p:nvPr/>
            </p:nvSpPr>
            <p:spPr bwMode="auto">
              <a:xfrm>
                <a:off x="746" y="1147"/>
                <a:ext cx="126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Rectangle 344"/>
              <p:cNvSpPr>
                <a:spLocks noChangeArrowheads="1"/>
              </p:cNvSpPr>
              <p:nvPr/>
            </p:nvSpPr>
            <p:spPr bwMode="auto">
              <a:xfrm>
                <a:off x="746" y="1229"/>
                <a:ext cx="12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Rectangle 345"/>
              <p:cNvSpPr>
                <a:spLocks noChangeArrowheads="1"/>
              </p:cNvSpPr>
              <p:nvPr/>
            </p:nvSpPr>
            <p:spPr bwMode="auto">
              <a:xfrm>
                <a:off x="746" y="1281"/>
                <a:ext cx="12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Rectangle 346"/>
              <p:cNvSpPr>
                <a:spLocks noChangeArrowheads="1"/>
              </p:cNvSpPr>
              <p:nvPr/>
            </p:nvSpPr>
            <p:spPr bwMode="auto">
              <a:xfrm>
                <a:off x="865" y="1016"/>
                <a:ext cx="20" cy="14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Rectangle 347"/>
              <p:cNvSpPr>
                <a:spLocks noChangeArrowheads="1"/>
              </p:cNvSpPr>
              <p:nvPr/>
            </p:nvSpPr>
            <p:spPr bwMode="auto">
              <a:xfrm>
                <a:off x="865" y="1061"/>
                <a:ext cx="20" cy="13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Rectangle 348"/>
              <p:cNvSpPr>
                <a:spLocks noChangeArrowheads="1"/>
              </p:cNvSpPr>
              <p:nvPr/>
            </p:nvSpPr>
            <p:spPr bwMode="auto">
              <a:xfrm>
                <a:off x="811" y="1097"/>
                <a:ext cx="15" cy="14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Rectangle 349"/>
              <p:cNvSpPr>
                <a:spLocks noChangeArrowheads="1"/>
              </p:cNvSpPr>
              <p:nvPr/>
            </p:nvSpPr>
            <p:spPr bwMode="auto">
              <a:xfrm>
                <a:off x="1021" y="1094"/>
                <a:ext cx="15" cy="13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Rectangle 350"/>
              <p:cNvSpPr>
                <a:spLocks noChangeArrowheads="1"/>
              </p:cNvSpPr>
              <p:nvPr/>
            </p:nvSpPr>
            <p:spPr bwMode="auto">
              <a:xfrm>
                <a:off x="909" y="1149"/>
                <a:ext cx="22" cy="13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Rectangle 351"/>
              <p:cNvSpPr>
                <a:spLocks noChangeArrowheads="1"/>
              </p:cNvSpPr>
              <p:nvPr/>
            </p:nvSpPr>
            <p:spPr bwMode="auto">
              <a:xfrm>
                <a:off x="909" y="1230"/>
                <a:ext cx="22" cy="14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Rectangle 352"/>
              <p:cNvSpPr>
                <a:spLocks noChangeArrowheads="1"/>
              </p:cNvSpPr>
              <p:nvPr/>
            </p:nvSpPr>
            <p:spPr bwMode="auto">
              <a:xfrm>
                <a:off x="909" y="1282"/>
                <a:ext cx="22" cy="14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353"/>
              <p:cNvSpPr>
                <a:spLocks/>
              </p:cNvSpPr>
              <p:nvPr/>
            </p:nvSpPr>
            <p:spPr bwMode="auto">
              <a:xfrm>
                <a:off x="981" y="1382"/>
                <a:ext cx="51" cy="53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61" y="1"/>
                  </a:cxn>
                  <a:cxn ang="0">
                    <a:pos x="70" y="5"/>
                  </a:cxn>
                  <a:cxn ang="0">
                    <a:pos x="79" y="9"/>
                  </a:cxn>
                  <a:cxn ang="0">
                    <a:pos x="87" y="16"/>
                  </a:cxn>
                  <a:cxn ang="0">
                    <a:pos x="92" y="23"/>
                  </a:cxn>
                  <a:cxn ang="0">
                    <a:pos x="98" y="32"/>
                  </a:cxn>
                  <a:cxn ang="0">
                    <a:pos x="100" y="43"/>
                  </a:cxn>
                  <a:cxn ang="0">
                    <a:pos x="102" y="53"/>
                  </a:cxn>
                  <a:cxn ang="0">
                    <a:pos x="100" y="63"/>
                  </a:cxn>
                  <a:cxn ang="0">
                    <a:pos x="98" y="74"/>
                  </a:cxn>
                  <a:cxn ang="0">
                    <a:pos x="92" y="83"/>
                  </a:cxn>
                  <a:cxn ang="0">
                    <a:pos x="87" y="90"/>
                  </a:cxn>
                  <a:cxn ang="0">
                    <a:pos x="79" y="97"/>
                  </a:cxn>
                  <a:cxn ang="0">
                    <a:pos x="70" y="101"/>
                  </a:cxn>
                  <a:cxn ang="0">
                    <a:pos x="61" y="105"/>
                  </a:cxn>
                  <a:cxn ang="0">
                    <a:pos x="51" y="106"/>
                  </a:cxn>
                  <a:cxn ang="0">
                    <a:pos x="41" y="105"/>
                  </a:cxn>
                  <a:cxn ang="0">
                    <a:pos x="31" y="101"/>
                  </a:cxn>
                  <a:cxn ang="0">
                    <a:pos x="23" y="97"/>
                  </a:cxn>
                  <a:cxn ang="0">
                    <a:pos x="15" y="90"/>
                  </a:cxn>
                  <a:cxn ang="0">
                    <a:pos x="9" y="83"/>
                  </a:cxn>
                  <a:cxn ang="0">
                    <a:pos x="5" y="74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3"/>
                  </a:cxn>
                  <a:cxn ang="0">
                    <a:pos x="5" y="32"/>
                  </a:cxn>
                  <a:cxn ang="0">
                    <a:pos x="9" y="23"/>
                  </a:cxn>
                  <a:cxn ang="0">
                    <a:pos x="15" y="16"/>
                  </a:cxn>
                  <a:cxn ang="0">
                    <a:pos x="23" y="9"/>
                  </a:cxn>
                  <a:cxn ang="0">
                    <a:pos x="31" y="5"/>
                  </a:cxn>
                  <a:cxn ang="0">
                    <a:pos x="41" y="1"/>
                  </a:cxn>
                  <a:cxn ang="0">
                    <a:pos x="51" y="0"/>
                  </a:cxn>
                </a:cxnLst>
                <a:rect l="0" t="0" r="r" b="b"/>
                <a:pathLst>
                  <a:path w="102" h="106">
                    <a:moveTo>
                      <a:pt x="51" y="0"/>
                    </a:moveTo>
                    <a:lnTo>
                      <a:pt x="61" y="1"/>
                    </a:lnTo>
                    <a:lnTo>
                      <a:pt x="70" y="5"/>
                    </a:lnTo>
                    <a:lnTo>
                      <a:pt x="79" y="9"/>
                    </a:lnTo>
                    <a:lnTo>
                      <a:pt x="87" y="16"/>
                    </a:lnTo>
                    <a:lnTo>
                      <a:pt x="92" y="23"/>
                    </a:lnTo>
                    <a:lnTo>
                      <a:pt x="98" y="32"/>
                    </a:lnTo>
                    <a:lnTo>
                      <a:pt x="100" y="43"/>
                    </a:lnTo>
                    <a:lnTo>
                      <a:pt x="102" y="53"/>
                    </a:lnTo>
                    <a:lnTo>
                      <a:pt x="100" y="63"/>
                    </a:lnTo>
                    <a:lnTo>
                      <a:pt x="98" y="74"/>
                    </a:lnTo>
                    <a:lnTo>
                      <a:pt x="92" y="83"/>
                    </a:lnTo>
                    <a:lnTo>
                      <a:pt x="87" y="90"/>
                    </a:lnTo>
                    <a:lnTo>
                      <a:pt x="79" y="97"/>
                    </a:lnTo>
                    <a:lnTo>
                      <a:pt x="70" y="101"/>
                    </a:lnTo>
                    <a:lnTo>
                      <a:pt x="61" y="105"/>
                    </a:lnTo>
                    <a:lnTo>
                      <a:pt x="51" y="106"/>
                    </a:lnTo>
                    <a:lnTo>
                      <a:pt x="41" y="105"/>
                    </a:lnTo>
                    <a:lnTo>
                      <a:pt x="31" y="101"/>
                    </a:lnTo>
                    <a:lnTo>
                      <a:pt x="23" y="97"/>
                    </a:lnTo>
                    <a:lnTo>
                      <a:pt x="15" y="90"/>
                    </a:lnTo>
                    <a:lnTo>
                      <a:pt x="9" y="83"/>
                    </a:lnTo>
                    <a:lnTo>
                      <a:pt x="5" y="74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9" y="23"/>
                    </a:lnTo>
                    <a:lnTo>
                      <a:pt x="15" y="16"/>
                    </a:lnTo>
                    <a:lnTo>
                      <a:pt x="23" y="9"/>
                    </a:lnTo>
                    <a:lnTo>
                      <a:pt x="31" y="5"/>
                    </a:lnTo>
                    <a:lnTo>
                      <a:pt x="41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354"/>
              <p:cNvSpPr>
                <a:spLocks/>
              </p:cNvSpPr>
              <p:nvPr/>
            </p:nvSpPr>
            <p:spPr bwMode="auto">
              <a:xfrm>
                <a:off x="983" y="1457"/>
                <a:ext cx="51" cy="53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61" y="1"/>
                  </a:cxn>
                  <a:cxn ang="0">
                    <a:pos x="70" y="4"/>
                  </a:cxn>
                  <a:cxn ang="0">
                    <a:pos x="78" y="9"/>
                  </a:cxn>
                  <a:cxn ang="0">
                    <a:pos x="86" y="15"/>
                  </a:cxn>
                  <a:cxn ang="0">
                    <a:pos x="92" y="23"/>
                  </a:cxn>
                  <a:cxn ang="0">
                    <a:pos x="98" y="32"/>
                  </a:cxn>
                  <a:cxn ang="0">
                    <a:pos x="100" y="42"/>
                  </a:cxn>
                  <a:cxn ang="0">
                    <a:pos x="101" y="53"/>
                  </a:cxn>
                  <a:cxn ang="0">
                    <a:pos x="100" y="63"/>
                  </a:cxn>
                  <a:cxn ang="0">
                    <a:pos x="98" y="74"/>
                  </a:cxn>
                  <a:cxn ang="0">
                    <a:pos x="92" y="83"/>
                  </a:cxn>
                  <a:cxn ang="0">
                    <a:pos x="86" y="90"/>
                  </a:cxn>
                  <a:cxn ang="0">
                    <a:pos x="78" y="97"/>
                  </a:cxn>
                  <a:cxn ang="0">
                    <a:pos x="70" y="101"/>
                  </a:cxn>
                  <a:cxn ang="0">
                    <a:pos x="61" y="105"/>
                  </a:cxn>
                  <a:cxn ang="0">
                    <a:pos x="50" y="106"/>
                  </a:cxn>
                  <a:cxn ang="0">
                    <a:pos x="40" y="105"/>
                  </a:cxn>
                  <a:cxn ang="0">
                    <a:pos x="31" y="101"/>
                  </a:cxn>
                  <a:cxn ang="0">
                    <a:pos x="23" y="97"/>
                  </a:cxn>
                  <a:cxn ang="0">
                    <a:pos x="15" y="90"/>
                  </a:cxn>
                  <a:cxn ang="0">
                    <a:pos x="9" y="83"/>
                  </a:cxn>
                  <a:cxn ang="0">
                    <a:pos x="4" y="74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2"/>
                  </a:cxn>
                  <a:cxn ang="0">
                    <a:pos x="4" y="32"/>
                  </a:cxn>
                  <a:cxn ang="0">
                    <a:pos x="9" y="23"/>
                  </a:cxn>
                  <a:cxn ang="0">
                    <a:pos x="15" y="15"/>
                  </a:cxn>
                  <a:cxn ang="0">
                    <a:pos x="23" y="9"/>
                  </a:cxn>
                  <a:cxn ang="0">
                    <a:pos x="31" y="4"/>
                  </a:cxn>
                  <a:cxn ang="0">
                    <a:pos x="40" y="1"/>
                  </a:cxn>
                  <a:cxn ang="0">
                    <a:pos x="50" y="0"/>
                  </a:cxn>
                </a:cxnLst>
                <a:rect l="0" t="0" r="r" b="b"/>
                <a:pathLst>
                  <a:path w="101" h="106">
                    <a:moveTo>
                      <a:pt x="50" y="0"/>
                    </a:moveTo>
                    <a:lnTo>
                      <a:pt x="61" y="1"/>
                    </a:lnTo>
                    <a:lnTo>
                      <a:pt x="70" y="4"/>
                    </a:lnTo>
                    <a:lnTo>
                      <a:pt x="78" y="9"/>
                    </a:lnTo>
                    <a:lnTo>
                      <a:pt x="86" y="15"/>
                    </a:lnTo>
                    <a:lnTo>
                      <a:pt x="92" y="23"/>
                    </a:lnTo>
                    <a:lnTo>
                      <a:pt x="98" y="32"/>
                    </a:lnTo>
                    <a:lnTo>
                      <a:pt x="100" y="42"/>
                    </a:lnTo>
                    <a:lnTo>
                      <a:pt x="101" y="53"/>
                    </a:lnTo>
                    <a:lnTo>
                      <a:pt x="100" y="63"/>
                    </a:lnTo>
                    <a:lnTo>
                      <a:pt x="98" y="74"/>
                    </a:lnTo>
                    <a:lnTo>
                      <a:pt x="92" y="83"/>
                    </a:lnTo>
                    <a:lnTo>
                      <a:pt x="86" y="90"/>
                    </a:lnTo>
                    <a:lnTo>
                      <a:pt x="78" y="97"/>
                    </a:lnTo>
                    <a:lnTo>
                      <a:pt x="70" y="101"/>
                    </a:lnTo>
                    <a:lnTo>
                      <a:pt x="61" y="105"/>
                    </a:lnTo>
                    <a:lnTo>
                      <a:pt x="50" y="106"/>
                    </a:lnTo>
                    <a:lnTo>
                      <a:pt x="40" y="105"/>
                    </a:lnTo>
                    <a:lnTo>
                      <a:pt x="31" y="101"/>
                    </a:lnTo>
                    <a:lnTo>
                      <a:pt x="23" y="97"/>
                    </a:lnTo>
                    <a:lnTo>
                      <a:pt x="15" y="90"/>
                    </a:lnTo>
                    <a:lnTo>
                      <a:pt x="9" y="83"/>
                    </a:lnTo>
                    <a:lnTo>
                      <a:pt x="4" y="74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2"/>
                    </a:lnTo>
                    <a:lnTo>
                      <a:pt x="4" y="32"/>
                    </a:lnTo>
                    <a:lnTo>
                      <a:pt x="9" y="23"/>
                    </a:lnTo>
                    <a:lnTo>
                      <a:pt x="15" y="15"/>
                    </a:lnTo>
                    <a:lnTo>
                      <a:pt x="23" y="9"/>
                    </a:lnTo>
                    <a:lnTo>
                      <a:pt x="31" y="4"/>
                    </a:lnTo>
                    <a:lnTo>
                      <a:pt x="40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355"/>
              <p:cNvSpPr>
                <a:spLocks/>
              </p:cNvSpPr>
              <p:nvPr/>
            </p:nvSpPr>
            <p:spPr bwMode="auto">
              <a:xfrm>
                <a:off x="622" y="1377"/>
                <a:ext cx="50" cy="53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62" y="1"/>
                  </a:cxn>
                  <a:cxn ang="0">
                    <a:pos x="71" y="4"/>
                  </a:cxn>
                  <a:cxn ang="0">
                    <a:pos x="79" y="9"/>
                  </a:cxn>
                  <a:cxn ang="0">
                    <a:pos x="87" y="15"/>
                  </a:cxn>
                  <a:cxn ang="0">
                    <a:pos x="93" y="23"/>
                  </a:cxn>
                  <a:cxn ang="0">
                    <a:pos x="97" y="32"/>
                  </a:cxn>
                  <a:cxn ang="0">
                    <a:pos x="100" y="42"/>
                  </a:cxn>
                  <a:cxn ang="0">
                    <a:pos x="101" y="53"/>
                  </a:cxn>
                  <a:cxn ang="0">
                    <a:pos x="100" y="63"/>
                  </a:cxn>
                  <a:cxn ang="0">
                    <a:pos x="97" y="73"/>
                  </a:cxn>
                  <a:cxn ang="0">
                    <a:pos x="93" y="83"/>
                  </a:cxn>
                  <a:cxn ang="0">
                    <a:pos x="87" y="89"/>
                  </a:cxn>
                  <a:cxn ang="0">
                    <a:pos x="79" y="96"/>
                  </a:cxn>
                  <a:cxn ang="0">
                    <a:pos x="71" y="101"/>
                  </a:cxn>
                  <a:cxn ang="0">
                    <a:pos x="62" y="104"/>
                  </a:cxn>
                  <a:cxn ang="0">
                    <a:pos x="51" y="106"/>
                  </a:cxn>
                  <a:cxn ang="0">
                    <a:pos x="41" y="104"/>
                  </a:cxn>
                  <a:cxn ang="0">
                    <a:pos x="32" y="101"/>
                  </a:cxn>
                  <a:cxn ang="0">
                    <a:pos x="24" y="96"/>
                  </a:cxn>
                  <a:cxn ang="0">
                    <a:pos x="15" y="89"/>
                  </a:cxn>
                  <a:cxn ang="0">
                    <a:pos x="10" y="83"/>
                  </a:cxn>
                  <a:cxn ang="0">
                    <a:pos x="5" y="73"/>
                  </a:cxn>
                  <a:cxn ang="0">
                    <a:pos x="2" y="63"/>
                  </a:cxn>
                  <a:cxn ang="0">
                    <a:pos x="0" y="53"/>
                  </a:cxn>
                  <a:cxn ang="0">
                    <a:pos x="2" y="42"/>
                  </a:cxn>
                  <a:cxn ang="0">
                    <a:pos x="5" y="32"/>
                  </a:cxn>
                  <a:cxn ang="0">
                    <a:pos x="10" y="23"/>
                  </a:cxn>
                  <a:cxn ang="0">
                    <a:pos x="15" y="15"/>
                  </a:cxn>
                  <a:cxn ang="0">
                    <a:pos x="24" y="9"/>
                  </a:cxn>
                  <a:cxn ang="0">
                    <a:pos x="32" y="4"/>
                  </a:cxn>
                  <a:cxn ang="0">
                    <a:pos x="41" y="1"/>
                  </a:cxn>
                  <a:cxn ang="0">
                    <a:pos x="51" y="0"/>
                  </a:cxn>
                </a:cxnLst>
                <a:rect l="0" t="0" r="r" b="b"/>
                <a:pathLst>
                  <a:path w="101" h="106">
                    <a:moveTo>
                      <a:pt x="51" y="0"/>
                    </a:moveTo>
                    <a:lnTo>
                      <a:pt x="62" y="1"/>
                    </a:lnTo>
                    <a:lnTo>
                      <a:pt x="71" y="4"/>
                    </a:lnTo>
                    <a:lnTo>
                      <a:pt x="79" y="9"/>
                    </a:lnTo>
                    <a:lnTo>
                      <a:pt x="87" y="15"/>
                    </a:lnTo>
                    <a:lnTo>
                      <a:pt x="93" y="23"/>
                    </a:lnTo>
                    <a:lnTo>
                      <a:pt x="97" y="32"/>
                    </a:lnTo>
                    <a:lnTo>
                      <a:pt x="100" y="42"/>
                    </a:lnTo>
                    <a:lnTo>
                      <a:pt x="101" y="53"/>
                    </a:lnTo>
                    <a:lnTo>
                      <a:pt x="100" y="63"/>
                    </a:lnTo>
                    <a:lnTo>
                      <a:pt x="97" y="73"/>
                    </a:lnTo>
                    <a:lnTo>
                      <a:pt x="93" y="83"/>
                    </a:lnTo>
                    <a:lnTo>
                      <a:pt x="87" y="89"/>
                    </a:lnTo>
                    <a:lnTo>
                      <a:pt x="79" y="96"/>
                    </a:lnTo>
                    <a:lnTo>
                      <a:pt x="71" y="101"/>
                    </a:lnTo>
                    <a:lnTo>
                      <a:pt x="62" y="104"/>
                    </a:lnTo>
                    <a:lnTo>
                      <a:pt x="51" y="106"/>
                    </a:lnTo>
                    <a:lnTo>
                      <a:pt x="41" y="104"/>
                    </a:lnTo>
                    <a:lnTo>
                      <a:pt x="32" y="101"/>
                    </a:lnTo>
                    <a:lnTo>
                      <a:pt x="24" y="96"/>
                    </a:lnTo>
                    <a:lnTo>
                      <a:pt x="15" y="89"/>
                    </a:lnTo>
                    <a:lnTo>
                      <a:pt x="10" y="83"/>
                    </a:lnTo>
                    <a:lnTo>
                      <a:pt x="5" y="73"/>
                    </a:lnTo>
                    <a:lnTo>
                      <a:pt x="2" y="63"/>
                    </a:lnTo>
                    <a:lnTo>
                      <a:pt x="0" y="53"/>
                    </a:lnTo>
                    <a:lnTo>
                      <a:pt x="2" y="42"/>
                    </a:lnTo>
                    <a:lnTo>
                      <a:pt x="5" y="32"/>
                    </a:lnTo>
                    <a:lnTo>
                      <a:pt x="10" y="23"/>
                    </a:lnTo>
                    <a:lnTo>
                      <a:pt x="15" y="15"/>
                    </a:lnTo>
                    <a:lnTo>
                      <a:pt x="24" y="9"/>
                    </a:lnTo>
                    <a:lnTo>
                      <a:pt x="32" y="4"/>
                    </a:lnTo>
                    <a:lnTo>
                      <a:pt x="41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356"/>
              <p:cNvSpPr>
                <a:spLocks/>
              </p:cNvSpPr>
              <p:nvPr/>
            </p:nvSpPr>
            <p:spPr bwMode="auto">
              <a:xfrm>
                <a:off x="622" y="1459"/>
                <a:ext cx="50" cy="53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62" y="1"/>
                  </a:cxn>
                  <a:cxn ang="0">
                    <a:pos x="71" y="5"/>
                  </a:cxn>
                  <a:cxn ang="0">
                    <a:pos x="79" y="9"/>
                  </a:cxn>
                  <a:cxn ang="0">
                    <a:pos x="87" y="16"/>
                  </a:cxn>
                  <a:cxn ang="0">
                    <a:pos x="93" y="23"/>
                  </a:cxn>
                  <a:cxn ang="0">
                    <a:pos x="97" y="32"/>
                  </a:cxn>
                  <a:cxn ang="0">
                    <a:pos x="100" y="43"/>
                  </a:cxn>
                  <a:cxn ang="0">
                    <a:pos x="101" y="53"/>
                  </a:cxn>
                  <a:cxn ang="0">
                    <a:pos x="100" y="64"/>
                  </a:cxn>
                  <a:cxn ang="0">
                    <a:pos x="97" y="74"/>
                  </a:cxn>
                  <a:cxn ang="0">
                    <a:pos x="93" y="83"/>
                  </a:cxn>
                  <a:cxn ang="0">
                    <a:pos x="87" y="90"/>
                  </a:cxn>
                  <a:cxn ang="0">
                    <a:pos x="79" y="97"/>
                  </a:cxn>
                  <a:cxn ang="0">
                    <a:pos x="71" y="102"/>
                  </a:cxn>
                  <a:cxn ang="0">
                    <a:pos x="62" y="105"/>
                  </a:cxn>
                  <a:cxn ang="0">
                    <a:pos x="51" y="106"/>
                  </a:cxn>
                  <a:cxn ang="0">
                    <a:pos x="41" y="105"/>
                  </a:cxn>
                  <a:cxn ang="0">
                    <a:pos x="32" y="102"/>
                  </a:cxn>
                  <a:cxn ang="0">
                    <a:pos x="24" y="97"/>
                  </a:cxn>
                  <a:cxn ang="0">
                    <a:pos x="15" y="90"/>
                  </a:cxn>
                  <a:cxn ang="0">
                    <a:pos x="10" y="83"/>
                  </a:cxn>
                  <a:cxn ang="0">
                    <a:pos x="5" y="74"/>
                  </a:cxn>
                  <a:cxn ang="0">
                    <a:pos x="2" y="64"/>
                  </a:cxn>
                  <a:cxn ang="0">
                    <a:pos x="0" y="53"/>
                  </a:cxn>
                  <a:cxn ang="0">
                    <a:pos x="2" y="43"/>
                  </a:cxn>
                  <a:cxn ang="0">
                    <a:pos x="5" y="32"/>
                  </a:cxn>
                  <a:cxn ang="0">
                    <a:pos x="10" y="23"/>
                  </a:cxn>
                  <a:cxn ang="0">
                    <a:pos x="15" y="16"/>
                  </a:cxn>
                  <a:cxn ang="0">
                    <a:pos x="24" y="9"/>
                  </a:cxn>
                  <a:cxn ang="0">
                    <a:pos x="32" y="5"/>
                  </a:cxn>
                  <a:cxn ang="0">
                    <a:pos x="41" y="1"/>
                  </a:cxn>
                  <a:cxn ang="0">
                    <a:pos x="51" y="0"/>
                  </a:cxn>
                </a:cxnLst>
                <a:rect l="0" t="0" r="r" b="b"/>
                <a:pathLst>
                  <a:path w="101" h="106">
                    <a:moveTo>
                      <a:pt x="51" y="0"/>
                    </a:moveTo>
                    <a:lnTo>
                      <a:pt x="62" y="1"/>
                    </a:lnTo>
                    <a:lnTo>
                      <a:pt x="71" y="5"/>
                    </a:lnTo>
                    <a:lnTo>
                      <a:pt x="79" y="9"/>
                    </a:lnTo>
                    <a:lnTo>
                      <a:pt x="87" y="16"/>
                    </a:lnTo>
                    <a:lnTo>
                      <a:pt x="93" y="23"/>
                    </a:lnTo>
                    <a:lnTo>
                      <a:pt x="97" y="32"/>
                    </a:lnTo>
                    <a:lnTo>
                      <a:pt x="100" y="43"/>
                    </a:lnTo>
                    <a:lnTo>
                      <a:pt x="101" y="53"/>
                    </a:lnTo>
                    <a:lnTo>
                      <a:pt x="100" y="64"/>
                    </a:lnTo>
                    <a:lnTo>
                      <a:pt x="97" y="74"/>
                    </a:lnTo>
                    <a:lnTo>
                      <a:pt x="93" y="83"/>
                    </a:lnTo>
                    <a:lnTo>
                      <a:pt x="87" y="90"/>
                    </a:lnTo>
                    <a:lnTo>
                      <a:pt x="79" y="97"/>
                    </a:lnTo>
                    <a:lnTo>
                      <a:pt x="71" y="102"/>
                    </a:lnTo>
                    <a:lnTo>
                      <a:pt x="62" y="105"/>
                    </a:lnTo>
                    <a:lnTo>
                      <a:pt x="51" y="106"/>
                    </a:lnTo>
                    <a:lnTo>
                      <a:pt x="41" y="105"/>
                    </a:lnTo>
                    <a:lnTo>
                      <a:pt x="32" y="102"/>
                    </a:lnTo>
                    <a:lnTo>
                      <a:pt x="24" y="97"/>
                    </a:lnTo>
                    <a:lnTo>
                      <a:pt x="15" y="90"/>
                    </a:lnTo>
                    <a:lnTo>
                      <a:pt x="10" y="83"/>
                    </a:lnTo>
                    <a:lnTo>
                      <a:pt x="5" y="74"/>
                    </a:lnTo>
                    <a:lnTo>
                      <a:pt x="2" y="64"/>
                    </a:lnTo>
                    <a:lnTo>
                      <a:pt x="0" y="53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0" y="23"/>
                    </a:lnTo>
                    <a:lnTo>
                      <a:pt x="15" y="16"/>
                    </a:lnTo>
                    <a:lnTo>
                      <a:pt x="24" y="9"/>
                    </a:lnTo>
                    <a:lnTo>
                      <a:pt x="32" y="5"/>
                    </a:lnTo>
                    <a:lnTo>
                      <a:pt x="41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Rectangle 357"/>
              <p:cNvSpPr>
                <a:spLocks noChangeArrowheads="1"/>
              </p:cNvSpPr>
              <p:nvPr/>
            </p:nvSpPr>
            <p:spPr bwMode="auto">
              <a:xfrm>
                <a:off x="624" y="1335"/>
                <a:ext cx="40" cy="31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358"/>
              <p:cNvSpPr>
                <a:spLocks/>
              </p:cNvSpPr>
              <p:nvPr/>
            </p:nvSpPr>
            <p:spPr bwMode="auto">
              <a:xfrm>
                <a:off x="694" y="1368"/>
                <a:ext cx="262" cy="16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18"/>
                  </a:cxn>
                  <a:cxn ang="0">
                    <a:pos x="30" y="325"/>
                  </a:cxn>
                  <a:cxn ang="0">
                    <a:pos x="30" y="30"/>
                  </a:cxn>
                  <a:cxn ang="0">
                    <a:pos x="497" y="30"/>
                  </a:cxn>
                  <a:cxn ang="0">
                    <a:pos x="497" y="318"/>
                  </a:cxn>
                  <a:cxn ang="0">
                    <a:pos x="525" y="318"/>
                  </a:cxn>
                  <a:cxn ang="0">
                    <a:pos x="525" y="0"/>
                  </a:cxn>
                  <a:cxn ang="0">
                    <a:pos x="0" y="0"/>
                  </a:cxn>
                </a:cxnLst>
                <a:rect l="0" t="0" r="r" b="b"/>
                <a:pathLst>
                  <a:path w="525" h="325">
                    <a:moveTo>
                      <a:pt x="0" y="0"/>
                    </a:moveTo>
                    <a:lnTo>
                      <a:pt x="0" y="318"/>
                    </a:lnTo>
                    <a:lnTo>
                      <a:pt x="30" y="325"/>
                    </a:lnTo>
                    <a:lnTo>
                      <a:pt x="30" y="30"/>
                    </a:lnTo>
                    <a:lnTo>
                      <a:pt x="497" y="30"/>
                    </a:lnTo>
                    <a:lnTo>
                      <a:pt x="497" y="318"/>
                    </a:lnTo>
                    <a:lnTo>
                      <a:pt x="525" y="318"/>
                    </a:lnTo>
                    <a:lnTo>
                      <a:pt x="5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359"/>
              <p:cNvSpPr>
                <a:spLocks/>
              </p:cNvSpPr>
              <p:nvPr/>
            </p:nvSpPr>
            <p:spPr bwMode="auto">
              <a:xfrm>
                <a:off x="791" y="1588"/>
                <a:ext cx="69" cy="118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0" y="68"/>
                  </a:cxn>
                  <a:cxn ang="0">
                    <a:pos x="17" y="96"/>
                  </a:cxn>
                  <a:cxn ang="0">
                    <a:pos x="17" y="151"/>
                  </a:cxn>
                  <a:cxn ang="0">
                    <a:pos x="3" y="176"/>
                  </a:cxn>
                  <a:cxn ang="0">
                    <a:pos x="3" y="202"/>
                  </a:cxn>
                  <a:cxn ang="0">
                    <a:pos x="23" y="216"/>
                  </a:cxn>
                  <a:cxn ang="0">
                    <a:pos x="40" y="227"/>
                  </a:cxn>
                  <a:cxn ang="0">
                    <a:pos x="58" y="234"/>
                  </a:cxn>
                  <a:cxn ang="0">
                    <a:pos x="74" y="237"/>
                  </a:cxn>
                  <a:cxn ang="0">
                    <a:pos x="89" y="234"/>
                  </a:cxn>
                  <a:cxn ang="0">
                    <a:pos x="105" y="226"/>
                  </a:cxn>
                  <a:cxn ang="0">
                    <a:pos x="121" y="211"/>
                  </a:cxn>
                  <a:cxn ang="0">
                    <a:pos x="137" y="189"/>
                  </a:cxn>
                  <a:cxn ang="0">
                    <a:pos x="115" y="151"/>
                  </a:cxn>
                  <a:cxn ang="0">
                    <a:pos x="115" y="74"/>
                  </a:cxn>
                  <a:cxn ang="0">
                    <a:pos x="131" y="53"/>
                  </a:cxn>
                  <a:cxn ang="0">
                    <a:pos x="119" y="32"/>
                  </a:cxn>
                  <a:cxn ang="0">
                    <a:pos x="103" y="15"/>
                  </a:cxn>
                  <a:cxn ang="0">
                    <a:pos x="84" y="5"/>
                  </a:cxn>
                  <a:cxn ang="0">
                    <a:pos x="66" y="0"/>
                  </a:cxn>
                  <a:cxn ang="0">
                    <a:pos x="46" y="3"/>
                  </a:cxn>
                  <a:cxn ang="0">
                    <a:pos x="28" y="11"/>
                  </a:cxn>
                  <a:cxn ang="0">
                    <a:pos x="13" y="26"/>
                  </a:cxn>
                  <a:cxn ang="0">
                    <a:pos x="0" y="47"/>
                  </a:cxn>
                </a:cxnLst>
                <a:rect l="0" t="0" r="r" b="b"/>
                <a:pathLst>
                  <a:path w="137" h="237">
                    <a:moveTo>
                      <a:pt x="0" y="47"/>
                    </a:moveTo>
                    <a:lnTo>
                      <a:pt x="0" y="68"/>
                    </a:lnTo>
                    <a:lnTo>
                      <a:pt x="17" y="96"/>
                    </a:lnTo>
                    <a:lnTo>
                      <a:pt x="17" y="151"/>
                    </a:lnTo>
                    <a:lnTo>
                      <a:pt x="3" y="176"/>
                    </a:lnTo>
                    <a:lnTo>
                      <a:pt x="3" y="202"/>
                    </a:lnTo>
                    <a:lnTo>
                      <a:pt x="23" y="216"/>
                    </a:lnTo>
                    <a:lnTo>
                      <a:pt x="40" y="227"/>
                    </a:lnTo>
                    <a:lnTo>
                      <a:pt x="58" y="234"/>
                    </a:lnTo>
                    <a:lnTo>
                      <a:pt x="74" y="237"/>
                    </a:lnTo>
                    <a:lnTo>
                      <a:pt x="89" y="234"/>
                    </a:lnTo>
                    <a:lnTo>
                      <a:pt x="105" y="226"/>
                    </a:lnTo>
                    <a:lnTo>
                      <a:pt x="121" y="211"/>
                    </a:lnTo>
                    <a:lnTo>
                      <a:pt x="137" y="189"/>
                    </a:lnTo>
                    <a:lnTo>
                      <a:pt x="115" y="151"/>
                    </a:lnTo>
                    <a:lnTo>
                      <a:pt x="115" y="74"/>
                    </a:lnTo>
                    <a:lnTo>
                      <a:pt x="131" y="53"/>
                    </a:lnTo>
                    <a:lnTo>
                      <a:pt x="119" y="32"/>
                    </a:lnTo>
                    <a:lnTo>
                      <a:pt x="103" y="15"/>
                    </a:lnTo>
                    <a:lnTo>
                      <a:pt x="84" y="5"/>
                    </a:lnTo>
                    <a:lnTo>
                      <a:pt x="66" y="0"/>
                    </a:lnTo>
                    <a:lnTo>
                      <a:pt x="46" y="3"/>
                    </a:lnTo>
                    <a:lnTo>
                      <a:pt x="28" y="11"/>
                    </a:lnTo>
                    <a:lnTo>
                      <a:pt x="13" y="26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6" name="Group 360"/>
            <p:cNvGrpSpPr>
              <a:grpSpLocks/>
            </p:cNvGrpSpPr>
            <p:nvPr/>
          </p:nvGrpSpPr>
          <p:grpSpPr bwMode="auto">
            <a:xfrm>
              <a:off x="426" y="856"/>
              <a:ext cx="272" cy="136"/>
              <a:chOff x="2463" y="2256"/>
              <a:chExt cx="348" cy="176"/>
            </a:xfrm>
          </p:grpSpPr>
          <p:sp>
            <p:nvSpPr>
              <p:cNvPr id="287" name="Freeform 361"/>
              <p:cNvSpPr>
                <a:spLocks/>
              </p:cNvSpPr>
              <p:nvPr/>
            </p:nvSpPr>
            <p:spPr bwMode="auto">
              <a:xfrm>
                <a:off x="2697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362"/>
              <p:cNvSpPr>
                <a:spLocks/>
              </p:cNvSpPr>
              <p:nvPr/>
            </p:nvSpPr>
            <p:spPr bwMode="auto">
              <a:xfrm>
                <a:off x="2730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363"/>
              <p:cNvSpPr>
                <a:spLocks/>
              </p:cNvSpPr>
              <p:nvPr/>
            </p:nvSpPr>
            <p:spPr bwMode="auto">
              <a:xfrm>
                <a:off x="2767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364"/>
              <p:cNvSpPr>
                <a:spLocks/>
              </p:cNvSpPr>
              <p:nvPr/>
            </p:nvSpPr>
            <p:spPr bwMode="auto">
              <a:xfrm>
                <a:off x="2669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365"/>
              <p:cNvSpPr>
                <a:spLocks/>
              </p:cNvSpPr>
              <p:nvPr/>
            </p:nvSpPr>
            <p:spPr bwMode="auto">
              <a:xfrm flipH="1">
                <a:off x="2541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366"/>
              <p:cNvSpPr>
                <a:spLocks/>
              </p:cNvSpPr>
              <p:nvPr/>
            </p:nvSpPr>
            <p:spPr bwMode="auto">
              <a:xfrm flipH="1">
                <a:off x="2504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367"/>
              <p:cNvSpPr>
                <a:spLocks/>
              </p:cNvSpPr>
              <p:nvPr/>
            </p:nvSpPr>
            <p:spPr bwMode="auto">
              <a:xfrm flipH="1">
                <a:off x="2463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368"/>
              <p:cNvSpPr>
                <a:spLocks/>
              </p:cNvSpPr>
              <p:nvPr/>
            </p:nvSpPr>
            <p:spPr bwMode="auto">
              <a:xfrm flipH="1">
                <a:off x="2573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369"/>
              <p:cNvSpPr>
                <a:spLocks/>
              </p:cNvSpPr>
              <p:nvPr/>
            </p:nvSpPr>
            <p:spPr bwMode="auto">
              <a:xfrm>
                <a:off x="2632" y="2311"/>
                <a:ext cx="179" cy="1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62"/>
                  </a:cxn>
                  <a:cxn ang="0">
                    <a:pos x="1179" y="862"/>
                  </a:cxn>
                </a:cxnLst>
                <a:rect l="0" t="0" r="r" b="b"/>
                <a:pathLst>
                  <a:path w="1179" h="862">
                    <a:moveTo>
                      <a:pt x="0" y="0"/>
                    </a:moveTo>
                    <a:lnTo>
                      <a:pt x="0" y="862"/>
                    </a:lnTo>
                    <a:lnTo>
                      <a:pt x="1179" y="862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Line 370"/>
              <p:cNvSpPr>
                <a:spLocks noChangeShapeType="1"/>
              </p:cNvSpPr>
              <p:nvPr/>
            </p:nvSpPr>
            <p:spPr bwMode="auto">
              <a:xfrm flipH="1" flipV="1">
                <a:off x="2604" y="2311"/>
                <a:ext cx="28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Line 371"/>
              <p:cNvSpPr>
                <a:spLocks noChangeShapeType="1"/>
              </p:cNvSpPr>
              <p:nvPr/>
            </p:nvSpPr>
            <p:spPr bwMode="auto">
              <a:xfrm flipV="1">
                <a:off x="2632" y="2311"/>
                <a:ext cx="27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Oval 372"/>
              <p:cNvSpPr>
                <a:spLocks noChangeArrowheads="1"/>
              </p:cNvSpPr>
              <p:nvPr/>
            </p:nvSpPr>
            <p:spPr bwMode="auto">
              <a:xfrm>
                <a:off x="2619" y="2291"/>
                <a:ext cx="28" cy="2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cxnSp>
        <p:nvCxnSpPr>
          <p:cNvPr id="379" name="AutoShape 373"/>
          <p:cNvCxnSpPr>
            <a:cxnSpLocks noChangeShapeType="1"/>
          </p:cNvCxnSpPr>
          <p:nvPr/>
        </p:nvCxnSpPr>
        <p:spPr bwMode="auto">
          <a:xfrm flipV="1">
            <a:off x="1095375" y="3328988"/>
            <a:ext cx="1358900" cy="419100"/>
          </a:xfrm>
          <a:prstGeom prst="curvedConnector3">
            <a:avLst>
              <a:gd name="adj1" fmla="val 5000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380" name="Text Box 374"/>
          <p:cNvSpPr txBox="1">
            <a:spLocks noChangeArrowheads="1"/>
          </p:cNvSpPr>
          <p:nvPr/>
        </p:nvSpPr>
        <p:spPr bwMode="auto">
          <a:xfrm>
            <a:off x="914400" y="3149600"/>
            <a:ext cx="92845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de-DE" sz="1800" dirty="0">
                <a:latin typeface="Times New Roman" pitchFamily="18" charset="0"/>
                <a:cs typeface="Times New Roman" pitchFamily="18" charset="0"/>
              </a:rPr>
              <a:t>Request</a:t>
            </a:r>
            <a:endParaRPr lang="en-US" sz="1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1" name="Freeform 375"/>
          <p:cNvSpPr>
            <a:spLocks/>
          </p:cNvSpPr>
          <p:nvPr/>
        </p:nvSpPr>
        <p:spPr bwMode="auto">
          <a:xfrm>
            <a:off x="1412875" y="4281488"/>
            <a:ext cx="965200" cy="12700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0" y="472"/>
              </a:cxn>
              <a:cxn ang="0">
                <a:pos x="320" y="768"/>
              </a:cxn>
              <a:cxn ang="0">
                <a:pos x="520" y="840"/>
              </a:cxn>
            </a:cxnLst>
            <a:rect l="0" t="0" r="r" b="b"/>
            <a:pathLst>
              <a:path w="520" h="840">
                <a:moveTo>
                  <a:pt x="0" y="0"/>
                </a:moveTo>
                <a:cubicBezTo>
                  <a:pt x="13" y="172"/>
                  <a:pt x="27" y="344"/>
                  <a:pt x="80" y="472"/>
                </a:cubicBezTo>
                <a:cubicBezTo>
                  <a:pt x="133" y="600"/>
                  <a:pt x="247" y="707"/>
                  <a:pt x="320" y="768"/>
                </a:cubicBezTo>
                <a:cubicBezTo>
                  <a:pt x="393" y="829"/>
                  <a:pt x="456" y="834"/>
                  <a:pt x="520" y="840"/>
                </a:cubicBezTo>
              </a:path>
            </a:pathLst>
          </a:custGeom>
          <a:noFill/>
          <a:ln w="9525" cap="flat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382" name="Text Box 376"/>
          <p:cNvSpPr txBox="1">
            <a:spLocks noChangeArrowheads="1"/>
          </p:cNvSpPr>
          <p:nvPr/>
        </p:nvSpPr>
        <p:spPr bwMode="auto">
          <a:xfrm>
            <a:off x="685800" y="5219700"/>
            <a:ext cx="118494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de-DE" sz="1800" dirty="0">
                <a:latin typeface="Times New Roman" pitchFamily="18" charset="0"/>
                <a:cs typeface="Times New Roman" pitchFamily="18" charset="0"/>
              </a:rPr>
              <a:t>Movement</a:t>
            </a:r>
          </a:p>
          <a:p>
            <a:pPr algn="l"/>
            <a:r>
              <a:rPr lang="de-DE" sz="1800" dirty="0">
                <a:latin typeface="Times New Roman" pitchFamily="18" charset="0"/>
                <a:cs typeface="Times New Roman" pitchFamily="18" charset="0"/>
              </a:rPr>
              <a:t>direction</a:t>
            </a:r>
            <a:endParaRPr lang="en-US" sz="1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3" name="Line 377"/>
          <p:cNvSpPr>
            <a:spLocks noChangeShapeType="1"/>
          </p:cNvSpPr>
          <p:nvPr/>
        </p:nvSpPr>
        <p:spPr bwMode="auto">
          <a:xfrm>
            <a:off x="4562475" y="1868488"/>
            <a:ext cx="0" cy="4064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384" name="Group 378"/>
          <p:cNvGrpSpPr>
            <a:grpSpLocks/>
          </p:cNvGrpSpPr>
          <p:nvPr/>
        </p:nvGrpSpPr>
        <p:grpSpPr bwMode="auto">
          <a:xfrm>
            <a:off x="4946650" y="2082800"/>
            <a:ext cx="1474787" cy="749300"/>
            <a:chOff x="3397" y="2865"/>
            <a:chExt cx="929" cy="472"/>
          </a:xfrm>
        </p:grpSpPr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3924" y="2865"/>
              <a:ext cx="402" cy="392"/>
            </a:xfrm>
            <a:custGeom>
              <a:avLst/>
              <a:gdLst/>
              <a:ahLst/>
              <a:cxnLst>
                <a:cxn ang="0">
                  <a:pos x="788" y="787"/>
                </a:cxn>
                <a:cxn ang="0">
                  <a:pos x="947" y="1033"/>
                </a:cxn>
                <a:cxn ang="0">
                  <a:pos x="740" y="825"/>
                </a:cxn>
                <a:cxn ang="0">
                  <a:pos x="845" y="1100"/>
                </a:cxn>
                <a:cxn ang="0">
                  <a:pos x="686" y="852"/>
                </a:cxn>
                <a:cxn ang="0">
                  <a:pos x="732" y="1141"/>
                </a:cxn>
                <a:cxn ang="0">
                  <a:pos x="628" y="868"/>
                </a:cxn>
                <a:cxn ang="0">
                  <a:pos x="611" y="1161"/>
                </a:cxn>
                <a:cxn ang="0">
                  <a:pos x="567" y="872"/>
                </a:cxn>
                <a:cxn ang="0">
                  <a:pos x="490" y="1154"/>
                </a:cxn>
                <a:cxn ang="0">
                  <a:pos x="507" y="862"/>
                </a:cxn>
                <a:cxn ang="0">
                  <a:pos x="373" y="1124"/>
                </a:cxn>
                <a:cxn ang="0">
                  <a:pos x="449" y="840"/>
                </a:cxn>
                <a:cxn ang="0">
                  <a:pos x="265" y="1069"/>
                </a:cxn>
                <a:cxn ang="0">
                  <a:pos x="398" y="807"/>
                </a:cxn>
                <a:cxn ang="0">
                  <a:pos x="170" y="993"/>
                </a:cxn>
                <a:cxn ang="0">
                  <a:pos x="356" y="764"/>
                </a:cxn>
                <a:cxn ang="0">
                  <a:pos x="93" y="898"/>
                </a:cxn>
                <a:cxn ang="0">
                  <a:pos x="322" y="713"/>
                </a:cxn>
                <a:cxn ang="0">
                  <a:pos x="38" y="789"/>
                </a:cxn>
                <a:cxn ang="0">
                  <a:pos x="300" y="657"/>
                </a:cxn>
                <a:cxn ang="0">
                  <a:pos x="7" y="672"/>
                </a:cxn>
                <a:cxn ang="0">
                  <a:pos x="291" y="597"/>
                </a:cxn>
                <a:cxn ang="0">
                  <a:pos x="0" y="551"/>
                </a:cxn>
                <a:cxn ang="0">
                  <a:pos x="295" y="536"/>
                </a:cxn>
                <a:cxn ang="0">
                  <a:pos x="20" y="431"/>
                </a:cxn>
                <a:cxn ang="0">
                  <a:pos x="310" y="477"/>
                </a:cxn>
                <a:cxn ang="0">
                  <a:pos x="63" y="317"/>
                </a:cxn>
                <a:cxn ang="0">
                  <a:pos x="337" y="423"/>
                </a:cxn>
                <a:cxn ang="0">
                  <a:pos x="129" y="214"/>
                </a:cxn>
                <a:cxn ang="0">
                  <a:pos x="375" y="376"/>
                </a:cxn>
                <a:cxn ang="0">
                  <a:pos x="215" y="129"/>
                </a:cxn>
                <a:cxn ang="0">
                  <a:pos x="423" y="336"/>
                </a:cxn>
                <a:cxn ang="0">
                  <a:pos x="318" y="62"/>
                </a:cxn>
                <a:cxn ang="0">
                  <a:pos x="478" y="309"/>
                </a:cxn>
                <a:cxn ang="0">
                  <a:pos x="431" y="18"/>
                </a:cxn>
                <a:cxn ang="0">
                  <a:pos x="537" y="294"/>
                </a:cxn>
                <a:cxn ang="0">
                  <a:pos x="552" y="0"/>
                </a:cxn>
                <a:cxn ang="0">
                  <a:pos x="596" y="290"/>
                </a:cxn>
                <a:cxn ang="0">
                  <a:pos x="672" y="6"/>
                </a:cxn>
                <a:cxn ang="0">
                  <a:pos x="656" y="299"/>
                </a:cxn>
                <a:cxn ang="0">
                  <a:pos x="790" y="38"/>
                </a:cxn>
                <a:cxn ang="0">
                  <a:pos x="714" y="321"/>
                </a:cxn>
                <a:cxn ang="0">
                  <a:pos x="897" y="93"/>
                </a:cxn>
                <a:cxn ang="0">
                  <a:pos x="765" y="355"/>
                </a:cxn>
                <a:cxn ang="0">
                  <a:pos x="991" y="169"/>
                </a:cxn>
                <a:cxn ang="0">
                  <a:pos x="807" y="397"/>
                </a:cxn>
                <a:cxn ang="0">
                  <a:pos x="1069" y="264"/>
                </a:cxn>
                <a:cxn ang="0">
                  <a:pos x="841" y="449"/>
                </a:cxn>
                <a:cxn ang="0">
                  <a:pos x="1124" y="372"/>
                </a:cxn>
                <a:cxn ang="0">
                  <a:pos x="861" y="506"/>
                </a:cxn>
                <a:cxn ang="0">
                  <a:pos x="1155" y="490"/>
                </a:cxn>
                <a:cxn ang="0">
                  <a:pos x="871" y="566"/>
                </a:cxn>
                <a:cxn ang="0">
                  <a:pos x="1162" y="612"/>
                </a:cxn>
                <a:cxn ang="0">
                  <a:pos x="868" y="627"/>
                </a:cxn>
                <a:cxn ang="0">
                  <a:pos x="1142" y="731"/>
                </a:cxn>
                <a:cxn ang="0">
                  <a:pos x="853" y="685"/>
                </a:cxn>
                <a:cxn ang="0">
                  <a:pos x="1099" y="845"/>
                </a:cxn>
                <a:cxn ang="0">
                  <a:pos x="826" y="739"/>
                </a:cxn>
                <a:cxn ang="0">
                  <a:pos x="1033" y="947"/>
                </a:cxn>
                <a:cxn ang="0">
                  <a:pos x="788" y="787"/>
                </a:cxn>
              </a:cxnLst>
              <a:rect l="0" t="0" r="r" b="b"/>
              <a:pathLst>
                <a:path w="1162" h="1161">
                  <a:moveTo>
                    <a:pt x="788" y="787"/>
                  </a:moveTo>
                  <a:lnTo>
                    <a:pt x="947" y="1033"/>
                  </a:lnTo>
                  <a:lnTo>
                    <a:pt x="740" y="825"/>
                  </a:lnTo>
                  <a:lnTo>
                    <a:pt x="845" y="1100"/>
                  </a:lnTo>
                  <a:lnTo>
                    <a:pt x="686" y="852"/>
                  </a:lnTo>
                  <a:lnTo>
                    <a:pt x="732" y="1141"/>
                  </a:lnTo>
                  <a:lnTo>
                    <a:pt x="628" y="868"/>
                  </a:lnTo>
                  <a:lnTo>
                    <a:pt x="611" y="1161"/>
                  </a:lnTo>
                  <a:lnTo>
                    <a:pt x="567" y="872"/>
                  </a:lnTo>
                  <a:lnTo>
                    <a:pt x="490" y="1154"/>
                  </a:lnTo>
                  <a:lnTo>
                    <a:pt x="507" y="862"/>
                  </a:lnTo>
                  <a:lnTo>
                    <a:pt x="373" y="1124"/>
                  </a:lnTo>
                  <a:lnTo>
                    <a:pt x="449" y="840"/>
                  </a:lnTo>
                  <a:lnTo>
                    <a:pt x="265" y="1069"/>
                  </a:lnTo>
                  <a:lnTo>
                    <a:pt x="398" y="807"/>
                  </a:lnTo>
                  <a:lnTo>
                    <a:pt x="170" y="993"/>
                  </a:lnTo>
                  <a:lnTo>
                    <a:pt x="356" y="764"/>
                  </a:lnTo>
                  <a:lnTo>
                    <a:pt x="93" y="898"/>
                  </a:lnTo>
                  <a:lnTo>
                    <a:pt x="322" y="713"/>
                  </a:lnTo>
                  <a:lnTo>
                    <a:pt x="38" y="789"/>
                  </a:lnTo>
                  <a:lnTo>
                    <a:pt x="300" y="657"/>
                  </a:lnTo>
                  <a:lnTo>
                    <a:pt x="7" y="672"/>
                  </a:lnTo>
                  <a:lnTo>
                    <a:pt x="291" y="597"/>
                  </a:lnTo>
                  <a:lnTo>
                    <a:pt x="0" y="551"/>
                  </a:lnTo>
                  <a:lnTo>
                    <a:pt x="295" y="536"/>
                  </a:lnTo>
                  <a:lnTo>
                    <a:pt x="20" y="431"/>
                  </a:lnTo>
                  <a:lnTo>
                    <a:pt x="310" y="477"/>
                  </a:lnTo>
                  <a:lnTo>
                    <a:pt x="63" y="317"/>
                  </a:lnTo>
                  <a:lnTo>
                    <a:pt x="337" y="423"/>
                  </a:lnTo>
                  <a:lnTo>
                    <a:pt x="129" y="214"/>
                  </a:lnTo>
                  <a:lnTo>
                    <a:pt x="375" y="376"/>
                  </a:lnTo>
                  <a:lnTo>
                    <a:pt x="215" y="129"/>
                  </a:lnTo>
                  <a:lnTo>
                    <a:pt x="423" y="336"/>
                  </a:lnTo>
                  <a:lnTo>
                    <a:pt x="318" y="62"/>
                  </a:lnTo>
                  <a:lnTo>
                    <a:pt x="478" y="309"/>
                  </a:lnTo>
                  <a:lnTo>
                    <a:pt x="431" y="18"/>
                  </a:lnTo>
                  <a:lnTo>
                    <a:pt x="537" y="294"/>
                  </a:lnTo>
                  <a:lnTo>
                    <a:pt x="552" y="0"/>
                  </a:lnTo>
                  <a:lnTo>
                    <a:pt x="596" y="290"/>
                  </a:lnTo>
                  <a:lnTo>
                    <a:pt x="672" y="6"/>
                  </a:lnTo>
                  <a:lnTo>
                    <a:pt x="656" y="299"/>
                  </a:lnTo>
                  <a:lnTo>
                    <a:pt x="790" y="38"/>
                  </a:lnTo>
                  <a:lnTo>
                    <a:pt x="714" y="321"/>
                  </a:lnTo>
                  <a:lnTo>
                    <a:pt x="897" y="93"/>
                  </a:lnTo>
                  <a:lnTo>
                    <a:pt x="765" y="355"/>
                  </a:lnTo>
                  <a:lnTo>
                    <a:pt x="991" y="169"/>
                  </a:lnTo>
                  <a:lnTo>
                    <a:pt x="807" y="397"/>
                  </a:lnTo>
                  <a:lnTo>
                    <a:pt x="1069" y="264"/>
                  </a:lnTo>
                  <a:lnTo>
                    <a:pt x="841" y="449"/>
                  </a:lnTo>
                  <a:lnTo>
                    <a:pt x="1124" y="372"/>
                  </a:lnTo>
                  <a:lnTo>
                    <a:pt x="861" y="506"/>
                  </a:lnTo>
                  <a:lnTo>
                    <a:pt x="1155" y="490"/>
                  </a:lnTo>
                  <a:lnTo>
                    <a:pt x="871" y="566"/>
                  </a:lnTo>
                  <a:lnTo>
                    <a:pt x="1162" y="612"/>
                  </a:lnTo>
                  <a:lnTo>
                    <a:pt x="868" y="627"/>
                  </a:lnTo>
                  <a:lnTo>
                    <a:pt x="1142" y="731"/>
                  </a:lnTo>
                  <a:lnTo>
                    <a:pt x="853" y="685"/>
                  </a:lnTo>
                  <a:lnTo>
                    <a:pt x="1099" y="845"/>
                  </a:lnTo>
                  <a:lnTo>
                    <a:pt x="826" y="739"/>
                  </a:lnTo>
                  <a:lnTo>
                    <a:pt x="1033" y="947"/>
                  </a:lnTo>
                  <a:lnTo>
                    <a:pt x="788" y="78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6" name="Group 380"/>
            <p:cNvGrpSpPr>
              <a:grpSpLocks/>
            </p:cNvGrpSpPr>
            <p:nvPr/>
          </p:nvGrpSpPr>
          <p:grpSpPr bwMode="auto">
            <a:xfrm>
              <a:off x="3424" y="3023"/>
              <a:ext cx="754" cy="314"/>
              <a:chOff x="3424" y="3023"/>
              <a:chExt cx="754" cy="314"/>
            </a:xfrm>
          </p:grpSpPr>
          <p:grpSp>
            <p:nvGrpSpPr>
              <p:cNvPr id="387" name="Group 381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428" name="Freeform 382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" name="Freeform 383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" name="Freeform 384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" name="Freeform 385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" name="Freeform 386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" name="Freeform 387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" name="Freeform 388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" name="Freeform 389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" name="Freeform 390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" name="Line 391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" name="Line 392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" name="Oval 393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88" name="Group 394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414" name="AutoShape 395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" name="Freeform 396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" name="Freeform 397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" name="Freeform 398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" name="Freeform 399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" name="Freeform 400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" name="Freeform 401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" name="Freeform 402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" name="Freeform 403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" name="Freeform 404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" name="Freeform 405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" name="Freeform 406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" name="Freeform 407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" name="Freeform 408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9" name="AutoShape 409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" name="AutoShape 410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91" name="Rectangle 411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04" name="AutoShape 424"/>
              <p:cNvCxnSpPr>
                <a:cxnSpLocks noChangeShapeType="1"/>
                <a:stCxn id="398" idx="3"/>
                <a:endCxn id="436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05" name="AutoShape 425"/>
              <p:cNvCxnSpPr>
                <a:cxnSpLocks noChangeShapeType="1"/>
                <a:stCxn id="399" idx="3"/>
                <a:endCxn id="436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06" name="AutoShape 426"/>
              <p:cNvCxnSpPr>
                <a:cxnSpLocks noChangeShapeType="1"/>
                <a:stCxn id="394" idx="3"/>
                <a:endCxn id="400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07" name="AutoShape 427"/>
              <p:cNvCxnSpPr>
                <a:cxnSpLocks noChangeShapeType="1"/>
                <a:stCxn id="395" idx="3"/>
                <a:endCxn id="401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08" name="AutoShape 428"/>
              <p:cNvCxnSpPr>
                <a:cxnSpLocks noChangeShapeType="1"/>
                <a:stCxn id="396" idx="3"/>
                <a:endCxn id="402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09" name="AutoShape 429"/>
              <p:cNvCxnSpPr>
                <a:cxnSpLocks noChangeShapeType="1"/>
                <a:stCxn id="397" idx="3"/>
                <a:endCxn id="403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410" name="Line 430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Line 431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2" name="AutoShape 432"/>
              <p:cNvCxnSpPr>
                <a:cxnSpLocks noChangeShapeType="1"/>
                <a:stCxn id="392" idx="3"/>
                <a:endCxn id="410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13" name="AutoShape 433"/>
              <p:cNvCxnSpPr>
                <a:cxnSpLocks noChangeShapeType="1"/>
                <a:stCxn id="393" idx="3"/>
                <a:endCxn id="411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</p:grpSp>
      <p:grpSp>
        <p:nvGrpSpPr>
          <p:cNvPr id="440" name="Group 434"/>
          <p:cNvGrpSpPr>
            <a:grpSpLocks/>
          </p:cNvGrpSpPr>
          <p:nvPr/>
        </p:nvGrpSpPr>
        <p:grpSpPr bwMode="auto">
          <a:xfrm>
            <a:off x="6559550" y="1676400"/>
            <a:ext cx="1474787" cy="749300"/>
            <a:chOff x="3397" y="2865"/>
            <a:chExt cx="929" cy="472"/>
          </a:xfrm>
        </p:grpSpPr>
        <p:sp>
          <p:nvSpPr>
            <p:cNvPr id="441" name="Freeform 435"/>
            <p:cNvSpPr>
              <a:spLocks/>
            </p:cNvSpPr>
            <p:nvPr/>
          </p:nvSpPr>
          <p:spPr bwMode="auto">
            <a:xfrm>
              <a:off x="3924" y="2865"/>
              <a:ext cx="402" cy="392"/>
            </a:xfrm>
            <a:custGeom>
              <a:avLst/>
              <a:gdLst/>
              <a:ahLst/>
              <a:cxnLst>
                <a:cxn ang="0">
                  <a:pos x="788" y="787"/>
                </a:cxn>
                <a:cxn ang="0">
                  <a:pos x="947" y="1033"/>
                </a:cxn>
                <a:cxn ang="0">
                  <a:pos x="740" y="825"/>
                </a:cxn>
                <a:cxn ang="0">
                  <a:pos x="845" y="1100"/>
                </a:cxn>
                <a:cxn ang="0">
                  <a:pos x="686" y="852"/>
                </a:cxn>
                <a:cxn ang="0">
                  <a:pos x="732" y="1141"/>
                </a:cxn>
                <a:cxn ang="0">
                  <a:pos x="628" y="868"/>
                </a:cxn>
                <a:cxn ang="0">
                  <a:pos x="611" y="1161"/>
                </a:cxn>
                <a:cxn ang="0">
                  <a:pos x="567" y="872"/>
                </a:cxn>
                <a:cxn ang="0">
                  <a:pos x="490" y="1154"/>
                </a:cxn>
                <a:cxn ang="0">
                  <a:pos x="507" y="862"/>
                </a:cxn>
                <a:cxn ang="0">
                  <a:pos x="373" y="1124"/>
                </a:cxn>
                <a:cxn ang="0">
                  <a:pos x="449" y="840"/>
                </a:cxn>
                <a:cxn ang="0">
                  <a:pos x="265" y="1069"/>
                </a:cxn>
                <a:cxn ang="0">
                  <a:pos x="398" y="807"/>
                </a:cxn>
                <a:cxn ang="0">
                  <a:pos x="170" y="993"/>
                </a:cxn>
                <a:cxn ang="0">
                  <a:pos x="356" y="764"/>
                </a:cxn>
                <a:cxn ang="0">
                  <a:pos x="93" y="898"/>
                </a:cxn>
                <a:cxn ang="0">
                  <a:pos x="322" y="713"/>
                </a:cxn>
                <a:cxn ang="0">
                  <a:pos x="38" y="789"/>
                </a:cxn>
                <a:cxn ang="0">
                  <a:pos x="300" y="657"/>
                </a:cxn>
                <a:cxn ang="0">
                  <a:pos x="7" y="672"/>
                </a:cxn>
                <a:cxn ang="0">
                  <a:pos x="291" y="597"/>
                </a:cxn>
                <a:cxn ang="0">
                  <a:pos x="0" y="551"/>
                </a:cxn>
                <a:cxn ang="0">
                  <a:pos x="295" y="536"/>
                </a:cxn>
                <a:cxn ang="0">
                  <a:pos x="20" y="431"/>
                </a:cxn>
                <a:cxn ang="0">
                  <a:pos x="310" y="477"/>
                </a:cxn>
                <a:cxn ang="0">
                  <a:pos x="63" y="317"/>
                </a:cxn>
                <a:cxn ang="0">
                  <a:pos x="337" y="423"/>
                </a:cxn>
                <a:cxn ang="0">
                  <a:pos x="129" y="214"/>
                </a:cxn>
                <a:cxn ang="0">
                  <a:pos x="375" y="376"/>
                </a:cxn>
                <a:cxn ang="0">
                  <a:pos x="215" y="129"/>
                </a:cxn>
                <a:cxn ang="0">
                  <a:pos x="423" y="336"/>
                </a:cxn>
                <a:cxn ang="0">
                  <a:pos x="318" y="62"/>
                </a:cxn>
                <a:cxn ang="0">
                  <a:pos x="478" y="309"/>
                </a:cxn>
                <a:cxn ang="0">
                  <a:pos x="431" y="18"/>
                </a:cxn>
                <a:cxn ang="0">
                  <a:pos x="537" y="294"/>
                </a:cxn>
                <a:cxn ang="0">
                  <a:pos x="552" y="0"/>
                </a:cxn>
                <a:cxn ang="0">
                  <a:pos x="596" y="290"/>
                </a:cxn>
                <a:cxn ang="0">
                  <a:pos x="672" y="6"/>
                </a:cxn>
                <a:cxn ang="0">
                  <a:pos x="656" y="299"/>
                </a:cxn>
                <a:cxn ang="0">
                  <a:pos x="790" y="38"/>
                </a:cxn>
                <a:cxn ang="0">
                  <a:pos x="714" y="321"/>
                </a:cxn>
                <a:cxn ang="0">
                  <a:pos x="897" y="93"/>
                </a:cxn>
                <a:cxn ang="0">
                  <a:pos x="765" y="355"/>
                </a:cxn>
                <a:cxn ang="0">
                  <a:pos x="991" y="169"/>
                </a:cxn>
                <a:cxn ang="0">
                  <a:pos x="807" y="397"/>
                </a:cxn>
                <a:cxn ang="0">
                  <a:pos x="1069" y="264"/>
                </a:cxn>
                <a:cxn ang="0">
                  <a:pos x="841" y="449"/>
                </a:cxn>
                <a:cxn ang="0">
                  <a:pos x="1124" y="372"/>
                </a:cxn>
                <a:cxn ang="0">
                  <a:pos x="861" y="506"/>
                </a:cxn>
                <a:cxn ang="0">
                  <a:pos x="1155" y="490"/>
                </a:cxn>
                <a:cxn ang="0">
                  <a:pos x="871" y="566"/>
                </a:cxn>
                <a:cxn ang="0">
                  <a:pos x="1162" y="612"/>
                </a:cxn>
                <a:cxn ang="0">
                  <a:pos x="868" y="627"/>
                </a:cxn>
                <a:cxn ang="0">
                  <a:pos x="1142" y="731"/>
                </a:cxn>
                <a:cxn ang="0">
                  <a:pos x="853" y="685"/>
                </a:cxn>
                <a:cxn ang="0">
                  <a:pos x="1099" y="845"/>
                </a:cxn>
                <a:cxn ang="0">
                  <a:pos x="826" y="739"/>
                </a:cxn>
                <a:cxn ang="0">
                  <a:pos x="1033" y="947"/>
                </a:cxn>
                <a:cxn ang="0">
                  <a:pos x="788" y="787"/>
                </a:cxn>
              </a:cxnLst>
              <a:rect l="0" t="0" r="r" b="b"/>
              <a:pathLst>
                <a:path w="1162" h="1161">
                  <a:moveTo>
                    <a:pt x="788" y="787"/>
                  </a:moveTo>
                  <a:lnTo>
                    <a:pt x="947" y="1033"/>
                  </a:lnTo>
                  <a:lnTo>
                    <a:pt x="740" y="825"/>
                  </a:lnTo>
                  <a:lnTo>
                    <a:pt x="845" y="1100"/>
                  </a:lnTo>
                  <a:lnTo>
                    <a:pt x="686" y="852"/>
                  </a:lnTo>
                  <a:lnTo>
                    <a:pt x="732" y="1141"/>
                  </a:lnTo>
                  <a:lnTo>
                    <a:pt x="628" y="868"/>
                  </a:lnTo>
                  <a:lnTo>
                    <a:pt x="611" y="1161"/>
                  </a:lnTo>
                  <a:lnTo>
                    <a:pt x="567" y="872"/>
                  </a:lnTo>
                  <a:lnTo>
                    <a:pt x="490" y="1154"/>
                  </a:lnTo>
                  <a:lnTo>
                    <a:pt x="507" y="862"/>
                  </a:lnTo>
                  <a:lnTo>
                    <a:pt x="373" y="1124"/>
                  </a:lnTo>
                  <a:lnTo>
                    <a:pt x="449" y="840"/>
                  </a:lnTo>
                  <a:lnTo>
                    <a:pt x="265" y="1069"/>
                  </a:lnTo>
                  <a:lnTo>
                    <a:pt x="398" y="807"/>
                  </a:lnTo>
                  <a:lnTo>
                    <a:pt x="170" y="993"/>
                  </a:lnTo>
                  <a:lnTo>
                    <a:pt x="356" y="764"/>
                  </a:lnTo>
                  <a:lnTo>
                    <a:pt x="93" y="898"/>
                  </a:lnTo>
                  <a:lnTo>
                    <a:pt x="322" y="713"/>
                  </a:lnTo>
                  <a:lnTo>
                    <a:pt x="38" y="789"/>
                  </a:lnTo>
                  <a:lnTo>
                    <a:pt x="300" y="657"/>
                  </a:lnTo>
                  <a:lnTo>
                    <a:pt x="7" y="672"/>
                  </a:lnTo>
                  <a:lnTo>
                    <a:pt x="291" y="597"/>
                  </a:lnTo>
                  <a:lnTo>
                    <a:pt x="0" y="551"/>
                  </a:lnTo>
                  <a:lnTo>
                    <a:pt x="295" y="536"/>
                  </a:lnTo>
                  <a:lnTo>
                    <a:pt x="20" y="431"/>
                  </a:lnTo>
                  <a:lnTo>
                    <a:pt x="310" y="477"/>
                  </a:lnTo>
                  <a:lnTo>
                    <a:pt x="63" y="317"/>
                  </a:lnTo>
                  <a:lnTo>
                    <a:pt x="337" y="423"/>
                  </a:lnTo>
                  <a:lnTo>
                    <a:pt x="129" y="214"/>
                  </a:lnTo>
                  <a:lnTo>
                    <a:pt x="375" y="376"/>
                  </a:lnTo>
                  <a:lnTo>
                    <a:pt x="215" y="129"/>
                  </a:lnTo>
                  <a:lnTo>
                    <a:pt x="423" y="336"/>
                  </a:lnTo>
                  <a:lnTo>
                    <a:pt x="318" y="62"/>
                  </a:lnTo>
                  <a:lnTo>
                    <a:pt x="478" y="309"/>
                  </a:lnTo>
                  <a:lnTo>
                    <a:pt x="431" y="18"/>
                  </a:lnTo>
                  <a:lnTo>
                    <a:pt x="537" y="294"/>
                  </a:lnTo>
                  <a:lnTo>
                    <a:pt x="552" y="0"/>
                  </a:lnTo>
                  <a:lnTo>
                    <a:pt x="596" y="290"/>
                  </a:lnTo>
                  <a:lnTo>
                    <a:pt x="672" y="6"/>
                  </a:lnTo>
                  <a:lnTo>
                    <a:pt x="656" y="299"/>
                  </a:lnTo>
                  <a:lnTo>
                    <a:pt x="790" y="38"/>
                  </a:lnTo>
                  <a:lnTo>
                    <a:pt x="714" y="321"/>
                  </a:lnTo>
                  <a:lnTo>
                    <a:pt x="897" y="93"/>
                  </a:lnTo>
                  <a:lnTo>
                    <a:pt x="765" y="355"/>
                  </a:lnTo>
                  <a:lnTo>
                    <a:pt x="991" y="169"/>
                  </a:lnTo>
                  <a:lnTo>
                    <a:pt x="807" y="397"/>
                  </a:lnTo>
                  <a:lnTo>
                    <a:pt x="1069" y="264"/>
                  </a:lnTo>
                  <a:lnTo>
                    <a:pt x="841" y="449"/>
                  </a:lnTo>
                  <a:lnTo>
                    <a:pt x="1124" y="372"/>
                  </a:lnTo>
                  <a:lnTo>
                    <a:pt x="861" y="506"/>
                  </a:lnTo>
                  <a:lnTo>
                    <a:pt x="1155" y="490"/>
                  </a:lnTo>
                  <a:lnTo>
                    <a:pt x="871" y="566"/>
                  </a:lnTo>
                  <a:lnTo>
                    <a:pt x="1162" y="612"/>
                  </a:lnTo>
                  <a:lnTo>
                    <a:pt x="868" y="627"/>
                  </a:lnTo>
                  <a:lnTo>
                    <a:pt x="1142" y="731"/>
                  </a:lnTo>
                  <a:lnTo>
                    <a:pt x="853" y="685"/>
                  </a:lnTo>
                  <a:lnTo>
                    <a:pt x="1099" y="845"/>
                  </a:lnTo>
                  <a:lnTo>
                    <a:pt x="826" y="739"/>
                  </a:lnTo>
                  <a:lnTo>
                    <a:pt x="1033" y="947"/>
                  </a:lnTo>
                  <a:lnTo>
                    <a:pt x="788" y="78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2" name="Group 436"/>
            <p:cNvGrpSpPr>
              <a:grpSpLocks/>
            </p:cNvGrpSpPr>
            <p:nvPr/>
          </p:nvGrpSpPr>
          <p:grpSpPr bwMode="auto">
            <a:xfrm>
              <a:off x="3424" y="3023"/>
              <a:ext cx="754" cy="314"/>
              <a:chOff x="3424" y="3023"/>
              <a:chExt cx="754" cy="314"/>
            </a:xfrm>
          </p:grpSpPr>
          <p:grpSp>
            <p:nvGrpSpPr>
              <p:cNvPr id="443" name="Group 43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484" name="Freeform 43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" name="Freeform 43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" name="Freeform 44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" name="Freeform 44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" name="Freeform 44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" name="Freeform 44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" name="Freeform 44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" name="Freeform 44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" name="Freeform 44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" name="Line 44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" name="Line 44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" name="Oval 44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4" name="Group 45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470" name="AutoShape 45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 45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 45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 45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" name="Freeform 45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 45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Freeform 45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Freeform 45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Freeform 45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Freeform 46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Freeform 46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Freeform 46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" name="Freeform 46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" name="Freeform 46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5" name="AutoShape 46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6" name="AutoShape 46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47" name="Rectangle 46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48" name="Freeform 46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46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47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47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47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47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47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47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47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47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47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47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0" name="AutoShape 480"/>
              <p:cNvCxnSpPr>
                <a:cxnSpLocks noChangeShapeType="1"/>
                <a:stCxn id="454" idx="3"/>
                <a:endCxn id="492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61" name="AutoShape 481"/>
              <p:cNvCxnSpPr>
                <a:cxnSpLocks noChangeShapeType="1"/>
                <a:stCxn id="455" idx="3"/>
                <a:endCxn id="492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62" name="AutoShape 482"/>
              <p:cNvCxnSpPr>
                <a:cxnSpLocks noChangeShapeType="1"/>
                <a:stCxn id="450" idx="3"/>
                <a:endCxn id="456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63" name="AutoShape 483"/>
              <p:cNvCxnSpPr>
                <a:cxnSpLocks noChangeShapeType="1"/>
                <a:stCxn id="451" idx="3"/>
                <a:endCxn id="457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64" name="AutoShape 484"/>
              <p:cNvCxnSpPr>
                <a:cxnSpLocks noChangeShapeType="1"/>
                <a:stCxn id="452" idx="3"/>
                <a:endCxn id="458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65" name="AutoShape 485"/>
              <p:cNvCxnSpPr>
                <a:cxnSpLocks noChangeShapeType="1"/>
                <a:stCxn id="453" idx="3"/>
                <a:endCxn id="459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466" name="Line 48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Line 48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8" name="AutoShape 488"/>
              <p:cNvCxnSpPr>
                <a:cxnSpLocks noChangeShapeType="1"/>
                <a:stCxn id="448" idx="3"/>
                <a:endCxn id="466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69" name="AutoShape 489"/>
              <p:cNvCxnSpPr>
                <a:cxnSpLocks noChangeShapeType="1"/>
                <a:stCxn id="449" idx="3"/>
                <a:endCxn id="467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</p:grpSp>
      <p:grpSp>
        <p:nvGrpSpPr>
          <p:cNvPr id="496" name="Group 490"/>
          <p:cNvGrpSpPr>
            <a:grpSpLocks/>
          </p:cNvGrpSpPr>
          <p:nvPr/>
        </p:nvGrpSpPr>
        <p:grpSpPr bwMode="auto">
          <a:xfrm>
            <a:off x="6475412" y="5045075"/>
            <a:ext cx="1239838" cy="498475"/>
            <a:chOff x="3397" y="3023"/>
            <a:chExt cx="781" cy="314"/>
          </a:xfrm>
        </p:grpSpPr>
        <p:grpSp>
          <p:nvGrpSpPr>
            <p:cNvPr id="497" name="Group 491"/>
            <p:cNvGrpSpPr>
              <a:grpSpLocks/>
            </p:cNvGrpSpPr>
            <p:nvPr/>
          </p:nvGrpSpPr>
          <p:grpSpPr bwMode="auto">
            <a:xfrm>
              <a:off x="3424" y="3023"/>
              <a:ext cx="220" cy="138"/>
              <a:chOff x="2463" y="2256"/>
              <a:chExt cx="348" cy="176"/>
            </a:xfrm>
          </p:grpSpPr>
          <p:sp>
            <p:nvSpPr>
              <p:cNvPr id="538" name="Freeform 492"/>
              <p:cNvSpPr>
                <a:spLocks/>
              </p:cNvSpPr>
              <p:nvPr/>
            </p:nvSpPr>
            <p:spPr bwMode="auto">
              <a:xfrm>
                <a:off x="2697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493"/>
              <p:cNvSpPr>
                <a:spLocks/>
              </p:cNvSpPr>
              <p:nvPr/>
            </p:nvSpPr>
            <p:spPr bwMode="auto">
              <a:xfrm>
                <a:off x="2730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494"/>
              <p:cNvSpPr>
                <a:spLocks/>
              </p:cNvSpPr>
              <p:nvPr/>
            </p:nvSpPr>
            <p:spPr bwMode="auto">
              <a:xfrm>
                <a:off x="2767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495"/>
              <p:cNvSpPr>
                <a:spLocks/>
              </p:cNvSpPr>
              <p:nvPr/>
            </p:nvSpPr>
            <p:spPr bwMode="auto">
              <a:xfrm>
                <a:off x="2669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496"/>
              <p:cNvSpPr>
                <a:spLocks/>
              </p:cNvSpPr>
              <p:nvPr/>
            </p:nvSpPr>
            <p:spPr bwMode="auto">
              <a:xfrm flipH="1">
                <a:off x="2541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497"/>
              <p:cNvSpPr>
                <a:spLocks/>
              </p:cNvSpPr>
              <p:nvPr/>
            </p:nvSpPr>
            <p:spPr bwMode="auto">
              <a:xfrm flipH="1">
                <a:off x="2504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498"/>
              <p:cNvSpPr>
                <a:spLocks/>
              </p:cNvSpPr>
              <p:nvPr/>
            </p:nvSpPr>
            <p:spPr bwMode="auto">
              <a:xfrm flipH="1">
                <a:off x="2463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499"/>
              <p:cNvSpPr>
                <a:spLocks/>
              </p:cNvSpPr>
              <p:nvPr/>
            </p:nvSpPr>
            <p:spPr bwMode="auto">
              <a:xfrm flipH="1">
                <a:off x="2573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500"/>
              <p:cNvSpPr>
                <a:spLocks/>
              </p:cNvSpPr>
              <p:nvPr/>
            </p:nvSpPr>
            <p:spPr bwMode="auto">
              <a:xfrm>
                <a:off x="2632" y="2311"/>
                <a:ext cx="179" cy="1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62"/>
                  </a:cxn>
                  <a:cxn ang="0">
                    <a:pos x="1179" y="862"/>
                  </a:cxn>
                </a:cxnLst>
                <a:rect l="0" t="0" r="r" b="b"/>
                <a:pathLst>
                  <a:path w="1179" h="862">
                    <a:moveTo>
                      <a:pt x="0" y="0"/>
                    </a:moveTo>
                    <a:lnTo>
                      <a:pt x="0" y="862"/>
                    </a:lnTo>
                    <a:lnTo>
                      <a:pt x="1179" y="862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Line 501"/>
              <p:cNvSpPr>
                <a:spLocks noChangeShapeType="1"/>
              </p:cNvSpPr>
              <p:nvPr/>
            </p:nvSpPr>
            <p:spPr bwMode="auto">
              <a:xfrm flipH="1" flipV="1">
                <a:off x="2604" y="2311"/>
                <a:ext cx="28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Line 502"/>
              <p:cNvSpPr>
                <a:spLocks noChangeShapeType="1"/>
              </p:cNvSpPr>
              <p:nvPr/>
            </p:nvSpPr>
            <p:spPr bwMode="auto">
              <a:xfrm flipV="1">
                <a:off x="2632" y="2311"/>
                <a:ext cx="27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Oval 503"/>
              <p:cNvSpPr>
                <a:spLocks noChangeArrowheads="1"/>
              </p:cNvSpPr>
              <p:nvPr/>
            </p:nvSpPr>
            <p:spPr bwMode="auto">
              <a:xfrm>
                <a:off x="2619" y="2291"/>
                <a:ext cx="28" cy="2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98" name="Group 504"/>
            <p:cNvGrpSpPr>
              <a:grpSpLocks/>
            </p:cNvGrpSpPr>
            <p:nvPr/>
          </p:nvGrpSpPr>
          <p:grpSpPr bwMode="auto">
            <a:xfrm>
              <a:off x="4086" y="3033"/>
              <a:ext cx="92" cy="258"/>
              <a:chOff x="4176" y="2256"/>
              <a:chExt cx="117" cy="313"/>
            </a:xfrm>
          </p:grpSpPr>
          <p:sp>
            <p:nvSpPr>
              <p:cNvPr id="524" name="AutoShape 505"/>
              <p:cNvSpPr>
                <a:spLocks noChangeAspect="1" noChangeArrowheads="1"/>
              </p:cNvSpPr>
              <p:nvPr/>
            </p:nvSpPr>
            <p:spPr bwMode="auto">
              <a:xfrm>
                <a:off x="4176" y="2256"/>
                <a:ext cx="117" cy="3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506"/>
              <p:cNvSpPr>
                <a:spLocks/>
              </p:cNvSpPr>
              <p:nvPr/>
            </p:nvSpPr>
            <p:spPr bwMode="auto">
              <a:xfrm>
                <a:off x="4210" y="2510"/>
                <a:ext cx="34" cy="4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6"/>
                  </a:cxn>
                  <a:cxn ang="0">
                    <a:pos x="1" y="204"/>
                  </a:cxn>
                  <a:cxn ang="0">
                    <a:pos x="41" y="237"/>
                  </a:cxn>
                  <a:cxn ang="0">
                    <a:pos x="91" y="226"/>
                  </a:cxn>
                  <a:cxn ang="0">
                    <a:pos x="102" y="147"/>
                  </a:cxn>
                  <a:cxn ang="0">
                    <a:pos x="72" y="19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02" h="237">
                    <a:moveTo>
                      <a:pt x="12" y="0"/>
                    </a:moveTo>
                    <a:lnTo>
                      <a:pt x="0" y="126"/>
                    </a:lnTo>
                    <a:lnTo>
                      <a:pt x="1" y="204"/>
                    </a:lnTo>
                    <a:lnTo>
                      <a:pt x="41" y="237"/>
                    </a:lnTo>
                    <a:lnTo>
                      <a:pt x="91" y="226"/>
                    </a:lnTo>
                    <a:lnTo>
                      <a:pt x="102" y="147"/>
                    </a:lnTo>
                    <a:lnTo>
                      <a:pt x="72" y="19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A6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507"/>
              <p:cNvSpPr>
                <a:spLocks/>
              </p:cNvSpPr>
              <p:nvPr/>
            </p:nvSpPr>
            <p:spPr bwMode="auto">
              <a:xfrm>
                <a:off x="4188" y="2261"/>
                <a:ext cx="86" cy="254"/>
              </a:xfrm>
              <a:custGeom>
                <a:avLst/>
                <a:gdLst/>
                <a:ahLst/>
                <a:cxnLst>
                  <a:cxn ang="0">
                    <a:pos x="13" y="1047"/>
                  </a:cxn>
                  <a:cxn ang="0">
                    <a:pos x="13" y="1046"/>
                  </a:cxn>
                  <a:cxn ang="0">
                    <a:pos x="13" y="1045"/>
                  </a:cxn>
                  <a:cxn ang="0">
                    <a:pos x="12" y="1041"/>
                  </a:cxn>
                  <a:cxn ang="0">
                    <a:pos x="11" y="1039"/>
                  </a:cxn>
                  <a:cxn ang="0">
                    <a:pos x="9" y="1034"/>
                  </a:cxn>
                  <a:cxn ang="0">
                    <a:pos x="9" y="1027"/>
                  </a:cxn>
                  <a:cxn ang="0">
                    <a:pos x="8" y="1020"/>
                  </a:cxn>
                  <a:cxn ang="0">
                    <a:pos x="7" y="1011"/>
                  </a:cxn>
                  <a:cxn ang="0">
                    <a:pos x="6" y="999"/>
                  </a:cxn>
                  <a:cxn ang="0">
                    <a:pos x="5" y="986"/>
                  </a:cxn>
                  <a:cxn ang="0">
                    <a:pos x="3" y="971"/>
                  </a:cxn>
                  <a:cxn ang="0">
                    <a:pos x="2" y="953"/>
                  </a:cxn>
                  <a:cxn ang="0">
                    <a:pos x="2" y="932"/>
                  </a:cxn>
                  <a:cxn ang="0">
                    <a:pos x="1" y="909"/>
                  </a:cxn>
                  <a:cxn ang="0">
                    <a:pos x="0" y="883"/>
                  </a:cxn>
                  <a:cxn ang="0">
                    <a:pos x="0" y="854"/>
                  </a:cxn>
                  <a:cxn ang="0">
                    <a:pos x="0" y="822"/>
                  </a:cxn>
                  <a:cxn ang="0">
                    <a:pos x="0" y="786"/>
                  </a:cxn>
                  <a:cxn ang="0">
                    <a:pos x="0" y="747"/>
                  </a:cxn>
                  <a:cxn ang="0">
                    <a:pos x="1" y="705"/>
                  </a:cxn>
                  <a:cxn ang="0">
                    <a:pos x="1" y="659"/>
                  </a:cxn>
                  <a:cxn ang="0">
                    <a:pos x="2" y="613"/>
                  </a:cxn>
                  <a:cxn ang="0">
                    <a:pos x="3" y="568"/>
                  </a:cxn>
                  <a:cxn ang="0">
                    <a:pos x="6" y="523"/>
                  </a:cxn>
                  <a:cxn ang="0">
                    <a:pos x="7" y="480"/>
                  </a:cxn>
                  <a:cxn ang="0">
                    <a:pos x="9" y="439"/>
                  </a:cxn>
                  <a:cxn ang="0">
                    <a:pos x="12" y="398"/>
                  </a:cxn>
                  <a:cxn ang="0">
                    <a:pos x="14" y="360"/>
                  </a:cxn>
                  <a:cxn ang="0">
                    <a:pos x="17" y="323"/>
                  </a:cxn>
                  <a:cxn ang="0">
                    <a:pos x="19" y="288"/>
                  </a:cxn>
                  <a:cxn ang="0">
                    <a:pos x="22" y="256"/>
                  </a:cxn>
                  <a:cxn ang="0">
                    <a:pos x="24" y="225"/>
                  </a:cxn>
                  <a:cxn ang="0">
                    <a:pos x="27" y="196"/>
                  </a:cxn>
                  <a:cxn ang="0">
                    <a:pos x="29" y="170"/>
                  </a:cxn>
                  <a:cxn ang="0">
                    <a:pos x="31" y="147"/>
                  </a:cxn>
                  <a:cxn ang="0">
                    <a:pos x="33" y="126"/>
                  </a:cxn>
                  <a:cxn ang="0">
                    <a:pos x="35" y="108"/>
                  </a:cxn>
                  <a:cxn ang="0">
                    <a:pos x="36" y="93"/>
                  </a:cxn>
                  <a:cxn ang="0">
                    <a:pos x="38" y="81"/>
                  </a:cxn>
                  <a:cxn ang="0">
                    <a:pos x="39" y="73"/>
                  </a:cxn>
                  <a:cxn ang="0">
                    <a:pos x="39" y="68"/>
                  </a:cxn>
                  <a:cxn ang="0">
                    <a:pos x="40" y="66"/>
                  </a:cxn>
                  <a:cxn ang="0">
                    <a:pos x="258" y="92"/>
                  </a:cxn>
                  <a:cxn ang="0">
                    <a:pos x="167" y="1157"/>
                  </a:cxn>
                  <a:cxn ang="0">
                    <a:pos x="77" y="1259"/>
                  </a:cxn>
                </a:cxnLst>
                <a:rect l="0" t="0" r="r" b="b"/>
                <a:pathLst>
                  <a:path w="258" h="1271">
                    <a:moveTo>
                      <a:pt x="77" y="1259"/>
                    </a:moveTo>
                    <a:lnTo>
                      <a:pt x="62" y="1138"/>
                    </a:lnTo>
                    <a:lnTo>
                      <a:pt x="13" y="1047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5"/>
                    </a:lnTo>
                    <a:lnTo>
                      <a:pt x="13" y="1045"/>
                    </a:lnTo>
                    <a:lnTo>
                      <a:pt x="12" y="1044"/>
                    </a:lnTo>
                    <a:lnTo>
                      <a:pt x="12" y="1043"/>
                    </a:lnTo>
                    <a:lnTo>
                      <a:pt x="12" y="1041"/>
                    </a:lnTo>
                    <a:lnTo>
                      <a:pt x="12" y="1041"/>
                    </a:lnTo>
                    <a:lnTo>
                      <a:pt x="12" y="1040"/>
                    </a:lnTo>
                    <a:lnTo>
                      <a:pt x="11" y="1039"/>
                    </a:lnTo>
                    <a:lnTo>
                      <a:pt x="11" y="1037"/>
                    </a:lnTo>
                    <a:lnTo>
                      <a:pt x="11" y="1035"/>
                    </a:lnTo>
                    <a:lnTo>
                      <a:pt x="9" y="1034"/>
                    </a:lnTo>
                    <a:lnTo>
                      <a:pt x="9" y="1032"/>
                    </a:lnTo>
                    <a:lnTo>
                      <a:pt x="9" y="1030"/>
                    </a:lnTo>
                    <a:lnTo>
                      <a:pt x="9" y="1027"/>
                    </a:lnTo>
                    <a:lnTo>
                      <a:pt x="8" y="1025"/>
                    </a:lnTo>
                    <a:lnTo>
                      <a:pt x="8" y="1022"/>
                    </a:lnTo>
                    <a:lnTo>
                      <a:pt x="8" y="1020"/>
                    </a:lnTo>
                    <a:lnTo>
                      <a:pt x="8" y="1017"/>
                    </a:lnTo>
                    <a:lnTo>
                      <a:pt x="7" y="1014"/>
                    </a:lnTo>
                    <a:lnTo>
                      <a:pt x="7" y="1011"/>
                    </a:lnTo>
                    <a:lnTo>
                      <a:pt x="7" y="1007"/>
                    </a:lnTo>
                    <a:lnTo>
                      <a:pt x="6" y="1004"/>
                    </a:lnTo>
                    <a:lnTo>
                      <a:pt x="6" y="999"/>
                    </a:lnTo>
                    <a:lnTo>
                      <a:pt x="6" y="995"/>
                    </a:lnTo>
                    <a:lnTo>
                      <a:pt x="5" y="991"/>
                    </a:lnTo>
                    <a:lnTo>
                      <a:pt x="5" y="986"/>
                    </a:lnTo>
                    <a:lnTo>
                      <a:pt x="5" y="981"/>
                    </a:lnTo>
                    <a:lnTo>
                      <a:pt x="3" y="975"/>
                    </a:lnTo>
                    <a:lnTo>
                      <a:pt x="3" y="971"/>
                    </a:lnTo>
                    <a:lnTo>
                      <a:pt x="3" y="965"/>
                    </a:lnTo>
                    <a:lnTo>
                      <a:pt x="3" y="959"/>
                    </a:lnTo>
                    <a:lnTo>
                      <a:pt x="2" y="953"/>
                    </a:lnTo>
                    <a:lnTo>
                      <a:pt x="2" y="946"/>
                    </a:lnTo>
                    <a:lnTo>
                      <a:pt x="2" y="939"/>
                    </a:lnTo>
                    <a:lnTo>
                      <a:pt x="2" y="932"/>
                    </a:lnTo>
                    <a:lnTo>
                      <a:pt x="1" y="924"/>
                    </a:lnTo>
                    <a:lnTo>
                      <a:pt x="1" y="916"/>
                    </a:lnTo>
                    <a:lnTo>
                      <a:pt x="1" y="909"/>
                    </a:lnTo>
                    <a:lnTo>
                      <a:pt x="1" y="901"/>
                    </a:lnTo>
                    <a:lnTo>
                      <a:pt x="1" y="891"/>
                    </a:lnTo>
                    <a:lnTo>
                      <a:pt x="0" y="883"/>
                    </a:lnTo>
                    <a:lnTo>
                      <a:pt x="0" y="874"/>
                    </a:lnTo>
                    <a:lnTo>
                      <a:pt x="0" y="864"/>
                    </a:lnTo>
                    <a:lnTo>
                      <a:pt x="0" y="854"/>
                    </a:lnTo>
                    <a:lnTo>
                      <a:pt x="0" y="843"/>
                    </a:lnTo>
                    <a:lnTo>
                      <a:pt x="0" y="832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3"/>
                    </a:lnTo>
                    <a:lnTo>
                      <a:pt x="0" y="761"/>
                    </a:lnTo>
                    <a:lnTo>
                      <a:pt x="0" y="747"/>
                    </a:lnTo>
                    <a:lnTo>
                      <a:pt x="0" y="734"/>
                    </a:lnTo>
                    <a:lnTo>
                      <a:pt x="0" y="719"/>
                    </a:lnTo>
                    <a:lnTo>
                      <a:pt x="1" y="705"/>
                    </a:lnTo>
                    <a:lnTo>
                      <a:pt x="1" y="691"/>
                    </a:lnTo>
                    <a:lnTo>
                      <a:pt x="1" y="675"/>
                    </a:lnTo>
                    <a:lnTo>
                      <a:pt x="1" y="659"/>
                    </a:lnTo>
                    <a:lnTo>
                      <a:pt x="2" y="643"/>
                    </a:lnTo>
                    <a:lnTo>
                      <a:pt x="2" y="628"/>
                    </a:lnTo>
                    <a:lnTo>
                      <a:pt x="2" y="613"/>
                    </a:lnTo>
                    <a:lnTo>
                      <a:pt x="2" y="597"/>
                    </a:lnTo>
                    <a:lnTo>
                      <a:pt x="3" y="582"/>
                    </a:lnTo>
                    <a:lnTo>
                      <a:pt x="3" y="568"/>
                    </a:lnTo>
                    <a:lnTo>
                      <a:pt x="5" y="552"/>
                    </a:lnTo>
                    <a:lnTo>
                      <a:pt x="5" y="537"/>
                    </a:lnTo>
                    <a:lnTo>
                      <a:pt x="6" y="523"/>
                    </a:lnTo>
                    <a:lnTo>
                      <a:pt x="6" y="509"/>
                    </a:lnTo>
                    <a:lnTo>
                      <a:pt x="7" y="495"/>
                    </a:lnTo>
                    <a:lnTo>
                      <a:pt x="7" y="480"/>
                    </a:lnTo>
                    <a:lnTo>
                      <a:pt x="8" y="466"/>
                    </a:lnTo>
                    <a:lnTo>
                      <a:pt x="8" y="452"/>
                    </a:lnTo>
                    <a:lnTo>
                      <a:pt x="9" y="439"/>
                    </a:lnTo>
                    <a:lnTo>
                      <a:pt x="9" y="425"/>
                    </a:lnTo>
                    <a:lnTo>
                      <a:pt x="11" y="412"/>
                    </a:lnTo>
                    <a:lnTo>
                      <a:pt x="12" y="398"/>
                    </a:lnTo>
                    <a:lnTo>
                      <a:pt x="12" y="385"/>
                    </a:lnTo>
                    <a:lnTo>
                      <a:pt x="13" y="372"/>
                    </a:lnTo>
                    <a:lnTo>
                      <a:pt x="14" y="360"/>
                    </a:lnTo>
                    <a:lnTo>
                      <a:pt x="14" y="347"/>
                    </a:lnTo>
                    <a:lnTo>
                      <a:pt x="16" y="335"/>
                    </a:lnTo>
                    <a:lnTo>
                      <a:pt x="17" y="323"/>
                    </a:lnTo>
                    <a:lnTo>
                      <a:pt x="17" y="311"/>
                    </a:lnTo>
                    <a:lnTo>
                      <a:pt x="18" y="300"/>
                    </a:lnTo>
                    <a:lnTo>
                      <a:pt x="19" y="288"/>
                    </a:lnTo>
                    <a:lnTo>
                      <a:pt x="19" y="277"/>
                    </a:lnTo>
                    <a:lnTo>
                      <a:pt x="20" y="267"/>
                    </a:lnTo>
                    <a:lnTo>
                      <a:pt x="22" y="256"/>
                    </a:lnTo>
                    <a:lnTo>
                      <a:pt x="23" y="245"/>
                    </a:lnTo>
                    <a:lnTo>
                      <a:pt x="23" y="235"/>
                    </a:lnTo>
                    <a:lnTo>
                      <a:pt x="24" y="225"/>
                    </a:lnTo>
                    <a:lnTo>
                      <a:pt x="25" y="215"/>
                    </a:lnTo>
                    <a:lnTo>
                      <a:pt x="25" y="205"/>
                    </a:lnTo>
                    <a:lnTo>
                      <a:pt x="27" y="196"/>
                    </a:lnTo>
                    <a:lnTo>
                      <a:pt x="28" y="187"/>
                    </a:lnTo>
                    <a:lnTo>
                      <a:pt x="28" y="179"/>
                    </a:lnTo>
                    <a:lnTo>
                      <a:pt x="29" y="170"/>
                    </a:lnTo>
                    <a:lnTo>
                      <a:pt x="29" y="163"/>
                    </a:lnTo>
                    <a:lnTo>
                      <a:pt x="30" y="154"/>
                    </a:lnTo>
                    <a:lnTo>
                      <a:pt x="31" y="147"/>
                    </a:lnTo>
                    <a:lnTo>
                      <a:pt x="31" y="140"/>
                    </a:lnTo>
                    <a:lnTo>
                      <a:pt x="33" y="133"/>
                    </a:lnTo>
                    <a:lnTo>
                      <a:pt x="33" y="126"/>
                    </a:lnTo>
                    <a:lnTo>
                      <a:pt x="34" y="120"/>
                    </a:lnTo>
                    <a:lnTo>
                      <a:pt x="34" y="114"/>
                    </a:lnTo>
                    <a:lnTo>
                      <a:pt x="35" y="108"/>
                    </a:lnTo>
                    <a:lnTo>
                      <a:pt x="35" y="104"/>
                    </a:lnTo>
                    <a:lnTo>
                      <a:pt x="36" y="98"/>
                    </a:lnTo>
                    <a:lnTo>
                      <a:pt x="36" y="93"/>
                    </a:lnTo>
                    <a:lnTo>
                      <a:pt x="36" y="89"/>
                    </a:lnTo>
                    <a:lnTo>
                      <a:pt x="38" y="85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9" y="75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105" y="0"/>
                    </a:lnTo>
                    <a:lnTo>
                      <a:pt x="193" y="15"/>
                    </a:lnTo>
                    <a:lnTo>
                      <a:pt x="258" y="92"/>
                    </a:lnTo>
                    <a:lnTo>
                      <a:pt x="255" y="640"/>
                    </a:lnTo>
                    <a:lnTo>
                      <a:pt x="242" y="989"/>
                    </a:lnTo>
                    <a:lnTo>
                      <a:pt x="167" y="1157"/>
                    </a:lnTo>
                    <a:lnTo>
                      <a:pt x="150" y="1271"/>
                    </a:lnTo>
                    <a:lnTo>
                      <a:pt x="77" y="1259"/>
                    </a:lnTo>
                    <a:lnTo>
                      <a:pt x="77" y="1259"/>
                    </a:lnTo>
                    <a:close/>
                  </a:path>
                </a:pathLst>
              </a:custGeom>
              <a:solidFill>
                <a:srgbClr val="B3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508"/>
              <p:cNvSpPr>
                <a:spLocks/>
              </p:cNvSpPr>
              <p:nvPr/>
            </p:nvSpPr>
            <p:spPr bwMode="auto">
              <a:xfrm>
                <a:off x="4206" y="2285"/>
                <a:ext cx="51" cy="22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51" y="1"/>
                  </a:cxn>
                  <a:cxn ang="0">
                    <a:pos x="143" y="964"/>
                  </a:cxn>
                  <a:cxn ang="0">
                    <a:pos x="103" y="1139"/>
                  </a:cxn>
                  <a:cxn ang="0">
                    <a:pos x="23" y="1139"/>
                  </a:cxn>
                  <a:cxn ang="0">
                    <a:pos x="0" y="1009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151" h="1139">
                    <a:moveTo>
                      <a:pt x="8" y="0"/>
                    </a:moveTo>
                    <a:lnTo>
                      <a:pt x="151" y="1"/>
                    </a:lnTo>
                    <a:lnTo>
                      <a:pt x="143" y="964"/>
                    </a:lnTo>
                    <a:lnTo>
                      <a:pt x="103" y="1139"/>
                    </a:lnTo>
                    <a:lnTo>
                      <a:pt x="23" y="1139"/>
                    </a:lnTo>
                    <a:lnTo>
                      <a:pt x="0" y="1009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1BD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509"/>
              <p:cNvSpPr>
                <a:spLocks/>
              </p:cNvSpPr>
              <p:nvPr/>
            </p:nvSpPr>
            <p:spPr bwMode="auto">
              <a:xfrm>
                <a:off x="4210" y="2311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3" y="46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3" h="46">
                    <a:moveTo>
                      <a:pt x="0" y="46"/>
                    </a:moveTo>
                    <a:lnTo>
                      <a:pt x="123" y="46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510"/>
              <p:cNvSpPr>
                <a:spLocks/>
              </p:cNvSpPr>
              <p:nvPr/>
            </p:nvSpPr>
            <p:spPr bwMode="auto">
              <a:xfrm>
                <a:off x="4210" y="234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511"/>
              <p:cNvSpPr>
                <a:spLocks/>
              </p:cNvSpPr>
              <p:nvPr/>
            </p:nvSpPr>
            <p:spPr bwMode="auto">
              <a:xfrm>
                <a:off x="4209" y="2370"/>
                <a:ext cx="42" cy="9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4" y="48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4" h="48">
                    <a:moveTo>
                      <a:pt x="0" y="48"/>
                    </a:moveTo>
                    <a:lnTo>
                      <a:pt x="124" y="48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512"/>
              <p:cNvSpPr>
                <a:spLocks/>
              </p:cNvSpPr>
              <p:nvPr/>
            </p:nvSpPr>
            <p:spPr bwMode="auto">
              <a:xfrm>
                <a:off x="4209" y="2397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4" y="46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4" h="46">
                    <a:moveTo>
                      <a:pt x="0" y="46"/>
                    </a:moveTo>
                    <a:lnTo>
                      <a:pt x="124" y="46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513"/>
              <p:cNvSpPr>
                <a:spLocks/>
              </p:cNvSpPr>
              <p:nvPr/>
            </p:nvSpPr>
            <p:spPr bwMode="auto">
              <a:xfrm>
                <a:off x="4208" y="242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514"/>
              <p:cNvSpPr>
                <a:spLocks/>
              </p:cNvSpPr>
              <p:nvPr/>
            </p:nvSpPr>
            <p:spPr bwMode="auto">
              <a:xfrm>
                <a:off x="4209" y="2449"/>
                <a:ext cx="41" cy="10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3" y="48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3" h="48">
                    <a:moveTo>
                      <a:pt x="0" y="48"/>
                    </a:moveTo>
                    <a:lnTo>
                      <a:pt x="123" y="48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515"/>
              <p:cNvSpPr>
                <a:spLocks/>
              </p:cNvSpPr>
              <p:nvPr/>
            </p:nvSpPr>
            <p:spPr bwMode="auto">
              <a:xfrm>
                <a:off x="4220" y="2291"/>
                <a:ext cx="21" cy="22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1103"/>
                  </a:cxn>
                  <a:cxn ang="0">
                    <a:pos x="43" y="1106"/>
                  </a:cxn>
                  <a:cxn ang="0">
                    <a:pos x="63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3" h="1106">
                    <a:moveTo>
                      <a:pt x="15" y="0"/>
                    </a:moveTo>
                    <a:lnTo>
                      <a:pt x="0" y="1103"/>
                    </a:lnTo>
                    <a:lnTo>
                      <a:pt x="43" y="1106"/>
                    </a:lnTo>
                    <a:lnTo>
                      <a:pt x="63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24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516"/>
              <p:cNvSpPr>
                <a:spLocks/>
              </p:cNvSpPr>
              <p:nvPr/>
            </p:nvSpPr>
            <p:spPr bwMode="auto">
              <a:xfrm>
                <a:off x="4176" y="2259"/>
                <a:ext cx="109" cy="273"/>
              </a:xfrm>
              <a:custGeom>
                <a:avLst/>
                <a:gdLst/>
                <a:ahLst/>
                <a:cxnLst>
                  <a:cxn ang="0">
                    <a:pos x="130" y="1305"/>
                  </a:cxn>
                  <a:cxn ang="0">
                    <a:pos x="132" y="1278"/>
                  </a:cxn>
                  <a:cxn ang="0">
                    <a:pos x="131" y="1240"/>
                  </a:cxn>
                  <a:cxn ang="0">
                    <a:pos x="119" y="1172"/>
                  </a:cxn>
                  <a:cxn ang="0">
                    <a:pos x="96" y="1110"/>
                  </a:cxn>
                  <a:cxn ang="0">
                    <a:pos x="74" y="1070"/>
                  </a:cxn>
                  <a:cxn ang="0">
                    <a:pos x="59" y="1005"/>
                  </a:cxn>
                  <a:cxn ang="0">
                    <a:pos x="56" y="921"/>
                  </a:cxn>
                  <a:cxn ang="0">
                    <a:pos x="55" y="819"/>
                  </a:cxn>
                  <a:cxn ang="0">
                    <a:pos x="54" y="690"/>
                  </a:cxn>
                  <a:cxn ang="0">
                    <a:pos x="56" y="547"/>
                  </a:cxn>
                  <a:cxn ang="0">
                    <a:pos x="60" y="378"/>
                  </a:cxn>
                  <a:cxn ang="0">
                    <a:pos x="64" y="233"/>
                  </a:cxn>
                  <a:cxn ang="0">
                    <a:pos x="78" y="126"/>
                  </a:cxn>
                  <a:cxn ang="0">
                    <a:pos x="119" y="70"/>
                  </a:cxn>
                  <a:cxn ang="0">
                    <a:pos x="174" y="51"/>
                  </a:cxn>
                  <a:cxn ang="0">
                    <a:pos x="219" y="63"/>
                  </a:cxn>
                  <a:cxn ang="0">
                    <a:pos x="252" y="99"/>
                  </a:cxn>
                  <a:cxn ang="0">
                    <a:pos x="266" y="161"/>
                  </a:cxn>
                  <a:cxn ang="0">
                    <a:pos x="271" y="287"/>
                  </a:cxn>
                  <a:cxn ang="0">
                    <a:pos x="271" y="456"/>
                  </a:cxn>
                  <a:cxn ang="0">
                    <a:pos x="268" y="624"/>
                  </a:cxn>
                  <a:cxn ang="0">
                    <a:pos x="267" y="757"/>
                  </a:cxn>
                  <a:cxn ang="0">
                    <a:pos x="262" y="885"/>
                  </a:cxn>
                  <a:cxn ang="0">
                    <a:pos x="250" y="996"/>
                  </a:cxn>
                  <a:cxn ang="0">
                    <a:pos x="229" y="1075"/>
                  </a:cxn>
                  <a:cxn ang="0">
                    <a:pos x="198" y="1132"/>
                  </a:cxn>
                  <a:cxn ang="0">
                    <a:pos x="180" y="1180"/>
                  </a:cxn>
                  <a:cxn ang="0">
                    <a:pos x="171" y="1226"/>
                  </a:cxn>
                  <a:cxn ang="0">
                    <a:pos x="170" y="1278"/>
                  </a:cxn>
                  <a:cxn ang="0">
                    <a:pos x="171" y="1324"/>
                  </a:cxn>
                  <a:cxn ang="0">
                    <a:pos x="175" y="1351"/>
                  </a:cxn>
                  <a:cxn ang="0">
                    <a:pos x="178" y="1365"/>
                  </a:cxn>
                  <a:cxn ang="0">
                    <a:pos x="215" y="1339"/>
                  </a:cxn>
                  <a:cxn ang="0">
                    <a:pos x="215" y="1293"/>
                  </a:cxn>
                  <a:cxn ang="0">
                    <a:pos x="223" y="1232"/>
                  </a:cxn>
                  <a:cxn ang="0">
                    <a:pos x="242" y="1165"/>
                  </a:cxn>
                  <a:cxn ang="0">
                    <a:pos x="264" y="1119"/>
                  </a:cxn>
                  <a:cxn ang="0">
                    <a:pos x="285" y="1078"/>
                  </a:cxn>
                  <a:cxn ang="0">
                    <a:pos x="304" y="1005"/>
                  </a:cxn>
                  <a:cxn ang="0">
                    <a:pos x="318" y="862"/>
                  </a:cxn>
                  <a:cxn ang="0">
                    <a:pos x="324" y="659"/>
                  </a:cxn>
                  <a:cxn ang="0">
                    <a:pos x="326" y="443"/>
                  </a:cxn>
                  <a:cxn ang="0">
                    <a:pos x="326" y="269"/>
                  </a:cxn>
                  <a:cxn ang="0">
                    <a:pos x="322" y="164"/>
                  </a:cxn>
                  <a:cxn ang="0">
                    <a:pos x="301" y="80"/>
                  </a:cxn>
                  <a:cxn ang="0">
                    <a:pos x="257" y="21"/>
                  </a:cxn>
                  <a:cxn ang="0">
                    <a:pos x="180" y="0"/>
                  </a:cxn>
                  <a:cxn ang="0">
                    <a:pos x="97" y="17"/>
                  </a:cxn>
                  <a:cxn ang="0">
                    <a:pos x="44" y="67"/>
                  </a:cxn>
                  <a:cxn ang="0">
                    <a:pos x="17" y="154"/>
                  </a:cxn>
                  <a:cxn ang="0">
                    <a:pos x="6" y="276"/>
                  </a:cxn>
                  <a:cxn ang="0">
                    <a:pos x="1" y="465"/>
                  </a:cxn>
                  <a:cxn ang="0">
                    <a:pos x="0" y="692"/>
                  </a:cxn>
                  <a:cxn ang="0">
                    <a:pos x="1" y="894"/>
                  </a:cxn>
                  <a:cxn ang="0">
                    <a:pos x="9" y="1017"/>
                  </a:cxn>
                  <a:cxn ang="0">
                    <a:pos x="22" y="1085"/>
                  </a:cxn>
                  <a:cxn ang="0">
                    <a:pos x="42" y="1128"/>
                  </a:cxn>
                  <a:cxn ang="0">
                    <a:pos x="61" y="1161"/>
                  </a:cxn>
                  <a:cxn ang="0">
                    <a:pos x="81" y="1215"/>
                  </a:cxn>
                  <a:cxn ang="0">
                    <a:pos x="90" y="1276"/>
                  </a:cxn>
                  <a:cxn ang="0">
                    <a:pos x="88" y="1318"/>
                  </a:cxn>
                  <a:cxn ang="0">
                    <a:pos x="86" y="1338"/>
                  </a:cxn>
                </a:cxnLst>
                <a:rect l="0" t="0" r="r" b="b"/>
                <a:pathLst>
                  <a:path w="326" h="1367">
                    <a:moveTo>
                      <a:pt x="129" y="1318"/>
                    </a:moveTo>
                    <a:lnTo>
                      <a:pt x="129" y="1317"/>
                    </a:lnTo>
                    <a:lnTo>
                      <a:pt x="129" y="1317"/>
                    </a:lnTo>
                    <a:lnTo>
                      <a:pt x="129" y="1316"/>
                    </a:lnTo>
                    <a:lnTo>
                      <a:pt x="129" y="1316"/>
                    </a:lnTo>
                    <a:lnTo>
                      <a:pt x="129" y="1315"/>
                    </a:lnTo>
                    <a:lnTo>
                      <a:pt x="129" y="1315"/>
                    </a:lnTo>
                    <a:lnTo>
                      <a:pt x="129" y="1313"/>
                    </a:lnTo>
                    <a:lnTo>
                      <a:pt x="129" y="1313"/>
                    </a:lnTo>
                    <a:lnTo>
                      <a:pt x="129" y="1312"/>
                    </a:lnTo>
                    <a:lnTo>
                      <a:pt x="129" y="1311"/>
                    </a:lnTo>
                    <a:lnTo>
                      <a:pt x="130" y="1310"/>
                    </a:lnTo>
                    <a:lnTo>
                      <a:pt x="130" y="1310"/>
                    </a:lnTo>
                    <a:lnTo>
                      <a:pt x="130" y="1309"/>
                    </a:lnTo>
                    <a:lnTo>
                      <a:pt x="130" y="1308"/>
                    </a:lnTo>
                    <a:lnTo>
                      <a:pt x="130" y="1306"/>
                    </a:lnTo>
                    <a:lnTo>
                      <a:pt x="130" y="1305"/>
                    </a:lnTo>
                    <a:lnTo>
                      <a:pt x="130" y="1304"/>
                    </a:lnTo>
                    <a:lnTo>
                      <a:pt x="130" y="1303"/>
                    </a:lnTo>
                    <a:lnTo>
                      <a:pt x="130" y="1302"/>
                    </a:lnTo>
                    <a:lnTo>
                      <a:pt x="131" y="1300"/>
                    </a:lnTo>
                    <a:lnTo>
                      <a:pt x="131" y="1298"/>
                    </a:lnTo>
                    <a:lnTo>
                      <a:pt x="131" y="1297"/>
                    </a:lnTo>
                    <a:lnTo>
                      <a:pt x="131" y="1296"/>
                    </a:lnTo>
                    <a:lnTo>
                      <a:pt x="131" y="1295"/>
                    </a:lnTo>
                    <a:lnTo>
                      <a:pt x="131" y="1292"/>
                    </a:lnTo>
                    <a:lnTo>
                      <a:pt x="131" y="1291"/>
                    </a:lnTo>
                    <a:lnTo>
                      <a:pt x="132" y="1290"/>
                    </a:lnTo>
                    <a:lnTo>
                      <a:pt x="132" y="1287"/>
                    </a:lnTo>
                    <a:lnTo>
                      <a:pt x="132" y="1286"/>
                    </a:lnTo>
                    <a:lnTo>
                      <a:pt x="132" y="1284"/>
                    </a:lnTo>
                    <a:lnTo>
                      <a:pt x="132" y="1282"/>
                    </a:lnTo>
                    <a:lnTo>
                      <a:pt x="132" y="1280"/>
                    </a:lnTo>
                    <a:lnTo>
                      <a:pt x="132" y="1278"/>
                    </a:lnTo>
                    <a:lnTo>
                      <a:pt x="132" y="1277"/>
                    </a:lnTo>
                    <a:lnTo>
                      <a:pt x="132" y="1274"/>
                    </a:lnTo>
                    <a:lnTo>
                      <a:pt x="132" y="1272"/>
                    </a:lnTo>
                    <a:lnTo>
                      <a:pt x="132" y="1270"/>
                    </a:lnTo>
                    <a:lnTo>
                      <a:pt x="132" y="1269"/>
                    </a:lnTo>
                    <a:lnTo>
                      <a:pt x="132" y="1266"/>
                    </a:lnTo>
                    <a:lnTo>
                      <a:pt x="132" y="1264"/>
                    </a:lnTo>
                    <a:lnTo>
                      <a:pt x="132" y="1261"/>
                    </a:lnTo>
                    <a:lnTo>
                      <a:pt x="132" y="1259"/>
                    </a:lnTo>
                    <a:lnTo>
                      <a:pt x="132" y="1257"/>
                    </a:lnTo>
                    <a:lnTo>
                      <a:pt x="132" y="1254"/>
                    </a:lnTo>
                    <a:lnTo>
                      <a:pt x="132" y="1252"/>
                    </a:lnTo>
                    <a:lnTo>
                      <a:pt x="132" y="1250"/>
                    </a:lnTo>
                    <a:lnTo>
                      <a:pt x="132" y="1247"/>
                    </a:lnTo>
                    <a:lnTo>
                      <a:pt x="132" y="1245"/>
                    </a:lnTo>
                    <a:lnTo>
                      <a:pt x="131" y="1243"/>
                    </a:lnTo>
                    <a:lnTo>
                      <a:pt x="131" y="1240"/>
                    </a:lnTo>
                    <a:lnTo>
                      <a:pt x="131" y="1238"/>
                    </a:lnTo>
                    <a:lnTo>
                      <a:pt x="131" y="1235"/>
                    </a:lnTo>
                    <a:lnTo>
                      <a:pt x="131" y="1233"/>
                    </a:lnTo>
                    <a:lnTo>
                      <a:pt x="130" y="1230"/>
                    </a:lnTo>
                    <a:lnTo>
                      <a:pt x="130" y="1227"/>
                    </a:lnTo>
                    <a:lnTo>
                      <a:pt x="130" y="1225"/>
                    </a:lnTo>
                    <a:lnTo>
                      <a:pt x="130" y="1222"/>
                    </a:lnTo>
                    <a:lnTo>
                      <a:pt x="129" y="1219"/>
                    </a:lnTo>
                    <a:lnTo>
                      <a:pt x="129" y="1217"/>
                    </a:lnTo>
                    <a:lnTo>
                      <a:pt x="129" y="1214"/>
                    </a:lnTo>
                    <a:lnTo>
                      <a:pt x="127" y="1207"/>
                    </a:lnTo>
                    <a:lnTo>
                      <a:pt x="125" y="1200"/>
                    </a:lnTo>
                    <a:lnTo>
                      <a:pt x="124" y="1194"/>
                    </a:lnTo>
                    <a:lnTo>
                      <a:pt x="123" y="1188"/>
                    </a:lnTo>
                    <a:lnTo>
                      <a:pt x="121" y="1182"/>
                    </a:lnTo>
                    <a:lnTo>
                      <a:pt x="120" y="1176"/>
                    </a:lnTo>
                    <a:lnTo>
                      <a:pt x="119" y="1172"/>
                    </a:lnTo>
                    <a:lnTo>
                      <a:pt x="118" y="1166"/>
                    </a:lnTo>
                    <a:lnTo>
                      <a:pt x="116" y="1161"/>
                    </a:lnTo>
                    <a:lnTo>
                      <a:pt x="115" y="1156"/>
                    </a:lnTo>
                    <a:lnTo>
                      <a:pt x="114" y="1152"/>
                    </a:lnTo>
                    <a:lnTo>
                      <a:pt x="112" y="1148"/>
                    </a:lnTo>
                    <a:lnTo>
                      <a:pt x="110" y="1145"/>
                    </a:lnTo>
                    <a:lnTo>
                      <a:pt x="109" y="1140"/>
                    </a:lnTo>
                    <a:lnTo>
                      <a:pt x="108" y="1136"/>
                    </a:lnTo>
                    <a:lnTo>
                      <a:pt x="107" y="1133"/>
                    </a:lnTo>
                    <a:lnTo>
                      <a:pt x="105" y="1129"/>
                    </a:lnTo>
                    <a:lnTo>
                      <a:pt x="103" y="1127"/>
                    </a:lnTo>
                    <a:lnTo>
                      <a:pt x="102" y="1123"/>
                    </a:lnTo>
                    <a:lnTo>
                      <a:pt x="101" y="1121"/>
                    </a:lnTo>
                    <a:lnTo>
                      <a:pt x="99" y="1117"/>
                    </a:lnTo>
                    <a:lnTo>
                      <a:pt x="98" y="1115"/>
                    </a:lnTo>
                    <a:lnTo>
                      <a:pt x="97" y="1113"/>
                    </a:lnTo>
                    <a:lnTo>
                      <a:pt x="96" y="1110"/>
                    </a:lnTo>
                    <a:lnTo>
                      <a:pt x="93" y="1107"/>
                    </a:lnTo>
                    <a:lnTo>
                      <a:pt x="92" y="1106"/>
                    </a:lnTo>
                    <a:lnTo>
                      <a:pt x="91" y="1102"/>
                    </a:lnTo>
                    <a:lnTo>
                      <a:pt x="90" y="1101"/>
                    </a:lnTo>
                    <a:lnTo>
                      <a:pt x="88" y="1098"/>
                    </a:lnTo>
                    <a:lnTo>
                      <a:pt x="87" y="1096"/>
                    </a:lnTo>
                    <a:lnTo>
                      <a:pt x="86" y="1094"/>
                    </a:lnTo>
                    <a:lnTo>
                      <a:pt x="85" y="1091"/>
                    </a:lnTo>
                    <a:lnTo>
                      <a:pt x="83" y="1089"/>
                    </a:lnTo>
                    <a:lnTo>
                      <a:pt x="82" y="1087"/>
                    </a:lnTo>
                    <a:lnTo>
                      <a:pt x="80" y="1084"/>
                    </a:lnTo>
                    <a:lnTo>
                      <a:pt x="78" y="1083"/>
                    </a:lnTo>
                    <a:lnTo>
                      <a:pt x="77" y="1080"/>
                    </a:lnTo>
                    <a:lnTo>
                      <a:pt x="77" y="1077"/>
                    </a:lnTo>
                    <a:lnTo>
                      <a:pt x="75" y="1075"/>
                    </a:lnTo>
                    <a:lnTo>
                      <a:pt x="75" y="1072"/>
                    </a:lnTo>
                    <a:lnTo>
                      <a:pt x="74" y="1070"/>
                    </a:lnTo>
                    <a:lnTo>
                      <a:pt x="72" y="1068"/>
                    </a:lnTo>
                    <a:lnTo>
                      <a:pt x="71" y="1064"/>
                    </a:lnTo>
                    <a:lnTo>
                      <a:pt x="70" y="1062"/>
                    </a:lnTo>
                    <a:lnTo>
                      <a:pt x="69" y="1059"/>
                    </a:lnTo>
                    <a:lnTo>
                      <a:pt x="67" y="1056"/>
                    </a:lnTo>
                    <a:lnTo>
                      <a:pt x="67" y="1052"/>
                    </a:lnTo>
                    <a:lnTo>
                      <a:pt x="66" y="1049"/>
                    </a:lnTo>
                    <a:lnTo>
                      <a:pt x="65" y="1045"/>
                    </a:lnTo>
                    <a:lnTo>
                      <a:pt x="64" y="1042"/>
                    </a:lnTo>
                    <a:lnTo>
                      <a:pt x="64" y="1038"/>
                    </a:lnTo>
                    <a:lnTo>
                      <a:pt x="63" y="1033"/>
                    </a:lnTo>
                    <a:lnTo>
                      <a:pt x="63" y="1030"/>
                    </a:lnTo>
                    <a:lnTo>
                      <a:pt x="61" y="1025"/>
                    </a:lnTo>
                    <a:lnTo>
                      <a:pt x="61" y="1020"/>
                    </a:lnTo>
                    <a:lnTo>
                      <a:pt x="60" y="1016"/>
                    </a:lnTo>
                    <a:lnTo>
                      <a:pt x="60" y="1010"/>
                    </a:lnTo>
                    <a:lnTo>
                      <a:pt x="59" y="1005"/>
                    </a:lnTo>
                    <a:lnTo>
                      <a:pt x="59" y="999"/>
                    </a:lnTo>
                    <a:lnTo>
                      <a:pt x="59" y="993"/>
                    </a:lnTo>
                    <a:lnTo>
                      <a:pt x="58" y="986"/>
                    </a:lnTo>
                    <a:lnTo>
                      <a:pt x="58" y="980"/>
                    </a:lnTo>
                    <a:lnTo>
                      <a:pt x="58" y="973"/>
                    </a:lnTo>
                    <a:lnTo>
                      <a:pt x="58" y="966"/>
                    </a:lnTo>
                    <a:lnTo>
                      <a:pt x="58" y="963"/>
                    </a:lnTo>
                    <a:lnTo>
                      <a:pt x="58" y="959"/>
                    </a:lnTo>
                    <a:lnTo>
                      <a:pt x="58" y="956"/>
                    </a:lnTo>
                    <a:lnTo>
                      <a:pt x="58" y="952"/>
                    </a:lnTo>
                    <a:lnTo>
                      <a:pt x="56" y="948"/>
                    </a:lnTo>
                    <a:lnTo>
                      <a:pt x="56" y="944"/>
                    </a:lnTo>
                    <a:lnTo>
                      <a:pt x="56" y="939"/>
                    </a:lnTo>
                    <a:lnTo>
                      <a:pt x="56" y="935"/>
                    </a:lnTo>
                    <a:lnTo>
                      <a:pt x="56" y="931"/>
                    </a:lnTo>
                    <a:lnTo>
                      <a:pt x="56" y="926"/>
                    </a:lnTo>
                    <a:lnTo>
                      <a:pt x="56" y="921"/>
                    </a:lnTo>
                    <a:lnTo>
                      <a:pt x="56" y="915"/>
                    </a:lnTo>
                    <a:lnTo>
                      <a:pt x="56" y="911"/>
                    </a:lnTo>
                    <a:lnTo>
                      <a:pt x="56" y="906"/>
                    </a:lnTo>
                    <a:lnTo>
                      <a:pt x="56" y="900"/>
                    </a:lnTo>
                    <a:lnTo>
                      <a:pt x="56" y="894"/>
                    </a:lnTo>
                    <a:lnTo>
                      <a:pt x="55" y="888"/>
                    </a:lnTo>
                    <a:lnTo>
                      <a:pt x="55" y="883"/>
                    </a:lnTo>
                    <a:lnTo>
                      <a:pt x="55" y="878"/>
                    </a:lnTo>
                    <a:lnTo>
                      <a:pt x="55" y="872"/>
                    </a:lnTo>
                    <a:lnTo>
                      <a:pt x="55" y="865"/>
                    </a:lnTo>
                    <a:lnTo>
                      <a:pt x="55" y="859"/>
                    </a:lnTo>
                    <a:lnTo>
                      <a:pt x="55" y="852"/>
                    </a:lnTo>
                    <a:lnTo>
                      <a:pt x="55" y="846"/>
                    </a:lnTo>
                    <a:lnTo>
                      <a:pt x="55" y="839"/>
                    </a:lnTo>
                    <a:lnTo>
                      <a:pt x="55" y="833"/>
                    </a:lnTo>
                    <a:lnTo>
                      <a:pt x="55" y="826"/>
                    </a:lnTo>
                    <a:lnTo>
                      <a:pt x="55" y="819"/>
                    </a:lnTo>
                    <a:lnTo>
                      <a:pt x="55" y="811"/>
                    </a:lnTo>
                    <a:lnTo>
                      <a:pt x="54" y="804"/>
                    </a:lnTo>
                    <a:lnTo>
                      <a:pt x="54" y="797"/>
                    </a:lnTo>
                    <a:lnTo>
                      <a:pt x="54" y="790"/>
                    </a:lnTo>
                    <a:lnTo>
                      <a:pt x="54" y="783"/>
                    </a:lnTo>
                    <a:lnTo>
                      <a:pt x="54" y="776"/>
                    </a:lnTo>
                    <a:lnTo>
                      <a:pt x="54" y="768"/>
                    </a:lnTo>
                    <a:lnTo>
                      <a:pt x="54" y="761"/>
                    </a:lnTo>
                    <a:lnTo>
                      <a:pt x="54" y="752"/>
                    </a:lnTo>
                    <a:lnTo>
                      <a:pt x="54" y="745"/>
                    </a:lnTo>
                    <a:lnTo>
                      <a:pt x="54" y="737"/>
                    </a:lnTo>
                    <a:lnTo>
                      <a:pt x="54" y="730"/>
                    </a:lnTo>
                    <a:lnTo>
                      <a:pt x="54" y="722"/>
                    </a:lnTo>
                    <a:lnTo>
                      <a:pt x="54" y="713"/>
                    </a:lnTo>
                    <a:lnTo>
                      <a:pt x="54" y="705"/>
                    </a:lnTo>
                    <a:lnTo>
                      <a:pt x="54" y="698"/>
                    </a:lnTo>
                    <a:lnTo>
                      <a:pt x="54" y="690"/>
                    </a:lnTo>
                    <a:lnTo>
                      <a:pt x="54" y="682"/>
                    </a:lnTo>
                    <a:lnTo>
                      <a:pt x="54" y="673"/>
                    </a:lnTo>
                    <a:lnTo>
                      <a:pt x="54" y="665"/>
                    </a:lnTo>
                    <a:lnTo>
                      <a:pt x="54" y="657"/>
                    </a:lnTo>
                    <a:lnTo>
                      <a:pt x="54" y="648"/>
                    </a:lnTo>
                    <a:lnTo>
                      <a:pt x="55" y="640"/>
                    </a:lnTo>
                    <a:lnTo>
                      <a:pt x="55" y="632"/>
                    </a:lnTo>
                    <a:lnTo>
                      <a:pt x="55" y="622"/>
                    </a:lnTo>
                    <a:lnTo>
                      <a:pt x="55" y="614"/>
                    </a:lnTo>
                    <a:lnTo>
                      <a:pt x="55" y="606"/>
                    </a:lnTo>
                    <a:lnTo>
                      <a:pt x="55" y="598"/>
                    </a:lnTo>
                    <a:lnTo>
                      <a:pt x="55" y="589"/>
                    </a:lnTo>
                    <a:lnTo>
                      <a:pt x="55" y="581"/>
                    </a:lnTo>
                    <a:lnTo>
                      <a:pt x="56" y="572"/>
                    </a:lnTo>
                    <a:lnTo>
                      <a:pt x="56" y="563"/>
                    </a:lnTo>
                    <a:lnTo>
                      <a:pt x="56" y="555"/>
                    </a:lnTo>
                    <a:lnTo>
                      <a:pt x="56" y="547"/>
                    </a:lnTo>
                    <a:lnTo>
                      <a:pt x="58" y="537"/>
                    </a:lnTo>
                    <a:lnTo>
                      <a:pt x="58" y="529"/>
                    </a:lnTo>
                    <a:lnTo>
                      <a:pt x="58" y="519"/>
                    </a:lnTo>
                    <a:lnTo>
                      <a:pt x="58" y="508"/>
                    </a:lnTo>
                    <a:lnTo>
                      <a:pt x="59" y="497"/>
                    </a:lnTo>
                    <a:lnTo>
                      <a:pt x="59" y="488"/>
                    </a:lnTo>
                    <a:lnTo>
                      <a:pt x="59" y="477"/>
                    </a:lnTo>
                    <a:lnTo>
                      <a:pt x="59" y="467"/>
                    </a:lnTo>
                    <a:lnTo>
                      <a:pt x="59" y="456"/>
                    </a:lnTo>
                    <a:lnTo>
                      <a:pt x="60" y="446"/>
                    </a:lnTo>
                    <a:lnTo>
                      <a:pt x="60" y="436"/>
                    </a:lnTo>
                    <a:lnTo>
                      <a:pt x="60" y="426"/>
                    </a:lnTo>
                    <a:lnTo>
                      <a:pt x="60" y="417"/>
                    </a:lnTo>
                    <a:lnTo>
                      <a:pt x="60" y="406"/>
                    </a:lnTo>
                    <a:lnTo>
                      <a:pt x="60" y="397"/>
                    </a:lnTo>
                    <a:lnTo>
                      <a:pt x="60" y="387"/>
                    </a:lnTo>
                    <a:lnTo>
                      <a:pt x="60" y="378"/>
                    </a:lnTo>
                    <a:lnTo>
                      <a:pt x="60" y="369"/>
                    </a:lnTo>
                    <a:lnTo>
                      <a:pt x="60" y="359"/>
                    </a:lnTo>
                    <a:lnTo>
                      <a:pt x="60" y="350"/>
                    </a:lnTo>
                    <a:lnTo>
                      <a:pt x="60" y="341"/>
                    </a:lnTo>
                    <a:lnTo>
                      <a:pt x="61" y="332"/>
                    </a:lnTo>
                    <a:lnTo>
                      <a:pt x="61" y="322"/>
                    </a:lnTo>
                    <a:lnTo>
                      <a:pt x="61" y="314"/>
                    </a:lnTo>
                    <a:lnTo>
                      <a:pt x="61" y="306"/>
                    </a:lnTo>
                    <a:lnTo>
                      <a:pt x="61" y="298"/>
                    </a:lnTo>
                    <a:lnTo>
                      <a:pt x="61" y="288"/>
                    </a:lnTo>
                    <a:lnTo>
                      <a:pt x="61" y="280"/>
                    </a:lnTo>
                    <a:lnTo>
                      <a:pt x="61" y="272"/>
                    </a:lnTo>
                    <a:lnTo>
                      <a:pt x="63" y="265"/>
                    </a:lnTo>
                    <a:lnTo>
                      <a:pt x="63" y="256"/>
                    </a:lnTo>
                    <a:lnTo>
                      <a:pt x="63" y="248"/>
                    </a:lnTo>
                    <a:lnTo>
                      <a:pt x="63" y="241"/>
                    </a:lnTo>
                    <a:lnTo>
                      <a:pt x="64" y="233"/>
                    </a:lnTo>
                    <a:lnTo>
                      <a:pt x="64" y="226"/>
                    </a:lnTo>
                    <a:lnTo>
                      <a:pt x="64" y="219"/>
                    </a:lnTo>
                    <a:lnTo>
                      <a:pt x="65" y="211"/>
                    </a:lnTo>
                    <a:lnTo>
                      <a:pt x="65" y="204"/>
                    </a:lnTo>
                    <a:lnTo>
                      <a:pt x="66" y="197"/>
                    </a:lnTo>
                    <a:lnTo>
                      <a:pt x="66" y="190"/>
                    </a:lnTo>
                    <a:lnTo>
                      <a:pt x="67" y="184"/>
                    </a:lnTo>
                    <a:lnTo>
                      <a:pt x="69" y="177"/>
                    </a:lnTo>
                    <a:lnTo>
                      <a:pt x="69" y="171"/>
                    </a:lnTo>
                    <a:lnTo>
                      <a:pt x="70" y="165"/>
                    </a:lnTo>
                    <a:lnTo>
                      <a:pt x="71" y="159"/>
                    </a:lnTo>
                    <a:lnTo>
                      <a:pt x="72" y="154"/>
                    </a:lnTo>
                    <a:lnTo>
                      <a:pt x="72" y="148"/>
                    </a:lnTo>
                    <a:lnTo>
                      <a:pt x="74" y="142"/>
                    </a:lnTo>
                    <a:lnTo>
                      <a:pt x="76" y="137"/>
                    </a:lnTo>
                    <a:lnTo>
                      <a:pt x="77" y="131"/>
                    </a:lnTo>
                    <a:lnTo>
                      <a:pt x="78" y="126"/>
                    </a:lnTo>
                    <a:lnTo>
                      <a:pt x="80" y="122"/>
                    </a:lnTo>
                    <a:lnTo>
                      <a:pt x="81" y="117"/>
                    </a:lnTo>
                    <a:lnTo>
                      <a:pt x="83" y="112"/>
                    </a:lnTo>
                    <a:lnTo>
                      <a:pt x="85" y="109"/>
                    </a:lnTo>
                    <a:lnTo>
                      <a:pt x="87" y="104"/>
                    </a:lnTo>
                    <a:lnTo>
                      <a:pt x="90" y="100"/>
                    </a:lnTo>
                    <a:lnTo>
                      <a:pt x="91" y="97"/>
                    </a:lnTo>
                    <a:lnTo>
                      <a:pt x="93" y="93"/>
                    </a:lnTo>
                    <a:lnTo>
                      <a:pt x="96" y="90"/>
                    </a:lnTo>
                    <a:lnTo>
                      <a:pt x="98" y="86"/>
                    </a:lnTo>
                    <a:lnTo>
                      <a:pt x="101" y="84"/>
                    </a:lnTo>
                    <a:lnTo>
                      <a:pt x="103" y="80"/>
                    </a:lnTo>
                    <a:lnTo>
                      <a:pt x="107" y="78"/>
                    </a:lnTo>
                    <a:lnTo>
                      <a:pt x="109" y="76"/>
                    </a:lnTo>
                    <a:lnTo>
                      <a:pt x="113" y="73"/>
                    </a:lnTo>
                    <a:lnTo>
                      <a:pt x="115" y="71"/>
                    </a:lnTo>
                    <a:lnTo>
                      <a:pt x="119" y="70"/>
                    </a:lnTo>
                    <a:lnTo>
                      <a:pt x="123" y="67"/>
                    </a:lnTo>
                    <a:lnTo>
                      <a:pt x="125" y="65"/>
                    </a:lnTo>
                    <a:lnTo>
                      <a:pt x="129" y="64"/>
                    </a:lnTo>
                    <a:lnTo>
                      <a:pt x="132" y="61"/>
                    </a:lnTo>
                    <a:lnTo>
                      <a:pt x="135" y="60"/>
                    </a:lnTo>
                    <a:lnTo>
                      <a:pt x="138" y="59"/>
                    </a:lnTo>
                    <a:lnTo>
                      <a:pt x="142" y="58"/>
                    </a:lnTo>
                    <a:lnTo>
                      <a:pt x="146" y="57"/>
                    </a:lnTo>
                    <a:lnTo>
                      <a:pt x="148" y="56"/>
                    </a:lnTo>
                    <a:lnTo>
                      <a:pt x="152" y="54"/>
                    </a:lnTo>
                    <a:lnTo>
                      <a:pt x="154" y="53"/>
                    </a:lnTo>
                    <a:lnTo>
                      <a:pt x="158" y="53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8" y="51"/>
                    </a:lnTo>
                    <a:lnTo>
                      <a:pt x="170" y="51"/>
                    </a:lnTo>
                    <a:lnTo>
                      <a:pt x="174" y="51"/>
                    </a:lnTo>
                    <a:lnTo>
                      <a:pt x="176" y="51"/>
                    </a:lnTo>
                    <a:lnTo>
                      <a:pt x="179" y="51"/>
                    </a:lnTo>
                    <a:lnTo>
                      <a:pt x="182" y="51"/>
                    </a:lnTo>
                    <a:lnTo>
                      <a:pt x="185" y="51"/>
                    </a:lnTo>
                    <a:lnTo>
                      <a:pt x="189" y="52"/>
                    </a:lnTo>
                    <a:lnTo>
                      <a:pt x="191" y="52"/>
                    </a:lnTo>
                    <a:lnTo>
                      <a:pt x="193" y="53"/>
                    </a:lnTo>
                    <a:lnTo>
                      <a:pt x="196" y="53"/>
                    </a:lnTo>
                    <a:lnTo>
                      <a:pt x="200" y="54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7" y="57"/>
                    </a:lnTo>
                    <a:lnTo>
                      <a:pt x="211" y="58"/>
                    </a:lnTo>
                    <a:lnTo>
                      <a:pt x="213" y="59"/>
                    </a:lnTo>
                    <a:lnTo>
                      <a:pt x="215" y="60"/>
                    </a:lnTo>
                    <a:lnTo>
                      <a:pt x="218" y="61"/>
                    </a:lnTo>
                    <a:lnTo>
                      <a:pt x="219" y="63"/>
                    </a:lnTo>
                    <a:lnTo>
                      <a:pt x="222" y="65"/>
                    </a:lnTo>
                    <a:lnTo>
                      <a:pt x="224" y="66"/>
                    </a:lnTo>
                    <a:lnTo>
                      <a:pt x="226" y="67"/>
                    </a:lnTo>
                    <a:lnTo>
                      <a:pt x="229" y="70"/>
                    </a:lnTo>
                    <a:lnTo>
                      <a:pt x="231" y="71"/>
                    </a:lnTo>
                    <a:lnTo>
                      <a:pt x="234" y="73"/>
                    </a:lnTo>
                    <a:lnTo>
                      <a:pt x="235" y="76"/>
                    </a:lnTo>
                    <a:lnTo>
                      <a:pt x="237" y="78"/>
                    </a:lnTo>
                    <a:lnTo>
                      <a:pt x="239" y="79"/>
                    </a:lnTo>
                    <a:lnTo>
                      <a:pt x="241" y="81"/>
                    </a:lnTo>
                    <a:lnTo>
                      <a:pt x="242" y="84"/>
                    </a:lnTo>
                    <a:lnTo>
                      <a:pt x="245" y="86"/>
                    </a:lnTo>
                    <a:lnTo>
                      <a:pt x="246" y="89"/>
                    </a:lnTo>
                    <a:lnTo>
                      <a:pt x="247" y="92"/>
                    </a:lnTo>
                    <a:lnTo>
                      <a:pt x="250" y="94"/>
                    </a:lnTo>
                    <a:lnTo>
                      <a:pt x="251" y="97"/>
                    </a:lnTo>
                    <a:lnTo>
                      <a:pt x="252" y="99"/>
                    </a:lnTo>
                    <a:lnTo>
                      <a:pt x="253" y="103"/>
                    </a:lnTo>
                    <a:lnTo>
                      <a:pt x="255" y="105"/>
                    </a:lnTo>
                    <a:lnTo>
                      <a:pt x="256" y="109"/>
                    </a:lnTo>
                    <a:lnTo>
                      <a:pt x="257" y="111"/>
                    </a:lnTo>
                    <a:lnTo>
                      <a:pt x="258" y="115"/>
                    </a:lnTo>
                    <a:lnTo>
                      <a:pt x="259" y="118"/>
                    </a:lnTo>
                    <a:lnTo>
                      <a:pt x="261" y="120"/>
                    </a:lnTo>
                    <a:lnTo>
                      <a:pt x="261" y="124"/>
                    </a:lnTo>
                    <a:lnTo>
                      <a:pt x="262" y="128"/>
                    </a:lnTo>
                    <a:lnTo>
                      <a:pt x="263" y="131"/>
                    </a:lnTo>
                    <a:lnTo>
                      <a:pt x="263" y="135"/>
                    </a:lnTo>
                    <a:lnTo>
                      <a:pt x="264" y="138"/>
                    </a:lnTo>
                    <a:lnTo>
                      <a:pt x="264" y="142"/>
                    </a:lnTo>
                    <a:lnTo>
                      <a:pt x="264" y="146"/>
                    </a:lnTo>
                    <a:lnTo>
                      <a:pt x="266" y="150"/>
                    </a:lnTo>
                    <a:lnTo>
                      <a:pt x="266" y="155"/>
                    </a:lnTo>
                    <a:lnTo>
                      <a:pt x="266" y="161"/>
                    </a:lnTo>
                    <a:lnTo>
                      <a:pt x="267" y="167"/>
                    </a:lnTo>
                    <a:lnTo>
                      <a:pt x="267" y="172"/>
                    </a:lnTo>
                    <a:lnTo>
                      <a:pt x="267" y="178"/>
                    </a:lnTo>
                    <a:lnTo>
                      <a:pt x="268" y="184"/>
                    </a:lnTo>
                    <a:lnTo>
                      <a:pt x="268" y="191"/>
                    </a:lnTo>
                    <a:lnTo>
                      <a:pt x="268" y="197"/>
                    </a:lnTo>
                    <a:lnTo>
                      <a:pt x="268" y="204"/>
                    </a:lnTo>
                    <a:lnTo>
                      <a:pt x="269" y="213"/>
                    </a:lnTo>
                    <a:lnTo>
                      <a:pt x="269" y="220"/>
                    </a:lnTo>
                    <a:lnTo>
                      <a:pt x="269" y="228"/>
                    </a:lnTo>
                    <a:lnTo>
                      <a:pt x="269" y="235"/>
                    </a:lnTo>
                    <a:lnTo>
                      <a:pt x="269" y="243"/>
                    </a:lnTo>
                    <a:lnTo>
                      <a:pt x="269" y="252"/>
                    </a:lnTo>
                    <a:lnTo>
                      <a:pt x="269" y="261"/>
                    </a:lnTo>
                    <a:lnTo>
                      <a:pt x="269" y="269"/>
                    </a:lnTo>
                    <a:lnTo>
                      <a:pt x="271" y="279"/>
                    </a:lnTo>
                    <a:lnTo>
                      <a:pt x="271" y="287"/>
                    </a:lnTo>
                    <a:lnTo>
                      <a:pt x="271" y="296"/>
                    </a:lnTo>
                    <a:lnTo>
                      <a:pt x="271" y="306"/>
                    </a:lnTo>
                    <a:lnTo>
                      <a:pt x="271" y="315"/>
                    </a:lnTo>
                    <a:lnTo>
                      <a:pt x="271" y="325"/>
                    </a:lnTo>
                    <a:lnTo>
                      <a:pt x="271" y="334"/>
                    </a:lnTo>
                    <a:lnTo>
                      <a:pt x="271" y="344"/>
                    </a:lnTo>
                    <a:lnTo>
                      <a:pt x="271" y="354"/>
                    </a:lnTo>
                    <a:lnTo>
                      <a:pt x="271" y="364"/>
                    </a:lnTo>
                    <a:lnTo>
                      <a:pt x="271" y="374"/>
                    </a:lnTo>
                    <a:lnTo>
                      <a:pt x="271" y="384"/>
                    </a:lnTo>
                    <a:lnTo>
                      <a:pt x="271" y="394"/>
                    </a:lnTo>
                    <a:lnTo>
                      <a:pt x="271" y="405"/>
                    </a:lnTo>
                    <a:lnTo>
                      <a:pt x="271" y="415"/>
                    </a:lnTo>
                    <a:lnTo>
                      <a:pt x="271" y="425"/>
                    </a:lnTo>
                    <a:lnTo>
                      <a:pt x="271" y="436"/>
                    </a:lnTo>
                    <a:lnTo>
                      <a:pt x="271" y="445"/>
                    </a:lnTo>
                    <a:lnTo>
                      <a:pt x="271" y="456"/>
                    </a:lnTo>
                    <a:lnTo>
                      <a:pt x="271" y="467"/>
                    </a:lnTo>
                    <a:lnTo>
                      <a:pt x="271" y="477"/>
                    </a:lnTo>
                    <a:lnTo>
                      <a:pt x="269" y="487"/>
                    </a:lnTo>
                    <a:lnTo>
                      <a:pt x="269" y="497"/>
                    </a:lnTo>
                    <a:lnTo>
                      <a:pt x="269" y="508"/>
                    </a:lnTo>
                    <a:lnTo>
                      <a:pt x="269" y="517"/>
                    </a:lnTo>
                    <a:lnTo>
                      <a:pt x="269" y="528"/>
                    </a:lnTo>
                    <a:lnTo>
                      <a:pt x="269" y="537"/>
                    </a:lnTo>
                    <a:lnTo>
                      <a:pt x="269" y="548"/>
                    </a:lnTo>
                    <a:lnTo>
                      <a:pt x="269" y="557"/>
                    </a:lnTo>
                    <a:lnTo>
                      <a:pt x="269" y="567"/>
                    </a:lnTo>
                    <a:lnTo>
                      <a:pt x="269" y="578"/>
                    </a:lnTo>
                    <a:lnTo>
                      <a:pt x="269" y="587"/>
                    </a:lnTo>
                    <a:lnTo>
                      <a:pt x="269" y="595"/>
                    </a:lnTo>
                    <a:lnTo>
                      <a:pt x="268" y="605"/>
                    </a:lnTo>
                    <a:lnTo>
                      <a:pt x="268" y="614"/>
                    </a:lnTo>
                    <a:lnTo>
                      <a:pt x="268" y="624"/>
                    </a:lnTo>
                    <a:lnTo>
                      <a:pt x="268" y="632"/>
                    </a:lnTo>
                    <a:lnTo>
                      <a:pt x="268" y="640"/>
                    </a:lnTo>
                    <a:lnTo>
                      <a:pt x="268" y="650"/>
                    </a:lnTo>
                    <a:lnTo>
                      <a:pt x="268" y="658"/>
                    </a:lnTo>
                    <a:lnTo>
                      <a:pt x="268" y="666"/>
                    </a:lnTo>
                    <a:lnTo>
                      <a:pt x="268" y="673"/>
                    </a:lnTo>
                    <a:lnTo>
                      <a:pt x="268" y="682"/>
                    </a:lnTo>
                    <a:lnTo>
                      <a:pt x="268" y="689"/>
                    </a:lnTo>
                    <a:lnTo>
                      <a:pt x="268" y="697"/>
                    </a:lnTo>
                    <a:lnTo>
                      <a:pt x="268" y="704"/>
                    </a:lnTo>
                    <a:lnTo>
                      <a:pt x="268" y="712"/>
                    </a:lnTo>
                    <a:lnTo>
                      <a:pt x="268" y="719"/>
                    </a:lnTo>
                    <a:lnTo>
                      <a:pt x="267" y="726"/>
                    </a:lnTo>
                    <a:lnTo>
                      <a:pt x="267" y="735"/>
                    </a:lnTo>
                    <a:lnTo>
                      <a:pt x="267" y="742"/>
                    </a:lnTo>
                    <a:lnTo>
                      <a:pt x="267" y="750"/>
                    </a:lnTo>
                    <a:lnTo>
                      <a:pt x="267" y="757"/>
                    </a:lnTo>
                    <a:lnTo>
                      <a:pt x="267" y="765"/>
                    </a:lnTo>
                    <a:lnTo>
                      <a:pt x="267" y="772"/>
                    </a:lnTo>
                    <a:lnTo>
                      <a:pt x="267" y="781"/>
                    </a:lnTo>
                    <a:lnTo>
                      <a:pt x="266" y="788"/>
                    </a:lnTo>
                    <a:lnTo>
                      <a:pt x="266" y="796"/>
                    </a:lnTo>
                    <a:lnTo>
                      <a:pt x="266" y="803"/>
                    </a:lnTo>
                    <a:lnTo>
                      <a:pt x="266" y="811"/>
                    </a:lnTo>
                    <a:lnTo>
                      <a:pt x="266" y="819"/>
                    </a:lnTo>
                    <a:lnTo>
                      <a:pt x="264" y="826"/>
                    </a:lnTo>
                    <a:lnTo>
                      <a:pt x="264" y="834"/>
                    </a:lnTo>
                    <a:lnTo>
                      <a:pt x="264" y="841"/>
                    </a:lnTo>
                    <a:lnTo>
                      <a:pt x="264" y="848"/>
                    </a:lnTo>
                    <a:lnTo>
                      <a:pt x="263" y="855"/>
                    </a:lnTo>
                    <a:lnTo>
                      <a:pt x="263" y="863"/>
                    </a:lnTo>
                    <a:lnTo>
                      <a:pt x="262" y="870"/>
                    </a:lnTo>
                    <a:lnTo>
                      <a:pt x="262" y="878"/>
                    </a:lnTo>
                    <a:lnTo>
                      <a:pt x="262" y="885"/>
                    </a:lnTo>
                    <a:lnTo>
                      <a:pt x="261" y="892"/>
                    </a:lnTo>
                    <a:lnTo>
                      <a:pt x="261" y="899"/>
                    </a:lnTo>
                    <a:lnTo>
                      <a:pt x="261" y="906"/>
                    </a:lnTo>
                    <a:lnTo>
                      <a:pt x="259" y="913"/>
                    </a:lnTo>
                    <a:lnTo>
                      <a:pt x="259" y="920"/>
                    </a:lnTo>
                    <a:lnTo>
                      <a:pt x="258" y="926"/>
                    </a:lnTo>
                    <a:lnTo>
                      <a:pt x="258" y="933"/>
                    </a:lnTo>
                    <a:lnTo>
                      <a:pt x="257" y="940"/>
                    </a:lnTo>
                    <a:lnTo>
                      <a:pt x="256" y="946"/>
                    </a:lnTo>
                    <a:lnTo>
                      <a:pt x="256" y="953"/>
                    </a:lnTo>
                    <a:lnTo>
                      <a:pt x="255" y="959"/>
                    </a:lnTo>
                    <a:lnTo>
                      <a:pt x="255" y="965"/>
                    </a:lnTo>
                    <a:lnTo>
                      <a:pt x="253" y="972"/>
                    </a:lnTo>
                    <a:lnTo>
                      <a:pt x="252" y="978"/>
                    </a:lnTo>
                    <a:lnTo>
                      <a:pt x="252" y="984"/>
                    </a:lnTo>
                    <a:lnTo>
                      <a:pt x="251" y="990"/>
                    </a:lnTo>
                    <a:lnTo>
                      <a:pt x="250" y="996"/>
                    </a:lnTo>
                    <a:lnTo>
                      <a:pt x="248" y="1002"/>
                    </a:lnTo>
                    <a:lnTo>
                      <a:pt x="247" y="1006"/>
                    </a:lnTo>
                    <a:lnTo>
                      <a:pt x="247" y="1012"/>
                    </a:lnTo>
                    <a:lnTo>
                      <a:pt x="246" y="1018"/>
                    </a:lnTo>
                    <a:lnTo>
                      <a:pt x="245" y="1023"/>
                    </a:lnTo>
                    <a:lnTo>
                      <a:pt x="244" y="1028"/>
                    </a:lnTo>
                    <a:lnTo>
                      <a:pt x="242" y="1033"/>
                    </a:lnTo>
                    <a:lnTo>
                      <a:pt x="241" y="1038"/>
                    </a:lnTo>
                    <a:lnTo>
                      <a:pt x="240" y="1043"/>
                    </a:lnTo>
                    <a:lnTo>
                      <a:pt x="239" y="1046"/>
                    </a:lnTo>
                    <a:lnTo>
                      <a:pt x="237" y="1051"/>
                    </a:lnTo>
                    <a:lnTo>
                      <a:pt x="236" y="1056"/>
                    </a:lnTo>
                    <a:lnTo>
                      <a:pt x="235" y="1059"/>
                    </a:lnTo>
                    <a:lnTo>
                      <a:pt x="233" y="1064"/>
                    </a:lnTo>
                    <a:lnTo>
                      <a:pt x="231" y="1068"/>
                    </a:lnTo>
                    <a:lnTo>
                      <a:pt x="230" y="1071"/>
                    </a:lnTo>
                    <a:lnTo>
                      <a:pt x="229" y="1075"/>
                    </a:lnTo>
                    <a:lnTo>
                      <a:pt x="226" y="1078"/>
                    </a:lnTo>
                    <a:lnTo>
                      <a:pt x="225" y="1081"/>
                    </a:lnTo>
                    <a:lnTo>
                      <a:pt x="224" y="1084"/>
                    </a:lnTo>
                    <a:lnTo>
                      <a:pt x="222" y="1088"/>
                    </a:lnTo>
                    <a:lnTo>
                      <a:pt x="219" y="1091"/>
                    </a:lnTo>
                    <a:lnTo>
                      <a:pt x="218" y="1095"/>
                    </a:lnTo>
                    <a:lnTo>
                      <a:pt x="215" y="1098"/>
                    </a:lnTo>
                    <a:lnTo>
                      <a:pt x="213" y="1102"/>
                    </a:lnTo>
                    <a:lnTo>
                      <a:pt x="212" y="1106"/>
                    </a:lnTo>
                    <a:lnTo>
                      <a:pt x="209" y="1109"/>
                    </a:lnTo>
                    <a:lnTo>
                      <a:pt x="208" y="1113"/>
                    </a:lnTo>
                    <a:lnTo>
                      <a:pt x="206" y="1116"/>
                    </a:lnTo>
                    <a:lnTo>
                      <a:pt x="204" y="1119"/>
                    </a:lnTo>
                    <a:lnTo>
                      <a:pt x="203" y="1122"/>
                    </a:lnTo>
                    <a:lnTo>
                      <a:pt x="201" y="1126"/>
                    </a:lnTo>
                    <a:lnTo>
                      <a:pt x="200" y="1128"/>
                    </a:lnTo>
                    <a:lnTo>
                      <a:pt x="198" y="1132"/>
                    </a:lnTo>
                    <a:lnTo>
                      <a:pt x="197" y="1134"/>
                    </a:lnTo>
                    <a:lnTo>
                      <a:pt x="196" y="1137"/>
                    </a:lnTo>
                    <a:lnTo>
                      <a:pt x="195" y="1141"/>
                    </a:lnTo>
                    <a:lnTo>
                      <a:pt x="192" y="1143"/>
                    </a:lnTo>
                    <a:lnTo>
                      <a:pt x="192" y="1146"/>
                    </a:lnTo>
                    <a:lnTo>
                      <a:pt x="191" y="1149"/>
                    </a:lnTo>
                    <a:lnTo>
                      <a:pt x="190" y="1152"/>
                    </a:lnTo>
                    <a:lnTo>
                      <a:pt x="189" y="1155"/>
                    </a:lnTo>
                    <a:lnTo>
                      <a:pt x="187" y="1158"/>
                    </a:lnTo>
                    <a:lnTo>
                      <a:pt x="186" y="1161"/>
                    </a:lnTo>
                    <a:lnTo>
                      <a:pt x="185" y="1163"/>
                    </a:lnTo>
                    <a:lnTo>
                      <a:pt x="184" y="1166"/>
                    </a:lnTo>
                    <a:lnTo>
                      <a:pt x="184" y="1168"/>
                    </a:lnTo>
                    <a:lnTo>
                      <a:pt x="182" y="1172"/>
                    </a:lnTo>
                    <a:lnTo>
                      <a:pt x="181" y="1174"/>
                    </a:lnTo>
                    <a:lnTo>
                      <a:pt x="181" y="1176"/>
                    </a:lnTo>
                    <a:lnTo>
                      <a:pt x="180" y="1180"/>
                    </a:lnTo>
                    <a:lnTo>
                      <a:pt x="180" y="1182"/>
                    </a:lnTo>
                    <a:lnTo>
                      <a:pt x="179" y="1185"/>
                    </a:lnTo>
                    <a:lnTo>
                      <a:pt x="178" y="1187"/>
                    </a:lnTo>
                    <a:lnTo>
                      <a:pt x="178" y="1191"/>
                    </a:lnTo>
                    <a:lnTo>
                      <a:pt x="176" y="1193"/>
                    </a:lnTo>
                    <a:lnTo>
                      <a:pt x="176" y="1195"/>
                    </a:lnTo>
                    <a:lnTo>
                      <a:pt x="175" y="1198"/>
                    </a:lnTo>
                    <a:lnTo>
                      <a:pt x="175" y="1201"/>
                    </a:lnTo>
                    <a:lnTo>
                      <a:pt x="175" y="1204"/>
                    </a:lnTo>
                    <a:lnTo>
                      <a:pt x="174" y="1206"/>
                    </a:lnTo>
                    <a:lnTo>
                      <a:pt x="174" y="1208"/>
                    </a:lnTo>
                    <a:lnTo>
                      <a:pt x="174" y="1212"/>
                    </a:lnTo>
                    <a:lnTo>
                      <a:pt x="173" y="1214"/>
                    </a:lnTo>
                    <a:lnTo>
                      <a:pt x="173" y="1217"/>
                    </a:lnTo>
                    <a:lnTo>
                      <a:pt x="173" y="1220"/>
                    </a:lnTo>
                    <a:lnTo>
                      <a:pt x="173" y="1222"/>
                    </a:lnTo>
                    <a:lnTo>
                      <a:pt x="171" y="1226"/>
                    </a:lnTo>
                    <a:lnTo>
                      <a:pt x="171" y="1228"/>
                    </a:lnTo>
                    <a:lnTo>
                      <a:pt x="171" y="1231"/>
                    </a:lnTo>
                    <a:lnTo>
                      <a:pt x="171" y="1234"/>
                    </a:lnTo>
                    <a:lnTo>
                      <a:pt x="171" y="1237"/>
                    </a:lnTo>
                    <a:lnTo>
                      <a:pt x="170" y="1240"/>
                    </a:lnTo>
                    <a:lnTo>
                      <a:pt x="170" y="1243"/>
                    </a:lnTo>
                    <a:lnTo>
                      <a:pt x="170" y="1246"/>
                    </a:lnTo>
                    <a:lnTo>
                      <a:pt x="170" y="1248"/>
                    </a:lnTo>
                    <a:lnTo>
                      <a:pt x="170" y="1252"/>
                    </a:lnTo>
                    <a:lnTo>
                      <a:pt x="170" y="1254"/>
                    </a:lnTo>
                    <a:lnTo>
                      <a:pt x="170" y="1258"/>
                    </a:lnTo>
                    <a:lnTo>
                      <a:pt x="170" y="1261"/>
                    </a:lnTo>
                    <a:lnTo>
                      <a:pt x="170" y="1265"/>
                    </a:lnTo>
                    <a:lnTo>
                      <a:pt x="170" y="1267"/>
                    </a:lnTo>
                    <a:lnTo>
                      <a:pt x="170" y="1271"/>
                    </a:lnTo>
                    <a:lnTo>
                      <a:pt x="170" y="1274"/>
                    </a:lnTo>
                    <a:lnTo>
                      <a:pt x="170" y="1278"/>
                    </a:lnTo>
                    <a:lnTo>
                      <a:pt x="170" y="1282"/>
                    </a:lnTo>
                    <a:lnTo>
                      <a:pt x="170" y="1285"/>
                    </a:lnTo>
                    <a:lnTo>
                      <a:pt x="170" y="1287"/>
                    </a:lnTo>
                    <a:lnTo>
                      <a:pt x="170" y="1291"/>
                    </a:lnTo>
                    <a:lnTo>
                      <a:pt x="170" y="1293"/>
                    </a:lnTo>
                    <a:lnTo>
                      <a:pt x="170" y="1297"/>
                    </a:lnTo>
                    <a:lnTo>
                      <a:pt x="170" y="1300"/>
                    </a:lnTo>
                    <a:lnTo>
                      <a:pt x="170" y="1303"/>
                    </a:lnTo>
                    <a:lnTo>
                      <a:pt x="170" y="1305"/>
                    </a:lnTo>
                    <a:lnTo>
                      <a:pt x="170" y="1308"/>
                    </a:lnTo>
                    <a:lnTo>
                      <a:pt x="170" y="1310"/>
                    </a:lnTo>
                    <a:lnTo>
                      <a:pt x="171" y="1313"/>
                    </a:lnTo>
                    <a:lnTo>
                      <a:pt x="171" y="1316"/>
                    </a:lnTo>
                    <a:lnTo>
                      <a:pt x="171" y="1318"/>
                    </a:lnTo>
                    <a:lnTo>
                      <a:pt x="171" y="1320"/>
                    </a:lnTo>
                    <a:lnTo>
                      <a:pt x="171" y="1322"/>
                    </a:lnTo>
                    <a:lnTo>
                      <a:pt x="171" y="1324"/>
                    </a:lnTo>
                    <a:lnTo>
                      <a:pt x="171" y="1326"/>
                    </a:lnTo>
                    <a:lnTo>
                      <a:pt x="171" y="1329"/>
                    </a:lnTo>
                    <a:lnTo>
                      <a:pt x="171" y="1330"/>
                    </a:lnTo>
                    <a:lnTo>
                      <a:pt x="173" y="1332"/>
                    </a:lnTo>
                    <a:lnTo>
                      <a:pt x="173" y="1335"/>
                    </a:lnTo>
                    <a:lnTo>
                      <a:pt x="173" y="1336"/>
                    </a:lnTo>
                    <a:lnTo>
                      <a:pt x="173" y="1337"/>
                    </a:lnTo>
                    <a:lnTo>
                      <a:pt x="173" y="1339"/>
                    </a:lnTo>
                    <a:lnTo>
                      <a:pt x="173" y="1341"/>
                    </a:lnTo>
                    <a:lnTo>
                      <a:pt x="174" y="1342"/>
                    </a:lnTo>
                    <a:lnTo>
                      <a:pt x="174" y="1344"/>
                    </a:lnTo>
                    <a:lnTo>
                      <a:pt x="174" y="1345"/>
                    </a:lnTo>
                    <a:lnTo>
                      <a:pt x="174" y="1346"/>
                    </a:lnTo>
                    <a:lnTo>
                      <a:pt x="174" y="1348"/>
                    </a:lnTo>
                    <a:lnTo>
                      <a:pt x="174" y="1349"/>
                    </a:lnTo>
                    <a:lnTo>
                      <a:pt x="175" y="1350"/>
                    </a:lnTo>
                    <a:lnTo>
                      <a:pt x="175" y="1351"/>
                    </a:lnTo>
                    <a:lnTo>
                      <a:pt x="175" y="1352"/>
                    </a:lnTo>
                    <a:lnTo>
                      <a:pt x="175" y="1354"/>
                    </a:lnTo>
                    <a:lnTo>
                      <a:pt x="175" y="1355"/>
                    </a:lnTo>
                    <a:lnTo>
                      <a:pt x="175" y="1356"/>
                    </a:lnTo>
                    <a:lnTo>
                      <a:pt x="175" y="1356"/>
                    </a:lnTo>
                    <a:lnTo>
                      <a:pt x="176" y="1357"/>
                    </a:lnTo>
                    <a:lnTo>
                      <a:pt x="176" y="1358"/>
                    </a:lnTo>
                    <a:lnTo>
                      <a:pt x="176" y="1358"/>
                    </a:lnTo>
                    <a:lnTo>
                      <a:pt x="176" y="1359"/>
                    </a:lnTo>
                    <a:lnTo>
                      <a:pt x="176" y="1361"/>
                    </a:lnTo>
                    <a:lnTo>
                      <a:pt x="176" y="1361"/>
                    </a:lnTo>
                    <a:lnTo>
                      <a:pt x="176" y="1362"/>
                    </a:lnTo>
                    <a:lnTo>
                      <a:pt x="176" y="1362"/>
                    </a:lnTo>
                    <a:lnTo>
                      <a:pt x="178" y="1363"/>
                    </a:lnTo>
                    <a:lnTo>
                      <a:pt x="178" y="1364"/>
                    </a:lnTo>
                    <a:lnTo>
                      <a:pt x="178" y="1364"/>
                    </a:lnTo>
                    <a:lnTo>
                      <a:pt x="178" y="1365"/>
                    </a:lnTo>
                    <a:lnTo>
                      <a:pt x="178" y="1365"/>
                    </a:lnTo>
                    <a:lnTo>
                      <a:pt x="178" y="1367"/>
                    </a:lnTo>
                    <a:lnTo>
                      <a:pt x="215" y="1355"/>
                    </a:lnTo>
                    <a:lnTo>
                      <a:pt x="215" y="1355"/>
                    </a:lnTo>
                    <a:lnTo>
                      <a:pt x="215" y="1354"/>
                    </a:lnTo>
                    <a:lnTo>
                      <a:pt x="215" y="1354"/>
                    </a:lnTo>
                    <a:lnTo>
                      <a:pt x="215" y="1352"/>
                    </a:lnTo>
                    <a:lnTo>
                      <a:pt x="215" y="1351"/>
                    </a:lnTo>
                    <a:lnTo>
                      <a:pt x="215" y="1351"/>
                    </a:lnTo>
                    <a:lnTo>
                      <a:pt x="215" y="1350"/>
                    </a:lnTo>
                    <a:lnTo>
                      <a:pt x="215" y="1349"/>
                    </a:lnTo>
                    <a:lnTo>
                      <a:pt x="215" y="1346"/>
                    </a:lnTo>
                    <a:lnTo>
                      <a:pt x="215" y="1345"/>
                    </a:lnTo>
                    <a:lnTo>
                      <a:pt x="215" y="1344"/>
                    </a:lnTo>
                    <a:lnTo>
                      <a:pt x="215" y="1342"/>
                    </a:lnTo>
                    <a:lnTo>
                      <a:pt x="215" y="1341"/>
                    </a:lnTo>
                    <a:lnTo>
                      <a:pt x="215" y="1339"/>
                    </a:lnTo>
                    <a:lnTo>
                      <a:pt x="215" y="1337"/>
                    </a:lnTo>
                    <a:lnTo>
                      <a:pt x="214" y="1335"/>
                    </a:lnTo>
                    <a:lnTo>
                      <a:pt x="214" y="1332"/>
                    </a:lnTo>
                    <a:lnTo>
                      <a:pt x="214" y="1330"/>
                    </a:lnTo>
                    <a:lnTo>
                      <a:pt x="214" y="1328"/>
                    </a:lnTo>
                    <a:lnTo>
                      <a:pt x="214" y="1325"/>
                    </a:lnTo>
                    <a:lnTo>
                      <a:pt x="214" y="1323"/>
                    </a:lnTo>
                    <a:lnTo>
                      <a:pt x="214" y="1320"/>
                    </a:lnTo>
                    <a:lnTo>
                      <a:pt x="214" y="1318"/>
                    </a:lnTo>
                    <a:lnTo>
                      <a:pt x="214" y="1315"/>
                    </a:lnTo>
                    <a:lnTo>
                      <a:pt x="215" y="1312"/>
                    </a:lnTo>
                    <a:lnTo>
                      <a:pt x="215" y="1309"/>
                    </a:lnTo>
                    <a:lnTo>
                      <a:pt x="215" y="1306"/>
                    </a:lnTo>
                    <a:lnTo>
                      <a:pt x="215" y="1303"/>
                    </a:lnTo>
                    <a:lnTo>
                      <a:pt x="215" y="1300"/>
                    </a:lnTo>
                    <a:lnTo>
                      <a:pt x="215" y="1297"/>
                    </a:lnTo>
                    <a:lnTo>
                      <a:pt x="215" y="1293"/>
                    </a:lnTo>
                    <a:lnTo>
                      <a:pt x="215" y="1290"/>
                    </a:lnTo>
                    <a:lnTo>
                      <a:pt x="215" y="1287"/>
                    </a:lnTo>
                    <a:lnTo>
                      <a:pt x="217" y="1284"/>
                    </a:lnTo>
                    <a:lnTo>
                      <a:pt x="217" y="1280"/>
                    </a:lnTo>
                    <a:lnTo>
                      <a:pt x="217" y="1277"/>
                    </a:lnTo>
                    <a:lnTo>
                      <a:pt x="217" y="1273"/>
                    </a:lnTo>
                    <a:lnTo>
                      <a:pt x="218" y="1270"/>
                    </a:lnTo>
                    <a:lnTo>
                      <a:pt x="218" y="1266"/>
                    </a:lnTo>
                    <a:lnTo>
                      <a:pt x="218" y="1263"/>
                    </a:lnTo>
                    <a:lnTo>
                      <a:pt x="219" y="1258"/>
                    </a:lnTo>
                    <a:lnTo>
                      <a:pt x="219" y="1254"/>
                    </a:lnTo>
                    <a:lnTo>
                      <a:pt x="220" y="1251"/>
                    </a:lnTo>
                    <a:lnTo>
                      <a:pt x="220" y="1247"/>
                    </a:lnTo>
                    <a:lnTo>
                      <a:pt x="222" y="1243"/>
                    </a:lnTo>
                    <a:lnTo>
                      <a:pt x="222" y="1239"/>
                    </a:lnTo>
                    <a:lnTo>
                      <a:pt x="223" y="1235"/>
                    </a:lnTo>
                    <a:lnTo>
                      <a:pt x="223" y="1232"/>
                    </a:lnTo>
                    <a:lnTo>
                      <a:pt x="224" y="1227"/>
                    </a:lnTo>
                    <a:lnTo>
                      <a:pt x="225" y="1224"/>
                    </a:lnTo>
                    <a:lnTo>
                      <a:pt x="225" y="1219"/>
                    </a:lnTo>
                    <a:lnTo>
                      <a:pt x="226" y="1215"/>
                    </a:lnTo>
                    <a:lnTo>
                      <a:pt x="228" y="1212"/>
                    </a:lnTo>
                    <a:lnTo>
                      <a:pt x="229" y="1207"/>
                    </a:lnTo>
                    <a:lnTo>
                      <a:pt x="230" y="1204"/>
                    </a:lnTo>
                    <a:lnTo>
                      <a:pt x="230" y="1200"/>
                    </a:lnTo>
                    <a:lnTo>
                      <a:pt x="231" y="1195"/>
                    </a:lnTo>
                    <a:lnTo>
                      <a:pt x="233" y="1192"/>
                    </a:lnTo>
                    <a:lnTo>
                      <a:pt x="234" y="1187"/>
                    </a:lnTo>
                    <a:lnTo>
                      <a:pt x="235" y="1183"/>
                    </a:lnTo>
                    <a:lnTo>
                      <a:pt x="237" y="1180"/>
                    </a:lnTo>
                    <a:lnTo>
                      <a:pt x="239" y="1175"/>
                    </a:lnTo>
                    <a:lnTo>
                      <a:pt x="240" y="1172"/>
                    </a:lnTo>
                    <a:lnTo>
                      <a:pt x="241" y="1168"/>
                    </a:lnTo>
                    <a:lnTo>
                      <a:pt x="242" y="1165"/>
                    </a:lnTo>
                    <a:lnTo>
                      <a:pt x="244" y="1161"/>
                    </a:lnTo>
                    <a:lnTo>
                      <a:pt x="245" y="1158"/>
                    </a:lnTo>
                    <a:lnTo>
                      <a:pt x="246" y="1154"/>
                    </a:lnTo>
                    <a:lnTo>
                      <a:pt x="248" y="1150"/>
                    </a:lnTo>
                    <a:lnTo>
                      <a:pt x="250" y="1148"/>
                    </a:lnTo>
                    <a:lnTo>
                      <a:pt x="251" y="1145"/>
                    </a:lnTo>
                    <a:lnTo>
                      <a:pt x="252" y="1142"/>
                    </a:lnTo>
                    <a:lnTo>
                      <a:pt x="253" y="1140"/>
                    </a:lnTo>
                    <a:lnTo>
                      <a:pt x="255" y="1137"/>
                    </a:lnTo>
                    <a:lnTo>
                      <a:pt x="256" y="1135"/>
                    </a:lnTo>
                    <a:lnTo>
                      <a:pt x="257" y="1133"/>
                    </a:lnTo>
                    <a:lnTo>
                      <a:pt x="258" y="1130"/>
                    </a:lnTo>
                    <a:lnTo>
                      <a:pt x="259" y="1128"/>
                    </a:lnTo>
                    <a:lnTo>
                      <a:pt x="261" y="1126"/>
                    </a:lnTo>
                    <a:lnTo>
                      <a:pt x="262" y="1123"/>
                    </a:lnTo>
                    <a:lnTo>
                      <a:pt x="263" y="1121"/>
                    </a:lnTo>
                    <a:lnTo>
                      <a:pt x="264" y="1119"/>
                    </a:lnTo>
                    <a:lnTo>
                      <a:pt x="266" y="1116"/>
                    </a:lnTo>
                    <a:lnTo>
                      <a:pt x="267" y="1114"/>
                    </a:lnTo>
                    <a:lnTo>
                      <a:pt x="269" y="1113"/>
                    </a:lnTo>
                    <a:lnTo>
                      <a:pt x="271" y="1110"/>
                    </a:lnTo>
                    <a:lnTo>
                      <a:pt x="272" y="1108"/>
                    </a:lnTo>
                    <a:lnTo>
                      <a:pt x="273" y="1106"/>
                    </a:lnTo>
                    <a:lnTo>
                      <a:pt x="273" y="1103"/>
                    </a:lnTo>
                    <a:lnTo>
                      <a:pt x="275" y="1101"/>
                    </a:lnTo>
                    <a:lnTo>
                      <a:pt x="277" y="1098"/>
                    </a:lnTo>
                    <a:lnTo>
                      <a:pt x="278" y="1096"/>
                    </a:lnTo>
                    <a:lnTo>
                      <a:pt x="278" y="1094"/>
                    </a:lnTo>
                    <a:lnTo>
                      <a:pt x="280" y="1091"/>
                    </a:lnTo>
                    <a:lnTo>
                      <a:pt x="282" y="1089"/>
                    </a:lnTo>
                    <a:lnTo>
                      <a:pt x="282" y="1087"/>
                    </a:lnTo>
                    <a:lnTo>
                      <a:pt x="283" y="1084"/>
                    </a:lnTo>
                    <a:lnTo>
                      <a:pt x="284" y="1081"/>
                    </a:lnTo>
                    <a:lnTo>
                      <a:pt x="285" y="1078"/>
                    </a:lnTo>
                    <a:lnTo>
                      <a:pt x="286" y="1075"/>
                    </a:lnTo>
                    <a:lnTo>
                      <a:pt x="288" y="1071"/>
                    </a:lnTo>
                    <a:lnTo>
                      <a:pt x="289" y="1069"/>
                    </a:lnTo>
                    <a:lnTo>
                      <a:pt x="290" y="1065"/>
                    </a:lnTo>
                    <a:lnTo>
                      <a:pt x="291" y="1062"/>
                    </a:lnTo>
                    <a:lnTo>
                      <a:pt x="293" y="1057"/>
                    </a:lnTo>
                    <a:lnTo>
                      <a:pt x="293" y="1054"/>
                    </a:lnTo>
                    <a:lnTo>
                      <a:pt x="294" y="1050"/>
                    </a:lnTo>
                    <a:lnTo>
                      <a:pt x="295" y="1045"/>
                    </a:lnTo>
                    <a:lnTo>
                      <a:pt x="296" y="1041"/>
                    </a:lnTo>
                    <a:lnTo>
                      <a:pt x="297" y="1037"/>
                    </a:lnTo>
                    <a:lnTo>
                      <a:pt x="299" y="1031"/>
                    </a:lnTo>
                    <a:lnTo>
                      <a:pt x="300" y="1026"/>
                    </a:lnTo>
                    <a:lnTo>
                      <a:pt x="300" y="1022"/>
                    </a:lnTo>
                    <a:lnTo>
                      <a:pt x="301" y="1016"/>
                    </a:lnTo>
                    <a:lnTo>
                      <a:pt x="302" y="1010"/>
                    </a:lnTo>
                    <a:lnTo>
                      <a:pt x="304" y="1005"/>
                    </a:lnTo>
                    <a:lnTo>
                      <a:pt x="305" y="998"/>
                    </a:lnTo>
                    <a:lnTo>
                      <a:pt x="305" y="992"/>
                    </a:lnTo>
                    <a:lnTo>
                      <a:pt x="306" y="985"/>
                    </a:lnTo>
                    <a:lnTo>
                      <a:pt x="307" y="979"/>
                    </a:lnTo>
                    <a:lnTo>
                      <a:pt x="308" y="971"/>
                    </a:lnTo>
                    <a:lnTo>
                      <a:pt x="308" y="964"/>
                    </a:lnTo>
                    <a:lnTo>
                      <a:pt x="310" y="957"/>
                    </a:lnTo>
                    <a:lnTo>
                      <a:pt x="311" y="948"/>
                    </a:lnTo>
                    <a:lnTo>
                      <a:pt x="312" y="940"/>
                    </a:lnTo>
                    <a:lnTo>
                      <a:pt x="312" y="931"/>
                    </a:lnTo>
                    <a:lnTo>
                      <a:pt x="313" y="922"/>
                    </a:lnTo>
                    <a:lnTo>
                      <a:pt x="315" y="913"/>
                    </a:lnTo>
                    <a:lnTo>
                      <a:pt x="315" y="904"/>
                    </a:lnTo>
                    <a:lnTo>
                      <a:pt x="316" y="894"/>
                    </a:lnTo>
                    <a:lnTo>
                      <a:pt x="316" y="883"/>
                    </a:lnTo>
                    <a:lnTo>
                      <a:pt x="317" y="873"/>
                    </a:lnTo>
                    <a:lnTo>
                      <a:pt x="318" y="862"/>
                    </a:lnTo>
                    <a:lnTo>
                      <a:pt x="318" y="852"/>
                    </a:lnTo>
                    <a:lnTo>
                      <a:pt x="318" y="841"/>
                    </a:lnTo>
                    <a:lnTo>
                      <a:pt x="319" y="830"/>
                    </a:lnTo>
                    <a:lnTo>
                      <a:pt x="319" y="819"/>
                    </a:lnTo>
                    <a:lnTo>
                      <a:pt x="321" y="807"/>
                    </a:lnTo>
                    <a:lnTo>
                      <a:pt x="321" y="795"/>
                    </a:lnTo>
                    <a:lnTo>
                      <a:pt x="321" y="783"/>
                    </a:lnTo>
                    <a:lnTo>
                      <a:pt x="322" y="771"/>
                    </a:lnTo>
                    <a:lnTo>
                      <a:pt x="322" y="759"/>
                    </a:lnTo>
                    <a:lnTo>
                      <a:pt x="322" y="748"/>
                    </a:lnTo>
                    <a:lnTo>
                      <a:pt x="323" y="735"/>
                    </a:lnTo>
                    <a:lnTo>
                      <a:pt x="323" y="723"/>
                    </a:lnTo>
                    <a:lnTo>
                      <a:pt x="323" y="710"/>
                    </a:lnTo>
                    <a:lnTo>
                      <a:pt x="324" y="697"/>
                    </a:lnTo>
                    <a:lnTo>
                      <a:pt x="324" y="684"/>
                    </a:lnTo>
                    <a:lnTo>
                      <a:pt x="324" y="672"/>
                    </a:lnTo>
                    <a:lnTo>
                      <a:pt x="324" y="659"/>
                    </a:lnTo>
                    <a:lnTo>
                      <a:pt x="324" y="646"/>
                    </a:lnTo>
                    <a:lnTo>
                      <a:pt x="324" y="633"/>
                    </a:lnTo>
                    <a:lnTo>
                      <a:pt x="324" y="620"/>
                    </a:lnTo>
                    <a:lnTo>
                      <a:pt x="326" y="607"/>
                    </a:lnTo>
                    <a:lnTo>
                      <a:pt x="326" y="594"/>
                    </a:lnTo>
                    <a:lnTo>
                      <a:pt x="326" y="581"/>
                    </a:lnTo>
                    <a:lnTo>
                      <a:pt x="326" y="568"/>
                    </a:lnTo>
                    <a:lnTo>
                      <a:pt x="326" y="556"/>
                    </a:lnTo>
                    <a:lnTo>
                      <a:pt x="326" y="543"/>
                    </a:lnTo>
                    <a:lnTo>
                      <a:pt x="326" y="530"/>
                    </a:lnTo>
                    <a:lnTo>
                      <a:pt x="326" y="517"/>
                    </a:lnTo>
                    <a:lnTo>
                      <a:pt x="326" y="506"/>
                    </a:lnTo>
                    <a:lnTo>
                      <a:pt x="326" y="493"/>
                    </a:lnTo>
                    <a:lnTo>
                      <a:pt x="326" y="480"/>
                    </a:lnTo>
                    <a:lnTo>
                      <a:pt x="326" y="468"/>
                    </a:lnTo>
                    <a:lnTo>
                      <a:pt x="326" y="456"/>
                    </a:lnTo>
                    <a:lnTo>
                      <a:pt x="326" y="443"/>
                    </a:lnTo>
                    <a:lnTo>
                      <a:pt x="326" y="431"/>
                    </a:lnTo>
                    <a:lnTo>
                      <a:pt x="326" y="419"/>
                    </a:lnTo>
                    <a:lnTo>
                      <a:pt x="326" y="409"/>
                    </a:lnTo>
                    <a:lnTo>
                      <a:pt x="326" y="397"/>
                    </a:lnTo>
                    <a:lnTo>
                      <a:pt x="326" y="385"/>
                    </a:lnTo>
                    <a:lnTo>
                      <a:pt x="326" y="374"/>
                    </a:lnTo>
                    <a:lnTo>
                      <a:pt x="326" y="364"/>
                    </a:lnTo>
                    <a:lnTo>
                      <a:pt x="326" y="353"/>
                    </a:lnTo>
                    <a:lnTo>
                      <a:pt x="326" y="343"/>
                    </a:lnTo>
                    <a:lnTo>
                      <a:pt x="326" y="332"/>
                    </a:lnTo>
                    <a:lnTo>
                      <a:pt x="326" y="322"/>
                    </a:lnTo>
                    <a:lnTo>
                      <a:pt x="326" y="313"/>
                    </a:lnTo>
                    <a:lnTo>
                      <a:pt x="326" y="304"/>
                    </a:lnTo>
                    <a:lnTo>
                      <a:pt x="326" y="294"/>
                    </a:lnTo>
                    <a:lnTo>
                      <a:pt x="326" y="286"/>
                    </a:lnTo>
                    <a:lnTo>
                      <a:pt x="326" y="276"/>
                    </a:lnTo>
                    <a:lnTo>
                      <a:pt x="326" y="269"/>
                    </a:lnTo>
                    <a:lnTo>
                      <a:pt x="326" y="261"/>
                    </a:lnTo>
                    <a:lnTo>
                      <a:pt x="326" y="253"/>
                    </a:lnTo>
                    <a:lnTo>
                      <a:pt x="326" y="246"/>
                    </a:lnTo>
                    <a:lnTo>
                      <a:pt x="326" y="240"/>
                    </a:lnTo>
                    <a:lnTo>
                      <a:pt x="326" y="233"/>
                    </a:lnTo>
                    <a:lnTo>
                      <a:pt x="326" y="227"/>
                    </a:lnTo>
                    <a:lnTo>
                      <a:pt x="326" y="221"/>
                    </a:lnTo>
                    <a:lnTo>
                      <a:pt x="324" y="215"/>
                    </a:lnTo>
                    <a:lnTo>
                      <a:pt x="324" y="209"/>
                    </a:lnTo>
                    <a:lnTo>
                      <a:pt x="324" y="203"/>
                    </a:lnTo>
                    <a:lnTo>
                      <a:pt x="324" y="197"/>
                    </a:lnTo>
                    <a:lnTo>
                      <a:pt x="324" y="191"/>
                    </a:lnTo>
                    <a:lnTo>
                      <a:pt x="324" y="187"/>
                    </a:lnTo>
                    <a:lnTo>
                      <a:pt x="323" y="181"/>
                    </a:lnTo>
                    <a:lnTo>
                      <a:pt x="323" y="175"/>
                    </a:lnTo>
                    <a:lnTo>
                      <a:pt x="322" y="170"/>
                    </a:lnTo>
                    <a:lnTo>
                      <a:pt x="322" y="164"/>
                    </a:lnTo>
                    <a:lnTo>
                      <a:pt x="321" y="158"/>
                    </a:lnTo>
                    <a:lnTo>
                      <a:pt x="321" y="154"/>
                    </a:lnTo>
                    <a:lnTo>
                      <a:pt x="319" y="148"/>
                    </a:lnTo>
                    <a:lnTo>
                      <a:pt x="319" y="143"/>
                    </a:lnTo>
                    <a:lnTo>
                      <a:pt x="318" y="137"/>
                    </a:lnTo>
                    <a:lnTo>
                      <a:pt x="317" y="132"/>
                    </a:lnTo>
                    <a:lnTo>
                      <a:pt x="316" y="128"/>
                    </a:lnTo>
                    <a:lnTo>
                      <a:pt x="315" y="122"/>
                    </a:lnTo>
                    <a:lnTo>
                      <a:pt x="313" y="117"/>
                    </a:lnTo>
                    <a:lnTo>
                      <a:pt x="312" y="112"/>
                    </a:lnTo>
                    <a:lnTo>
                      <a:pt x="311" y="107"/>
                    </a:lnTo>
                    <a:lnTo>
                      <a:pt x="310" y="103"/>
                    </a:lnTo>
                    <a:lnTo>
                      <a:pt x="308" y="98"/>
                    </a:lnTo>
                    <a:lnTo>
                      <a:pt x="307" y="93"/>
                    </a:lnTo>
                    <a:lnTo>
                      <a:pt x="305" y="89"/>
                    </a:lnTo>
                    <a:lnTo>
                      <a:pt x="304" y="84"/>
                    </a:lnTo>
                    <a:lnTo>
                      <a:pt x="301" y="80"/>
                    </a:lnTo>
                    <a:lnTo>
                      <a:pt x="300" y="76"/>
                    </a:lnTo>
                    <a:lnTo>
                      <a:pt x="297" y="72"/>
                    </a:lnTo>
                    <a:lnTo>
                      <a:pt x="296" y="67"/>
                    </a:lnTo>
                    <a:lnTo>
                      <a:pt x="294" y="64"/>
                    </a:lnTo>
                    <a:lnTo>
                      <a:pt x="291" y="60"/>
                    </a:lnTo>
                    <a:lnTo>
                      <a:pt x="289" y="56"/>
                    </a:lnTo>
                    <a:lnTo>
                      <a:pt x="286" y="52"/>
                    </a:lnTo>
                    <a:lnTo>
                      <a:pt x="284" y="48"/>
                    </a:lnTo>
                    <a:lnTo>
                      <a:pt x="282" y="45"/>
                    </a:lnTo>
                    <a:lnTo>
                      <a:pt x="279" y="43"/>
                    </a:lnTo>
                    <a:lnTo>
                      <a:pt x="275" y="39"/>
                    </a:lnTo>
                    <a:lnTo>
                      <a:pt x="273" y="35"/>
                    </a:lnTo>
                    <a:lnTo>
                      <a:pt x="269" y="32"/>
                    </a:lnTo>
                    <a:lnTo>
                      <a:pt x="267" y="30"/>
                    </a:lnTo>
                    <a:lnTo>
                      <a:pt x="263" y="27"/>
                    </a:lnTo>
                    <a:lnTo>
                      <a:pt x="261" y="24"/>
                    </a:lnTo>
                    <a:lnTo>
                      <a:pt x="257" y="21"/>
                    </a:lnTo>
                    <a:lnTo>
                      <a:pt x="253" y="19"/>
                    </a:lnTo>
                    <a:lnTo>
                      <a:pt x="250" y="17"/>
                    </a:lnTo>
                    <a:lnTo>
                      <a:pt x="246" y="15"/>
                    </a:lnTo>
                    <a:lnTo>
                      <a:pt x="241" y="13"/>
                    </a:lnTo>
                    <a:lnTo>
                      <a:pt x="237" y="11"/>
                    </a:lnTo>
                    <a:lnTo>
                      <a:pt x="234" y="9"/>
                    </a:lnTo>
                    <a:lnTo>
                      <a:pt x="229" y="7"/>
                    </a:lnTo>
                    <a:lnTo>
                      <a:pt x="225" y="6"/>
                    </a:lnTo>
                    <a:lnTo>
                      <a:pt x="220" y="5"/>
                    </a:lnTo>
                    <a:lnTo>
                      <a:pt x="215" y="4"/>
                    </a:lnTo>
                    <a:lnTo>
                      <a:pt x="212" y="2"/>
                    </a:lnTo>
                    <a:lnTo>
                      <a:pt x="207" y="1"/>
                    </a:lnTo>
                    <a:lnTo>
                      <a:pt x="202" y="1"/>
                    </a:lnTo>
                    <a:lnTo>
                      <a:pt x="196" y="0"/>
                    </a:lnTo>
                    <a:lnTo>
                      <a:pt x="191" y="0"/>
                    </a:lnTo>
                    <a:lnTo>
                      <a:pt x="186" y="0"/>
                    </a:lnTo>
                    <a:lnTo>
                      <a:pt x="180" y="0"/>
                    </a:lnTo>
                    <a:lnTo>
                      <a:pt x="175" y="0"/>
                    </a:lnTo>
                    <a:lnTo>
                      <a:pt x="169" y="0"/>
                    </a:lnTo>
                    <a:lnTo>
                      <a:pt x="163" y="0"/>
                    </a:lnTo>
                    <a:lnTo>
                      <a:pt x="158" y="1"/>
                    </a:lnTo>
                    <a:lnTo>
                      <a:pt x="152" y="1"/>
                    </a:lnTo>
                    <a:lnTo>
                      <a:pt x="147" y="2"/>
                    </a:lnTo>
                    <a:lnTo>
                      <a:pt x="141" y="2"/>
                    </a:lnTo>
                    <a:lnTo>
                      <a:pt x="136" y="4"/>
                    </a:lnTo>
                    <a:lnTo>
                      <a:pt x="131" y="5"/>
                    </a:lnTo>
                    <a:lnTo>
                      <a:pt x="126" y="6"/>
                    </a:lnTo>
                    <a:lnTo>
                      <a:pt x="123" y="7"/>
                    </a:lnTo>
                    <a:lnTo>
                      <a:pt x="118" y="8"/>
                    </a:lnTo>
                    <a:lnTo>
                      <a:pt x="113" y="9"/>
                    </a:lnTo>
                    <a:lnTo>
                      <a:pt x="109" y="12"/>
                    </a:lnTo>
                    <a:lnTo>
                      <a:pt x="104" y="13"/>
                    </a:lnTo>
                    <a:lnTo>
                      <a:pt x="101" y="15"/>
                    </a:lnTo>
                    <a:lnTo>
                      <a:pt x="97" y="17"/>
                    </a:lnTo>
                    <a:lnTo>
                      <a:pt x="93" y="19"/>
                    </a:lnTo>
                    <a:lnTo>
                      <a:pt x="88" y="21"/>
                    </a:lnTo>
                    <a:lnTo>
                      <a:pt x="85" y="24"/>
                    </a:lnTo>
                    <a:lnTo>
                      <a:pt x="81" y="26"/>
                    </a:lnTo>
                    <a:lnTo>
                      <a:pt x="78" y="28"/>
                    </a:lnTo>
                    <a:lnTo>
                      <a:pt x="75" y="31"/>
                    </a:lnTo>
                    <a:lnTo>
                      <a:pt x="71" y="34"/>
                    </a:lnTo>
                    <a:lnTo>
                      <a:pt x="69" y="37"/>
                    </a:lnTo>
                    <a:lnTo>
                      <a:pt x="65" y="40"/>
                    </a:lnTo>
                    <a:lnTo>
                      <a:pt x="63" y="43"/>
                    </a:lnTo>
                    <a:lnTo>
                      <a:pt x="60" y="46"/>
                    </a:lnTo>
                    <a:lnTo>
                      <a:pt x="56" y="50"/>
                    </a:lnTo>
                    <a:lnTo>
                      <a:pt x="54" y="53"/>
                    </a:lnTo>
                    <a:lnTo>
                      <a:pt x="52" y="57"/>
                    </a:lnTo>
                    <a:lnTo>
                      <a:pt x="49" y="60"/>
                    </a:lnTo>
                    <a:lnTo>
                      <a:pt x="47" y="64"/>
                    </a:lnTo>
                    <a:lnTo>
                      <a:pt x="44" y="67"/>
                    </a:lnTo>
                    <a:lnTo>
                      <a:pt x="42" y="72"/>
                    </a:lnTo>
                    <a:lnTo>
                      <a:pt x="41" y="76"/>
                    </a:lnTo>
                    <a:lnTo>
                      <a:pt x="38" y="80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2" y="94"/>
                    </a:lnTo>
                    <a:lnTo>
                      <a:pt x="31" y="99"/>
                    </a:lnTo>
                    <a:lnTo>
                      <a:pt x="30" y="104"/>
                    </a:lnTo>
                    <a:lnTo>
                      <a:pt x="27" y="109"/>
                    </a:lnTo>
                    <a:lnTo>
                      <a:pt x="26" y="113"/>
                    </a:lnTo>
                    <a:lnTo>
                      <a:pt x="25" y="119"/>
                    </a:lnTo>
                    <a:lnTo>
                      <a:pt x="23" y="124"/>
                    </a:lnTo>
                    <a:lnTo>
                      <a:pt x="22" y="130"/>
                    </a:lnTo>
                    <a:lnTo>
                      <a:pt x="21" y="136"/>
                    </a:lnTo>
                    <a:lnTo>
                      <a:pt x="20" y="142"/>
                    </a:lnTo>
                    <a:lnTo>
                      <a:pt x="19" y="148"/>
                    </a:lnTo>
                    <a:lnTo>
                      <a:pt x="17" y="154"/>
                    </a:lnTo>
                    <a:lnTo>
                      <a:pt x="16" y="159"/>
                    </a:lnTo>
                    <a:lnTo>
                      <a:pt x="15" y="165"/>
                    </a:lnTo>
                    <a:lnTo>
                      <a:pt x="15" y="172"/>
                    </a:lnTo>
                    <a:lnTo>
                      <a:pt x="14" y="178"/>
                    </a:lnTo>
                    <a:lnTo>
                      <a:pt x="12" y="185"/>
                    </a:lnTo>
                    <a:lnTo>
                      <a:pt x="12" y="193"/>
                    </a:lnTo>
                    <a:lnTo>
                      <a:pt x="11" y="200"/>
                    </a:lnTo>
                    <a:lnTo>
                      <a:pt x="11" y="207"/>
                    </a:lnTo>
                    <a:lnTo>
                      <a:pt x="10" y="214"/>
                    </a:lnTo>
                    <a:lnTo>
                      <a:pt x="10" y="221"/>
                    </a:lnTo>
                    <a:lnTo>
                      <a:pt x="9" y="228"/>
                    </a:lnTo>
                    <a:lnTo>
                      <a:pt x="9" y="236"/>
                    </a:lnTo>
                    <a:lnTo>
                      <a:pt x="8" y="243"/>
                    </a:lnTo>
                    <a:lnTo>
                      <a:pt x="8" y="252"/>
                    </a:lnTo>
                    <a:lnTo>
                      <a:pt x="8" y="260"/>
                    </a:lnTo>
                    <a:lnTo>
                      <a:pt x="8" y="268"/>
                    </a:lnTo>
                    <a:lnTo>
                      <a:pt x="6" y="276"/>
                    </a:lnTo>
                    <a:lnTo>
                      <a:pt x="6" y="286"/>
                    </a:lnTo>
                    <a:lnTo>
                      <a:pt x="6" y="295"/>
                    </a:lnTo>
                    <a:lnTo>
                      <a:pt x="5" y="305"/>
                    </a:lnTo>
                    <a:lnTo>
                      <a:pt x="5" y="314"/>
                    </a:lnTo>
                    <a:lnTo>
                      <a:pt x="5" y="325"/>
                    </a:lnTo>
                    <a:lnTo>
                      <a:pt x="5" y="334"/>
                    </a:lnTo>
                    <a:lnTo>
                      <a:pt x="4" y="345"/>
                    </a:lnTo>
                    <a:lnTo>
                      <a:pt x="4" y="357"/>
                    </a:lnTo>
                    <a:lnTo>
                      <a:pt x="4" y="367"/>
                    </a:lnTo>
                    <a:lnTo>
                      <a:pt x="4" y="379"/>
                    </a:lnTo>
                    <a:lnTo>
                      <a:pt x="3" y="391"/>
                    </a:lnTo>
                    <a:lnTo>
                      <a:pt x="3" y="403"/>
                    </a:lnTo>
                    <a:lnTo>
                      <a:pt x="3" y="415"/>
                    </a:lnTo>
                    <a:lnTo>
                      <a:pt x="3" y="428"/>
                    </a:lnTo>
                    <a:lnTo>
                      <a:pt x="3" y="439"/>
                    </a:lnTo>
                    <a:lnTo>
                      <a:pt x="1" y="452"/>
                    </a:lnTo>
                    <a:lnTo>
                      <a:pt x="1" y="465"/>
                    </a:lnTo>
                    <a:lnTo>
                      <a:pt x="1" y="478"/>
                    </a:lnTo>
                    <a:lnTo>
                      <a:pt x="1" y="491"/>
                    </a:lnTo>
                    <a:lnTo>
                      <a:pt x="1" y="504"/>
                    </a:lnTo>
                    <a:lnTo>
                      <a:pt x="1" y="517"/>
                    </a:lnTo>
                    <a:lnTo>
                      <a:pt x="1" y="530"/>
                    </a:lnTo>
                    <a:lnTo>
                      <a:pt x="0" y="543"/>
                    </a:lnTo>
                    <a:lnTo>
                      <a:pt x="0" y="557"/>
                    </a:lnTo>
                    <a:lnTo>
                      <a:pt x="0" y="570"/>
                    </a:lnTo>
                    <a:lnTo>
                      <a:pt x="0" y="585"/>
                    </a:lnTo>
                    <a:lnTo>
                      <a:pt x="0" y="598"/>
                    </a:lnTo>
                    <a:lnTo>
                      <a:pt x="0" y="612"/>
                    </a:lnTo>
                    <a:lnTo>
                      <a:pt x="0" y="625"/>
                    </a:lnTo>
                    <a:lnTo>
                      <a:pt x="0" y="638"/>
                    </a:lnTo>
                    <a:lnTo>
                      <a:pt x="0" y="652"/>
                    </a:lnTo>
                    <a:lnTo>
                      <a:pt x="0" y="665"/>
                    </a:lnTo>
                    <a:lnTo>
                      <a:pt x="0" y="679"/>
                    </a:lnTo>
                    <a:lnTo>
                      <a:pt x="0" y="692"/>
                    </a:lnTo>
                    <a:lnTo>
                      <a:pt x="0" y="705"/>
                    </a:lnTo>
                    <a:lnTo>
                      <a:pt x="0" y="718"/>
                    </a:lnTo>
                    <a:lnTo>
                      <a:pt x="0" y="731"/>
                    </a:lnTo>
                    <a:lnTo>
                      <a:pt x="0" y="744"/>
                    </a:lnTo>
                    <a:lnTo>
                      <a:pt x="0" y="757"/>
                    </a:lnTo>
                    <a:lnTo>
                      <a:pt x="0" y="769"/>
                    </a:lnTo>
                    <a:lnTo>
                      <a:pt x="0" y="782"/>
                    </a:lnTo>
                    <a:lnTo>
                      <a:pt x="0" y="794"/>
                    </a:lnTo>
                    <a:lnTo>
                      <a:pt x="0" y="806"/>
                    </a:lnTo>
                    <a:lnTo>
                      <a:pt x="0" y="819"/>
                    </a:lnTo>
                    <a:lnTo>
                      <a:pt x="0" y="829"/>
                    </a:lnTo>
                    <a:lnTo>
                      <a:pt x="1" y="841"/>
                    </a:lnTo>
                    <a:lnTo>
                      <a:pt x="1" y="853"/>
                    </a:lnTo>
                    <a:lnTo>
                      <a:pt x="1" y="863"/>
                    </a:lnTo>
                    <a:lnTo>
                      <a:pt x="1" y="874"/>
                    </a:lnTo>
                    <a:lnTo>
                      <a:pt x="1" y="885"/>
                    </a:lnTo>
                    <a:lnTo>
                      <a:pt x="1" y="894"/>
                    </a:lnTo>
                    <a:lnTo>
                      <a:pt x="1" y="905"/>
                    </a:lnTo>
                    <a:lnTo>
                      <a:pt x="3" y="914"/>
                    </a:lnTo>
                    <a:lnTo>
                      <a:pt x="3" y="924"/>
                    </a:lnTo>
                    <a:lnTo>
                      <a:pt x="3" y="932"/>
                    </a:lnTo>
                    <a:lnTo>
                      <a:pt x="3" y="940"/>
                    </a:lnTo>
                    <a:lnTo>
                      <a:pt x="4" y="948"/>
                    </a:lnTo>
                    <a:lnTo>
                      <a:pt x="4" y="957"/>
                    </a:lnTo>
                    <a:lnTo>
                      <a:pt x="4" y="964"/>
                    </a:lnTo>
                    <a:lnTo>
                      <a:pt x="4" y="971"/>
                    </a:lnTo>
                    <a:lnTo>
                      <a:pt x="5" y="978"/>
                    </a:lnTo>
                    <a:lnTo>
                      <a:pt x="5" y="984"/>
                    </a:lnTo>
                    <a:lnTo>
                      <a:pt x="5" y="990"/>
                    </a:lnTo>
                    <a:lnTo>
                      <a:pt x="6" y="996"/>
                    </a:lnTo>
                    <a:lnTo>
                      <a:pt x="6" y="1002"/>
                    </a:lnTo>
                    <a:lnTo>
                      <a:pt x="8" y="1006"/>
                    </a:lnTo>
                    <a:lnTo>
                      <a:pt x="8" y="1012"/>
                    </a:lnTo>
                    <a:lnTo>
                      <a:pt x="9" y="1017"/>
                    </a:lnTo>
                    <a:lnTo>
                      <a:pt x="9" y="1022"/>
                    </a:lnTo>
                    <a:lnTo>
                      <a:pt x="10" y="1026"/>
                    </a:lnTo>
                    <a:lnTo>
                      <a:pt x="10" y="1031"/>
                    </a:lnTo>
                    <a:lnTo>
                      <a:pt x="11" y="1036"/>
                    </a:lnTo>
                    <a:lnTo>
                      <a:pt x="11" y="1041"/>
                    </a:lnTo>
                    <a:lnTo>
                      <a:pt x="12" y="1045"/>
                    </a:lnTo>
                    <a:lnTo>
                      <a:pt x="14" y="1049"/>
                    </a:lnTo>
                    <a:lnTo>
                      <a:pt x="14" y="1054"/>
                    </a:lnTo>
                    <a:lnTo>
                      <a:pt x="15" y="1057"/>
                    </a:lnTo>
                    <a:lnTo>
                      <a:pt x="16" y="1061"/>
                    </a:lnTo>
                    <a:lnTo>
                      <a:pt x="17" y="1065"/>
                    </a:lnTo>
                    <a:lnTo>
                      <a:pt x="17" y="1069"/>
                    </a:lnTo>
                    <a:lnTo>
                      <a:pt x="19" y="1072"/>
                    </a:lnTo>
                    <a:lnTo>
                      <a:pt x="20" y="1076"/>
                    </a:lnTo>
                    <a:lnTo>
                      <a:pt x="21" y="1078"/>
                    </a:lnTo>
                    <a:lnTo>
                      <a:pt x="22" y="1082"/>
                    </a:lnTo>
                    <a:lnTo>
                      <a:pt x="22" y="1085"/>
                    </a:lnTo>
                    <a:lnTo>
                      <a:pt x="23" y="1088"/>
                    </a:lnTo>
                    <a:lnTo>
                      <a:pt x="25" y="1091"/>
                    </a:lnTo>
                    <a:lnTo>
                      <a:pt x="26" y="1094"/>
                    </a:lnTo>
                    <a:lnTo>
                      <a:pt x="27" y="1097"/>
                    </a:lnTo>
                    <a:lnTo>
                      <a:pt x="28" y="1100"/>
                    </a:lnTo>
                    <a:lnTo>
                      <a:pt x="30" y="1102"/>
                    </a:lnTo>
                    <a:lnTo>
                      <a:pt x="31" y="1104"/>
                    </a:lnTo>
                    <a:lnTo>
                      <a:pt x="31" y="1108"/>
                    </a:lnTo>
                    <a:lnTo>
                      <a:pt x="32" y="1110"/>
                    </a:lnTo>
                    <a:lnTo>
                      <a:pt x="33" y="1113"/>
                    </a:lnTo>
                    <a:lnTo>
                      <a:pt x="34" y="1115"/>
                    </a:lnTo>
                    <a:lnTo>
                      <a:pt x="36" y="1117"/>
                    </a:lnTo>
                    <a:lnTo>
                      <a:pt x="37" y="1120"/>
                    </a:lnTo>
                    <a:lnTo>
                      <a:pt x="38" y="1121"/>
                    </a:lnTo>
                    <a:lnTo>
                      <a:pt x="39" y="1123"/>
                    </a:lnTo>
                    <a:lnTo>
                      <a:pt x="41" y="1126"/>
                    </a:lnTo>
                    <a:lnTo>
                      <a:pt x="42" y="1128"/>
                    </a:lnTo>
                    <a:lnTo>
                      <a:pt x="43" y="1129"/>
                    </a:lnTo>
                    <a:lnTo>
                      <a:pt x="44" y="1132"/>
                    </a:lnTo>
                    <a:lnTo>
                      <a:pt x="45" y="1134"/>
                    </a:lnTo>
                    <a:lnTo>
                      <a:pt x="47" y="1136"/>
                    </a:lnTo>
                    <a:lnTo>
                      <a:pt x="48" y="1137"/>
                    </a:lnTo>
                    <a:lnTo>
                      <a:pt x="49" y="1140"/>
                    </a:lnTo>
                    <a:lnTo>
                      <a:pt x="50" y="1141"/>
                    </a:lnTo>
                    <a:lnTo>
                      <a:pt x="50" y="1143"/>
                    </a:lnTo>
                    <a:lnTo>
                      <a:pt x="52" y="1146"/>
                    </a:lnTo>
                    <a:lnTo>
                      <a:pt x="53" y="1147"/>
                    </a:lnTo>
                    <a:lnTo>
                      <a:pt x="54" y="1149"/>
                    </a:lnTo>
                    <a:lnTo>
                      <a:pt x="55" y="1152"/>
                    </a:lnTo>
                    <a:lnTo>
                      <a:pt x="56" y="1153"/>
                    </a:lnTo>
                    <a:lnTo>
                      <a:pt x="58" y="1155"/>
                    </a:lnTo>
                    <a:lnTo>
                      <a:pt x="59" y="1158"/>
                    </a:lnTo>
                    <a:lnTo>
                      <a:pt x="60" y="1159"/>
                    </a:lnTo>
                    <a:lnTo>
                      <a:pt x="61" y="1161"/>
                    </a:lnTo>
                    <a:lnTo>
                      <a:pt x="61" y="1162"/>
                    </a:lnTo>
                    <a:lnTo>
                      <a:pt x="63" y="1165"/>
                    </a:lnTo>
                    <a:lnTo>
                      <a:pt x="64" y="1167"/>
                    </a:lnTo>
                    <a:lnTo>
                      <a:pt x="65" y="1169"/>
                    </a:lnTo>
                    <a:lnTo>
                      <a:pt x="66" y="1172"/>
                    </a:lnTo>
                    <a:lnTo>
                      <a:pt x="66" y="1173"/>
                    </a:lnTo>
                    <a:lnTo>
                      <a:pt x="67" y="1175"/>
                    </a:lnTo>
                    <a:lnTo>
                      <a:pt x="69" y="1180"/>
                    </a:lnTo>
                    <a:lnTo>
                      <a:pt x="71" y="1183"/>
                    </a:lnTo>
                    <a:lnTo>
                      <a:pt x="72" y="1188"/>
                    </a:lnTo>
                    <a:lnTo>
                      <a:pt x="74" y="1192"/>
                    </a:lnTo>
                    <a:lnTo>
                      <a:pt x="75" y="1196"/>
                    </a:lnTo>
                    <a:lnTo>
                      <a:pt x="76" y="1200"/>
                    </a:lnTo>
                    <a:lnTo>
                      <a:pt x="77" y="1204"/>
                    </a:lnTo>
                    <a:lnTo>
                      <a:pt x="78" y="1208"/>
                    </a:lnTo>
                    <a:lnTo>
                      <a:pt x="80" y="1212"/>
                    </a:lnTo>
                    <a:lnTo>
                      <a:pt x="81" y="1215"/>
                    </a:lnTo>
                    <a:lnTo>
                      <a:pt x="81" y="1220"/>
                    </a:lnTo>
                    <a:lnTo>
                      <a:pt x="82" y="1224"/>
                    </a:lnTo>
                    <a:lnTo>
                      <a:pt x="83" y="1227"/>
                    </a:lnTo>
                    <a:lnTo>
                      <a:pt x="83" y="1231"/>
                    </a:lnTo>
                    <a:lnTo>
                      <a:pt x="85" y="1234"/>
                    </a:lnTo>
                    <a:lnTo>
                      <a:pt x="86" y="1239"/>
                    </a:lnTo>
                    <a:lnTo>
                      <a:pt x="86" y="1243"/>
                    </a:lnTo>
                    <a:lnTo>
                      <a:pt x="87" y="1246"/>
                    </a:lnTo>
                    <a:lnTo>
                      <a:pt x="87" y="1250"/>
                    </a:lnTo>
                    <a:lnTo>
                      <a:pt x="87" y="1253"/>
                    </a:lnTo>
                    <a:lnTo>
                      <a:pt x="88" y="1256"/>
                    </a:lnTo>
                    <a:lnTo>
                      <a:pt x="88" y="1259"/>
                    </a:lnTo>
                    <a:lnTo>
                      <a:pt x="88" y="1263"/>
                    </a:lnTo>
                    <a:lnTo>
                      <a:pt x="90" y="1266"/>
                    </a:lnTo>
                    <a:lnTo>
                      <a:pt x="90" y="1270"/>
                    </a:lnTo>
                    <a:lnTo>
                      <a:pt x="90" y="1272"/>
                    </a:lnTo>
                    <a:lnTo>
                      <a:pt x="90" y="1276"/>
                    </a:lnTo>
                    <a:lnTo>
                      <a:pt x="90" y="1279"/>
                    </a:lnTo>
                    <a:lnTo>
                      <a:pt x="90" y="1282"/>
                    </a:lnTo>
                    <a:lnTo>
                      <a:pt x="90" y="1285"/>
                    </a:lnTo>
                    <a:lnTo>
                      <a:pt x="90" y="1287"/>
                    </a:lnTo>
                    <a:lnTo>
                      <a:pt x="91" y="1291"/>
                    </a:lnTo>
                    <a:lnTo>
                      <a:pt x="90" y="1293"/>
                    </a:lnTo>
                    <a:lnTo>
                      <a:pt x="90" y="1296"/>
                    </a:lnTo>
                    <a:lnTo>
                      <a:pt x="90" y="1298"/>
                    </a:lnTo>
                    <a:lnTo>
                      <a:pt x="90" y="1300"/>
                    </a:lnTo>
                    <a:lnTo>
                      <a:pt x="90" y="1303"/>
                    </a:lnTo>
                    <a:lnTo>
                      <a:pt x="90" y="1306"/>
                    </a:lnTo>
                    <a:lnTo>
                      <a:pt x="90" y="1308"/>
                    </a:lnTo>
                    <a:lnTo>
                      <a:pt x="90" y="1310"/>
                    </a:lnTo>
                    <a:lnTo>
                      <a:pt x="90" y="1312"/>
                    </a:lnTo>
                    <a:lnTo>
                      <a:pt x="90" y="1315"/>
                    </a:lnTo>
                    <a:lnTo>
                      <a:pt x="88" y="1317"/>
                    </a:lnTo>
                    <a:lnTo>
                      <a:pt x="88" y="1318"/>
                    </a:lnTo>
                    <a:lnTo>
                      <a:pt x="88" y="1320"/>
                    </a:lnTo>
                    <a:lnTo>
                      <a:pt x="88" y="1322"/>
                    </a:lnTo>
                    <a:lnTo>
                      <a:pt x="88" y="1324"/>
                    </a:lnTo>
                    <a:lnTo>
                      <a:pt x="88" y="1325"/>
                    </a:lnTo>
                    <a:lnTo>
                      <a:pt x="87" y="1326"/>
                    </a:lnTo>
                    <a:lnTo>
                      <a:pt x="87" y="1329"/>
                    </a:lnTo>
                    <a:lnTo>
                      <a:pt x="87" y="1330"/>
                    </a:lnTo>
                    <a:lnTo>
                      <a:pt x="87" y="1331"/>
                    </a:lnTo>
                    <a:lnTo>
                      <a:pt x="87" y="1332"/>
                    </a:lnTo>
                    <a:lnTo>
                      <a:pt x="87" y="1333"/>
                    </a:lnTo>
                    <a:lnTo>
                      <a:pt x="87" y="1335"/>
                    </a:lnTo>
                    <a:lnTo>
                      <a:pt x="87" y="1335"/>
                    </a:lnTo>
                    <a:lnTo>
                      <a:pt x="86" y="1336"/>
                    </a:lnTo>
                    <a:lnTo>
                      <a:pt x="86" y="1336"/>
                    </a:lnTo>
                    <a:lnTo>
                      <a:pt x="86" y="1337"/>
                    </a:lnTo>
                    <a:lnTo>
                      <a:pt x="86" y="1337"/>
                    </a:lnTo>
                    <a:lnTo>
                      <a:pt x="86" y="1338"/>
                    </a:lnTo>
                    <a:lnTo>
                      <a:pt x="86" y="1338"/>
                    </a:lnTo>
                    <a:lnTo>
                      <a:pt x="129" y="1318"/>
                    </a:lnTo>
                    <a:lnTo>
                      <a:pt x="129" y="13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517"/>
              <p:cNvSpPr>
                <a:spLocks/>
              </p:cNvSpPr>
              <p:nvPr/>
            </p:nvSpPr>
            <p:spPr bwMode="auto">
              <a:xfrm>
                <a:off x="4201" y="2505"/>
                <a:ext cx="50" cy="59"/>
              </a:xfrm>
              <a:custGeom>
                <a:avLst/>
                <a:gdLst/>
                <a:ahLst/>
                <a:cxnLst>
                  <a:cxn ang="0">
                    <a:pos x="60" y="24"/>
                  </a:cxn>
                  <a:cxn ang="0">
                    <a:pos x="60" y="31"/>
                  </a:cxn>
                  <a:cxn ang="0">
                    <a:pos x="60" y="41"/>
                  </a:cxn>
                  <a:cxn ang="0">
                    <a:pos x="60" y="56"/>
                  </a:cxn>
                  <a:cxn ang="0">
                    <a:pos x="58" y="73"/>
                  </a:cxn>
                  <a:cxn ang="0">
                    <a:pos x="57" y="95"/>
                  </a:cxn>
                  <a:cxn ang="0">
                    <a:pos x="55" y="118"/>
                  </a:cxn>
                  <a:cxn ang="0">
                    <a:pos x="52" y="143"/>
                  </a:cxn>
                  <a:cxn ang="0">
                    <a:pos x="50" y="167"/>
                  </a:cxn>
                  <a:cxn ang="0">
                    <a:pos x="47" y="188"/>
                  </a:cxn>
                  <a:cxn ang="0">
                    <a:pos x="47" y="208"/>
                  </a:cxn>
                  <a:cxn ang="0">
                    <a:pos x="50" y="226"/>
                  </a:cxn>
                  <a:cxn ang="0">
                    <a:pos x="55" y="238"/>
                  </a:cxn>
                  <a:cxn ang="0">
                    <a:pos x="64" y="245"/>
                  </a:cxn>
                  <a:cxn ang="0">
                    <a:pos x="80" y="245"/>
                  </a:cxn>
                  <a:cxn ang="0">
                    <a:pos x="90" y="240"/>
                  </a:cxn>
                  <a:cxn ang="0">
                    <a:pos x="96" y="233"/>
                  </a:cxn>
                  <a:cxn ang="0">
                    <a:pos x="99" y="223"/>
                  </a:cxn>
                  <a:cxn ang="0">
                    <a:pos x="101" y="210"/>
                  </a:cxn>
                  <a:cxn ang="0">
                    <a:pos x="101" y="196"/>
                  </a:cxn>
                  <a:cxn ang="0">
                    <a:pos x="100" y="182"/>
                  </a:cxn>
                  <a:cxn ang="0">
                    <a:pos x="99" y="165"/>
                  </a:cxn>
                  <a:cxn ang="0">
                    <a:pos x="96" y="150"/>
                  </a:cxn>
                  <a:cxn ang="0">
                    <a:pos x="95" y="135"/>
                  </a:cxn>
                  <a:cxn ang="0">
                    <a:pos x="94" y="121"/>
                  </a:cxn>
                  <a:cxn ang="0">
                    <a:pos x="93" y="108"/>
                  </a:cxn>
                  <a:cxn ang="0">
                    <a:pos x="93" y="96"/>
                  </a:cxn>
                  <a:cxn ang="0">
                    <a:pos x="93" y="85"/>
                  </a:cxn>
                  <a:cxn ang="0">
                    <a:pos x="93" y="75"/>
                  </a:cxn>
                  <a:cxn ang="0">
                    <a:pos x="94" y="64"/>
                  </a:cxn>
                  <a:cxn ang="0">
                    <a:pos x="95" y="53"/>
                  </a:cxn>
                  <a:cxn ang="0">
                    <a:pos x="149" y="1"/>
                  </a:cxn>
                  <a:cxn ang="0">
                    <a:pos x="148" y="10"/>
                  </a:cxn>
                  <a:cxn ang="0">
                    <a:pos x="145" y="21"/>
                  </a:cxn>
                  <a:cxn ang="0">
                    <a:pos x="144" y="39"/>
                  </a:cxn>
                  <a:cxn ang="0">
                    <a:pos x="141" y="60"/>
                  </a:cxn>
                  <a:cxn ang="0">
                    <a:pos x="141" y="85"/>
                  </a:cxn>
                  <a:cxn ang="0">
                    <a:pos x="143" y="113"/>
                  </a:cxn>
                  <a:cxn ang="0">
                    <a:pos x="146" y="145"/>
                  </a:cxn>
                  <a:cxn ang="0">
                    <a:pos x="150" y="180"/>
                  </a:cxn>
                  <a:cxn ang="0">
                    <a:pos x="150" y="210"/>
                  </a:cxn>
                  <a:cxn ang="0">
                    <a:pos x="146" y="235"/>
                  </a:cxn>
                  <a:cxn ang="0">
                    <a:pos x="139" y="255"/>
                  </a:cxn>
                  <a:cxn ang="0">
                    <a:pos x="129" y="272"/>
                  </a:cxn>
                  <a:cxn ang="0">
                    <a:pos x="116" y="284"/>
                  </a:cxn>
                  <a:cxn ang="0">
                    <a:pos x="99" y="291"/>
                  </a:cxn>
                  <a:cxn ang="0">
                    <a:pos x="79" y="294"/>
                  </a:cxn>
                  <a:cxn ang="0">
                    <a:pos x="56" y="293"/>
                  </a:cxn>
                  <a:cxn ang="0">
                    <a:pos x="36" y="287"/>
                  </a:cxn>
                  <a:cxn ang="0">
                    <a:pos x="20" y="276"/>
                  </a:cxn>
                  <a:cxn ang="0">
                    <a:pos x="9" y="261"/>
                  </a:cxn>
                  <a:cxn ang="0">
                    <a:pos x="2" y="241"/>
                  </a:cxn>
                  <a:cxn ang="0">
                    <a:pos x="0" y="215"/>
                  </a:cxn>
                  <a:cxn ang="0">
                    <a:pos x="0" y="186"/>
                  </a:cxn>
                  <a:cxn ang="0">
                    <a:pos x="4" y="151"/>
                  </a:cxn>
                  <a:cxn ang="0">
                    <a:pos x="7" y="130"/>
                  </a:cxn>
                  <a:cxn ang="0">
                    <a:pos x="9" y="113"/>
                  </a:cxn>
                  <a:cxn ang="0">
                    <a:pos x="12" y="96"/>
                  </a:cxn>
                  <a:cxn ang="0">
                    <a:pos x="13" y="80"/>
                  </a:cxn>
                  <a:cxn ang="0">
                    <a:pos x="14" y="65"/>
                  </a:cxn>
                  <a:cxn ang="0">
                    <a:pos x="14" y="51"/>
                  </a:cxn>
                  <a:cxn ang="0">
                    <a:pos x="16" y="38"/>
                  </a:cxn>
                  <a:cxn ang="0">
                    <a:pos x="16" y="26"/>
                  </a:cxn>
                </a:cxnLst>
                <a:rect l="0" t="0" r="r" b="b"/>
                <a:pathLst>
                  <a:path w="151" h="295">
                    <a:moveTo>
                      <a:pt x="58" y="19"/>
                    </a:moveTo>
                    <a:lnTo>
                      <a:pt x="58" y="19"/>
                    </a:lnTo>
                    <a:lnTo>
                      <a:pt x="58" y="19"/>
                    </a:lnTo>
                    <a:lnTo>
                      <a:pt x="58" y="20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1"/>
                    </a:lnTo>
                    <a:lnTo>
                      <a:pt x="60" y="32"/>
                    </a:lnTo>
                    <a:lnTo>
                      <a:pt x="60" y="33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4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60" y="49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2"/>
                    </a:lnTo>
                    <a:lnTo>
                      <a:pt x="58" y="64"/>
                    </a:lnTo>
                    <a:lnTo>
                      <a:pt x="58" y="66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58" y="73"/>
                    </a:lnTo>
                    <a:lnTo>
                      <a:pt x="58" y="76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7" y="84"/>
                    </a:lnTo>
                    <a:lnTo>
                      <a:pt x="57" y="86"/>
                    </a:lnTo>
                    <a:lnTo>
                      <a:pt x="57" y="89"/>
                    </a:lnTo>
                    <a:lnTo>
                      <a:pt x="57" y="91"/>
                    </a:lnTo>
                    <a:lnTo>
                      <a:pt x="57" y="95"/>
                    </a:lnTo>
                    <a:lnTo>
                      <a:pt x="57" y="97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6"/>
                    </a:lnTo>
                    <a:lnTo>
                      <a:pt x="56" y="109"/>
                    </a:lnTo>
                    <a:lnTo>
                      <a:pt x="56" y="112"/>
                    </a:lnTo>
                    <a:lnTo>
                      <a:pt x="55" y="116"/>
                    </a:lnTo>
                    <a:lnTo>
                      <a:pt x="55" y="118"/>
                    </a:lnTo>
                    <a:lnTo>
                      <a:pt x="55" y="122"/>
                    </a:lnTo>
                    <a:lnTo>
                      <a:pt x="55" y="125"/>
                    </a:lnTo>
                    <a:lnTo>
                      <a:pt x="53" y="128"/>
                    </a:lnTo>
                    <a:lnTo>
                      <a:pt x="53" y="131"/>
                    </a:lnTo>
                    <a:lnTo>
                      <a:pt x="53" y="134"/>
                    </a:lnTo>
                    <a:lnTo>
                      <a:pt x="52" y="137"/>
                    </a:lnTo>
                    <a:lnTo>
                      <a:pt x="52" y="139"/>
                    </a:lnTo>
                    <a:lnTo>
                      <a:pt x="52" y="143"/>
                    </a:lnTo>
                    <a:lnTo>
                      <a:pt x="52" y="145"/>
                    </a:lnTo>
                    <a:lnTo>
                      <a:pt x="51" y="149"/>
                    </a:lnTo>
                    <a:lnTo>
                      <a:pt x="51" y="151"/>
                    </a:lnTo>
                    <a:lnTo>
                      <a:pt x="51" y="155"/>
                    </a:lnTo>
                    <a:lnTo>
                      <a:pt x="50" y="157"/>
                    </a:lnTo>
                    <a:lnTo>
                      <a:pt x="50" y="161"/>
                    </a:lnTo>
                    <a:lnTo>
                      <a:pt x="50" y="163"/>
                    </a:lnTo>
                    <a:lnTo>
                      <a:pt x="50" y="167"/>
                    </a:lnTo>
                    <a:lnTo>
                      <a:pt x="49" y="169"/>
                    </a:lnTo>
                    <a:lnTo>
                      <a:pt x="49" y="171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7" y="180"/>
                    </a:lnTo>
                    <a:lnTo>
                      <a:pt x="47" y="183"/>
                    </a:lnTo>
                    <a:lnTo>
                      <a:pt x="47" y="186"/>
                    </a:lnTo>
                    <a:lnTo>
                      <a:pt x="47" y="188"/>
                    </a:lnTo>
                    <a:lnTo>
                      <a:pt x="47" y="191"/>
                    </a:lnTo>
                    <a:lnTo>
                      <a:pt x="47" y="194"/>
                    </a:lnTo>
                    <a:lnTo>
                      <a:pt x="47" y="196"/>
                    </a:lnTo>
                    <a:lnTo>
                      <a:pt x="47" y="199"/>
                    </a:lnTo>
                    <a:lnTo>
                      <a:pt x="47" y="201"/>
                    </a:lnTo>
                    <a:lnTo>
                      <a:pt x="47" y="203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7" y="210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7" y="217"/>
                    </a:lnTo>
                    <a:lnTo>
                      <a:pt x="49" y="220"/>
                    </a:lnTo>
                    <a:lnTo>
                      <a:pt x="49" y="221"/>
                    </a:lnTo>
                    <a:lnTo>
                      <a:pt x="49" y="223"/>
                    </a:lnTo>
                    <a:lnTo>
                      <a:pt x="50" y="226"/>
                    </a:lnTo>
                    <a:lnTo>
                      <a:pt x="50" y="227"/>
                    </a:lnTo>
                    <a:lnTo>
                      <a:pt x="50" y="229"/>
                    </a:lnTo>
                    <a:lnTo>
                      <a:pt x="51" y="230"/>
                    </a:lnTo>
                    <a:lnTo>
                      <a:pt x="51" y="232"/>
                    </a:lnTo>
                    <a:lnTo>
                      <a:pt x="52" y="233"/>
                    </a:lnTo>
                    <a:lnTo>
                      <a:pt x="53" y="235"/>
                    </a:lnTo>
                    <a:lnTo>
                      <a:pt x="53" y="236"/>
                    </a:lnTo>
                    <a:lnTo>
                      <a:pt x="55" y="238"/>
                    </a:lnTo>
                    <a:lnTo>
                      <a:pt x="56" y="239"/>
                    </a:lnTo>
                    <a:lnTo>
                      <a:pt x="57" y="240"/>
                    </a:lnTo>
                    <a:lnTo>
                      <a:pt x="58" y="241"/>
                    </a:lnTo>
                    <a:lnTo>
                      <a:pt x="60" y="241"/>
                    </a:lnTo>
                    <a:lnTo>
                      <a:pt x="61" y="242"/>
                    </a:lnTo>
                    <a:lnTo>
                      <a:pt x="62" y="243"/>
                    </a:lnTo>
                    <a:lnTo>
                      <a:pt x="63" y="243"/>
                    </a:lnTo>
                    <a:lnTo>
                      <a:pt x="64" y="245"/>
                    </a:lnTo>
                    <a:lnTo>
                      <a:pt x="67" y="245"/>
                    </a:lnTo>
                    <a:lnTo>
                      <a:pt x="68" y="245"/>
                    </a:lnTo>
                    <a:lnTo>
                      <a:pt x="69" y="245"/>
                    </a:lnTo>
                    <a:lnTo>
                      <a:pt x="72" y="245"/>
                    </a:lnTo>
                    <a:lnTo>
                      <a:pt x="74" y="245"/>
                    </a:lnTo>
                    <a:lnTo>
                      <a:pt x="75" y="245"/>
                    </a:lnTo>
                    <a:lnTo>
                      <a:pt x="78" y="245"/>
                    </a:lnTo>
                    <a:lnTo>
                      <a:pt x="80" y="245"/>
                    </a:lnTo>
                    <a:lnTo>
                      <a:pt x="83" y="243"/>
                    </a:lnTo>
                    <a:lnTo>
                      <a:pt x="85" y="243"/>
                    </a:lnTo>
                    <a:lnTo>
                      <a:pt x="85" y="242"/>
                    </a:lnTo>
                    <a:lnTo>
                      <a:pt x="86" y="242"/>
                    </a:lnTo>
                    <a:lnTo>
                      <a:pt x="88" y="242"/>
                    </a:lnTo>
                    <a:lnTo>
                      <a:pt x="89" y="241"/>
                    </a:lnTo>
                    <a:lnTo>
                      <a:pt x="89" y="241"/>
                    </a:lnTo>
                    <a:lnTo>
                      <a:pt x="90" y="240"/>
                    </a:lnTo>
                    <a:lnTo>
                      <a:pt x="91" y="239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4" y="236"/>
                    </a:lnTo>
                    <a:lnTo>
                      <a:pt x="94" y="236"/>
                    </a:lnTo>
                    <a:lnTo>
                      <a:pt x="95" y="235"/>
                    </a:lnTo>
                    <a:lnTo>
                      <a:pt x="95" y="234"/>
                    </a:lnTo>
                    <a:lnTo>
                      <a:pt x="96" y="233"/>
                    </a:lnTo>
                    <a:lnTo>
                      <a:pt x="96" y="232"/>
                    </a:lnTo>
                    <a:lnTo>
                      <a:pt x="96" y="230"/>
                    </a:lnTo>
                    <a:lnTo>
                      <a:pt x="97" y="229"/>
                    </a:lnTo>
                    <a:lnTo>
                      <a:pt x="97" y="228"/>
                    </a:lnTo>
                    <a:lnTo>
                      <a:pt x="97" y="227"/>
                    </a:lnTo>
                    <a:lnTo>
                      <a:pt x="99" y="226"/>
                    </a:lnTo>
                    <a:lnTo>
                      <a:pt x="99" y="225"/>
                    </a:lnTo>
                    <a:lnTo>
                      <a:pt x="99" y="223"/>
                    </a:lnTo>
                    <a:lnTo>
                      <a:pt x="99" y="222"/>
                    </a:lnTo>
                    <a:lnTo>
                      <a:pt x="100" y="220"/>
                    </a:lnTo>
                    <a:lnTo>
                      <a:pt x="100" y="219"/>
                    </a:lnTo>
                    <a:lnTo>
                      <a:pt x="100" y="217"/>
                    </a:lnTo>
                    <a:lnTo>
                      <a:pt x="100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1" y="210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6"/>
                    </a:lnTo>
                    <a:lnTo>
                      <a:pt x="101" y="204"/>
                    </a:lnTo>
                    <a:lnTo>
                      <a:pt x="101" y="202"/>
                    </a:lnTo>
                    <a:lnTo>
                      <a:pt x="101" y="200"/>
                    </a:lnTo>
                    <a:lnTo>
                      <a:pt x="101" y="199"/>
                    </a:lnTo>
                    <a:lnTo>
                      <a:pt x="101" y="196"/>
                    </a:lnTo>
                    <a:lnTo>
                      <a:pt x="101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100" y="187"/>
                    </a:lnTo>
                    <a:lnTo>
                      <a:pt x="100" y="186"/>
                    </a:lnTo>
                    <a:lnTo>
                      <a:pt x="100" y="183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7"/>
                    </a:lnTo>
                    <a:lnTo>
                      <a:pt x="99" y="175"/>
                    </a:lnTo>
                    <a:lnTo>
                      <a:pt x="99" y="174"/>
                    </a:lnTo>
                    <a:lnTo>
                      <a:pt x="99" y="171"/>
                    </a:lnTo>
                    <a:lnTo>
                      <a:pt x="99" y="169"/>
                    </a:lnTo>
                    <a:lnTo>
                      <a:pt x="99" y="168"/>
                    </a:lnTo>
                    <a:lnTo>
                      <a:pt x="99" y="165"/>
                    </a:lnTo>
                    <a:lnTo>
                      <a:pt x="97" y="164"/>
                    </a:lnTo>
                    <a:lnTo>
                      <a:pt x="97" y="162"/>
                    </a:lnTo>
                    <a:lnTo>
                      <a:pt x="97" y="160"/>
                    </a:lnTo>
                    <a:lnTo>
                      <a:pt x="97" y="158"/>
                    </a:lnTo>
                    <a:lnTo>
                      <a:pt x="97" y="156"/>
                    </a:lnTo>
                    <a:lnTo>
                      <a:pt x="97" y="154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48"/>
                    </a:lnTo>
                    <a:lnTo>
                      <a:pt x="96" y="147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5" y="141"/>
                    </a:lnTo>
                    <a:lnTo>
                      <a:pt x="95" y="138"/>
                    </a:lnTo>
                    <a:lnTo>
                      <a:pt x="95" y="136"/>
                    </a:lnTo>
                    <a:lnTo>
                      <a:pt x="95" y="135"/>
                    </a:lnTo>
                    <a:lnTo>
                      <a:pt x="95" y="132"/>
                    </a:lnTo>
                    <a:lnTo>
                      <a:pt x="95" y="131"/>
                    </a:lnTo>
                    <a:lnTo>
                      <a:pt x="94" y="129"/>
                    </a:lnTo>
                    <a:lnTo>
                      <a:pt x="94" y="128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2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4" y="116"/>
                    </a:lnTo>
                    <a:lnTo>
                      <a:pt x="94" y="113"/>
                    </a:lnTo>
                    <a:lnTo>
                      <a:pt x="93" y="112"/>
                    </a:lnTo>
                    <a:lnTo>
                      <a:pt x="93" y="111"/>
                    </a:lnTo>
                    <a:lnTo>
                      <a:pt x="93" y="109"/>
                    </a:lnTo>
                    <a:lnTo>
                      <a:pt x="93" y="108"/>
                    </a:lnTo>
                    <a:lnTo>
                      <a:pt x="93" y="106"/>
                    </a:lnTo>
                    <a:lnTo>
                      <a:pt x="93" y="105"/>
                    </a:lnTo>
                    <a:lnTo>
                      <a:pt x="93" y="103"/>
                    </a:lnTo>
                    <a:lnTo>
                      <a:pt x="93" y="102"/>
                    </a:lnTo>
                    <a:lnTo>
                      <a:pt x="93" y="100"/>
                    </a:lnTo>
                    <a:lnTo>
                      <a:pt x="93" y="99"/>
                    </a:lnTo>
                    <a:lnTo>
                      <a:pt x="93" y="97"/>
                    </a:lnTo>
                    <a:lnTo>
                      <a:pt x="93" y="96"/>
                    </a:lnTo>
                    <a:lnTo>
                      <a:pt x="93" y="95"/>
                    </a:lnTo>
                    <a:lnTo>
                      <a:pt x="93" y="93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7"/>
                    </a:lnTo>
                    <a:lnTo>
                      <a:pt x="93" y="86"/>
                    </a:lnTo>
                    <a:lnTo>
                      <a:pt x="93" y="85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3" y="82"/>
                    </a:lnTo>
                    <a:lnTo>
                      <a:pt x="93" y="79"/>
                    </a:lnTo>
                    <a:lnTo>
                      <a:pt x="93" y="78"/>
                    </a:lnTo>
                    <a:lnTo>
                      <a:pt x="93" y="77"/>
                    </a:lnTo>
                    <a:lnTo>
                      <a:pt x="93" y="76"/>
                    </a:lnTo>
                    <a:lnTo>
                      <a:pt x="93" y="75"/>
                    </a:lnTo>
                    <a:lnTo>
                      <a:pt x="93" y="73"/>
                    </a:lnTo>
                    <a:lnTo>
                      <a:pt x="93" y="72"/>
                    </a:lnTo>
                    <a:lnTo>
                      <a:pt x="93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6"/>
                    </a:lnTo>
                    <a:lnTo>
                      <a:pt x="94" y="65"/>
                    </a:lnTo>
                    <a:lnTo>
                      <a:pt x="94" y="64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7"/>
                    </a:lnTo>
                    <a:lnTo>
                      <a:pt x="95" y="56"/>
                    </a:lnTo>
                    <a:lnTo>
                      <a:pt x="95" y="54"/>
                    </a:lnTo>
                    <a:lnTo>
                      <a:pt x="95" y="53"/>
                    </a:lnTo>
                    <a:lnTo>
                      <a:pt x="95" y="52"/>
                    </a:lnTo>
                    <a:lnTo>
                      <a:pt x="95" y="5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8" y="7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1"/>
                    </a:lnTo>
                    <a:lnTo>
                      <a:pt x="148" y="12"/>
                    </a:lnTo>
                    <a:lnTo>
                      <a:pt x="146" y="13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18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4"/>
                    </a:lnTo>
                    <a:lnTo>
                      <a:pt x="145" y="26"/>
                    </a:lnTo>
                    <a:lnTo>
                      <a:pt x="145" y="27"/>
                    </a:lnTo>
                    <a:lnTo>
                      <a:pt x="145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3" y="44"/>
                    </a:lnTo>
                    <a:lnTo>
                      <a:pt x="143" y="46"/>
                    </a:lnTo>
                    <a:lnTo>
                      <a:pt x="143" y="49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3" y="57"/>
                    </a:lnTo>
                    <a:lnTo>
                      <a:pt x="141" y="60"/>
                    </a:lnTo>
                    <a:lnTo>
                      <a:pt x="141" y="63"/>
                    </a:lnTo>
                    <a:lnTo>
                      <a:pt x="141" y="66"/>
                    </a:lnTo>
                    <a:lnTo>
                      <a:pt x="141" y="69"/>
                    </a:lnTo>
                    <a:lnTo>
                      <a:pt x="141" y="72"/>
                    </a:lnTo>
                    <a:lnTo>
                      <a:pt x="141" y="76"/>
                    </a:lnTo>
                    <a:lnTo>
                      <a:pt x="141" y="78"/>
                    </a:lnTo>
                    <a:lnTo>
                      <a:pt x="141" y="82"/>
                    </a:lnTo>
                    <a:lnTo>
                      <a:pt x="141" y="85"/>
                    </a:lnTo>
                    <a:lnTo>
                      <a:pt x="141" y="89"/>
                    </a:lnTo>
                    <a:lnTo>
                      <a:pt x="141" y="92"/>
                    </a:lnTo>
                    <a:lnTo>
                      <a:pt x="141" y="96"/>
                    </a:lnTo>
                    <a:lnTo>
                      <a:pt x="143" y="99"/>
                    </a:lnTo>
                    <a:lnTo>
                      <a:pt x="143" y="103"/>
                    </a:lnTo>
                    <a:lnTo>
                      <a:pt x="143" y="106"/>
                    </a:lnTo>
                    <a:lnTo>
                      <a:pt x="143" y="110"/>
                    </a:lnTo>
                    <a:lnTo>
                      <a:pt x="143" y="113"/>
                    </a:lnTo>
                    <a:lnTo>
                      <a:pt x="144" y="117"/>
                    </a:lnTo>
                    <a:lnTo>
                      <a:pt x="144" y="122"/>
                    </a:lnTo>
                    <a:lnTo>
                      <a:pt x="144" y="125"/>
                    </a:lnTo>
                    <a:lnTo>
                      <a:pt x="145" y="129"/>
                    </a:lnTo>
                    <a:lnTo>
                      <a:pt x="145" y="134"/>
                    </a:lnTo>
                    <a:lnTo>
                      <a:pt x="145" y="137"/>
                    </a:lnTo>
                    <a:lnTo>
                      <a:pt x="146" y="141"/>
                    </a:lnTo>
                    <a:lnTo>
                      <a:pt x="146" y="145"/>
                    </a:lnTo>
                    <a:lnTo>
                      <a:pt x="148" y="150"/>
                    </a:lnTo>
                    <a:lnTo>
                      <a:pt x="148" y="154"/>
                    </a:lnTo>
                    <a:lnTo>
                      <a:pt x="149" y="158"/>
                    </a:lnTo>
                    <a:lnTo>
                      <a:pt x="149" y="163"/>
                    </a:lnTo>
                    <a:lnTo>
                      <a:pt x="150" y="168"/>
                    </a:lnTo>
                    <a:lnTo>
                      <a:pt x="150" y="171"/>
                    </a:lnTo>
                    <a:lnTo>
                      <a:pt x="150" y="176"/>
                    </a:lnTo>
                    <a:lnTo>
                      <a:pt x="150" y="180"/>
                    </a:lnTo>
                    <a:lnTo>
                      <a:pt x="150" y="184"/>
                    </a:lnTo>
                    <a:lnTo>
                      <a:pt x="150" y="188"/>
                    </a:lnTo>
                    <a:lnTo>
                      <a:pt x="150" y="191"/>
                    </a:lnTo>
                    <a:lnTo>
                      <a:pt x="150" y="195"/>
                    </a:lnTo>
                    <a:lnTo>
                      <a:pt x="151" y="200"/>
                    </a:lnTo>
                    <a:lnTo>
                      <a:pt x="150" y="202"/>
                    </a:lnTo>
                    <a:lnTo>
                      <a:pt x="150" y="207"/>
                    </a:lnTo>
                    <a:lnTo>
                      <a:pt x="150" y="210"/>
                    </a:lnTo>
                    <a:lnTo>
                      <a:pt x="150" y="213"/>
                    </a:lnTo>
                    <a:lnTo>
                      <a:pt x="150" y="216"/>
                    </a:lnTo>
                    <a:lnTo>
                      <a:pt x="149" y="220"/>
                    </a:lnTo>
                    <a:lnTo>
                      <a:pt x="149" y="223"/>
                    </a:lnTo>
                    <a:lnTo>
                      <a:pt x="149" y="226"/>
                    </a:lnTo>
                    <a:lnTo>
                      <a:pt x="148" y="229"/>
                    </a:lnTo>
                    <a:lnTo>
                      <a:pt x="148" y="232"/>
                    </a:lnTo>
                    <a:lnTo>
                      <a:pt x="146" y="235"/>
                    </a:lnTo>
                    <a:lnTo>
                      <a:pt x="146" y="238"/>
                    </a:lnTo>
                    <a:lnTo>
                      <a:pt x="145" y="241"/>
                    </a:lnTo>
                    <a:lnTo>
                      <a:pt x="144" y="243"/>
                    </a:lnTo>
                    <a:lnTo>
                      <a:pt x="144" y="246"/>
                    </a:lnTo>
                    <a:lnTo>
                      <a:pt x="143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5"/>
                    </a:lnTo>
                    <a:lnTo>
                      <a:pt x="139" y="258"/>
                    </a:lnTo>
                    <a:lnTo>
                      <a:pt x="138" y="260"/>
                    </a:lnTo>
                    <a:lnTo>
                      <a:pt x="137" y="262"/>
                    </a:lnTo>
                    <a:lnTo>
                      <a:pt x="135" y="265"/>
                    </a:lnTo>
                    <a:lnTo>
                      <a:pt x="133" y="266"/>
                    </a:lnTo>
                    <a:lnTo>
                      <a:pt x="132" y="268"/>
                    </a:lnTo>
                    <a:lnTo>
                      <a:pt x="130" y="271"/>
                    </a:lnTo>
                    <a:lnTo>
                      <a:pt x="129" y="272"/>
                    </a:lnTo>
                    <a:lnTo>
                      <a:pt x="128" y="274"/>
                    </a:lnTo>
                    <a:lnTo>
                      <a:pt x="126" y="275"/>
                    </a:lnTo>
                    <a:lnTo>
                      <a:pt x="124" y="276"/>
                    </a:lnTo>
                    <a:lnTo>
                      <a:pt x="123" y="278"/>
                    </a:lnTo>
                    <a:lnTo>
                      <a:pt x="121" y="280"/>
                    </a:lnTo>
                    <a:lnTo>
                      <a:pt x="119" y="281"/>
                    </a:lnTo>
                    <a:lnTo>
                      <a:pt x="117" y="282"/>
                    </a:lnTo>
                    <a:lnTo>
                      <a:pt x="116" y="284"/>
                    </a:lnTo>
                    <a:lnTo>
                      <a:pt x="113" y="285"/>
                    </a:lnTo>
                    <a:lnTo>
                      <a:pt x="112" y="286"/>
                    </a:lnTo>
                    <a:lnTo>
                      <a:pt x="110" y="287"/>
                    </a:lnTo>
                    <a:lnTo>
                      <a:pt x="107" y="288"/>
                    </a:lnTo>
                    <a:lnTo>
                      <a:pt x="106" y="288"/>
                    </a:lnTo>
                    <a:lnTo>
                      <a:pt x="104" y="289"/>
                    </a:lnTo>
                    <a:lnTo>
                      <a:pt x="101" y="291"/>
                    </a:lnTo>
                    <a:lnTo>
                      <a:pt x="99" y="291"/>
                    </a:lnTo>
                    <a:lnTo>
                      <a:pt x="96" y="292"/>
                    </a:lnTo>
                    <a:lnTo>
                      <a:pt x="94" y="292"/>
                    </a:lnTo>
                    <a:lnTo>
                      <a:pt x="93" y="293"/>
                    </a:lnTo>
                    <a:lnTo>
                      <a:pt x="90" y="293"/>
                    </a:lnTo>
                    <a:lnTo>
                      <a:pt x="88" y="294"/>
                    </a:lnTo>
                    <a:lnTo>
                      <a:pt x="84" y="294"/>
                    </a:lnTo>
                    <a:lnTo>
                      <a:pt x="82" y="294"/>
                    </a:lnTo>
                    <a:lnTo>
                      <a:pt x="79" y="294"/>
                    </a:lnTo>
                    <a:lnTo>
                      <a:pt x="77" y="295"/>
                    </a:lnTo>
                    <a:lnTo>
                      <a:pt x="73" y="294"/>
                    </a:lnTo>
                    <a:lnTo>
                      <a:pt x="71" y="294"/>
                    </a:lnTo>
                    <a:lnTo>
                      <a:pt x="67" y="294"/>
                    </a:lnTo>
                    <a:lnTo>
                      <a:pt x="64" y="294"/>
                    </a:lnTo>
                    <a:lnTo>
                      <a:pt x="61" y="294"/>
                    </a:lnTo>
                    <a:lnTo>
                      <a:pt x="58" y="294"/>
                    </a:lnTo>
                    <a:lnTo>
                      <a:pt x="56" y="293"/>
                    </a:lnTo>
                    <a:lnTo>
                      <a:pt x="53" y="293"/>
                    </a:lnTo>
                    <a:lnTo>
                      <a:pt x="50" y="292"/>
                    </a:lnTo>
                    <a:lnTo>
                      <a:pt x="47" y="292"/>
                    </a:lnTo>
                    <a:lnTo>
                      <a:pt x="45" y="291"/>
                    </a:lnTo>
                    <a:lnTo>
                      <a:pt x="42" y="291"/>
                    </a:lnTo>
                    <a:lnTo>
                      <a:pt x="40" y="289"/>
                    </a:lnTo>
                    <a:lnTo>
                      <a:pt x="39" y="288"/>
                    </a:lnTo>
                    <a:lnTo>
                      <a:pt x="36" y="287"/>
                    </a:lnTo>
                    <a:lnTo>
                      <a:pt x="34" y="286"/>
                    </a:lnTo>
                    <a:lnTo>
                      <a:pt x="31" y="285"/>
                    </a:lnTo>
                    <a:lnTo>
                      <a:pt x="30" y="284"/>
                    </a:lnTo>
                    <a:lnTo>
                      <a:pt x="28" y="282"/>
                    </a:lnTo>
                    <a:lnTo>
                      <a:pt x="25" y="281"/>
                    </a:lnTo>
                    <a:lnTo>
                      <a:pt x="24" y="280"/>
                    </a:lnTo>
                    <a:lnTo>
                      <a:pt x="23" y="278"/>
                    </a:lnTo>
                    <a:lnTo>
                      <a:pt x="20" y="276"/>
                    </a:lnTo>
                    <a:lnTo>
                      <a:pt x="19" y="275"/>
                    </a:lnTo>
                    <a:lnTo>
                      <a:pt x="18" y="273"/>
                    </a:lnTo>
                    <a:lnTo>
                      <a:pt x="16" y="272"/>
                    </a:lnTo>
                    <a:lnTo>
                      <a:pt x="14" y="269"/>
                    </a:lnTo>
                    <a:lnTo>
                      <a:pt x="13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9" y="261"/>
                    </a:lnTo>
                    <a:lnTo>
                      <a:pt x="8" y="259"/>
                    </a:lnTo>
                    <a:lnTo>
                      <a:pt x="7" y="256"/>
                    </a:lnTo>
                    <a:lnTo>
                      <a:pt x="7" y="254"/>
                    </a:lnTo>
                    <a:lnTo>
                      <a:pt x="6" y="252"/>
                    </a:lnTo>
                    <a:lnTo>
                      <a:pt x="4" y="249"/>
                    </a:lnTo>
                    <a:lnTo>
                      <a:pt x="3" y="246"/>
                    </a:lnTo>
                    <a:lnTo>
                      <a:pt x="3" y="243"/>
                    </a:lnTo>
                    <a:lnTo>
                      <a:pt x="2" y="241"/>
                    </a:lnTo>
                    <a:lnTo>
                      <a:pt x="2" y="238"/>
                    </a:lnTo>
                    <a:lnTo>
                      <a:pt x="1" y="235"/>
                    </a:lnTo>
                    <a:lnTo>
                      <a:pt x="1" y="232"/>
                    </a:lnTo>
                    <a:lnTo>
                      <a:pt x="1" y="229"/>
                    </a:lnTo>
                    <a:lnTo>
                      <a:pt x="0" y="226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0" y="186"/>
                    </a:lnTo>
                    <a:lnTo>
                      <a:pt x="1" y="182"/>
                    </a:lnTo>
                    <a:lnTo>
                      <a:pt x="1" y="177"/>
                    </a:lnTo>
                    <a:lnTo>
                      <a:pt x="1" y="174"/>
                    </a:lnTo>
                    <a:lnTo>
                      <a:pt x="2" y="169"/>
                    </a:lnTo>
                    <a:lnTo>
                      <a:pt x="2" y="164"/>
                    </a:lnTo>
                    <a:lnTo>
                      <a:pt x="3" y="160"/>
                    </a:lnTo>
                    <a:lnTo>
                      <a:pt x="3" y="156"/>
                    </a:lnTo>
                    <a:lnTo>
                      <a:pt x="4" y="151"/>
                    </a:lnTo>
                    <a:lnTo>
                      <a:pt x="6" y="147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2"/>
                    </a:lnTo>
                    <a:lnTo>
                      <a:pt x="7" y="130"/>
                    </a:lnTo>
                    <a:lnTo>
                      <a:pt x="8" y="129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1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7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3" y="76"/>
                    </a:lnTo>
                    <a:lnTo>
                      <a:pt x="13" y="75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58" y="19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518"/>
              <p:cNvSpPr>
                <a:spLocks/>
              </p:cNvSpPr>
              <p:nvPr/>
            </p:nvSpPr>
            <p:spPr bwMode="auto">
              <a:xfrm>
                <a:off x="4208" y="2511"/>
                <a:ext cx="34" cy="11"/>
              </a:xfrm>
              <a:custGeom>
                <a:avLst/>
                <a:gdLst/>
                <a:ahLst/>
                <a:cxnLst>
                  <a:cxn ang="0">
                    <a:pos x="11" y="55"/>
                  </a:cxn>
                  <a:cxn ang="0">
                    <a:pos x="101" y="56"/>
                  </a:cxn>
                  <a:cxn ang="0">
                    <a:pos x="99" y="0"/>
                  </a:cxn>
                  <a:cxn ang="0">
                    <a:pos x="0" y="1"/>
                  </a:cxn>
                  <a:cxn ang="0">
                    <a:pos x="11" y="55"/>
                  </a:cxn>
                  <a:cxn ang="0">
                    <a:pos x="11" y="55"/>
                  </a:cxn>
                </a:cxnLst>
                <a:rect l="0" t="0" r="r" b="b"/>
                <a:pathLst>
                  <a:path w="101" h="56">
                    <a:moveTo>
                      <a:pt x="11" y="55"/>
                    </a:moveTo>
                    <a:lnTo>
                      <a:pt x="101" y="56"/>
                    </a:lnTo>
                    <a:lnTo>
                      <a:pt x="99" y="0"/>
                    </a:lnTo>
                    <a:lnTo>
                      <a:pt x="0" y="1"/>
                    </a:lnTo>
                    <a:lnTo>
                      <a:pt x="11" y="55"/>
                    </a:lnTo>
                    <a:lnTo>
                      <a:pt x="1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9" name="AutoShape 519"/>
            <p:cNvSpPr>
              <a:spLocks noChangeArrowheads="1"/>
            </p:cNvSpPr>
            <p:nvPr/>
          </p:nvSpPr>
          <p:spPr bwMode="auto">
            <a:xfrm>
              <a:off x="3619" y="3097"/>
              <a:ext cx="432" cy="240"/>
            </a:xfrm>
            <a:prstGeom prst="roundRect">
              <a:avLst>
                <a:gd name="adj" fmla="val 10417"/>
              </a:avLst>
            </a:prstGeom>
            <a:solidFill>
              <a:srgbClr val="D7E5D7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AutoShape 520"/>
            <p:cNvSpPr>
              <a:spLocks noChangeArrowheads="1"/>
            </p:cNvSpPr>
            <p:nvPr/>
          </p:nvSpPr>
          <p:spPr bwMode="auto">
            <a:xfrm>
              <a:off x="3669" y="3150"/>
              <a:ext cx="75" cy="129"/>
            </a:xfrm>
            <a:prstGeom prst="roundRect">
              <a:avLst>
                <a:gd name="adj" fmla="val 34546"/>
              </a:avLst>
            </a:prstGeom>
            <a:solidFill>
              <a:schemeClr val="bg2"/>
            </a:solidFill>
            <a:ln w="9525">
              <a:round/>
              <a:headEnd/>
              <a:tailEnd/>
            </a:ln>
            <a:effectLst/>
            <a:scene3d>
              <a:camera prst="legacyObliqueTop">
                <a:rot lat="20099999" lon="1500000" rev="0"/>
              </a:camera>
              <a:lightRig rig="legacyHarsh3" dir="r"/>
            </a:scene3d>
            <a:sp3d extrusionH="23800"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501" name="Rectangle 521"/>
            <p:cNvSpPr>
              <a:spLocks noChangeArrowheads="1"/>
            </p:cNvSpPr>
            <p:nvPr/>
          </p:nvSpPr>
          <p:spPr bwMode="auto">
            <a:xfrm>
              <a:off x="3841" y="3147"/>
              <a:ext cx="160" cy="15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Harsh3" dir="r"/>
            </a:scene3d>
            <a:sp3d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502" name="Freeform 522"/>
            <p:cNvSpPr>
              <a:spLocks/>
            </p:cNvSpPr>
            <p:nvPr/>
          </p:nvSpPr>
          <p:spPr bwMode="auto">
            <a:xfrm>
              <a:off x="3992" y="3186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523"/>
            <p:cNvSpPr>
              <a:spLocks/>
            </p:cNvSpPr>
            <p:nvPr/>
          </p:nvSpPr>
          <p:spPr bwMode="auto">
            <a:xfrm>
              <a:off x="3992" y="321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524"/>
            <p:cNvSpPr>
              <a:spLocks/>
            </p:cNvSpPr>
            <p:nvPr/>
          </p:nvSpPr>
          <p:spPr bwMode="auto">
            <a:xfrm>
              <a:off x="3731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525"/>
            <p:cNvSpPr>
              <a:spLocks/>
            </p:cNvSpPr>
            <p:nvPr/>
          </p:nvSpPr>
          <p:spPr bwMode="auto">
            <a:xfrm>
              <a:off x="3731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526"/>
            <p:cNvSpPr>
              <a:spLocks/>
            </p:cNvSpPr>
            <p:nvPr/>
          </p:nvSpPr>
          <p:spPr bwMode="auto">
            <a:xfrm>
              <a:off x="3731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 527"/>
            <p:cNvSpPr>
              <a:spLocks/>
            </p:cNvSpPr>
            <p:nvPr/>
          </p:nvSpPr>
          <p:spPr bwMode="auto">
            <a:xfrm>
              <a:off x="3731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 528"/>
            <p:cNvSpPr>
              <a:spLocks/>
            </p:cNvSpPr>
            <p:nvPr/>
          </p:nvSpPr>
          <p:spPr bwMode="auto">
            <a:xfrm flipH="1">
              <a:off x="3651" y="317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529"/>
            <p:cNvSpPr>
              <a:spLocks/>
            </p:cNvSpPr>
            <p:nvPr/>
          </p:nvSpPr>
          <p:spPr bwMode="auto">
            <a:xfrm flipH="1">
              <a:off x="3651" y="3200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530"/>
            <p:cNvSpPr>
              <a:spLocks/>
            </p:cNvSpPr>
            <p:nvPr/>
          </p:nvSpPr>
          <p:spPr bwMode="auto">
            <a:xfrm flipH="1">
              <a:off x="3824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531"/>
            <p:cNvSpPr>
              <a:spLocks/>
            </p:cNvSpPr>
            <p:nvPr/>
          </p:nvSpPr>
          <p:spPr bwMode="auto">
            <a:xfrm flipH="1">
              <a:off x="3824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532"/>
            <p:cNvSpPr>
              <a:spLocks/>
            </p:cNvSpPr>
            <p:nvPr/>
          </p:nvSpPr>
          <p:spPr bwMode="auto">
            <a:xfrm flipH="1">
              <a:off x="3824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533"/>
            <p:cNvSpPr>
              <a:spLocks/>
            </p:cNvSpPr>
            <p:nvPr/>
          </p:nvSpPr>
          <p:spPr bwMode="auto">
            <a:xfrm flipH="1">
              <a:off x="3824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514" name="AutoShape 534"/>
            <p:cNvCxnSpPr>
              <a:cxnSpLocks noChangeShapeType="1"/>
              <a:stCxn id="508" idx="3"/>
              <a:endCxn id="546" idx="2"/>
            </p:cNvCxnSpPr>
            <p:nvPr/>
          </p:nvCxnSpPr>
          <p:spPr bwMode="auto">
            <a:xfrm rot="10800000">
              <a:off x="3613" y="3161"/>
              <a:ext cx="39" cy="26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515" name="AutoShape 535"/>
            <p:cNvCxnSpPr>
              <a:cxnSpLocks noChangeShapeType="1"/>
              <a:stCxn id="509" idx="3"/>
              <a:endCxn id="546" idx="2"/>
            </p:cNvCxnSpPr>
            <p:nvPr/>
          </p:nvCxnSpPr>
          <p:spPr bwMode="auto">
            <a:xfrm rot="10800000">
              <a:off x="3613" y="3161"/>
              <a:ext cx="39" cy="53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516" name="AutoShape 536"/>
            <p:cNvCxnSpPr>
              <a:cxnSpLocks noChangeShapeType="1"/>
              <a:stCxn id="504" idx="3"/>
              <a:endCxn id="510" idx="3"/>
            </p:cNvCxnSpPr>
            <p:nvPr/>
          </p:nvCxnSpPr>
          <p:spPr bwMode="auto">
            <a:xfrm>
              <a:off x="3764" y="3185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517" name="AutoShape 537"/>
            <p:cNvCxnSpPr>
              <a:cxnSpLocks noChangeShapeType="1"/>
              <a:stCxn id="505" idx="3"/>
              <a:endCxn id="511" idx="3"/>
            </p:cNvCxnSpPr>
            <p:nvPr/>
          </p:nvCxnSpPr>
          <p:spPr bwMode="auto">
            <a:xfrm>
              <a:off x="3764" y="3212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518" name="AutoShape 538"/>
            <p:cNvCxnSpPr>
              <a:cxnSpLocks noChangeShapeType="1"/>
              <a:stCxn id="506" idx="3"/>
              <a:endCxn id="512" idx="3"/>
            </p:cNvCxnSpPr>
            <p:nvPr/>
          </p:nvCxnSpPr>
          <p:spPr bwMode="auto">
            <a:xfrm>
              <a:off x="3764" y="3239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519" name="AutoShape 539"/>
            <p:cNvCxnSpPr>
              <a:cxnSpLocks noChangeShapeType="1"/>
              <a:stCxn id="507" idx="3"/>
              <a:endCxn id="513" idx="3"/>
            </p:cNvCxnSpPr>
            <p:nvPr/>
          </p:nvCxnSpPr>
          <p:spPr bwMode="auto">
            <a:xfrm>
              <a:off x="3764" y="3267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sp>
          <p:nvSpPr>
            <p:cNvPr id="520" name="Line 540"/>
            <p:cNvSpPr>
              <a:spLocks noChangeShapeType="1"/>
            </p:cNvSpPr>
            <p:nvPr/>
          </p:nvSpPr>
          <p:spPr bwMode="auto">
            <a:xfrm flipH="1" flipV="1">
              <a:off x="4039" y="3254"/>
              <a:ext cx="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Line 541"/>
            <p:cNvSpPr>
              <a:spLocks noChangeShapeType="1"/>
            </p:cNvSpPr>
            <p:nvPr/>
          </p:nvSpPr>
          <p:spPr bwMode="auto">
            <a:xfrm flipH="1">
              <a:off x="4026" y="3275"/>
              <a:ext cx="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522" name="AutoShape 542"/>
            <p:cNvCxnSpPr>
              <a:cxnSpLocks noChangeShapeType="1"/>
              <a:stCxn id="502" idx="3"/>
              <a:endCxn id="520" idx="1"/>
            </p:cNvCxnSpPr>
            <p:nvPr/>
          </p:nvCxnSpPr>
          <p:spPr bwMode="auto">
            <a:xfrm>
              <a:off x="4025" y="3200"/>
              <a:ext cx="15" cy="54"/>
            </a:xfrm>
            <a:prstGeom prst="bentConnector2">
              <a:avLst/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523" name="AutoShape 543"/>
            <p:cNvCxnSpPr>
              <a:cxnSpLocks noChangeShapeType="1"/>
              <a:stCxn id="503" idx="3"/>
              <a:endCxn id="521" idx="1"/>
            </p:cNvCxnSpPr>
            <p:nvPr/>
          </p:nvCxnSpPr>
          <p:spPr bwMode="auto">
            <a:xfrm>
              <a:off x="4025" y="3227"/>
              <a:ext cx="1" cy="48"/>
            </a:xfrm>
            <a:prstGeom prst="bentConnector4">
              <a:avLst>
                <a:gd name="adj1" fmla="val 0"/>
                <a:gd name="adj2" fmla="val 100000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</p:grpSp>
      <p:grpSp>
        <p:nvGrpSpPr>
          <p:cNvPr id="550" name="Group 544"/>
          <p:cNvGrpSpPr>
            <a:grpSpLocks/>
          </p:cNvGrpSpPr>
          <p:nvPr/>
        </p:nvGrpSpPr>
        <p:grpSpPr bwMode="auto">
          <a:xfrm>
            <a:off x="5599112" y="4105275"/>
            <a:ext cx="1239838" cy="498475"/>
            <a:chOff x="3397" y="3023"/>
            <a:chExt cx="781" cy="314"/>
          </a:xfrm>
        </p:grpSpPr>
        <p:grpSp>
          <p:nvGrpSpPr>
            <p:cNvPr id="551" name="Group 545"/>
            <p:cNvGrpSpPr>
              <a:grpSpLocks/>
            </p:cNvGrpSpPr>
            <p:nvPr/>
          </p:nvGrpSpPr>
          <p:grpSpPr bwMode="auto">
            <a:xfrm>
              <a:off x="3424" y="3023"/>
              <a:ext cx="220" cy="138"/>
              <a:chOff x="2463" y="2256"/>
              <a:chExt cx="348" cy="176"/>
            </a:xfrm>
          </p:grpSpPr>
          <p:sp>
            <p:nvSpPr>
              <p:cNvPr id="592" name="Freeform 546"/>
              <p:cNvSpPr>
                <a:spLocks/>
              </p:cNvSpPr>
              <p:nvPr/>
            </p:nvSpPr>
            <p:spPr bwMode="auto">
              <a:xfrm>
                <a:off x="2697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547"/>
              <p:cNvSpPr>
                <a:spLocks/>
              </p:cNvSpPr>
              <p:nvPr/>
            </p:nvSpPr>
            <p:spPr bwMode="auto">
              <a:xfrm>
                <a:off x="2730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548"/>
              <p:cNvSpPr>
                <a:spLocks/>
              </p:cNvSpPr>
              <p:nvPr/>
            </p:nvSpPr>
            <p:spPr bwMode="auto">
              <a:xfrm>
                <a:off x="2767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549"/>
              <p:cNvSpPr>
                <a:spLocks/>
              </p:cNvSpPr>
              <p:nvPr/>
            </p:nvSpPr>
            <p:spPr bwMode="auto">
              <a:xfrm>
                <a:off x="2669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550"/>
              <p:cNvSpPr>
                <a:spLocks/>
              </p:cNvSpPr>
              <p:nvPr/>
            </p:nvSpPr>
            <p:spPr bwMode="auto">
              <a:xfrm flipH="1">
                <a:off x="2541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551"/>
              <p:cNvSpPr>
                <a:spLocks/>
              </p:cNvSpPr>
              <p:nvPr/>
            </p:nvSpPr>
            <p:spPr bwMode="auto">
              <a:xfrm flipH="1">
                <a:off x="2504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552"/>
              <p:cNvSpPr>
                <a:spLocks/>
              </p:cNvSpPr>
              <p:nvPr/>
            </p:nvSpPr>
            <p:spPr bwMode="auto">
              <a:xfrm flipH="1">
                <a:off x="2463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553"/>
              <p:cNvSpPr>
                <a:spLocks/>
              </p:cNvSpPr>
              <p:nvPr/>
            </p:nvSpPr>
            <p:spPr bwMode="auto">
              <a:xfrm flipH="1">
                <a:off x="2573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Freeform 554"/>
              <p:cNvSpPr>
                <a:spLocks/>
              </p:cNvSpPr>
              <p:nvPr/>
            </p:nvSpPr>
            <p:spPr bwMode="auto">
              <a:xfrm>
                <a:off x="2632" y="2311"/>
                <a:ext cx="179" cy="1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62"/>
                  </a:cxn>
                  <a:cxn ang="0">
                    <a:pos x="1179" y="862"/>
                  </a:cxn>
                </a:cxnLst>
                <a:rect l="0" t="0" r="r" b="b"/>
                <a:pathLst>
                  <a:path w="1179" h="862">
                    <a:moveTo>
                      <a:pt x="0" y="0"/>
                    </a:moveTo>
                    <a:lnTo>
                      <a:pt x="0" y="862"/>
                    </a:lnTo>
                    <a:lnTo>
                      <a:pt x="1179" y="862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Line 555"/>
              <p:cNvSpPr>
                <a:spLocks noChangeShapeType="1"/>
              </p:cNvSpPr>
              <p:nvPr/>
            </p:nvSpPr>
            <p:spPr bwMode="auto">
              <a:xfrm flipH="1" flipV="1">
                <a:off x="2604" y="2311"/>
                <a:ext cx="28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Line 556"/>
              <p:cNvSpPr>
                <a:spLocks noChangeShapeType="1"/>
              </p:cNvSpPr>
              <p:nvPr/>
            </p:nvSpPr>
            <p:spPr bwMode="auto">
              <a:xfrm flipV="1">
                <a:off x="2632" y="2311"/>
                <a:ext cx="27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Oval 557"/>
              <p:cNvSpPr>
                <a:spLocks noChangeArrowheads="1"/>
              </p:cNvSpPr>
              <p:nvPr/>
            </p:nvSpPr>
            <p:spPr bwMode="auto">
              <a:xfrm>
                <a:off x="2619" y="2291"/>
                <a:ext cx="28" cy="2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52" name="Group 558"/>
            <p:cNvGrpSpPr>
              <a:grpSpLocks/>
            </p:cNvGrpSpPr>
            <p:nvPr/>
          </p:nvGrpSpPr>
          <p:grpSpPr bwMode="auto">
            <a:xfrm>
              <a:off x="4086" y="3033"/>
              <a:ext cx="92" cy="258"/>
              <a:chOff x="4176" y="2256"/>
              <a:chExt cx="117" cy="313"/>
            </a:xfrm>
          </p:grpSpPr>
          <p:sp>
            <p:nvSpPr>
              <p:cNvPr id="578" name="AutoShape 559"/>
              <p:cNvSpPr>
                <a:spLocks noChangeAspect="1" noChangeArrowheads="1"/>
              </p:cNvSpPr>
              <p:nvPr/>
            </p:nvSpPr>
            <p:spPr bwMode="auto">
              <a:xfrm>
                <a:off x="4176" y="2256"/>
                <a:ext cx="117" cy="3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560"/>
              <p:cNvSpPr>
                <a:spLocks/>
              </p:cNvSpPr>
              <p:nvPr/>
            </p:nvSpPr>
            <p:spPr bwMode="auto">
              <a:xfrm>
                <a:off x="4210" y="2510"/>
                <a:ext cx="34" cy="4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6"/>
                  </a:cxn>
                  <a:cxn ang="0">
                    <a:pos x="1" y="204"/>
                  </a:cxn>
                  <a:cxn ang="0">
                    <a:pos x="41" y="237"/>
                  </a:cxn>
                  <a:cxn ang="0">
                    <a:pos x="91" y="226"/>
                  </a:cxn>
                  <a:cxn ang="0">
                    <a:pos x="102" y="147"/>
                  </a:cxn>
                  <a:cxn ang="0">
                    <a:pos x="72" y="19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02" h="237">
                    <a:moveTo>
                      <a:pt x="12" y="0"/>
                    </a:moveTo>
                    <a:lnTo>
                      <a:pt x="0" y="126"/>
                    </a:lnTo>
                    <a:lnTo>
                      <a:pt x="1" y="204"/>
                    </a:lnTo>
                    <a:lnTo>
                      <a:pt x="41" y="237"/>
                    </a:lnTo>
                    <a:lnTo>
                      <a:pt x="91" y="226"/>
                    </a:lnTo>
                    <a:lnTo>
                      <a:pt x="102" y="147"/>
                    </a:lnTo>
                    <a:lnTo>
                      <a:pt x="72" y="19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A6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561"/>
              <p:cNvSpPr>
                <a:spLocks/>
              </p:cNvSpPr>
              <p:nvPr/>
            </p:nvSpPr>
            <p:spPr bwMode="auto">
              <a:xfrm>
                <a:off x="4188" y="2261"/>
                <a:ext cx="86" cy="254"/>
              </a:xfrm>
              <a:custGeom>
                <a:avLst/>
                <a:gdLst/>
                <a:ahLst/>
                <a:cxnLst>
                  <a:cxn ang="0">
                    <a:pos x="13" y="1047"/>
                  </a:cxn>
                  <a:cxn ang="0">
                    <a:pos x="13" y="1046"/>
                  </a:cxn>
                  <a:cxn ang="0">
                    <a:pos x="13" y="1045"/>
                  </a:cxn>
                  <a:cxn ang="0">
                    <a:pos x="12" y="1041"/>
                  </a:cxn>
                  <a:cxn ang="0">
                    <a:pos x="11" y="1039"/>
                  </a:cxn>
                  <a:cxn ang="0">
                    <a:pos x="9" y="1034"/>
                  </a:cxn>
                  <a:cxn ang="0">
                    <a:pos x="9" y="1027"/>
                  </a:cxn>
                  <a:cxn ang="0">
                    <a:pos x="8" y="1020"/>
                  </a:cxn>
                  <a:cxn ang="0">
                    <a:pos x="7" y="1011"/>
                  </a:cxn>
                  <a:cxn ang="0">
                    <a:pos x="6" y="999"/>
                  </a:cxn>
                  <a:cxn ang="0">
                    <a:pos x="5" y="986"/>
                  </a:cxn>
                  <a:cxn ang="0">
                    <a:pos x="3" y="971"/>
                  </a:cxn>
                  <a:cxn ang="0">
                    <a:pos x="2" y="953"/>
                  </a:cxn>
                  <a:cxn ang="0">
                    <a:pos x="2" y="932"/>
                  </a:cxn>
                  <a:cxn ang="0">
                    <a:pos x="1" y="909"/>
                  </a:cxn>
                  <a:cxn ang="0">
                    <a:pos x="0" y="883"/>
                  </a:cxn>
                  <a:cxn ang="0">
                    <a:pos x="0" y="854"/>
                  </a:cxn>
                  <a:cxn ang="0">
                    <a:pos x="0" y="822"/>
                  </a:cxn>
                  <a:cxn ang="0">
                    <a:pos x="0" y="786"/>
                  </a:cxn>
                  <a:cxn ang="0">
                    <a:pos x="0" y="747"/>
                  </a:cxn>
                  <a:cxn ang="0">
                    <a:pos x="1" y="705"/>
                  </a:cxn>
                  <a:cxn ang="0">
                    <a:pos x="1" y="659"/>
                  </a:cxn>
                  <a:cxn ang="0">
                    <a:pos x="2" y="613"/>
                  </a:cxn>
                  <a:cxn ang="0">
                    <a:pos x="3" y="568"/>
                  </a:cxn>
                  <a:cxn ang="0">
                    <a:pos x="6" y="523"/>
                  </a:cxn>
                  <a:cxn ang="0">
                    <a:pos x="7" y="480"/>
                  </a:cxn>
                  <a:cxn ang="0">
                    <a:pos x="9" y="439"/>
                  </a:cxn>
                  <a:cxn ang="0">
                    <a:pos x="12" y="398"/>
                  </a:cxn>
                  <a:cxn ang="0">
                    <a:pos x="14" y="360"/>
                  </a:cxn>
                  <a:cxn ang="0">
                    <a:pos x="17" y="323"/>
                  </a:cxn>
                  <a:cxn ang="0">
                    <a:pos x="19" y="288"/>
                  </a:cxn>
                  <a:cxn ang="0">
                    <a:pos x="22" y="256"/>
                  </a:cxn>
                  <a:cxn ang="0">
                    <a:pos x="24" y="225"/>
                  </a:cxn>
                  <a:cxn ang="0">
                    <a:pos x="27" y="196"/>
                  </a:cxn>
                  <a:cxn ang="0">
                    <a:pos x="29" y="170"/>
                  </a:cxn>
                  <a:cxn ang="0">
                    <a:pos x="31" y="147"/>
                  </a:cxn>
                  <a:cxn ang="0">
                    <a:pos x="33" y="126"/>
                  </a:cxn>
                  <a:cxn ang="0">
                    <a:pos x="35" y="108"/>
                  </a:cxn>
                  <a:cxn ang="0">
                    <a:pos x="36" y="93"/>
                  </a:cxn>
                  <a:cxn ang="0">
                    <a:pos x="38" y="81"/>
                  </a:cxn>
                  <a:cxn ang="0">
                    <a:pos x="39" y="73"/>
                  </a:cxn>
                  <a:cxn ang="0">
                    <a:pos x="39" y="68"/>
                  </a:cxn>
                  <a:cxn ang="0">
                    <a:pos x="40" y="66"/>
                  </a:cxn>
                  <a:cxn ang="0">
                    <a:pos x="258" y="92"/>
                  </a:cxn>
                  <a:cxn ang="0">
                    <a:pos x="167" y="1157"/>
                  </a:cxn>
                  <a:cxn ang="0">
                    <a:pos x="77" y="1259"/>
                  </a:cxn>
                </a:cxnLst>
                <a:rect l="0" t="0" r="r" b="b"/>
                <a:pathLst>
                  <a:path w="258" h="1271">
                    <a:moveTo>
                      <a:pt x="77" y="1259"/>
                    </a:moveTo>
                    <a:lnTo>
                      <a:pt x="62" y="1138"/>
                    </a:lnTo>
                    <a:lnTo>
                      <a:pt x="13" y="1047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5"/>
                    </a:lnTo>
                    <a:lnTo>
                      <a:pt x="13" y="1045"/>
                    </a:lnTo>
                    <a:lnTo>
                      <a:pt x="12" y="1044"/>
                    </a:lnTo>
                    <a:lnTo>
                      <a:pt x="12" y="1043"/>
                    </a:lnTo>
                    <a:lnTo>
                      <a:pt x="12" y="1041"/>
                    </a:lnTo>
                    <a:lnTo>
                      <a:pt x="12" y="1041"/>
                    </a:lnTo>
                    <a:lnTo>
                      <a:pt x="12" y="1040"/>
                    </a:lnTo>
                    <a:lnTo>
                      <a:pt x="11" y="1039"/>
                    </a:lnTo>
                    <a:lnTo>
                      <a:pt x="11" y="1037"/>
                    </a:lnTo>
                    <a:lnTo>
                      <a:pt x="11" y="1035"/>
                    </a:lnTo>
                    <a:lnTo>
                      <a:pt x="9" y="1034"/>
                    </a:lnTo>
                    <a:lnTo>
                      <a:pt x="9" y="1032"/>
                    </a:lnTo>
                    <a:lnTo>
                      <a:pt x="9" y="1030"/>
                    </a:lnTo>
                    <a:lnTo>
                      <a:pt x="9" y="1027"/>
                    </a:lnTo>
                    <a:lnTo>
                      <a:pt x="8" y="1025"/>
                    </a:lnTo>
                    <a:lnTo>
                      <a:pt x="8" y="1022"/>
                    </a:lnTo>
                    <a:lnTo>
                      <a:pt x="8" y="1020"/>
                    </a:lnTo>
                    <a:lnTo>
                      <a:pt x="8" y="1017"/>
                    </a:lnTo>
                    <a:lnTo>
                      <a:pt x="7" y="1014"/>
                    </a:lnTo>
                    <a:lnTo>
                      <a:pt x="7" y="1011"/>
                    </a:lnTo>
                    <a:lnTo>
                      <a:pt x="7" y="1007"/>
                    </a:lnTo>
                    <a:lnTo>
                      <a:pt x="6" y="1004"/>
                    </a:lnTo>
                    <a:lnTo>
                      <a:pt x="6" y="999"/>
                    </a:lnTo>
                    <a:lnTo>
                      <a:pt x="6" y="995"/>
                    </a:lnTo>
                    <a:lnTo>
                      <a:pt x="5" y="991"/>
                    </a:lnTo>
                    <a:lnTo>
                      <a:pt x="5" y="986"/>
                    </a:lnTo>
                    <a:lnTo>
                      <a:pt x="5" y="981"/>
                    </a:lnTo>
                    <a:lnTo>
                      <a:pt x="3" y="975"/>
                    </a:lnTo>
                    <a:lnTo>
                      <a:pt x="3" y="971"/>
                    </a:lnTo>
                    <a:lnTo>
                      <a:pt x="3" y="965"/>
                    </a:lnTo>
                    <a:lnTo>
                      <a:pt x="3" y="959"/>
                    </a:lnTo>
                    <a:lnTo>
                      <a:pt x="2" y="953"/>
                    </a:lnTo>
                    <a:lnTo>
                      <a:pt x="2" y="946"/>
                    </a:lnTo>
                    <a:lnTo>
                      <a:pt x="2" y="939"/>
                    </a:lnTo>
                    <a:lnTo>
                      <a:pt x="2" y="932"/>
                    </a:lnTo>
                    <a:lnTo>
                      <a:pt x="1" y="924"/>
                    </a:lnTo>
                    <a:lnTo>
                      <a:pt x="1" y="916"/>
                    </a:lnTo>
                    <a:lnTo>
                      <a:pt x="1" y="909"/>
                    </a:lnTo>
                    <a:lnTo>
                      <a:pt x="1" y="901"/>
                    </a:lnTo>
                    <a:lnTo>
                      <a:pt x="1" y="891"/>
                    </a:lnTo>
                    <a:lnTo>
                      <a:pt x="0" y="883"/>
                    </a:lnTo>
                    <a:lnTo>
                      <a:pt x="0" y="874"/>
                    </a:lnTo>
                    <a:lnTo>
                      <a:pt x="0" y="864"/>
                    </a:lnTo>
                    <a:lnTo>
                      <a:pt x="0" y="854"/>
                    </a:lnTo>
                    <a:lnTo>
                      <a:pt x="0" y="843"/>
                    </a:lnTo>
                    <a:lnTo>
                      <a:pt x="0" y="832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3"/>
                    </a:lnTo>
                    <a:lnTo>
                      <a:pt x="0" y="761"/>
                    </a:lnTo>
                    <a:lnTo>
                      <a:pt x="0" y="747"/>
                    </a:lnTo>
                    <a:lnTo>
                      <a:pt x="0" y="734"/>
                    </a:lnTo>
                    <a:lnTo>
                      <a:pt x="0" y="719"/>
                    </a:lnTo>
                    <a:lnTo>
                      <a:pt x="1" y="705"/>
                    </a:lnTo>
                    <a:lnTo>
                      <a:pt x="1" y="691"/>
                    </a:lnTo>
                    <a:lnTo>
                      <a:pt x="1" y="675"/>
                    </a:lnTo>
                    <a:lnTo>
                      <a:pt x="1" y="659"/>
                    </a:lnTo>
                    <a:lnTo>
                      <a:pt x="2" y="643"/>
                    </a:lnTo>
                    <a:lnTo>
                      <a:pt x="2" y="628"/>
                    </a:lnTo>
                    <a:lnTo>
                      <a:pt x="2" y="613"/>
                    </a:lnTo>
                    <a:lnTo>
                      <a:pt x="2" y="597"/>
                    </a:lnTo>
                    <a:lnTo>
                      <a:pt x="3" y="582"/>
                    </a:lnTo>
                    <a:lnTo>
                      <a:pt x="3" y="568"/>
                    </a:lnTo>
                    <a:lnTo>
                      <a:pt x="5" y="552"/>
                    </a:lnTo>
                    <a:lnTo>
                      <a:pt x="5" y="537"/>
                    </a:lnTo>
                    <a:lnTo>
                      <a:pt x="6" y="523"/>
                    </a:lnTo>
                    <a:lnTo>
                      <a:pt x="6" y="509"/>
                    </a:lnTo>
                    <a:lnTo>
                      <a:pt x="7" y="495"/>
                    </a:lnTo>
                    <a:lnTo>
                      <a:pt x="7" y="480"/>
                    </a:lnTo>
                    <a:lnTo>
                      <a:pt x="8" y="466"/>
                    </a:lnTo>
                    <a:lnTo>
                      <a:pt x="8" y="452"/>
                    </a:lnTo>
                    <a:lnTo>
                      <a:pt x="9" y="439"/>
                    </a:lnTo>
                    <a:lnTo>
                      <a:pt x="9" y="425"/>
                    </a:lnTo>
                    <a:lnTo>
                      <a:pt x="11" y="412"/>
                    </a:lnTo>
                    <a:lnTo>
                      <a:pt x="12" y="398"/>
                    </a:lnTo>
                    <a:lnTo>
                      <a:pt x="12" y="385"/>
                    </a:lnTo>
                    <a:lnTo>
                      <a:pt x="13" y="372"/>
                    </a:lnTo>
                    <a:lnTo>
                      <a:pt x="14" y="360"/>
                    </a:lnTo>
                    <a:lnTo>
                      <a:pt x="14" y="347"/>
                    </a:lnTo>
                    <a:lnTo>
                      <a:pt x="16" y="335"/>
                    </a:lnTo>
                    <a:lnTo>
                      <a:pt x="17" y="323"/>
                    </a:lnTo>
                    <a:lnTo>
                      <a:pt x="17" y="311"/>
                    </a:lnTo>
                    <a:lnTo>
                      <a:pt x="18" y="300"/>
                    </a:lnTo>
                    <a:lnTo>
                      <a:pt x="19" y="288"/>
                    </a:lnTo>
                    <a:lnTo>
                      <a:pt x="19" y="277"/>
                    </a:lnTo>
                    <a:lnTo>
                      <a:pt x="20" y="267"/>
                    </a:lnTo>
                    <a:lnTo>
                      <a:pt x="22" y="256"/>
                    </a:lnTo>
                    <a:lnTo>
                      <a:pt x="23" y="245"/>
                    </a:lnTo>
                    <a:lnTo>
                      <a:pt x="23" y="235"/>
                    </a:lnTo>
                    <a:lnTo>
                      <a:pt x="24" y="225"/>
                    </a:lnTo>
                    <a:lnTo>
                      <a:pt x="25" y="215"/>
                    </a:lnTo>
                    <a:lnTo>
                      <a:pt x="25" y="205"/>
                    </a:lnTo>
                    <a:lnTo>
                      <a:pt x="27" y="196"/>
                    </a:lnTo>
                    <a:lnTo>
                      <a:pt x="28" y="187"/>
                    </a:lnTo>
                    <a:lnTo>
                      <a:pt x="28" y="179"/>
                    </a:lnTo>
                    <a:lnTo>
                      <a:pt x="29" y="170"/>
                    </a:lnTo>
                    <a:lnTo>
                      <a:pt x="29" y="163"/>
                    </a:lnTo>
                    <a:lnTo>
                      <a:pt x="30" y="154"/>
                    </a:lnTo>
                    <a:lnTo>
                      <a:pt x="31" y="147"/>
                    </a:lnTo>
                    <a:lnTo>
                      <a:pt x="31" y="140"/>
                    </a:lnTo>
                    <a:lnTo>
                      <a:pt x="33" y="133"/>
                    </a:lnTo>
                    <a:lnTo>
                      <a:pt x="33" y="126"/>
                    </a:lnTo>
                    <a:lnTo>
                      <a:pt x="34" y="120"/>
                    </a:lnTo>
                    <a:lnTo>
                      <a:pt x="34" y="114"/>
                    </a:lnTo>
                    <a:lnTo>
                      <a:pt x="35" y="108"/>
                    </a:lnTo>
                    <a:lnTo>
                      <a:pt x="35" y="104"/>
                    </a:lnTo>
                    <a:lnTo>
                      <a:pt x="36" y="98"/>
                    </a:lnTo>
                    <a:lnTo>
                      <a:pt x="36" y="93"/>
                    </a:lnTo>
                    <a:lnTo>
                      <a:pt x="36" y="89"/>
                    </a:lnTo>
                    <a:lnTo>
                      <a:pt x="38" y="85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9" y="75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105" y="0"/>
                    </a:lnTo>
                    <a:lnTo>
                      <a:pt x="193" y="15"/>
                    </a:lnTo>
                    <a:lnTo>
                      <a:pt x="258" y="92"/>
                    </a:lnTo>
                    <a:lnTo>
                      <a:pt x="255" y="640"/>
                    </a:lnTo>
                    <a:lnTo>
                      <a:pt x="242" y="989"/>
                    </a:lnTo>
                    <a:lnTo>
                      <a:pt x="167" y="1157"/>
                    </a:lnTo>
                    <a:lnTo>
                      <a:pt x="150" y="1271"/>
                    </a:lnTo>
                    <a:lnTo>
                      <a:pt x="77" y="1259"/>
                    </a:lnTo>
                    <a:lnTo>
                      <a:pt x="77" y="1259"/>
                    </a:lnTo>
                    <a:close/>
                  </a:path>
                </a:pathLst>
              </a:custGeom>
              <a:solidFill>
                <a:srgbClr val="B3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562"/>
              <p:cNvSpPr>
                <a:spLocks/>
              </p:cNvSpPr>
              <p:nvPr/>
            </p:nvSpPr>
            <p:spPr bwMode="auto">
              <a:xfrm>
                <a:off x="4206" y="2285"/>
                <a:ext cx="51" cy="22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51" y="1"/>
                  </a:cxn>
                  <a:cxn ang="0">
                    <a:pos x="143" y="964"/>
                  </a:cxn>
                  <a:cxn ang="0">
                    <a:pos x="103" y="1139"/>
                  </a:cxn>
                  <a:cxn ang="0">
                    <a:pos x="23" y="1139"/>
                  </a:cxn>
                  <a:cxn ang="0">
                    <a:pos x="0" y="1009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151" h="1139">
                    <a:moveTo>
                      <a:pt x="8" y="0"/>
                    </a:moveTo>
                    <a:lnTo>
                      <a:pt x="151" y="1"/>
                    </a:lnTo>
                    <a:lnTo>
                      <a:pt x="143" y="964"/>
                    </a:lnTo>
                    <a:lnTo>
                      <a:pt x="103" y="1139"/>
                    </a:lnTo>
                    <a:lnTo>
                      <a:pt x="23" y="1139"/>
                    </a:lnTo>
                    <a:lnTo>
                      <a:pt x="0" y="1009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1BD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563"/>
              <p:cNvSpPr>
                <a:spLocks/>
              </p:cNvSpPr>
              <p:nvPr/>
            </p:nvSpPr>
            <p:spPr bwMode="auto">
              <a:xfrm>
                <a:off x="4210" y="2311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3" y="46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3" h="46">
                    <a:moveTo>
                      <a:pt x="0" y="46"/>
                    </a:moveTo>
                    <a:lnTo>
                      <a:pt x="123" y="46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564"/>
              <p:cNvSpPr>
                <a:spLocks/>
              </p:cNvSpPr>
              <p:nvPr/>
            </p:nvSpPr>
            <p:spPr bwMode="auto">
              <a:xfrm>
                <a:off x="4210" y="234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565"/>
              <p:cNvSpPr>
                <a:spLocks/>
              </p:cNvSpPr>
              <p:nvPr/>
            </p:nvSpPr>
            <p:spPr bwMode="auto">
              <a:xfrm>
                <a:off x="4209" y="2370"/>
                <a:ext cx="42" cy="9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4" y="48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4" h="48">
                    <a:moveTo>
                      <a:pt x="0" y="48"/>
                    </a:moveTo>
                    <a:lnTo>
                      <a:pt x="124" y="48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566"/>
              <p:cNvSpPr>
                <a:spLocks/>
              </p:cNvSpPr>
              <p:nvPr/>
            </p:nvSpPr>
            <p:spPr bwMode="auto">
              <a:xfrm>
                <a:off x="4209" y="2397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4" y="46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4" h="46">
                    <a:moveTo>
                      <a:pt x="0" y="46"/>
                    </a:moveTo>
                    <a:lnTo>
                      <a:pt x="124" y="46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567"/>
              <p:cNvSpPr>
                <a:spLocks/>
              </p:cNvSpPr>
              <p:nvPr/>
            </p:nvSpPr>
            <p:spPr bwMode="auto">
              <a:xfrm>
                <a:off x="4208" y="242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568"/>
              <p:cNvSpPr>
                <a:spLocks/>
              </p:cNvSpPr>
              <p:nvPr/>
            </p:nvSpPr>
            <p:spPr bwMode="auto">
              <a:xfrm>
                <a:off x="4209" y="2449"/>
                <a:ext cx="41" cy="10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3" y="48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3" h="48">
                    <a:moveTo>
                      <a:pt x="0" y="48"/>
                    </a:moveTo>
                    <a:lnTo>
                      <a:pt x="123" y="48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569"/>
              <p:cNvSpPr>
                <a:spLocks/>
              </p:cNvSpPr>
              <p:nvPr/>
            </p:nvSpPr>
            <p:spPr bwMode="auto">
              <a:xfrm>
                <a:off x="4220" y="2291"/>
                <a:ext cx="21" cy="22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1103"/>
                  </a:cxn>
                  <a:cxn ang="0">
                    <a:pos x="43" y="1106"/>
                  </a:cxn>
                  <a:cxn ang="0">
                    <a:pos x="63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3" h="1106">
                    <a:moveTo>
                      <a:pt x="15" y="0"/>
                    </a:moveTo>
                    <a:lnTo>
                      <a:pt x="0" y="1103"/>
                    </a:lnTo>
                    <a:lnTo>
                      <a:pt x="43" y="1106"/>
                    </a:lnTo>
                    <a:lnTo>
                      <a:pt x="63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24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570"/>
              <p:cNvSpPr>
                <a:spLocks/>
              </p:cNvSpPr>
              <p:nvPr/>
            </p:nvSpPr>
            <p:spPr bwMode="auto">
              <a:xfrm>
                <a:off x="4176" y="2259"/>
                <a:ext cx="109" cy="273"/>
              </a:xfrm>
              <a:custGeom>
                <a:avLst/>
                <a:gdLst/>
                <a:ahLst/>
                <a:cxnLst>
                  <a:cxn ang="0">
                    <a:pos x="130" y="1305"/>
                  </a:cxn>
                  <a:cxn ang="0">
                    <a:pos x="132" y="1278"/>
                  </a:cxn>
                  <a:cxn ang="0">
                    <a:pos x="131" y="1240"/>
                  </a:cxn>
                  <a:cxn ang="0">
                    <a:pos x="119" y="1172"/>
                  </a:cxn>
                  <a:cxn ang="0">
                    <a:pos x="96" y="1110"/>
                  </a:cxn>
                  <a:cxn ang="0">
                    <a:pos x="74" y="1070"/>
                  </a:cxn>
                  <a:cxn ang="0">
                    <a:pos x="59" y="1005"/>
                  </a:cxn>
                  <a:cxn ang="0">
                    <a:pos x="56" y="921"/>
                  </a:cxn>
                  <a:cxn ang="0">
                    <a:pos x="55" y="819"/>
                  </a:cxn>
                  <a:cxn ang="0">
                    <a:pos x="54" y="690"/>
                  </a:cxn>
                  <a:cxn ang="0">
                    <a:pos x="56" y="547"/>
                  </a:cxn>
                  <a:cxn ang="0">
                    <a:pos x="60" y="378"/>
                  </a:cxn>
                  <a:cxn ang="0">
                    <a:pos x="64" y="233"/>
                  </a:cxn>
                  <a:cxn ang="0">
                    <a:pos x="78" y="126"/>
                  </a:cxn>
                  <a:cxn ang="0">
                    <a:pos x="119" y="70"/>
                  </a:cxn>
                  <a:cxn ang="0">
                    <a:pos x="174" y="51"/>
                  </a:cxn>
                  <a:cxn ang="0">
                    <a:pos x="219" y="63"/>
                  </a:cxn>
                  <a:cxn ang="0">
                    <a:pos x="252" y="99"/>
                  </a:cxn>
                  <a:cxn ang="0">
                    <a:pos x="266" y="161"/>
                  </a:cxn>
                  <a:cxn ang="0">
                    <a:pos x="271" y="287"/>
                  </a:cxn>
                  <a:cxn ang="0">
                    <a:pos x="271" y="456"/>
                  </a:cxn>
                  <a:cxn ang="0">
                    <a:pos x="268" y="624"/>
                  </a:cxn>
                  <a:cxn ang="0">
                    <a:pos x="267" y="757"/>
                  </a:cxn>
                  <a:cxn ang="0">
                    <a:pos x="262" y="885"/>
                  </a:cxn>
                  <a:cxn ang="0">
                    <a:pos x="250" y="996"/>
                  </a:cxn>
                  <a:cxn ang="0">
                    <a:pos x="229" y="1075"/>
                  </a:cxn>
                  <a:cxn ang="0">
                    <a:pos x="198" y="1132"/>
                  </a:cxn>
                  <a:cxn ang="0">
                    <a:pos x="180" y="1180"/>
                  </a:cxn>
                  <a:cxn ang="0">
                    <a:pos x="171" y="1226"/>
                  </a:cxn>
                  <a:cxn ang="0">
                    <a:pos x="170" y="1278"/>
                  </a:cxn>
                  <a:cxn ang="0">
                    <a:pos x="171" y="1324"/>
                  </a:cxn>
                  <a:cxn ang="0">
                    <a:pos x="175" y="1351"/>
                  </a:cxn>
                  <a:cxn ang="0">
                    <a:pos x="178" y="1365"/>
                  </a:cxn>
                  <a:cxn ang="0">
                    <a:pos x="215" y="1339"/>
                  </a:cxn>
                  <a:cxn ang="0">
                    <a:pos x="215" y="1293"/>
                  </a:cxn>
                  <a:cxn ang="0">
                    <a:pos x="223" y="1232"/>
                  </a:cxn>
                  <a:cxn ang="0">
                    <a:pos x="242" y="1165"/>
                  </a:cxn>
                  <a:cxn ang="0">
                    <a:pos x="264" y="1119"/>
                  </a:cxn>
                  <a:cxn ang="0">
                    <a:pos x="285" y="1078"/>
                  </a:cxn>
                  <a:cxn ang="0">
                    <a:pos x="304" y="1005"/>
                  </a:cxn>
                  <a:cxn ang="0">
                    <a:pos x="318" y="862"/>
                  </a:cxn>
                  <a:cxn ang="0">
                    <a:pos x="324" y="659"/>
                  </a:cxn>
                  <a:cxn ang="0">
                    <a:pos x="326" y="443"/>
                  </a:cxn>
                  <a:cxn ang="0">
                    <a:pos x="326" y="269"/>
                  </a:cxn>
                  <a:cxn ang="0">
                    <a:pos x="322" y="164"/>
                  </a:cxn>
                  <a:cxn ang="0">
                    <a:pos x="301" y="80"/>
                  </a:cxn>
                  <a:cxn ang="0">
                    <a:pos x="257" y="21"/>
                  </a:cxn>
                  <a:cxn ang="0">
                    <a:pos x="180" y="0"/>
                  </a:cxn>
                  <a:cxn ang="0">
                    <a:pos x="97" y="17"/>
                  </a:cxn>
                  <a:cxn ang="0">
                    <a:pos x="44" y="67"/>
                  </a:cxn>
                  <a:cxn ang="0">
                    <a:pos x="17" y="154"/>
                  </a:cxn>
                  <a:cxn ang="0">
                    <a:pos x="6" y="276"/>
                  </a:cxn>
                  <a:cxn ang="0">
                    <a:pos x="1" y="465"/>
                  </a:cxn>
                  <a:cxn ang="0">
                    <a:pos x="0" y="692"/>
                  </a:cxn>
                  <a:cxn ang="0">
                    <a:pos x="1" y="894"/>
                  </a:cxn>
                  <a:cxn ang="0">
                    <a:pos x="9" y="1017"/>
                  </a:cxn>
                  <a:cxn ang="0">
                    <a:pos x="22" y="1085"/>
                  </a:cxn>
                  <a:cxn ang="0">
                    <a:pos x="42" y="1128"/>
                  </a:cxn>
                  <a:cxn ang="0">
                    <a:pos x="61" y="1161"/>
                  </a:cxn>
                  <a:cxn ang="0">
                    <a:pos x="81" y="1215"/>
                  </a:cxn>
                  <a:cxn ang="0">
                    <a:pos x="90" y="1276"/>
                  </a:cxn>
                  <a:cxn ang="0">
                    <a:pos x="88" y="1318"/>
                  </a:cxn>
                  <a:cxn ang="0">
                    <a:pos x="86" y="1338"/>
                  </a:cxn>
                </a:cxnLst>
                <a:rect l="0" t="0" r="r" b="b"/>
                <a:pathLst>
                  <a:path w="326" h="1367">
                    <a:moveTo>
                      <a:pt x="129" y="1318"/>
                    </a:moveTo>
                    <a:lnTo>
                      <a:pt x="129" y="1317"/>
                    </a:lnTo>
                    <a:lnTo>
                      <a:pt x="129" y="1317"/>
                    </a:lnTo>
                    <a:lnTo>
                      <a:pt x="129" y="1316"/>
                    </a:lnTo>
                    <a:lnTo>
                      <a:pt x="129" y="1316"/>
                    </a:lnTo>
                    <a:lnTo>
                      <a:pt x="129" y="1315"/>
                    </a:lnTo>
                    <a:lnTo>
                      <a:pt x="129" y="1315"/>
                    </a:lnTo>
                    <a:lnTo>
                      <a:pt x="129" y="1313"/>
                    </a:lnTo>
                    <a:lnTo>
                      <a:pt x="129" y="1313"/>
                    </a:lnTo>
                    <a:lnTo>
                      <a:pt x="129" y="1312"/>
                    </a:lnTo>
                    <a:lnTo>
                      <a:pt x="129" y="1311"/>
                    </a:lnTo>
                    <a:lnTo>
                      <a:pt x="130" y="1310"/>
                    </a:lnTo>
                    <a:lnTo>
                      <a:pt x="130" y="1310"/>
                    </a:lnTo>
                    <a:lnTo>
                      <a:pt x="130" y="1309"/>
                    </a:lnTo>
                    <a:lnTo>
                      <a:pt x="130" y="1308"/>
                    </a:lnTo>
                    <a:lnTo>
                      <a:pt x="130" y="1306"/>
                    </a:lnTo>
                    <a:lnTo>
                      <a:pt x="130" y="1305"/>
                    </a:lnTo>
                    <a:lnTo>
                      <a:pt x="130" y="1304"/>
                    </a:lnTo>
                    <a:lnTo>
                      <a:pt x="130" y="1303"/>
                    </a:lnTo>
                    <a:lnTo>
                      <a:pt x="130" y="1302"/>
                    </a:lnTo>
                    <a:lnTo>
                      <a:pt x="131" y="1300"/>
                    </a:lnTo>
                    <a:lnTo>
                      <a:pt x="131" y="1298"/>
                    </a:lnTo>
                    <a:lnTo>
                      <a:pt x="131" y="1297"/>
                    </a:lnTo>
                    <a:lnTo>
                      <a:pt x="131" y="1296"/>
                    </a:lnTo>
                    <a:lnTo>
                      <a:pt x="131" y="1295"/>
                    </a:lnTo>
                    <a:lnTo>
                      <a:pt x="131" y="1292"/>
                    </a:lnTo>
                    <a:lnTo>
                      <a:pt x="131" y="1291"/>
                    </a:lnTo>
                    <a:lnTo>
                      <a:pt x="132" y="1290"/>
                    </a:lnTo>
                    <a:lnTo>
                      <a:pt x="132" y="1287"/>
                    </a:lnTo>
                    <a:lnTo>
                      <a:pt x="132" y="1286"/>
                    </a:lnTo>
                    <a:lnTo>
                      <a:pt x="132" y="1284"/>
                    </a:lnTo>
                    <a:lnTo>
                      <a:pt x="132" y="1282"/>
                    </a:lnTo>
                    <a:lnTo>
                      <a:pt x="132" y="1280"/>
                    </a:lnTo>
                    <a:lnTo>
                      <a:pt x="132" y="1278"/>
                    </a:lnTo>
                    <a:lnTo>
                      <a:pt x="132" y="1277"/>
                    </a:lnTo>
                    <a:lnTo>
                      <a:pt x="132" y="1274"/>
                    </a:lnTo>
                    <a:lnTo>
                      <a:pt x="132" y="1272"/>
                    </a:lnTo>
                    <a:lnTo>
                      <a:pt x="132" y="1270"/>
                    </a:lnTo>
                    <a:lnTo>
                      <a:pt x="132" y="1269"/>
                    </a:lnTo>
                    <a:lnTo>
                      <a:pt x="132" y="1266"/>
                    </a:lnTo>
                    <a:lnTo>
                      <a:pt x="132" y="1264"/>
                    </a:lnTo>
                    <a:lnTo>
                      <a:pt x="132" y="1261"/>
                    </a:lnTo>
                    <a:lnTo>
                      <a:pt x="132" y="1259"/>
                    </a:lnTo>
                    <a:lnTo>
                      <a:pt x="132" y="1257"/>
                    </a:lnTo>
                    <a:lnTo>
                      <a:pt x="132" y="1254"/>
                    </a:lnTo>
                    <a:lnTo>
                      <a:pt x="132" y="1252"/>
                    </a:lnTo>
                    <a:lnTo>
                      <a:pt x="132" y="1250"/>
                    </a:lnTo>
                    <a:lnTo>
                      <a:pt x="132" y="1247"/>
                    </a:lnTo>
                    <a:lnTo>
                      <a:pt x="132" y="1245"/>
                    </a:lnTo>
                    <a:lnTo>
                      <a:pt x="131" y="1243"/>
                    </a:lnTo>
                    <a:lnTo>
                      <a:pt x="131" y="1240"/>
                    </a:lnTo>
                    <a:lnTo>
                      <a:pt x="131" y="1238"/>
                    </a:lnTo>
                    <a:lnTo>
                      <a:pt x="131" y="1235"/>
                    </a:lnTo>
                    <a:lnTo>
                      <a:pt x="131" y="1233"/>
                    </a:lnTo>
                    <a:lnTo>
                      <a:pt x="130" y="1230"/>
                    </a:lnTo>
                    <a:lnTo>
                      <a:pt x="130" y="1227"/>
                    </a:lnTo>
                    <a:lnTo>
                      <a:pt x="130" y="1225"/>
                    </a:lnTo>
                    <a:lnTo>
                      <a:pt x="130" y="1222"/>
                    </a:lnTo>
                    <a:lnTo>
                      <a:pt x="129" y="1219"/>
                    </a:lnTo>
                    <a:lnTo>
                      <a:pt x="129" y="1217"/>
                    </a:lnTo>
                    <a:lnTo>
                      <a:pt x="129" y="1214"/>
                    </a:lnTo>
                    <a:lnTo>
                      <a:pt x="127" y="1207"/>
                    </a:lnTo>
                    <a:lnTo>
                      <a:pt x="125" y="1200"/>
                    </a:lnTo>
                    <a:lnTo>
                      <a:pt x="124" y="1194"/>
                    </a:lnTo>
                    <a:lnTo>
                      <a:pt x="123" y="1188"/>
                    </a:lnTo>
                    <a:lnTo>
                      <a:pt x="121" y="1182"/>
                    </a:lnTo>
                    <a:lnTo>
                      <a:pt x="120" y="1176"/>
                    </a:lnTo>
                    <a:lnTo>
                      <a:pt x="119" y="1172"/>
                    </a:lnTo>
                    <a:lnTo>
                      <a:pt x="118" y="1166"/>
                    </a:lnTo>
                    <a:lnTo>
                      <a:pt x="116" y="1161"/>
                    </a:lnTo>
                    <a:lnTo>
                      <a:pt x="115" y="1156"/>
                    </a:lnTo>
                    <a:lnTo>
                      <a:pt x="114" y="1152"/>
                    </a:lnTo>
                    <a:lnTo>
                      <a:pt x="112" y="1148"/>
                    </a:lnTo>
                    <a:lnTo>
                      <a:pt x="110" y="1145"/>
                    </a:lnTo>
                    <a:lnTo>
                      <a:pt x="109" y="1140"/>
                    </a:lnTo>
                    <a:lnTo>
                      <a:pt x="108" y="1136"/>
                    </a:lnTo>
                    <a:lnTo>
                      <a:pt x="107" y="1133"/>
                    </a:lnTo>
                    <a:lnTo>
                      <a:pt x="105" y="1129"/>
                    </a:lnTo>
                    <a:lnTo>
                      <a:pt x="103" y="1127"/>
                    </a:lnTo>
                    <a:lnTo>
                      <a:pt x="102" y="1123"/>
                    </a:lnTo>
                    <a:lnTo>
                      <a:pt x="101" y="1121"/>
                    </a:lnTo>
                    <a:lnTo>
                      <a:pt x="99" y="1117"/>
                    </a:lnTo>
                    <a:lnTo>
                      <a:pt x="98" y="1115"/>
                    </a:lnTo>
                    <a:lnTo>
                      <a:pt x="97" y="1113"/>
                    </a:lnTo>
                    <a:lnTo>
                      <a:pt x="96" y="1110"/>
                    </a:lnTo>
                    <a:lnTo>
                      <a:pt x="93" y="1107"/>
                    </a:lnTo>
                    <a:lnTo>
                      <a:pt x="92" y="1106"/>
                    </a:lnTo>
                    <a:lnTo>
                      <a:pt x="91" y="1102"/>
                    </a:lnTo>
                    <a:lnTo>
                      <a:pt x="90" y="1101"/>
                    </a:lnTo>
                    <a:lnTo>
                      <a:pt x="88" y="1098"/>
                    </a:lnTo>
                    <a:lnTo>
                      <a:pt x="87" y="1096"/>
                    </a:lnTo>
                    <a:lnTo>
                      <a:pt x="86" y="1094"/>
                    </a:lnTo>
                    <a:lnTo>
                      <a:pt x="85" y="1091"/>
                    </a:lnTo>
                    <a:lnTo>
                      <a:pt x="83" y="1089"/>
                    </a:lnTo>
                    <a:lnTo>
                      <a:pt x="82" y="1087"/>
                    </a:lnTo>
                    <a:lnTo>
                      <a:pt x="80" y="1084"/>
                    </a:lnTo>
                    <a:lnTo>
                      <a:pt x="78" y="1083"/>
                    </a:lnTo>
                    <a:lnTo>
                      <a:pt x="77" y="1080"/>
                    </a:lnTo>
                    <a:lnTo>
                      <a:pt x="77" y="1077"/>
                    </a:lnTo>
                    <a:lnTo>
                      <a:pt x="75" y="1075"/>
                    </a:lnTo>
                    <a:lnTo>
                      <a:pt x="75" y="1072"/>
                    </a:lnTo>
                    <a:lnTo>
                      <a:pt x="74" y="1070"/>
                    </a:lnTo>
                    <a:lnTo>
                      <a:pt x="72" y="1068"/>
                    </a:lnTo>
                    <a:lnTo>
                      <a:pt x="71" y="1064"/>
                    </a:lnTo>
                    <a:lnTo>
                      <a:pt x="70" y="1062"/>
                    </a:lnTo>
                    <a:lnTo>
                      <a:pt x="69" y="1059"/>
                    </a:lnTo>
                    <a:lnTo>
                      <a:pt x="67" y="1056"/>
                    </a:lnTo>
                    <a:lnTo>
                      <a:pt x="67" y="1052"/>
                    </a:lnTo>
                    <a:lnTo>
                      <a:pt x="66" y="1049"/>
                    </a:lnTo>
                    <a:lnTo>
                      <a:pt x="65" y="1045"/>
                    </a:lnTo>
                    <a:lnTo>
                      <a:pt x="64" y="1042"/>
                    </a:lnTo>
                    <a:lnTo>
                      <a:pt x="64" y="1038"/>
                    </a:lnTo>
                    <a:lnTo>
                      <a:pt x="63" y="1033"/>
                    </a:lnTo>
                    <a:lnTo>
                      <a:pt x="63" y="1030"/>
                    </a:lnTo>
                    <a:lnTo>
                      <a:pt x="61" y="1025"/>
                    </a:lnTo>
                    <a:lnTo>
                      <a:pt x="61" y="1020"/>
                    </a:lnTo>
                    <a:lnTo>
                      <a:pt x="60" y="1016"/>
                    </a:lnTo>
                    <a:lnTo>
                      <a:pt x="60" y="1010"/>
                    </a:lnTo>
                    <a:lnTo>
                      <a:pt x="59" y="1005"/>
                    </a:lnTo>
                    <a:lnTo>
                      <a:pt x="59" y="999"/>
                    </a:lnTo>
                    <a:lnTo>
                      <a:pt x="59" y="993"/>
                    </a:lnTo>
                    <a:lnTo>
                      <a:pt x="58" y="986"/>
                    </a:lnTo>
                    <a:lnTo>
                      <a:pt x="58" y="980"/>
                    </a:lnTo>
                    <a:lnTo>
                      <a:pt x="58" y="973"/>
                    </a:lnTo>
                    <a:lnTo>
                      <a:pt x="58" y="966"/>
                    </a:lnTo>
                    <a:lnTo>
                      <a:pt x="58" y="963"/>
                    </a:lnTo>
                    <a:lnTo>
                      <a:pt x="58" y="959"/>
                    </a:lnTo>
                    <a:lnTo>
                      <a:pt x="58" y="956"/>
                    </a:lnTo>
                    <a:lnTo>
                      <a:pt x="58" y="952"/>
                    </a:lnTo>
                    <a:lnTo>
                      <a:pt x="56" y="948"/>
                    </a:lnTo>
                    <a:lnTo>
                      <a:pt x="56" y="944"/>
                    </a:lnTo>
                    <a:lnTo>
                      <a:pt x="56" y="939"/>
                    </a:lnTo>
                    <a:lnTo>
                      <a:pt x="56" y="935"/>
                    </a:lnTo>
                    <a:lnTo>
                      <a:pt x="56" y="931"/>
                    </a:lnTo>
                    <a:lnTo>
                      <a:pt x="56" y="926"/>
                    </a:lnTo>
                    <a:lnTo>
                      <a:pt x="56" y="921"/>
                    </a:lnTo>
                    <a:lnTo>
                      <a:pt x="56" y="915"/>
                    </a:lnTo>
                    <a:lnTo>
                      <a:pt x="56" y="911"/>
                    </a:lnTo>
                    <a:lnTo>
                      <a:pt x="56" y="906"/>
                    </a:lnTo>
                    <a:lnTo>
                      <a:pt x="56" y="900"/>
                    </a:lnTo>
                    <a:lnTo>
                      <a:pt x="56" y="894"/>
                    </a:lnTo>
                    <a:lnTo>
                      <a:pt x="55" y="888"/>
                    </a:lnTo>
                    <a:lnTo>
                      <a:pt x="55" y="883"/>
                    </a:lnTo>
                    <a:lnTo>
                      <a:pt x="55" y="878"/>
                    </a:lnTo>
                    <a:lnTo>
                      <a:pt x="55" y="872"/>
                    </a:lnTo>
                    <a:lnTo>
                      <a:pt x="55" y="865"/>
                    </a:lnTo>
                    <a:lnTo>
                      <a:pt x="55" y="859"/>
                    </a:lnTo>
                    <a:lnTo>
                      <a:pt x="55" y="852"/>
                    </a:lnTo>
                    <a:lnTo>
                      <a:pt x="55" y="846"/>
                    </a:lnTo>
                    <a:lnTo>
                      <a:pt x="55" y="839"/>
                    </a:lnTo>
                    <a:lnTo>
                      <a:pt x="55" y="833"/>
                    </a:lnTo>
                    <a:lnTo>
                      <a:pt x="55" y="826"/>
                    </a:lnTo>
                    <a:lnTo>
                      <a:pt x="55" y="819"/>
                    </a:lnTo>
                    <a:lnTo>
                      <a:pt x="55" y="811"/>
                    </a:lnTo>
                    <a:lnTo>
                      <a:pt x="54" y="804"/>
                    </a:lnTo>
                    <a:lnTo>
                      <a:pt x="54" y="797"/>
                    </a:lnTo>
                    <a:lnTo>
                      <a:pt x="54" y="790"/>
                    </a:lnTo>
                    <a:lnTo>
                      <a:pt x="54" y="783"/>
                    </a:lnTo>
                    <a:lnTo>
                      <a:pt x="54" y="776"/>
                    </a:lnTo>
                    <a:lnTo>
                      <a:pt x="54" y="768"/>
                    </a:lnTo>
                    <a:lnTo>
                      <a:pt x="54" y="761"/>
                    </a:lnTo>
                    <a:lnTo>
                      <a:pt x="54" y="752"/>
                    </a:lnTo>
                    <a:lnTo>
                      <a:pt x="54" y="745"/>
                    </a:lnTo>
                    <a:lnTo>
                      <a:pt x="54" y="737"/>
                    </a:lnTo>
                    <a:lnTo>
                      <a:pt x="54" y="730"/>
                    </a:lnTo>
                    <a:lnTo>
                      <a:pt x="54" y="722"/>
                    </a:lnTo>
                    <a:lnTo>
                      <a:pt x="54" y="713"/>
                    </a:lnTo>
                    <a:lnTo>
                      <a:pt x="54" y="705"/>
                    </a:lnTo>
                    <a:lnTo>
                      <a:pt x="54" y="698"/>
                    </a:lnTo>
                    <a:lnTo>
                      <a:pt x="54" y="690"/>
                    </a:lnTo>
                    <a:lnTo>
                      <a:pt x="54" y="682"/>
                    </a:lnTo>
                    <a:lnTo>
                      <a:pt x="54" y="673"/>
                    </a:lnTo>
                    <a:lnTo>
                      <a:pt x="54" y="665"/>
                    </a:lnTo>
                    <a:lnTo>
                      <a:pt x="54" y="657"/>
                    </a:lnTo>
                    <a:lnTo>
                      <a:pt x="54" y="648"/>
                    </a:lnTo>
                    <a:lnTo>
                      <a:pt x="55" y="640"/>
                    </a:lnTo>
                    <a:lnTo>
                      <a:pt x="55" y="632"/>
                    </a:lnTo>
                    <a:lnTo>
                      <a:pt x="55" y="622"/>
                    </a:lnTo>
                    <a:lnTo>
                      <a:pt x="55" y="614"/>
                    </a:lnTo>
                    <a:lnTo>
                      <a:pt x="55" y="606"/>
                    </a:lnTo>
                    <a:lnTo>
                      <a:pt x="55" y="598"/>
                    </a:lnTo>
                    <a:lnTo>
                      <a:pt x="55" y="589"/>
                    </a:lnTo>
                    <a:lnTo>
                      <a:pt x="55" y="581"/>
                    </a:lnTo>
                    <a:lnTo>
                      <a:pt x="56" y="572"/>
                    </a:lnTo>
                    <a:lnTo>
                      <a:pt x="56" y="563"/>
                    </a:lnTo>
                    <a:lnTo>
                      <a:pt x="56" y="555"/>
                    </a:lnTo>
                    <a:lnTo>
                      <a:pt x="56" y="547"/>
                    </a:lnTo>
                    <a:lnTo>
                      <a:pt x="58" y="537"/>
                    </a:lnTo>
                    <a:lnTo>
                      <a:pt x="58" y="529"/>
                    </a:lnTo>
                    <a:lnTo>
                      <a:pt x="58" y="519"/>
                    </a:lnTo>
                    <a:lnTo>
                      <a:pt x="58" y="508"/>
                    </a:lnTo>
                    <a:lnTo>
                      <a:pt x="59" y="497"/>
                    </a:lnTo>
                    <a:lnTo>
                      <a:pt x="59" y="488"/>
                    </a:lnTo>
                    <a:lnTo>
                      <a:pt x="59" y="477"/>
                    </a:lnTo>
                    <a:lnTo>
                      <a:pt x="59" y="467"/>
                    </a:lnTo>
                    <a:lnTo>
                      <a:pt x="59" y="456"/>
                    </a:lnTo>
                    <a:lnTo>
                      <a:pt x="60" y="446"/>
                    </a:lnTo>
                    <a:lnTo>
                      <a:pt x="60" y="436"/>
                    </a:lnTo>
                    <a:lnTo>
                      <a:pt x="60" y="426"/>
                    </a:lnTo>
                    <a:lnTo>
                      <a:pt x="60" y="417"/>
                    </a:lnTo>
                    <a:lnTo>
                      <a:pt x="60" y="406"/>
                    </a:lnTo>
                    <a:lnTo>
                      <a:pt x="60" y="397"/>
                    </a:lnTo>
                    <a:lnTo>
                      <a:pt x="60" y="387"/>
                    </a:lnTo>
                    <a:lnTo>
                      <a:pt x="60" y="378"/>
                    </a:lnTo>
                    <a:lnTo>
                      <a:pt x="60" y="369"/>
                    </a:lnTo>
                    <a:lnTo>
                      <a:pt x="60" y="359"/>
                    </a:lnTo>
                    <a:lnTo>
                      <a:pt x="60" y="350"/>
                    </a:lnTo>
                    <a:lnTo>
                      <a:pt x="60" y="341"/>
                    </a:lnTo>
                    <a:lnTo>
                      <a:pt x="61" y="332"/>
                    </a:lnTo>
                    <a:lnTo>
                      <a:pt x="61" y="322"/>
                    </a:lnTo>
                    <a:lnTo>
                      <a:pt x="61" y="314"/>
                    </a:lnTo>
                    <a:lnTo>
                      <a:pt x="61" y="306"/>
                    </a:lnTo>
                    <a:lnTo>
                      <a:pt x="61" y="298"/>
                    </a:lnTo>
                    <a:lnTo>
                      <a:pt x="61" y="288"/>
                    </a:lnTo>
                    <a:lnTo>
                      <a:pt x="61" y="280"/>
                    </a:lnTo>
                    <a:lnTo>
                      <a:pt x="61" y="272"/>
                    </a:lnTo>
                    <a:lnTo>
                      <a:pt x="63" y="265"/>
                    </a:lnTo>
                    <a:lnTo>
                      <a:pt x="63" y="256"/>
                    </a:lnTo>
                    <a:lnTo>
                      <a:pt x="63" y="248"/>
                    </a:lnTo>
                    <a:lnTo>
                      <a:pt x="63" y="241"/>
                    </a:lnTo>
                    <a:lnTo>
                      <a:pt x="64" y="233"/>
                    </a:lnTo>
                    <a:lnTo>
                      <a:pt x="64" y="226"/>
                    </a:lnTo>
                    <a:lnTo>
                      <a:pt x="64" y="219"/>
                    </a:lnTo>
                    <a:lnTo>
                      <a:pt x="65" y="211"/>
                    </a:lnTo>
                    <a:lnTo>
                      <a:pt x="65" y="204"/>
                    </a:lnTo>
                    <a:lnTo>
                      <a:pt x="66" y="197"/>
                    </a:lnTo>
                    <a:lnTo>
                      <a:pt x="66" y="190"/>
                    </a:lnTo>
                    <a:lnTo>
                      <a:pt x="67" y="184"/>
                    </a:lnTo>
                    <a:lnTo>
                      <a:pt x="69" y="177"/>
                    </a:lnTo>
                    <a:lnTo>
                      <a:pt x="69" y="171"/>
                    </a:lnTo>
                    <a:lnTo>
                      <a:pt x="70" y="165"/>
                    </a:lnTo>
                    <a:lnTo>
                      <a:pt x="71" y="159"/>
                    </a:lnTo>
                    <a:lnTo>
                      <a:pt x="72" y="154"/>
                    </a:lnTo>
                    <a:lnTo>
                      <a:pt x="72" y="148"/>
                    </a:lnTo>
                    <a:lnTo>
                      <a:pt x="74" y="142"/>
                    </a:lnTo>
                    <a:lnTo>
                      <a:pt x="76" y="137"/>
                    </a:lnTo>
                    <a:lnTo>
                      <a:pt x="77" y="131"/>
                    </a:lnTo>
                    <a:lnTo>
                      <a:pt x="78" y="126"/>
                    </a:lnTo>
                    <a:lnTo>
                      <a:pt x="80" y="122"/>
                    </a:lnTo>
                    <a:lnTo>
                      <a:pt x="81" y="117"/>
                    </a:lnTo>
                    <a:lnTo>
                      <a:pt x="83" y="112"/>
                    </a:lnTo>
                    <a:lnTo>
                      <a:pt x="85" y="109"/>
                    </a:lnTo>
                    <a:lnTo>
                      <a:pt x="87" y="104"/>
                    </a:lnTo>
                    <a:lnTo>
                      <a:pt x="90" y="100"/>
                    </a:lnTo>
                    <a:lnTo>
                      <a:pt x="91" y="97"/>
                    </a:lnTo>
                    <a:lnTo>
                      <a:pt x="93" y="93"/>
                    </a:lnTo>
                    <a:lnTo>
                      <a:pt x="96" y="90"/>
                    </a:lnTo>
                    <a:lnTo>
                      <a:pt x="98" y="86"/>
                    </a:lnTo>
                    <a:lnTo>
                      <a:pt x="101" y="84"/>
                    </a:lnTo>
                    <a:lnTo>
                      <a:pt x="103" y="80"/>
                    </a:lnTo>
                    <a:lnTo>
                      <a:pt x="107" y="78"/>
                    </a:lnTo>
                    <a:lnTo>
                      <a:pt x="109" y="76"/>
                    </a:lnTo>
                    <a:lnTo>
                      <a:pt x="113" y="73"/>
                    </a:lnTo>
                    <a:lnTo>
                      <a:pt x="115" y="71"/>
                    </a:lnTo>
                    <a:lnTo>
                      <a:pt x="119" y="70"/>
                    </a:lnTo>
                    <a:lnTo>
                      <a:pt x="123" y="67"/>
                    </a:lnTo>
                    <a:lnTo>
                      <a:pt x="125" y="65"/>
                    </a:lnTo>
                    <a:lnTo>
                      <a:pt x="129" y="64"/>
                    </a:lnTo>
                    <a:lnTo>
                      <a:pt x="132" y="61"/>
                    </a:lnTo>
                    <a:lnTo>
                      <a:pt x="135" y="60"/>
                    </a:lnTo>
                    <a:lnTo>
                      <a:pt x="138" y="59"/>
                    </a:lnTo>
                    <a:lnTo>
                      <a:pt x="142" y="58"/>
                    </a:lnTo>
                    <a:lnTo>
                      <a:pt x="146" y="57"/>
                    </a:lnTo>
                    <a:lnTo>
                      <a:pt x="148" y="56"/>
                    </a:lnTo>
                    <a:lnTo>
                      <a:pt x="152" y="54"/>
                    </a:lnTo>
                    <a:lnTo>
                      <a:pt x="154" y="53"/>
                    </a:lnTo>
                    <a:lnTo>
                      <a:pt x="158" y="53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8" y="51"/>
                    </a:lnTo>
                    <a:lnTo>
                      <a:pt x="170" y="51"/>
                    </a:lnTo>
                    <a:lnTo>
                      <a:pt x="174" y="51"/>
                    </a:lnTo>
                    <a:lnTo>
                      <a:pt x="176" y="51"/>
                    </a:lnTo>
                    <a:lnTo>
                      <a:pt x="179" y="51"/>
                    </a:lnTo>
                    <a:lnTo>
                      <a:pt x="182" y="51"/>
                    </a:lnTo>
                    <a:lnTo>
                      <a:pt x="185" y="51"/>
                    </a:lnTo>
                    <a:lnTo>
                      <a:pt x="189" y="52"/>
                    </a:lnTo>
                    <a:lnTo>
                      <a:pt x="191" y="52"/>
                    </a:lnTo>
                    <a:lnTo>
                      <a:pt x="193" y="53"/>
                    </a:lnTo>
                    <a:lnTo>
                      <a:pt x="196" y="53"/>
                    </a:lnTo>
                    <a:lnTo>
                      <a:pt x="200" y="54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7" y="57"/>
                    </a:lnTo>
                    <a:lnTo>
                      <a:pt x="211" y="58"/>
                    </a:lnTo>
                    <a:lnTo>
                      <a:pt x="213" y="59"/>
                    </a:lnTo>
                    <a:lnTo>
                      <a:pt x="215" y="60"/>
                    </a:lnTo>
                    <a:lnTo>
                      <a:pt x="218" y="61"/>
                    </a:lnTo>
                    <a:lnTo>
                      <a:pt x="219" y="63"/>
                    </a:lnTo>
                    <a:lnTo>
                      <a:pt x="222" y="65"/>
                    </a:lnTo>
                    <a:lnTo>
                      <a:pt x="224" y="66"/>
                    </a:lnTo>
                    <a:lnTo>
                      <a:pt x="226" y="67"/>
                    </a:lnTo>
                    <a:lnTo>
                      <a:pt x="229" y="70"/>
                    </a:lnTo>
                    <a:lnTo>
                      <a:pt x="231" y="71"/>
                    </a:lnTo>
                    <a:lnTo>
                      <a:pt x="234" y="73"/>
                    </a:lnTo>
                    <a:lnTo>
                      <a:pt x="235" y="76"/>
                    </a:lnTo>
                    <a:lnTo>
                      <a:pt x="237" y="78"/>
                    </a:lnTo>
                    <a:lnTo>
                      <a:pt x="239" y="79"/>
                    </a:lnTo>
                    <a:lnTo>
                      <a:pt x="241" y="81"/>
                    </a:lnTo>
                    <a:lnTo>
                      <a:pt x="242" y="84"/>
                    </a:lnTo>
                    <a:lnTo>
                      <a:pt x="245" y="86"/>
                    </a:lnTo>
                    <a:lnTo>
                      <a:pt x="246" y="89"/>
                    </a:lnTo>
                    <a:lnTo>
                      <a:pt x="247" y="92"/>
                    </a:lnTo>
                    <a:lnTo>
                      <a:pt x="250" y="94"/>
                    </a:lnTo>
                    <a:lnTo>
                      <a:pt x="251" y="97"/>
                    </a:lnTo>
                    <a:lnTo>
                      <a:pt x="252" y="99"/>
                    </a:lnTo>
                    <a:lnTo>
                      <a:pt x="253" y="103"/>
                    </a:lnTo>
                    <a:lnTo>
                      <a:pt x="255" y="105"/>
                    </a:lnTo>
                    <a:lnTo>
                      <a:pt x="256" y="109"/>
                    </a:lnTo>
                    <a:lnTo>
                      <a:pt x="257" y="111"/>
                    </a:lnTo>
                    <a:lnTo>
                      <a:pt x="258" y="115"/>
                    </a:lnTo>
                    <a:lnTo>
                      <a:pt x="259" y="118"/>
                    </a:lnTo>
                    <a:lnTo>
                      <a:pt x="261" y="120"/>
                    </a:lnTo>
                    <a:lnTo>
                      <a:pt x="261" y="124"/>
                    </a:lnTo>
                    <a:lnTo>
                      <a:pt x="262" y="128"/>
                    </a:lnTo>
                    <a:lnTo>
                      <a:pt x="263" y="131"/>
                    </a:lnTo>
                    <a:lnTo>
                      <a:pt x="263" y="135"/>
                    </a:lnTo>
                    <a:lnTo>
                      <a:pt x="264" y="138"/>
                    </a:lnTo>
                    <a:lnTo>
                      <a:pt x="264" y="142"/>
                    </a:lnTo>
                    <a:lnTo>
                      <a:pt x="264" y="146"/>
                    </a:lnTo>
                    <a:lnTo>
                      <a:pt x="266" y="150"/>
                    </a:lnTo>
                    <a:lnTo>
                      <a:pt x="266" y="155"/>
                    </a:lnTo>
                    <a:lnTo>
                      <a:pt x="266" y="161"/>
                    </a:lnTo>
                    <a:lnTo>
                      <a:pt x="267" y="167"/>
                    </a:lnTo>
                    <a:lnTo>
                      <a:pt x="267" y="172"/>
                    </a:lnTo>
                    <a:lnTo>
                      <a:pt x="267" y="178"/>
                    </a:lnTo>
                    <a:lnTo>
                      <a:pt x="268" y="184"/>
                    </a:lnTo>
                    <a:lnTo>
                      <a:pt x="268" y="191"/>
                    </a:lnTo>
                    <a:lnTo>
                      <a:pt x="268" y="197"/>
                    </a:lnTo>
                    <a:lnTo>
                      <a:pt x="268" y="204"/>
                    </a:lnTo>
                    <a:lnTo>
                      <a:pt x="269" y="213"/>
                    </a:lnTo>
                    <a:lnTo>
                      <a:pt x="269" y="220"/>
                    </a:lnTo>
                    <a:lnTo>
                      <a:pt x="269" y="228"/>
                    </a:lnTo>
                    <a:lnTo>
                      <a:pt x="269" y="235"/>
                    </a:lnTo>
                    <a:lnTo>
                      <a:pt x="269" y="243"/>
                    </a:lnTo>
                    <a:lnTo>
                      <a:pt x="269" y="252"/>
                    </a:lnTo>
                    <a:lnTo>
                      <a:pt x="269" y="261"/>
                    </a:lnTo>
                    <a:lnTo>
                      <a:pt x="269" y="269"/>
                    </a:lnTo>
                    <a:lnTo>
                      <a:pt x="271" y="279"/>
                    </a:lnTo>
                    <a:lnTo>
                      <a:pt x="271" y="287"/>
                    </a:lnTo>
                    <a:lnTo>
                      <a:pt x="271" y="296"/>
                    </a:lnTo>
                    <a:lnTo>
                      <a:pt x="271" y="306"/>
                    </a:lnTo>
                    <a:lnTo>
                      <a:pt x="271" y="315"/>
                    </a:lnTo>
                    <a:lnTo>
                      <a:pt x="271" y="325"/>
                    </a:lnTo>
                    <a:lnTo>
                      <a:pt x="271" y="334"/>
                    </a:lnTo>
                    <a:lnTo>
                      <a:pt x="271" y="344"/>
                    </a:lnTo>
                    <a:lnTo>
                      <a:pt x="271" y="354"/>
                    </a:lnTo>
                    <a:lnTo>
                      <a:pt x="271" y="364"/>
                    </a:lnTo>
                    <a:lnTo>
                      <a:pt x="271" y="374"/>
                    </a:lnTo>
                    <a:lnTo>
                      <a:pt x="271" y="384"/>
                    </a:lnTo>
                    <a:lnTo>
                      <a:pt x="271" y="394"/>
                    </a:lnTo>
                    <a:lnTo>
                      <a:pt x="271" y="405"/>
                    </a:lnTo>
                    <a:lnTo>
                      <a:pt x="271" y="415"/>
                    </a:lnTo>
                    <a:lnTo>
                      <a:pt x="271" y="425"/>
                    </a:lnTo>
                    <a:lnTo>
                      <a:pt x="271" y="436"/>
                    </a:lnTo>
                    <a:lnTo>
                      <a:pt x="271" y="445"/>
                    </a:lnTo>
                    <a:lnTo>
                      <a:pt x="271" y="456"/>
                    </a:lnTo>
                    <a:lnTo>
                      <a:pt x="271" y="467"/>
                    </a:lnTo>
                    <a:lnTo>
                      <a:pt x="271" y="477"/>
                    </a:lnTo>
                    <a:lnTo>
                      <a:pt x="269" y="487"/>
                    </a:lnTo>
                    <a:lnTo>
                      <a:pt x="269" y="497"/>
                    </a:lnTo>
                    <a:lnTo>
                      <a:pt x="269" y="508"/>
                    </a:lnTo>
                    <a:lnTo>
                      <a:pt x="269" y="517"/>
                    </a:lnTo>
                    <a:lnTo>
                      <a:pt x="269" y="528"/>
                    </a:lnTo>
                    <a:lnTo>
                      <a:pt x="269" y="537"/>
                    </a:lnTo>
                    <a:lnTo>
                      <a:pt x="269" y="548"/>
                    </a:lnTo>
                    <a:lnTo>
                      <a:pt x="269" y="557"/>
                    </a:lnTo>
                    <a:lnTo>
                      <a:pt x="269" y="567"/>
                    </a:lnTo>
                    <a:lnTo>
                      <a:pt x="269" y="578"/>
                    </a:lnTo>
                    <a:lnTo>
                      <a:pt x="269" y="587"/>
                    </a:lnTo>
                    <a:lnTo>
                      <a:pt x="269" y="595"/>
                    </a:lnTo>
                    <a:lnTo>
                      <a:pt x="268" y="605"/>
                    </a:lnTo>
                    <a:lnTo>
                      <a:pt x="268" y="614"/>
                    </a:lnTo>
                    <a:lnTo>
                      <a:pt x="268" y="624"/>
                    </a:lnTo>
                    <a:lnTo>
                      <a:pt x="268" y="632"/>
                    </a:lnTo>
                    <a:lnTo>
                      <a:pt x="268" y="640"/>
                    </a:lnTo>
                    <a:lnTo>
                      <a:pt x="268" y="650"/>
                    </a:lnTo>
                    <a:lnTo>
                      <a:pt x="268" y="658"/>
                    </a:lnTo>
                    <a:lnTo>
                      <a:pt x="268" y="666"/>
                    </a:lnTo>
                    <a:lnTo>
                      <a:pt x="268" y="673"/>
                    </a:lnTo>
                    <a:lnTo>
                      <a:pt x="268" y="682"/>
                    </a:lnTo>
                    <a:lnTo>
                      <a:pt x="268" y="689"/>
                    </a:lnTo>
                    <a:lnTo>
                      <a:pt x="268" y="697"/>
                    </a:lnTo>
                    <a:lnTo>
                      <a:pt x="268" y="704"/>
                    </a:lnTo>
                    <a:lnTo>
                      <a:pt x="268" y="712"/>
                    </a:lnTo>
                    <a:lnTo>
                      <a:pt x="268" y="719"/>
                    </a:lnTo>
                    <a:lnTo>
                      <a:pt x="267" y="726"/>
                    </a:lnTo>
                    <a:lnTo>
                      <a:pt x="267" y="735"/>
                    </a:lnTo>
                    <a:lnTo>
                      <a:pt x="267" y="742"/>
                    </a:lnTo>
                    <a:lnTo>
                      <a:pt x="267" y="750"/>
                    </a:lnTo>
                    <a:lnTo>
                      <a:pt x="267" y="757"/>
                    </a:lnTo>
                    <a:lnTo>
                      <a:pt x="267" y="765"/>
                    </a:lnTo>
                    <a:lnTo>
                      <a:pt x="267" y="772"/>
                    </a:lnTo>
                    <a:lnTo>
                      <a:pt x="267" y="781"/>
                    </a:lnTo>
                    <a:lnTo>
                      <a:pt x="266" y="788"/>
                    </a:lnTo>
                    <a:lnTo>
                      <a:pt x="266" y="796"/>
                    </a:lnTo>
                    <a:lnTo>
                      <a:pt x="266" y="803"/>
                    </a:lnTo>
                    <a:lnTo>
                      <a:pt x="266" y="811"/>
                    </a:lnTo>
                    <a:lnTo>
                      <a:pt x="266" y="819"/>
                    </a:lnTo>
                    <a:lnTo>
                      <a:pt x="264" y="826"/>
                    </a:lnTo>
                    <a:lnTo>
                      <a:pt x="264" y="834"/>
                    </a:lnTo>
                    <a:lnTo>
                      <a:pt x="264" y="841"/>
                    </a:lnTo>
                    <a:lnTo>
                      <a:pt x="264" y="848"/>
                    </a:lnTo>
                    <a:lnTo>
                      <a:pt x="263" y="855"/>
                    </a:lnTo>
                    <a:lnTo>
                      <a:pt x="263" y="863"/>
                    </a:lnTo>
                    <a:lnTo>
                      <a:pt x="262" y="870"/>
                    </a:lnTo>
                    <a:lnTo>
                      <a:pt x="262" y="878"/>
                    </a:lnTo>
                    <a:lnTo>
                      <a:pt x="262" y="885"/>
                    </a:lnTo>
                    <a:lnTo>
                      <a:pt x="261" y="892"/>
                    </a:lnTo>
                    <a:lnTo>
                      <a:pt x="261" y="899"/>
                    </a:lnTo>
                    <a:lnTo>
                      <a:pt x="261" y="906"/>
                    </a:lnTo>
                    <a:lnTo>
                      <a:pt x="259" y="913"/>
                    </a:lnTo>
                    <a:lnTo>
                      <a:pt x="259" y="920"/>
                    </a:lnTo>
                    <a:lnTo>
                      <a:pt x="258" y="926"/>
                    </a:lnTo>
                    <a:lnTo>
                      <a:pt x="258" y="933"/>
                    </a:lnTo>
                    <a:lnTo>
                      <a:pt x="257" y="940"/>
                    </a:lnTo>
                    <a:lnTo>
                      <a:pt x="256" y="946"/>
                    </a:lnTo>
                    <a:lnTo>
                      <a:pt x="256" y="953"/>
                    </a:lnTo>
                    <a:lnTo>
                      <a:pt x="255" y="959"/>
                    </a:lnTo>
                    <a:lnTo>
                      <a:pt x="255" y="965"/>
                    </a:lnTo>
                    <a:lnTo>
                      <a:pt x="253" y="972"/>
                    </a:lnTo>
                    <a:lnTo>
                      <a:pt x="252" y="978"/>
                    </a:lnTo>
                    <a:lnTo>
                      <a:pt x="252" y="984"/>
                    </a:lnTo>
                    <a:lnTo>
                      <a:pt x="251" y="990"/>
                    </a:lnTo>
                    <a:lnTo>
                      <a:pt x="250" y="996"/>
                    </a:lnTo>
                    <a:lnTo>
                      <a:pt x="248" y="1002"/>
                    </a:lnTo>
                    <a:lnTo>
                      <a:pt x="247" y="1006"/>
                    </a:lnTo>
                    <a:lnTo>
                      <a:pt x="247" y="1012"/>
                    </a:lnTo>
                    <a:lnTo>
                      <a:pt x="246" y="1018"/>
                    </a:lnTo>
                    <a:lnTo>
                      <a:pt x="245" y="1023"/>
                    </a:lnTo>
                    <a:lnTo>
                      <a:pt x="244" y="1028"/>
                    </a:lnTo>
                    <a:lnTo>
                      <a:pt x="242" y="1033"/>
                    </a:lnTo>
                    <a:lnTo>
                      <a:pt x="241" y="1038"/>
                    </a:lnTo>
                    <a:lnTo>
                      <a:pt x="240" y="1043"/>
                    </a:lnTo>
                    <a:lnTo>
                      <a:pt x="239" y="1046"/>
                    </a:lnTo>
                    <a:lnTo>
                      <a:pt x="237" y="1051"/>
                    </a:lnTo>
                    <a:lnTo>
                      <a:pt x="236" y="1056"/>
                    </a:lnTo>
                    <a:lnTo>
                      <a:pt x="235" y="1059"/>
                    </a:lnTo>
                    <a:lnTo>
                      <a:pt x="233" y="1064"/>
                    </a:lnTo>
                    <a:lnTo>
                      <a:pt x="231" y="1068"/>
                    </a:lnTo>
                    <a:lnTo>
                      <a:pt x="230" y="1071"/>
                    </a:lnTo>
                    <a:lnTo>
                      <a:pt x="229" y="1075"/>
                    </a:lnTo>
                    <a:lnTo>
                      <a:pt x="226" y="1078"/>
                    </a:lnTo>
                    <a:lnTo>
                      <a:pt x="225" y="1081"/>
                    </a:lnTo>
                    <a:lnTo>
                      <a:pt x="224" y="1084"/>
                    </a:lnTo>
                    <a:lnTo>
                      <a:pt x="222" y="1088"/>
                    </a:lnTo>
                    <a:lnTo>
                      <a:pt x="219" y="1091"/>
                    </a:lnTo>
                    <a:lnTo>
                      <a:pt x="218" y="1095"/>
                    </a:lnTo>
                    <a:lnTo>
                      <a:pt x="215" y="1098"/>
                    </a:lnTo>
                    <a:lnTo>
                      <a:pt x="213" y="1102"/>
                    </a:lnTo>
                    <a:lnTo>
                      <a:pt x="212" y="1106"/>
                    </a:lnTo>
                    <a:lnTo>
                      <a:pt x="209" y="1109"/>
                    </a:lnTo>
                    <a:lnTo>
                      <a:pt x="208" y="1113"/>
                    </a:lnTo>
                    <a:lnTo>
                      <a:pt x="206" y="1116"/>
                    </a:lnTo>
                    <a:lnTo>
                      <a:pt x="204" y="1119"/>
                    </a:lnTo>
                    <a:lnTo>
                      <a:pt x="203" y="1122"/>
                    </a:lnTo>
                    <a:lnTo>
                      <a:pt x="201" y="1126"/>
                    </a:lnTo>
                    <a:lnTo>
                      <a:pt x="200" y="1128"/>
                    </a:lnTo>
                    <a:lnTo>
                      <a:pt x="198" y="1132"/>
                    </a:lnTo>
                    <a:lnTo>
                      <a:pt x="197" y="1134"/>
                    </a:lnTo>
                    <a:lnTo>
                      <a:pt x="196" y="1137"/>
                    </a:lnTo>
                    <a:lnTo>
                      <a:pt x="195" y="1141"/>
                    </a:lnTo>
                    <a:lnTo>
                      <a:pt x="192" y="1143"/>
                    </a:lnTo>
                    <a:lnTo>
                      <a:pt x="192" y="1146"/>
                    </a:lnTo>
                    <a:lnTo>
                      <a:pt x="191" y="1149"/>
                    </a:lnTo>
                    <a:lnTo>
                      <a:pt x="190" y="1152"/>
                    </a:lnTo>
                    <a:lnTo>
                      <a:pt x="189" y="1155"/>
                    </a:lnTo>
                    <a:lnTo>
                      <a:pt x="187" y="1158"/>
                    </a:lnTo>
                    <a:lnTo>
                      <a:pt x="186" y="1161"/>
                    </a:lnTo>
                    <a:lnTo>
                      <a:pt x="185" y="1163"/>
                    </a:lnTo>
                    <a:lnTo>
                      <a:pt x="184" y="1166"/>
                    </a:lnTo>
                    <a:lnTo>
                      <a:pt x="184" y="1168"/>
                    </a:lnTo>
                    <a:lnTo>
                      <a:pt x="182" y="1172"/>
                    </a:lnTo>
                    <a:lnTo>
                      <a:pt x="181" y="1174"/>
                    </a:lnTo>
                    <a:lnTo>
                      <a:pt x="181" y="1176"/>
                    </a:lnTo>
                    <a:lnTo>
                      <a:pt x="180" y="1180"/>
                    </a:lnTo>
                    <a:lnTo>
                      <a:pt x="180" y="1182"/>
                    </a:lnTo>
                    <a:lnTo>
                      <a:pt x="179" y="1185"/>
                    </a:lnTo>
                    <a:lnTo>
                      <a:pt x="178" y="1187"/>
                    </a:lnTo>
                    <a:lnTo>
                      <a:pt x="178" y="1191"/>
                    </a:lnTo>
                    <a:lnTo>
                      <a:pt x="176" y="1193"/>
                    </a:lnTo>
                    <a:lnTo>
                      <a:pt x="176" y="1195"/>
                    </a:lnTo>
                    <a:lnTo>
                      <a:pt x="175" y="1198"/>
                    </a:lnTo>
                    <a:lnTo>
                      <a:pt x="175" y="1201"/>
                    </a:lnTo>
                    <a:lnTo>
                      <a:pt x="175" y="1204"/>
                    </a:lnTo>
                    <a:lnTo>
                      <a:pt x="174" y="1206"/>
                    </a:lnTo>
                    <a:lnTo>
                      <a:pt x="174" y="1208"/>
                    </a:lnTo>
                    <a:lnTo>
                      <a:pt x="174" y="1212"/>
                    </a:lnTo>
                    <a:lnTo>
                      <a:pt x="173" y="1214"/>
                    </a:lnTo>
                    <a:lnTo>
                      <a:pt x="173" y="1217"/>
                    </a:lnTo>
                    <a:lnTo>
                      <a:pt x="173" y="1220"/>
                    </a:lnTo>
                    <a:lnTo>
                      <a:pt x="173" y="1222"/>
                    </a:lnTo>
                    <a:lnTo>
                      <a:pt x="171" y="1226"/>
                    </a:lnTo>
                    <a:lnTo>
                      <a:pt x="171" y="1228"/>
                    </a:lnTo>
                    <a:lnTo>
                      <a:pt x="171" y="1231"/>
                    </a:lnTo>
                    <a:lnTo>
                      <a:pt x="171" y="1234"/>
                    </a:lnTo>
                    <a:lnTo>
                      <a:pt x="171" y="1237"/>
                    </a:lnTo>
                    <a:lnTo>
                      <a:pt x="170" y="1240"/>
                    </a:lnTo>
                    <a:lnTo>
                      <a:pt x="170" y="1243"/>
                    </a:lnTo>
                    <a:lnTo>
                      <a:pt x="170" y="1246"/>
                    </a:lnTo>
                    <a:lnTo>
                      <a:pt x="170" y="1248"/>
                    </a:lnTo>
                    <a:lnTo>
                      <a:pt x="170" y="1252"/>
                    </a:lnTo>
                    <a:lnTo>
                      <a:pt x="170" y="1254"/>
                    </a:lnTo>
                    <a:lnTo>
                      <a:pt x="170" y="1258"/>
                    </a:lnTo>
                    <a:lnTo>
                      <a:pt x="170" y="1261"/>
                    </a:lnTo>
                    <a:lnTo>
                      <a:pt x="170" y="1265"/>
                    </a:lnTo>
                    <a:lnTo>
                      <a:pt x="170" y="1267"/>
                    </a:lnTo>
                    <a:lnTo>
                      <a:pt x="170" y="1271"/>
                    </a:lnTo>
                    <a:lnTo>
                      <a:pt x="170" y="1274"/>
                    </a:lnTo>
                    <a:lnTo>
                      <a:pt x="170" y="1278"/>
                    </a:lnTo>
                    <a:lnTo>
                      <a:pt x="170" y="1282"/>
                    </a:lnTo>
                    <a:lnTo>
                      <a:pt x="170" y="1285"/>
                    </a:lnTo>
                    <a:lnTo>
                      <a:pt x="170" y="1287"/>
                    </a:lnTo>
                    <a:lnTo>
                      <a:pt x="170" y="1291"/>
                    </a:lnTo>
                    <a:lnTo>
                      <a:pt x="170" y="1293"/>
                    </a:lnTo>
                    <a:lnTo>
                      <a:pt x="170" y="1297"/>
                    </a:lnTo>
                    <a:lnTo>
                      <a:pt x="170" y="1300"/>
                    </a:lnTo>
                    <a:lnTo>
                      <a:pt x="170" y="1303"/>
                    </a:lnTo>
                    <a:lnTo>
                      <a:pt x="170" y="1305"/>
                    </a:lnTo>
                    <a:lnTo>
                      <a:pt x="170" y="1308"/>
                    </a:lnTo>
                    <a:lnTo>
                      <a:pt x="170" y="1310"/>
                    </a:lnTo>
                    <a:lnTo>
                      <a:pt x="171" y="1313"/>
                    </a:lnTo>
                    <a:lnTo>
                      <a:pt x="171" y="1316"/>
                    </a:lnTo>
                    <a:lnTo>
                      <a:pt x="171" y="1318"/>
                    </a:lnTo>
                    <a:lnTo>
                      <a:pt x="171" y="1320"/>
                    </a:lnTo>
                    <a:lnTo>
                      <a:pt x="171" y="1322"/>
                    </a:lnTo>
                    <a:lnTo>
                      <a:pt x="171" y="1324"/>
                    </a:lnTo>
                    <a:lnTo>
                      <a:pt x="171" y="1326"/>
                    </a:lnTo>
                    <a:lnTo>
                      <a:pt x="171" y="1329"/>
                    </a:lnTo>
                    <a:lnTo>
                      <a:pt x="171" y="1330"/>
                    </a:lnTo>
                    <a:lnTo>
                      <a:pt x="173" y="1332"/>
                    </a:lnTo>
                    <a:lnTo>
                      <a:pt x="173" y="1335"/>
                    </a:lnTo>
                    <a:lnTo>
                      <a:pt x="173" y="1336"/>
                    </a:lnTo>
                    <a:lnTo>
                      <a:pt x="173" y="1337"/>
                    </a:lnTo>
                    <a:lnTo>
                      <a:pt x="173" y="1339"/>
                    </a:lnTo>
                    <a:lnTo>
                      <a:pt x="173" y="1341"/>
                    </a:lnTo>
                    <a:lnTo>
                      <a:pt x="174" y="1342"/>
                    </a:lnTo>
                    <a:lnTo>
                      <a:pt x="174" y="1344"/>
                    </a:lnTo>
                    <a:lnTo>
                      <a:pt x="174" y="1345"/>
                    </a:lnTo>
                    <a:lnTo>
                      <a:pt x="174" y="1346"/>
                    </a:lnTo>
                    <a:lnTo>
                      <a:pt x="174" y="1348"/>
                    </a:lnTo>
                    <a:lnTo>
                      <a:pt x="174" y="1349"/>
                    </a:lnTo>
                    <a:lnTo>
                      <a:pt x="175" y="1350"/>
                    </a:lnTo>
                    <a:lnTo>
                      <a:pt x="175" y="1351"/>
                    </a:lnTo>
                    <a:lnTo>
                      <a:pt x="175" y="1352"/>
                    </a:lnTo>
                    <a:lnTo>
                      <a:pt x="175" y="1354"/>
                    </a:lnTo>
                    <a:lnTo>
                      <a:pt x="175" y="1355"/>
                    </a:lnTo>
                    <a:lnTo>
                      <a:pt x="175" y="1356"/>
                    </a:lnTo>
                    <a:lnTo>
                      <a:pt x="175" y="1356"/>
                    </a:lnTo>
                    <a:lnTo>
                      <a:pt x="176" y="1357"/>
                    </a:lnTo>
                    <a:lnTo>
                      <a:pt x="176" y="1358"/>
                    </a:lnTo>
                    <a:lnTo>
                      <a:pt x="176" y="1358"/>
                    </a:lnTo>
                    <a:lnTo>
                      <a:pt x="176" y="1359"/>
                    </a:lnTo>
                    <a:lnTo>
                      <a:pt x="176" y="1361"/>
                    </a:lnTo>
                    <a:lnTo>
                      <a:pt x="176" y="1361"/>
                    </a:lnTo>
                    <a:lnTo>
                      <a:pt x="176" y="1362"/>
                    </a:lnTo>
                    <a:lnTo>
                      <a:pt x="176" y="1362"/>
                    </a:lnTo>
                    <a:lnTo>
                      <a:pt x="178" y="1363"/>
                    </a:lnTo>
                    <a:lnTo>
                      <a:pt x="178" y="1364"/>
                    </a:lnTo>
                    <a:lnTo>
                      <a:pt x="178" y="1364"/>
                    </a:lnTo>
                    <a:lnTo>
                      <a:pt x="178" y="1365"/>
                    </a:lnTo>
                    <a:lnTo>
                      <a:pt x="178" y="1365"/>
                    </a:lnTo>
                    <a:lnTo>
                      <a:pt x="178" y="1367"/>
                    </a:lnTo>
                    <a:lnTo>
                      <a:pt x="215" y="1355"/>
                    </a:lnTo>
                    <a:lnTo>
                      <a:pt x="215" y="1355"/>
                    </a:lnTo>
                    <a:lnTo>
                      <a:pt x="215" y="1354"/>
                    </a:lnTo>
                    <a:lnTo>
                      <a:pt x="215" y="1354"/>
                    </a:lnTo>
                    <a:lnTo>
                      <a:pt x="215" y="1352"/>
                    </a:lnTo>
                    <a:lnTo>
                      <a:pt x="215" y="1351"/>
                    </a:lnTo>
                    <a:lnTo>
                      <a:pt x="215" y="1351"/>
                    </a:lnTo>
                    <a:lnTo>
                      <a:pt x="215" y="1350"/>
                    </a:lnTo>
                    <a:lnTo>
                      <a:pt x="215" y="1349"/>
                    </a:lnTo>
                    <a:lnTo>
                      <a:pt x="215" y="1346"/>
                    </a:lnTo>
                    <a:lnTo>
                      <a:pt x="215" y="1345"/>
                    </a:lnTo>
                    <a:lnTo>
                      <a:pt x="215" y="1344"/>
                    </a:lnTo>
                    <a:lnTo>
                      <a:pt x="215" y="1342"/>
                    </a:lnTo>
                    <a:lnTo>
                      <a:pt x="215" y="1341"/>
                    </a:lnTo>
                    <a:lnTo>
                      <a:pt x="215" y="1339"/>
                    </a:lnTo>
                    <a:lnTo>
                      <a:pt x="215" y="1337"/>
                    </a:lnTo>
                    <a:lnTo>
                      <a:pt x="214" y="1335"/>
                    </a:lnTo>
                    <a:lnTo>
                      <a:pt x="214" y="1332"/>
                    </a:lnTo>
                    <a:lnTo>
                      <a:pt x="214" y="1330"/>
                    </a:lnTo>
                    <a:lnTo>
                      <a:pt x="214" y="1328"/>
                    </a:lnTo>
                    <a:lnTo>
                      <a:pt x="214" y="1325"/>
                    </a:lnTo>
                    <a:lnTo>
                      <a:pt x="214" y="1323"/>
                    </a:lnTo>
                    <a:lnTo>
                      <a:pt x="214" y="1320"/>
                    </a:lnTo>
                    <a:lnTo>
                      <a:pt x="214" y="1318"/>
                    </a:lnTo>
                    <a:lnTo>
                      <a:pt x="214" y="1315"/>
                    </a:lnTo>
                    <a:lnTo>
                      <a:pt x="215" y="1312"/>
                    </a:lnTo>
                    <a:lnTo>
                      <a:pt x="215" y="1309"/>
                    </a:lnTo>
                    <a:lnTo>
                      <a:pt x="215" y="1306"/>
                    </a:lnTo>
                    <a:lnTo>
                      <a:pt x="215" y="1303"/>
                    </a:lnTo>
                    <a:lnTo>
                      <a:pt x="215" y="1300"/>
                    </a:lnTo>
                    <a:lnTo>
                      <a:pt x="215" y="1297"/>
                    </a:lnTo>
                    <a:lnTo>
                      <a:pt x="215" y="1293"/>
                    </a:lnTo>
                    <a:lnTo>
                      <a:pt x="215" y="1290"/>
                    </a:lnTo>
                    <a:lnTo>
                      <a:pt x="215" y="1287"/>
                    </a:lnTo>
                    <a:lnTo>
                      <a:pt x="217" y="1284"/>
                    </a:lnTo>
                    <a:lnTo>
                      <a:pt x="217" y="1280"/>
                    </a:lnTo>
                    <a:lnTo>
                      <a:pt x="217" y="1277"/>
                    </a:lnTo>
                    <a:lnTo>
                      <a:pt x="217" y="1273"/>
                    </a:lnTo>
                    <a:lnTo>
                      <a:pt x="218" y="1270"/>
                    </a:lnTo>
                    <a:lnTo>
                      <a:pt x="218" y="1266"/>
                    </a:lnTo>
                    <a:lnTo>
                      <a:pt x="218" y="1263"/>
                    </a:lnTo>
                    <a:lnTo>
                      <a:pt x="219" y="1258"/>
                    </a:lnTo>
                    <a:lnTo>
                      <a:pt x="219" y="1254"/>
                    </a:lnTo>
                    <a:lnTo>
                      <a:pt x="220" y="1251"/>
                    </a:lnTo>
                    <a:lnTo>
                      <a:pt x="220" y="1247"/>
                    </a:lnTo>
                    <a:lnTo>
                      <a:pt x="222" y="1243"/>
                    </a:lnTo>
                    <a:lnTo>
                      <a:pt x="222" y="1239"/>
                    </a:lnTo>
                    <a:lnTo>
                      <a:pt x="223" y="1235"/>
                    </a:lnTo>
                    <a:lnTo>
                      <a:pt x="223" y="1232"/>
                    </a:lnTo>
                    <a:lnTo>
                      <a:pt x="224" y="1227"/>
                    </a:lnTo>
                    <a:lnTo>
                      <a:pt x="225" y="1224"/>
                    </a:lnTo>
                    <a:lnTo>
                      <a:pt x="225" y="1219"/>
                    </a:lnTo>
                    <a:lnTo>
                      <a:pt x="226" y="1215"/>
                    </a:lnTo>
                    <a:lnTo>
                      <a:pt x="228" y="1212"/>
                    </a:lnTo>
                    <a:lnTo>
                      <a:pt x="229" y="1207"/>
                    </a:lnTo>
                    <a:lnTo>
                      <a:pt x="230" y="1204"/>
                    </a:lnTo>
                    <a:lnTo>
                      <a:pt x="230" y="1200"/>
                    </a:lnTo>
                    <a:lnTo>
                      <a:pt x="231" y="1195"/>
                    </a:lnTo>
                    <a:lnTo>
                      <a:pt x="233" y="1192"/>
                    </a:lnTo>
                    <a:lnTo>
                      <a:pt x="234" y="1187"/>
                    </a:lnTo>
                    <a:lnTo>
                      <a:pt x="235" y="1183"/>
                    </a:lnTo>
                    <a:lnTo>
                      <a:pt x="237" y="1180"/>
                    </a:lnTo>
                    <a:lnTo>
                      <a:pt x="239" y="1175"/>
                    </a:lnTo>
                    <a:lnTo>
                      <a:pt x="240" y="1172"/>
                    </a:lnTo>
                    <a:lnTo>
                      <a:pt x="241" y="1168"/>
                    </a:lnTo>
                    <a:lnTo>
                      <a:pt x="242" y="1165"/>
                    </a:lnTo>
                    <a:lnTo>
                      <a:pt x="244" y="1161"/>
                    </a:lnTo>
                    <a:lnTo>
                      <a:pt x="245" y="1158"/>
                    </a:lnTo>
                    <a:lnTo>
                      <a:pt x="246" y="1154"/>
                    </a:lnTo>
                    <a:lnTo>
                      <a:pt x="248" y="1150"/>
                    </a:lnTo>
                    <a:lnTo>
                      <a:pt x="250" y="1148"/>
                    </a:lnTo>
                    <a:lnTo>
                      <a:pt x="251" y="1145"/>
                    </a:lnTo>
                    <a:lnTo>
                      <a:pt x="252" y="1142"/>
                    </a:lnTo>
                    <a:lnTo>
                      <a:pt x="253" y="1140"/>
                    </a:lnTo>
                    <a:lnTo>
                      <a:pt x="255" y="1137"/>
                    </a:lnTo>
                    <a:lnTo>
                      <a:pt x="256" y="1135"/>
                    </a:lnTo>
                    <a:lnTo>
                      <a:pt x="257" y="1133"/>
                    </a:lnTo>
                    <a:lnTo>
                      <a:pt x="258" y="1130"/>
                    </a:lnTo>
                    <a:lnTo>
                      <a:pt x="259" y="1128"/>
                    </a:lnTo>
                    <a:lnTo>
                      <a:pt x="261" y="1126"/>
                    </a:lnTo>
                    <a:lnTo>
                      <a:pt x="262" y="1123"/>
                    </a:lnTo>
                    <a:lnTo>
                      <a:pt x="263" y="1121"/>
                    </a:lnTo>
                    <a:lnTo>
                      <a:pt x="264" y="1119"/>
                    </a:lnTo>
                    <a:lnTo>
                      <a:pt x="266" y="1116"/>
                    </a:lnTo>
                    <a:lnTo>
                      <a:pt x="267" y="1114"/>
                    </a:lnTo>
                    <a:lnTo>
                      <a:pt x="269" y="1113"/>
                    </a:lnTo>
                    <a:lnTo>
                      <a:pt x="271" y="1110"/>
                    </a:lnTo>
                    <a:lnTo>
                      <a:pt x="272" y="1108"/>
                    </a:lnTo>
                    <a:lnTo>
                      <a:pt x="273" y="1106"/>
                    </a:lnTo>
                    <a:lnTo>
                      <a:pt x="273" y="1103"/>
                    </a:lnTo>
                    <a:lnTo>
                      <a:pt x="275" y="1101"/>
                    </a:lnTo>
                    <a:lnTo>
                      <a:pt x="277" y="1098"/>
                    </a:lnTo>
                    <a:lnTo>
                      <a:pt x="278" y="1096"/>
                    </a:lnTo>
                    <a:lnTo>
                      <a:pt x="278" y="1094"/>
                    </a:lnTo>
                    <a:lnTo>
                      <a:pt x="280" y="1091"/>
                    </a:lnTo>
                    <a:lnTo>
                      <a:pt x="282" y="1089"/>
                    </a:lnTo>
                    <a:lnTo>
                      <a:pt x="282" y="1087"/>
                    </a:lnTo>
                    <a:lnTo>
                      <a:pt x="283" y="1084"/>
                    </a:lnTo>
                    <a:lnTo>
                      <a:pt x="284" y="1081"/>
                    </a:lnTo>
                    <a:lnTo>
                      <a:pt x="285" y="1078"/>
                    </a:lnTo>
                    <a:lnTo>
                      <a:pt x="286" y="1075"/>
                    </a:lnTo>
                    <a:lnTo>
                      <a:pt x="288" y="1071"/>
                    </a:lnTo>
                    <a:lnTo>
                      <a:pt x="289" y="1069"/>
                    </a:lnTo>
                    <a:lnTo>
                      <a:pt x="290" y="1065"/>
                    </a:lnTo>
                    <a:lnTo>
                      <a:pt x="291" y="1062"/>
                    </a:lnTo>
                    <a:lnTo>
                      <a:pt x="293" y="1057"/>
                    </a:lnTo>
                    <a:lnTo>
                      <a:pt x="293" y="1054"/>
                    </a:lnTo>
                    <a:lnTo>
                      <a:pt x="294" y="1050"/>
                    </a:lnTo>
                    <a:lnTo>
                      <a:pt x="295" y="1045"/>
                    </a:lnTo>
                    <a:lnTo>
                      <a:pt x="296" y="1041"/>
                    </a:lnTo>
                    <a:lnTo>
                      <a:pt x="297" y="1037"/>
                    </a:lnTo>
                    <a:lnTo>
                      <a:pt x="299" y="1031"/>
                    </a:lnTo>
                    <a:lnTo>
                      <a:pt x="300" y="1026"/>
                    </a:lnTo>
                    <a:lnTo>
                      <a:pt x="300" y="1022"/>
                    </a:lnTo>
                    <a:lnTo>
                      <a:pt x="301" y="1016"/>
                    </a:lnTo>
                    <a:lnTo>
                      <a:pt x="302" y="1010"/>
                    </a:lnTo>
                    <a:lnTo>
                      <a:pt x="304" y="1005"/>
                    </a:lnTo>
                    <a:lnTo>
                      <a:pt x="305" y="998"/>
                    </a:lnTo>
                    <a:lnTo>
                      <a:pt x="305" y="992"/>
                    </a:lnTo>
                    <a:lnTo>
                      <a:pt x="306" y="985"/>
                    </a:lnTo>
                    <a:lnTo>
                      <a:pt x="307" y="979"/>
                    </a:lnTo>
                    <a:lnTo>
                      <a:pt x="308" y="971"/>
                    </a:lnTo>
                    <a:lnTo>
                      <a:pt x="308" y="964"/>
                    </a:lnTo>
                    <a:lnTo>
                      <a:pt x="310" y="957"/>
                    </a:lnTo>
                    <a:lnTo>
                      <a:pt x="311" y="948"/>
                    </a:lnTo>
                    <a:lnTo>
                      <a:pt x="312" y="940"/>
                    </a:lnTo>
                    <a:lnTo>
                      <a:pt x="312" y="931"/>
                    </a:lnTo>
                    <a:lnTo>
                      <a:pt x="313" y="922"/>
                    </a:lnTo>
                    <a:lnTo>
                      <a:pt x="315" y="913"/>
                    </a:lnTo>
                    <a:lnTo>
                      <a:pt x="315" y="904"/>
                    </a:lnTo>
                    <a:lnTo>
                      <a:pt x="316" y="894"/>
                    </a:lnTo>
                    <a:lnTo>
                      <a:pt x="316" y="883"/>
                    </a:lnTo>
                    <a:lnTo>
                      <a:pt x="317" y="873"/>
                    </a:lnTo>
                    <a:lnTo>
                      <a:pt x="318" y="862"/>
                    </a:lnTo>
                    <a:lnTo>
                      <a:pt x="318" y="852"/>
                    </a:lnTo>
                    <a:lnTo>
                      <a:pt x="318" y="841"/>
                    </a:lnTo>
                    <a:lnTo>
                      <a:pt x="319" y="830"/>
                    </a:lnTo>
                    <a:lnTo>
                      <a:pt x="319" y="819"/>
                    </a:lnTo>
                    <a:lnTo>
                      <a:pt x="321" y="807"/>
                    </a:lnTo>
                    <a:lnTo>
                      <a:pt x="321" y="795"/>
                    </a:lnTo>
                    <a:lnTo>
                      <a:pt x="321" y="783"/>
                    </a:lnTo>
                    <a:lnTo>
                      <a:pt x="322" y="771"/>
                    </a:lnTo>
                    <a:lnTo>
                      <a:pt x="322" y="759"/>
                    </a:lnTo>
                    <a:lnTo>
                      <a:pt x="322" y="748"/>
                    </a:lnTo>
                    <a:lnTo>
                      <a:pt x="323" y="735"/>
                    </a:lnTo>
                    <a:lnTo>
                      <a:pt x="323" y="723"/>
                    </a:lnTo>
                    <a:lnTo>
                      <a:pt x="323" y="710"/>
                    </a:lnTo>
                    <a:lnTo>
                      <a:pt x="324" y="697"/>
                    </a:lnTo>
                    <a:lnTo>
                      <a:pt x="324" y="684"/>
                    </a:lnTo>
                    <a:lnTo>
                      <a:pt x="324" y="672"/>
                    </a:lnTo>
                    <a:lnTo>
                      <a:pt x="324" y="659"/>
                    </a:lnTo>
                    <a:lnTo>
                      <a:pt x="324" y="646"/>
                    </a:lnTo>
                    <a:lnTo>
                      <a:pt x="324" y="633"/>
                    </a:lnTo>
                    <a:lnTo>
                      <a:pt x="324" y="620"/>
                    </a:lnTo>
                    <a:lnTo>
                      <a:pt x="326" y="607"/>
                    </a:lnTo>
                    <a:lnTo>
                      <a:pt x="326" y="594"/>
                    </a:lnTo>
                    <a:lnTo>
                      <a:pt x="326" y="581"/>
                    </a:lnTo>
                    <a:lnTo>
                      <a:pt x="326" y="568"/>
                    </a:lnTo>
                    <a:lnTo>
                      <a:pt x="326" y="556"/>
                    </a:lnTo>
                    <a:lnTo>
                      <a:pt x="326" y="543"/>
                    </a:lnTo>
                    <a:lnTo>
                      <a:pt x="326" y="530"/>
                    </a:lnTo>
                    <a:lnTo>
                      <a:pt x="326" y="517"/>
                    </a:lnTo>
                    <a:lnTo>
                      <a:pt x="326" y="506"/>
                    </a:lnTo>
                    <a:lnTo>
                      <a:pt x="326" y="493"/>
                    </a:lnTo>
                    <a:lnTo>
                      <a:pt x="326" y="480"/>
                    </a:lnTo>
                    <a:lnTo>
                      <a:pt x="326" y="468"/>
                    </a:lnTo>
                    <a:lnTo>
                      <a:pt x="326" y="456"/>
                    </a:lnTo>
                    <a:lnTo>
                      <a:pt x="326" y="443"/>
                    </a:lnTo>
                    <a:lnTo>
                      <a:pt x="326" y="431"/>
                    </a:lnTo>
                    <a:lnTo>
                      <a:pt x="326" y="419"/>
                    </a:lnTo>
                    <a:lnTo>
                      <a:pt x="326" y="409"/>
                    </a:lnTo>
                    <a:lnTo>
                      <a:pt x="326" y="397"/>
                    </a:lnTo>
                    <a:lnTo>
                      <a:pt x="326" y="385"/>
                    </a:lnTo>
                    <a:lnTo>
                      <a:pt x="326" y="374"/>
                    </a:lnTo>
                    <a:lnTo>
                      <a:pt x="326" y="364"/>
                    </a:lnTo>
                    <a:lnTo>
                      <a:pt x="326" y="353"/>
                    </a:lnTo>
                    <a:lnTo>
                      <a:pt x="326" y="343"/>
                    </a:lnTo>
                    <a:lnTo>
                      <a:pt x="326" y="332"/>
                    </a:lnTo>
                    <a:lnTo>
                      <a:pt x="326" y="322"/>
                    </a:lnTo>
                    <a:lnTo>
                      <a:pt x="326" y="313"/>
                    </a:lnTo>
                    <a:lnTo>
                      <a:pt x="326" y="304"/>
                    </a:lnTo>
                    <a:lnTo>
                      <a:pt x="326" y="294"/>
                    </a:lnTo>
                    <a:lnTo>
                      <a:pt x="326" y="286"/>
                    </a:lnTo>
                    <a:lnTo>
                      <a:pt x="326" y="276"/>
                    </a:lnTo>
                    <a:lnTo>
                      <a:pt x="326" y="269"/>
                    </a:lnTo>
                    <a:lnTo>
                      <a:pt x="326" y="261"/>
                    </a:lnTo>
                    <a:lnTo>
                      <a:pt x="326" y="253"/>
                    </a:lnTo>
                    <a:lnTo>
                      <a:pt x="326" y="246"/>
                    </a:lnTo>
                    <a:lnTo>
                      <a:pt x="326" y="240"/>
                    </a:lnTo>
                    <a:lnTo>
                      <a:pt x="326" y="233"/>
                    </a:lnTo>
                    <a:lnTo>
                      <a:pt x="326" y="227"/>
                    </a:lnTo>
                    <a:lnTo>
                      <a:pt x="326" y="221"/>
                    </a:lnTo>
                    <a:lnTo>
                      <a:pt x="324" y="215"/>
                    </a:lnTo>
                    <a:lnTo>
                      <a:pt x="324" y="209"/>
                    </a:lnTo>
                    <a:lnTo>
                      <a:pt x="324" y="203"/>
                    </a:lnTo>
                    <a:lnTo>
                      <a:pt x="324" y="197"/>
                    </a:lnTo>
                    <a:lnTo>
                      <a:pt x="324" y="191"/>
                    </a:lnTo>
                    <a:lnTo>
                      <a:pt x="324" y="187"/>
                    </a:lnTo>
                    <a:lnTo>
                      <a:pt x="323" y="181"/>
                    </a:lnTo>
                    <a:lnTo>
                      <a:pt x="323" y="175"/>
                    </a:lnTo>
                    <a:lnTo>
                      <a:pt x="322" y="170"/>
                    </a:lnTo>
                    <a:lnTo>
                      <a:pt x="322" y="164"/>
                    </a:lnTo>
                    <a:lnTo>
                      <a:pt x="321" y="158"/>
                    </a:lnTo>
                    <a:lnTo>
                      <a:pt x="321" y="154"/>
                    </a:lnTo>
                    <a:lnTo>
                      <a:pt x="319" y="148"/>
                    </a:lnTo>
                    <a:lnTo>
                      <a:pt x="319" y="143"/>
                    </a:lnTo>
                    <a:lnTo>
                      <a:pt x="318" y="137"/>
                    </a:lnTo>
                    <a:lnTo>
                      <a:pt x="317" y="132"/>
                    </a:lnTo>
                    <a:lnTo>
                      <a:pt x="316" y="128"/>
                    </a:lnTo>
                    <a:lnTo>
                      <a:pt x="315" y="122"/>
                    </a:lnTo>
                    <a:lnTo>
                      <a:pt x="313" y="117"/>
                    </a:lnTo>
                    <a:lnTo>
                      <a:pt x="312" y="112"/>
                    </a:lnTo>
                    <a:lnTo>
                      <a:pt x="311" y="107"/>
                    </a:lnTo>
                    <a:lnTo>
                      <a:pt x="310" y="103"/>
                    </a:lnTo>
                    <a:lnTo>
                      <a:pt x="308" y="98"/>
                    </a:lnTo>
                    <a:lnTo>
                      <a:pt x="307" y="93"/>
                    </a:lnTo>
                    <a:lnTo>
                      <a:pt x="305" y="89"/>
                    </a:lnTo>
                    <a:lnTo>
                      <a:pt x="304" y="84"/>
                    </a:lnTo>
                    <a:lnTo>
                      <a:pt x="301" y="80"/>
                    </a:lnTo>
                    <a:lnTo>
                      <a:pt x="300" y="76"/>
                    </a:lnTo>
                    <a:lnTo>
                      <a:pt x="297" y="72"/>
                    </a:lnTo>
                    <a:lnTo>
                      <a:pt x="296" y="67"/>
                    </a:lnTo>
                    <a:lnTo>
                      <a:pt x="294" y="64"/>
                    </a:lnTo>
                    <a:lnTo>
                      <a:pt x="291" y="60"/>
                    </a:lnTo>
                    <a:lnTo>
                      <a:pt x="289" y="56"/>
                    </a:lnTo>
                    <a:lnTo>
                      <a:pt x="286" y="52"/>
                    </a:lnTo>
                    <a:lnTo>
                      <a:pt x="284" y="48"/>
                    </a:lnTo>
                    <a:lnTo>
                      <a:pt x="282" y="45"/>
                    </a:lnTo>
                    <a:lnTo>
                      <a:pt x="279" y="43"/>
                    </a:lnTo>
                    <a:lnTo>
                      <a:pt x="275" y="39"/>
                    </a:lnTo>
                    <a:lnTo>
                      <a:pt x="273" y="35"/>
                    </a:lnTo>
                    <a:lnTo>
                      <a:pt x="269" y="32"/>
                    </a:lnTo>
                    <a:lnTo>
                      <a:pt x="267" y="30"/>
                    </a:lnTo>
                    <a:lnTo>
                      <a:pt x="263" y="27"/>
                    </a:lnTo>
                    <a:lnTo>
                      <a:pt x="261" y="24"/>
                    </a:lnTo>
                    <a:lnTo>
                      <a:pt x="257" y="21"/>
                    </a:lnTo>
                    <a:lnTo>
                      <a:pt x="253" y="19"/>
                    </a:lnTo>
                    <a:lnTo>
                      <a:pt x="250" y="17"/>
                    </a:lnTo>
                    <a:lnTo>
                      <a:pt x="246" y="15"/>
                    </a:lnTo>
                    <a:lnTo>
                      <a:pt x="241" y="13"/>
                    </a:lnTo>
                    <a:lnTo>
                      <a:pt x="237" y="11"/>
                    </a:lnTo>
                    <a:lnTo>
                      <a:pt x="234" y="9"/>
                    </a:lnTo>
                    <a:lnTo>
                      <a:pt x="229" y="7"/>
                    </a:lnTo>
                    <a:lnTo>
                      <a:pt x="225" y="6"/>
                    </a:lnTo>
                    <a:lnTo>
                      <a:pt x="220" y="5"/>
                    </a:lnTo>
                    <a:lnTo>
                      <a:pt x="215" y="4"/>
                    </a:lnTo>
                    <a:lnTo>
                      <a:pt x="212" y="2"/>
                    </a:lnTo>
                    <a:lnTo>
                      <a:pt x="207" y="1"/>
                    </a:lnTo>
                    <a:lnTo>
                      <a:pt x="202" y="1"/>
                    </a:lnTo>
                    <a:lnTo>
                      <a:pt x="196" y="0"/>
                    </a:lnTo>
                    <a:lnTo>
                      <a:pt x="191" y="0"/>
                    </a:lnTo>
                    <a:lnTo>
                      <a:pt x="186" y="0"/>
                    </a:lnTo>
                    <a:lnTo>
                      <a:pt x="180" y="0"/>
                    </a:lnTo>
                    <a:lnTo>
                      <a:pt x="175" y="0"/>
                    </a:lnTo>
                    <a:lnTo>
                      <a:pt x="169" y="0"/>
                    </a:lnTo>
                    <a:lnTo>
                      <a:pt x="163" y="0"/>
                    </a:lnTo>
                    <a:lnTo>
                      <a:pt x="158" y="1"/>
                    </a:lnTo>
                    <a:lnTo>
                      <a:pt x="152" y="1"/>
                    </a:lnTo>
                    <a:lnTo>
                      <a:pt x="147" y="2"/>
                    </a:lnTo>
                    <a:lnTo>
                      <a:pt x="141" y="2"/>
                    </a:lnTo>
                    <a:lnTo>
                      <a:pt x="136" y="4"/>
                    </a:lnTo>
                    <a:lnTo>
                      <a:pt x="131" y="5"/>
                    </a:lnTo>
                    <a:lnTo>
                      <a:pt x="126" y="6"/>
                    </a:lnTo>
                    <a:lnTo>
                      <a:pt x="123" y="7"/>
                    </a:lnTo>
                    <a:lnTo>
                      <a:pt x="118" y="8"/>
                    </a:lnTo>
                    <a:lnTo>
                      <a:pt x="113" y="9"/>
                    </a:lnTo>
                    <a:lnTo>
                      <a:pt x="109" y="12"/>
                    </a:lnTo>
                    <a:lnTo>
                      <a:pt x="104" y="13"/>
                    </a:lnTo>
                    <a:lnTo>
                      <a:pt x="101" y="15"/>
                    </a:lnTo>
                    <a:lnTo>
                      <a:pt x="97" y="17"/>
                    </a:lnTo>
                    <a:lnTo>
                      <a:pt x="93" y="19"/>
                    </a:lnTo>
                    <a:lnTo>
                      <a:pt x="88" y="21"/>
                    </a:lnTo>
                    <a:lnTo>
                      <a:pt x="85" y="24"/>
                    </a:lnTo>
                    <a:lnTo>
                      <a:pt x="81" y="26"/>
                    </a:lnTo>
                    <a:lnTo>
                      <a:pt x="78" y="28"/>
                    </a:lnTo>
                    <a:lnTo>
                      <a:pt x="75" y="31"/>
                    </a:lnTo>
                    <a:lnTo>
                      <a:pt x="71" y="34"/>
                    </a:lnTo>
                    <a:lnTo>
                      <a:pt x="69" y="37"/>
                    </a:lnTo>
                    <a:lnTo>
                      <a:pt x="65" y="40"/>
                    </a:lnTo>
                    <a:lnTo>
                      <a:pt x="63" y="43"/>
                    </a:lnTo>
                    <a:lnTo>
                      <a:pt x="60" y="46"/>
                    </a:lnTo>
                    <a:lnTo>
                      <a:pt x="56" y="50"/>
                    </a:lnTo>
                    <a:lnTo>
                      <a:pt x="54" y="53"/>
                    </a:lnTo>
                    <a:lnTo>
                      <a:pt x="52" y="57"/>
                    </a:lnTo>
                    <a:lnTo>
                      <a:pt x="49" y="60"/>
                    </a:lnTo>
                    <a:lnTo>
                      <a:pt x="47" y="64"/>
                    </a:lnTo>
                    <a:lnTo>
                      <a:pt x="44" y="67"/>
                    </a:lnTo>
                    <a:lnTo>
                      <a:pt x="42" y="72"/>
                    </a:lnTo>
                    <a:lnTo>
                      <a:pt x="41" y="76"/>
                    </a:lnTo>
                    <a:lnTo>
                      <a:pt x="38" y="80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2" y="94"/>
                    </a:lnTo>
                    <a:lnTo>
                      <a:pt x="31" y="99"/>
                    </a:lnTo>
                    <a:lnTo>
                      <a:pt x="30" y="104"/>
                    </a:lnTo>
                    <a:lnTo>
                      <a:pt x="27" y="109"/>
                    </a:lnTo>
                    <a:lnTo>
                      <a:pt x="26" y="113"/>
                    </a:lnTo>
                    <a:lnTo>
                      <a:pt x="25" y="119"/>
                    </a:lnTo>
                    <a:lnTo>
                      <a:pt x="23" y="124"/>
                    </a:lnTo>
                    <a:lnTo>
                      <a:pt x="22" y="130"/>
                    </a:lnTo>
                    <a:lnTo>
                      <a:pt x="21" y="136"/>
                    </a:lnTo>
                    <a:lnTo>
                      <a:pt x="20" y="142"/>
                    </a:lnTo>
                    <a:lnTo>
                      <a:pt x="19" y="148"/>
                    </a:lnTo>
                    <a:lnTo>
                      <a:pt x="17" y="154"/>
                    </a:lnTo>
                    <a:lnTo>
                      <a:pt x="16" y="159"/>
                    </a:lnTo>
                    <a:lnTo>
                      <a:pt x="15" y="165"/>
                    </a:lnTo>
                    <a:lnTo>
                      <a:pt x="15" y="172"/>
                    </a:lnTo>
                    <a:lnTo>
                      <a:pt x="14" y="178"/>
                    </a:lnTo>
                    <a:lnTo>
                      <a:pt x="12" y="185"/>
                    </a:lnTo>
                    <a:lnTo>
                      <a:pt x="12" y="193"/>
                    </a:lnTo>
                    <a:lnTo>
                      <a:pt x="11" y="200"/>
                    </a:lnTo>
                    <a:lnTo>
                      <a:pt x="11" y="207"/>
                    </a:lnTo>
                    <a:lnTo>
                      <a:pt x="10" y="214"/>
                    </a:lnTo>
                    <a:lnTo>
                      <a:pt x="10" y="221"/>
                    </a:lnTo>
                    <a:lnTo>
                      <a:pt x="9" y="228"/>
                    </a:lnTo>
                    <a:lnTo>
                      <a:pt x="9" y="236"/>
                    </a:lnTo>
                    <a:lnTo>
                      <a:pt x="8" y="243"/>
                    </a:lnTo>
                    <a:lnTo>
                      <a:pt x="8" y="252"/>
                    </a:lnTo>
                    <a:lnTo>
                      <a:pt x="8" y="260"/>
                    </a:lnTo>
                    <a:lnTo>
                      <a:pt x="8" y="268"/>
                    </a:lnTo>
                    <a:lnTo>
                      <a:pt x="6" y="276"/>
                    </a:lnTo>
                    <a:lnTo>
                      <a:pt x="6" y="286"/>
                    </a:lnTo>
                    <a:lnTo>
                      <a:pt x="6" y="295"/>
                    </a:lnTo>
                    <a:lnTo>
                      <a:pt x="5" y="305"/>
                    </a:lnTo>
                    <a:lnTo>
                      <a:pt x="5" y="314"/>
                    </a:lnTo>
                    <a:lnTo>
                      <a:pt x="5" y="325"/>
                    </a:lnTo>
                    <a:lnTo>
                      <a:pt x="5" y="334"/>
                    </a:lnTo>
                    <a:lnTo>
                      <a:pt x="4" y="345"/>
                    </a:lnTo>
                    <a:lnTo>
                      <a:pt x="4" y="357"/>
                    </a:lnTo>
                    <a:lnTo>
                      <a:pt x="4" y="367"/>
                    </a:lnTo>
                    <a:lnTo>
                      <a:pt x="4" y="379"/>
                    </a:lnTo>
                    <a:lnTo>
                      <a:pt x="3" y="391"/>
                    </a:lnTo>
                    <a:lnTo>
                      <a:pt x="3" y="403"/>
                    </a:lnTo>
                    <a:lnTo>
                      <a:pt x="3" y="415"/>
                    </a:lnTo>
                    <a:lnTo>
                      <a:pt x="3" y="428"/>
                    </a:lnTo>
                    <a:lnTo>
                      <a:pt x="3" y="439"/>
                    </a:lnTo>
                    <a:lnTo>
                      <a:pt x="1" y="452"/>
                    </a:lnTo>
                    <a:lnTo>
                      <a:pt x="1" y="465"/>
                    </a:lnTo>
                    <a:lnTo>
                      <a:pt x="1" y="478"/>
                    </a:lnTo>
                    <a:lnTo>
                      <a:pt x="1" y="491"/>
                    </a:lnTo>
                    <a:lnTo>
                      <a:pt x="1" y="504"/>
                    </a:lnTo>
                    <a:lnTo>
                      <a:pt x="1" y="517"/>
                    </a:lnTo>
                    <a:lnTo>
                      <a:pt x="1" y="530"/>
                    </a:lnTo>
                    <a:lnTo>
                      <a:pt x="0" y="543"/>
                    </a:lnTo>
                    <a:lnTo>
                      <a:pt x="0" y="557"/>
                    </a:lnTo>
                    <a:lnTo>
                      <a:pt x="0" y="570"/>
                    </a:lnTo>
                    <a:lnTo>
                      <a:pt x="0" y="585"/>
                    </a:lnTo>
                    <a:lnTo>
                      <a:pt x="0" y="598"/>
                    </a:lnTo>
                    <a:lnTo>
                      <a:pt x="0" y="612"/>
                    </a:lnTo>
                    <a:lnTo>
                      <a:pt x="0" y="625"/>
                    </a:lnTo>
                    <a:lnTo>
                      <a:pt x="0" y="638"/>
                    </a:lnTo>
                    <a:lnTo>
                      <a:pt x="0" y="652"/>
                    </a:lnTo>
                    <a:lnTo>
                      <a:pt x="0" y="665"/>
                    </a:lnTo>
                    <a:lnTo>
                      <a:pt x="0" y="679"/>
                    </a:lnTo>
                    <a:lnTo>
                      <a:pt x="0" y="692"/>
                    </a:lnTo>
                    <a:lnTo>
                      <a:pt x="0" y="705"/>
                    </a:lnTo>
                    <a:lnTo>
                      <a:pt x="0" y="718"/>
                    </a:lnTo>
                    <a:lnTo>
                      <a:pt x="0" y="731"/>
                    </a:lnTo>
                    <a:lnTo>
                      <a:pt x="0" y="744"/>
                    </a:lnTo>
                    <a:lnTo>
                      <a:pt x="0" y="757"/>
                    </a:lnTo>
                    <a:lnTo>
                      <a:pt x="0" y="769"/>
                    </a:lnTo>
                    <a:lnTo>
                      <a:pt x="0" y="782"/>
                    </a:lnTo>
                    <a:lnTo>
                      <a:pt x="0" y="794"/>
                    </a:lnTo>
                    <a:lnTo>
                      <a:pt x="0" y="806"/>
                    </a:lnTo>
                    <a:lnTo>
                      <a:pt x="0" y="819"/>
                    </a:lnTo>
                    <a:lnTo>
                      <a:pt x="0" y="829"/>
                    </a:lnTo>
                    <a:lnTo>
                      <a:pt x="1" y="841"/>
                    </a:lnTo>
                    <a:lnTo>
                      <a:pt x="1" y="853"/>
                    </a:lnTo>
                    <a:lnTo>
                      <a:pt x="1" y="863"/>
                    </a:lnTo>
                    <a:lnTo>
                      <a:pt x="1" y="874"/>
                    </a:lnTo>
                    <a:lnTo>
                      <a:pt x="1" y="885"/>
                    </a:lnTo>
                    <a:lnTo>
                      <a:pt x="1" y="894"/>
                    </a:lnTo>
                    <a:lnTo>
                      <a:pt x="1" y="905"/>
                    </a:lnTo>
                    <a:lnTo>
                      <a:pt x="3" y="914"/>
                    </a:lnTo>
                    <a:lnTo>
                      <a:pt x="3" y="924"/>
                    </a:lnTo>
                    <a:lnTo>
                      <a:pt x="3" y="932"/>
                    </a:lnTo>
                    <a:lnTo>
                      <a:pt x="3" y="940"/>
                    </a:lnTo>
                    <a:lnTo>
                      <a:pt x="4" y="948"/>
                    </a:lnTo>
                    <a:lnTo>
                      <a:pt x="4" y="957"/>
                    </a:lnTo>
                    <a:lnTo>
                      <a:pt x="4" y="964"/>
                    </a:lnTo>
                    <a:lnTo>
                      <a:pt x="4" y="971"/>
                    </a:lnTo>
                    <a:lnTo>
                      <a:pt x="5" y="978"/>
                    </a:lnTo>
                    <a:lnTo>
                      <a:pt x="5" y="984"/>
                    </a:lnTo>
                    <a:lnTo>
                      <a:pt x="5" y="990"/>
                    </a:lnTo>
                    <a:lnTo>
                      <a:pt x="6" y="996"/>
                    </a:lnTo>
                    <a:lnTo>
                      <a:pt x="6" y="1002"/>
                    </a:lnTo>
                    <a:lnTo>
                      <a:pt x="8" y="1006"/>
                    </a:lnTo>
                    <a:lnTo>
                      <a:pt x="8" y="1012"/>
                    </a:lnTo>
                    <a:lnTo>
                      <a:pt x="9" y="1017"/>
                    </a:lnTo>
                    <a:lnTo>
                      <a:pt x="9" y="1022"/>
                    </a:lnTo>
                    <a:lnTo>
                      <a:pt x="10" y="1026"/>
                    </a:lnTo>
                    <a:lnTo>
                      <a:pt x="10" y="1031"/>
                    </a:lnTo>
                    <a:lnTo>
                      <a:pt x="11" y="1036"/>
                    </a:lnTo>
                    <a:lnTo>
                      <a:pt x="11" y="1041"/>
                    </a:lnTo>
                    <a:lnTo>
                      <a:pt x="12" y="1045"/>
                    </a:lnTo>
                    <a:lnTo>
                      <a:pt x="14" y="1049"/>
                    </a:lnTo>
                    <a:lnTo>
                      <a:pt x="14" y="1054"/>
                    </a:lnTo>
                    <a:lnTo>
                      <a:pt x="15" y="1057"/>
                    </a:lnTo>
                    <a:lnTo>
                      <a:pt x="16" y="1061"/>
                    </a:lnTo>
                    <a:lnTo>
                      <a:pt x="17" y="1065"/>
                    </a:lnTo>
                    <a:lnTo>
                      <a:pt x="17" y="1069"/>
                    </a:lnTo>
                    <a:lnTo>
                      <a:pt x="19" y="1072"/>
                    </a:lnTo>
                    <a:lnTo>
                      <a:pt x="20" y="1076"/>
                    </a:lnTo>
                    <a:lnTo>
                      <a:pt x="21" y="1078"/>
                    </a:lnTo>
                    <a:lnTo>
                      <a:pt x="22" y="1082"/>
                    </a:lnTo>
                    <a:lnTo>
                      <a:pt x="22" y="1085"/>
                    </a:lnTo>
                    <a:lnTo>
                      <a:pt x="23" y="1088"/>
                    </a:lnTo>
                    <a:lnTo>
                      <a:pt x="25" y="1091"/>
                    </a:lnTo>
                    <a:lnTo>
                      <a:pt x="26" y="1094"/>
                    </a:lnTo>
                    <a:lnTo>
                      <a:pt x="27" y="1097"/>
                    </a:lnTo>
                    <a:lnTo>
                      <a:pt x="28" y="1100"/>
                    </a:lnTo>
                    <a:lnTo>
                      <a:pt x="30" y="1102"/>
                    </a:lnTo>
                    <a:lnTo>
                      <a:pt x="31" y="1104"/>
                    </a:lnTo>
                    <a:lnTo>
                      <a:pt x="31" y="1108"/>
                    </a:lnTo>
                    <a:lnTo>
                      <a:pt x="32" y="1110"/>
                    </a:lnTo>
                    <a:lnTo>
                      <a:pt x="33" y="1113"/>
                    </a:lnTo>
                    <a:lnTo>
                      <a:pt x="34" y="1115"/>
                    </a:lnTo>
                    <a:lnTo>
                      <a:pt x="36" y="1117"/>
                    </a:lnTo>
                    <a:lnTo>
                      <a:pt x="37" y="1120"/>
                    </a:lnTo>
                    <a:lnTo>
                      <a:pt x="38" y="1121"/>
                    </a:lnTo>
                    <a:lnTo>
                      <a:pt x="39" y="1123"/>
                    </a:lnTo>
                    <a:lnTo>
                      <a:pt x="41" y="1126"/>
                    </a:lnTo>
                    <a:lnTo>
                      <a:pt x="42" y="1128"/>
                    </a:lnTo>
                    <a:lnTo>
                      <a:pt x="43" y="1129"/>
                    </a:lnTo>
                    <a:lnTo>
                      <a:pt x="44" y="1132"/>
                    </a:lnTo>
                    <a:lnTo>
                      <a:pt x="45" y="1134"/>
                    </a:lnTo>
                    <a:lnTo>
                      <a:pt x="47" y="1136"/>
                    </a:lnTo>
                    <a:lnTo>
                      <a:pt x="48" y="1137"/>
                    </a:lnTo>
                    <a:lnTo>
                      <a:pt x="49" y="1140"/>
                    </a:lnTo>
                    <a:lnTo>
                      <a:pt x="50" y="1141"/>
                    </a:lnTo>
                    <a:lnTo>
                      <a:pt x="50" y="1143"/>
                    </a:lnTo>
                    <a:lnTo>
                      <a:pt x="52" y="1146"/>
                    </a:lnTo>
                    <a:lnTo>
                      <a:pt x="53" y="1147"/>
                    </a:lnTo>
                    <a:lnTo>
                      <a:pt x="54" y="1149"/>
                    </a:lnTo>
                    <a:lnTo>
                      <a:pt x="55" y="1152"/>
                    </a:lnTo>
                    <a:lnTo>
                      <a:pt x="56" y="1153"/>
                    </a:lnTo>
                    <a:lnTo>
                      <a:pt x="58" y="1155"/>
                    </a:lnTo>
                    <a:lnTo>
                      <a:pt x="59" y="1158"/>
                    </a:lnTo>
                    <a:lnTo>
                      <a:pt x="60" y="1159"/>
                    </a:lnTo>
                    <a:lnTo>
                      <a:pt x="61" y="1161"/>
                    </a:lnTo>
                    <a:lnTo>
                      <a:pt x="61" y="1162"/>
                    </a:lnTo>
                    <a:lnTo>
                      <a:pt x="63" y="1165"/>
                    </a:lnTo>
                    <a:lnTo>
                      <a:pt x="64" y="1167"/>
                    </a:lnTo>
                    <a:lnTo>
                      <a:pt x="65" y="1169"/>
                    </a:lnTo>
                    <a:lnTo>
                      <a:pt x="66" y="1172"/>
                    </a:lnTo>
                    <a:lnTo>
                      <a:pt x="66" y="1173"/>
                    </a:lnTo>
                    <a:lnTo>
                      <a:pt x="67" y="1175"/>
                    </a:lnTo>
                    <a:lnTo>
                      <a:pt x="69" y="1180"/>
                    </a:lnTo>
                    <a:lnTo>
                      <a:pt x="71" y="1183"/>
                    </a:lnTo>
                    <a:lnTo>
                      <a:pt x="72" y="1188"/>
                    </a:lnTo>
                    <a:lnTo>
                      <a:pt x="74" y="1192"/>
                    </a:lnTo>
                    <a:lnTo>
                      <a:pt x="75" y="1196"/>
                    </a:lnTo>
                    <a:lnTo>
                      <a:pt x="76" y="1200"/>
                    </a:lnTo>
                    <a:lnTo>
                      <a:pt x="77" y="1204"/>
                    </a:lnTo>
                    <a:lnTo>
                      <a:pt x="78" y="1208"/>
                    </a:lnTo>
                    <a:lnTo>
                      <a:pt x="80" y="1212"/>
                    </a:lnTo>
                    <a:lnTo>
                      <a:pt x="81" y="1215"/>
                    </a:lnTo>
                    <a:lnTo>
                      <a:pt x="81" y="1220"/>
                    </a:lnTo>
                    <a:lnTo>
                      <a:pt x="82" y="1224"/>
                    </a:lnTo>
                    <a:lnTo>
                      <a:pt x="83" y="1227"/>
                    </a:lnTo>
                    <a:lnTo>
                      <a:pt x="83" y="1231"/>
                    </a:lnTo>
                    <a:lnTo>
                      <a:pt x="85" y="1234"/>
                    </a:lnTo>
                    <a:lnTo>
                      <a:pt x="86" y="1239"/>
                    </a:lnTo>
                    <a:lnTo>
                      <a:pt x="86" y="1243"/>
                    </a:lnTo>
                    <a:lnTo>
                      <a:pt x="87" y="1246"/>
                    </a:lnTo>
                    <a:lnTo>
                      <a:pt x="87" y="1250"/>
                    </a:lnTo>
                    <a:lnTo>
                      <a:pt x="87" y="1253"/>
                    </a:lnTo>
                    <a:lnTo>
                      <a:pt x="88" y="1256"/>
                    </a:lnTo>
                    <a:lnTo>
                      <a:pt x="88" y="1259"/>
                    </a:lnTo>
                    <a:lnTo>
                      <a:pt x="88" y="1263"/>
                    </a:lnTo>
                    <a:lnTo>
                      <a:pt x="90" y="1266"/>
                    </a:lnTo>
                    <a:lnTo>
                      <a:pt x="90" y="1270"/>
                    </a:lnTo>
                    <a:lnTo>
                      <a:pt x="90" y="1272"/>
                    </a:lnTo>
                    <a:lnTo>
                      <a:pt x="90" y="1276"/>
                    </a:lnTo>
                    <a:lnTo>
                      <a:pt x="90" y="1279"/>
                    </a:lnTo>
                    <a:lnTo>
                      <a:pt x="90" y="1282"/>
                    </a:lnTo>
                    <a:lnTo>
                      <a:pt x="90" y="1285"/>
                    </a:lnTo>
                    <a:lnTo>
                      <a:pt x="90" y="1287"/>
                    </a:lnTo>
                    <a:lnTo>
                      <a:pt x="91" y="1291"/>
                    </a:lnTo>
                    <a:lnTo>
                      <a:pt x="90" y="1293"/>
                    </a:lnTo>
                    <a:lnTo>
                      <a:pt x="90" y="1296"/>
                    </a:lnTo>
                    <a:lnTo>
                      <a:pt x="90" y="1298"/>
                    </a:lnTo>
                    <a:lnTo>
                      <a:pt x="90" y="1300"/>
                    </a:lnTo>
                    <a:lnTo>
                      <a:pt x="90" y="1303"/>
                    </a:lnTo>
                    <a:lnTo>
                      <a:pt x="90" y="1306"/>
                    </a:lnTo>
                    <a:lnTo>
                      <a:pt x="90" y="1308"/>
                    </a:lnTo>
                    <a:lnTo>
                      <a:pt x="90" y="1310"/>
                    </a:lnTo>
                    <a:lnTo>
                      <a:pt x="90" y="1312"/>
                    </a:lnTo>
                    <a:lnTo>
                      <a:pt x="90" y="1315"/>
                    </a:lnTo>
                    <a:lnTo>
                      <a:pt x="88" y="1317"/>
                    </a:lnTo>
                    <a:lnTo>
                      <a:pt x="88" y="1318"/>
                    </a:lnTo>
                    <a:lnTo>
                      <a:pt x="88" y="1320"/>
                    </a:lnTo>
                    <a:lnTo>
                      <a:pt x="88" y="1322"/>
                    </a:lnTo>
                    <a:lnTo>
                      <a:pt x="88" y="1324"/>
                    </a:lnTo>
                    <a:lnTo>
                      <a:pt x="88" y="1325"/>
                    </a:lnTo>
                    <a:lnTo>
                      <a:pt x="87" y="1326"/>
                    </a:lnTo>
                    <a:lnTo>
                      <a:pt x="87" y="1329"/>
                    </a:lnTo>
                    <a:lnTo>
                      <a:pt x="87" y="1330"/>
                    </a:lnTo>
                    <a:lnTo>
                      <a:pt x="87" y="1331"/>
                    </a:lnTo>
                    <a:lnTo>
                      <a:pt x="87" y="1332"/>
                    </a:lnTo>
                    <a:lnTo>
                      <a:pt x="87" y="1333"/>
                    </a:lnTo>
                    <a:lnTo>
                      <a:pt x="87" y="1335"/>
                    </a:lnTo>
                    <a:lnTo>
                      <a:pt x="87" y="1335"/>
                    </a:lnTo>
                    <a:lnTo>
                      <a:pt x="86" y="1336"/>
                    </a:lnTo>
                    <a:lnTo>
                      <a:pt x="86" y="1336"/>
                    </a:lnTo>
                    <a:lnTo>
                      <a:pt x="86" y="1337"/>
                    </a:lnTo>
                    <a:lnTo>
                      <a:pt x="86" y="1337"/>
                    </a:lnTo>
                    <a:lnTo>
                      <a:pt x="86" y="1338"/>
                    </a:lnTo>
                    <a:lnTo>
                      <a:pt x="86" y="1338"/>
                    </a:lnTo>
                    <a:lnTo>
                      <a:pt x="129" y="1318"/>
                    </a:lnTo>
                    <a:lnTo>
                      <a:pt x="129" y="13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571"/>
              <p:cNvSpPr>
                <a:spLocks/>
              </p:cNvSpPr>
              <p:nvPr/>
            </p:nvSpPr>
            <p:spPr bwMode="auto">
              <a:xfrm>
                <a:off x="4201" y="2505"/>
                <a:ext cx="50" cy="59"/>
              </a:xfrm>
              <a:custGeom>
                <a:avLst/>
                <a:gdLst/>
                <a:ahLst/>
                <a:cxnLst>
                  <a:cxn ang="0">
                    <a:pos x="60" y="24"/>
                  </a:cxn>
                  <a:cxn ang="0">
                    <a:pos x="60" y="31"/>
                  </a:cxn>
                  <a:cxn ang="0">
                    <a:pos x="60" y="41"/>
                  </a:cxn>
                  <a:cxn ang="0">
                    <a:pos x="60" y="56"/>
                  </a:cxn>
                  <a:cxn ang="0">
                    <a:pos x="58" y="73"/>
                  </a:cxn>
                  <a:cxn ang="0">
                    <a:pos x="57" y="95"/>
                  </a:cxn>
                  <a:cxn ang="0">
                    <a:pos x="55" y="118"/>
                  </a:cxn>
                  <a:cxn ang="0">
                    <a:pos x="52" y="143"/>
                  </a:cxn>
                  <a:cxn ang="0">
                    <a:pos x="50" y="167"/>
                  </a:cxn>
                  <a:cxn ang="0">
                    <a:pos x="47" y="188"/>
                  </a:cxn>
                  <a:cxn ang="0">
                    <a:pos x="47" y="208"/>
                  </a:cxn>
                  <a:cxn ang="0">
                    <a:pos x="50" y="226"/>
                  </a:cxn>
                  <a:cxn ang="0">
                    <a:pos x="55" y="238"/>
                  </a:cxn>
                  <a:cxn ang="0">
                    <a:pos x="64" y="245"/>
                  </a:cxn>
                  <a:cxn ang="0">
                    <a:pos x="80" y="245"/>
                  </a:cxn>
                  <a:cxn ang="0">
                    <a:pos x="90" y="240"/>
                  </a:cxn>
                  <a:cxn ang="0">
                    <a:pos x="96" y="233"/>
                  </a:cxn>
                  <a:cxn ang="0">
                    <a:pos x="99" y="223"/>
                  </a:cxn>
                  <a:cxn ang="0">
                    <a:pos x="101" y="210"/>
                  </a:cxn>
                  <a:cxn ang="0">
                    <a:pos x="101" y="196"/>
                  </a:cxn>
                  <a:cxn ang="0">
                    <a:pos x="100" y="182"/>
                  </a:cxn>
                  <a:cxn ang="0">
                    <a:pos x="99" y="165"/>
                  </a:cxn>
                  <a:cxn ang="0">
                    <a:pos x="96" y="150"/>
                  </a:cxn>
                  <a:cxn ang="0">
                    <a:pos x="95" y="135"/>
                  </a:cxn>
                  <a:cxn ang="0">
                    <a:pos x="94" y="121"/>
                  </a:cxn>
                  <a:cxn ang="0">
                    <a:pos x="93" y="108"/>
                  </a:cxn>
                  <a:cxn ang="0">
                    <a:pos x="93" y="96"/>
                  </a:cxn>
                  <a:cxn ang="0">
                    <a:pos x="93" y="85"/>
                  </a:cxn>
                  <a:cxn ang="0">
                    <a:pos x="93" y="75"/>
                  </a:cxn>
                  <a:cxn ang="0">
                    <a:pos x="94" y="64"/>
                  </a:cxn>
                  <a:cxn ang="0">
                    <a:pos x="95" y="53"/>
                  </a:cxn>
                  <a:cxn ang="0">
                    <a:pos x="149" y="1"/>
                  </a:cxn>
                  <a:cxn ang="0">
                    <a:pos x="148" y="10"/>
                  </a:cxn>
                  <a:cxn ang="0">
                    <a:pos x="145" y="21"/>
                  </a:cxn>
                  <a:cxn ang="0">
                    <a:pos x="144" y="39"/>
                  </a:cxn>
                  <a:cxn ang="0">
                    <a:pos x="141" y="60"/>
                  </a:cxn>
                  <a:cxn ang="0">
                    <a:pos x="141" y="85"/>
                  </a:cxn>
                  <a:cxn ang="0">
                    <a:pos x="143" y="113"/>
                  </a:cxn>
                  <a:cxn ang="0">
                    <a:pos x="146" y="145"/>
                  </a:cxn>
                  <a:cxn ang="0">
                    <a:pos x="150" y="180"/>
                  </a:cxn>
                  <a:cxn ang="0">
                    <a:pos x="150" y="210"/>
                  </a:cxn>
                  <a:cxn ang="0">
                    <a:pos x="146" y="235"/>
                  </a:cxn>
                  <a:cxn ang="0">
                    <a:pos x="139" y="255"/>
                  </a:cxn>
                  <a:cxn ang="0">
                    <a:pos x="129" y="272"/>
                  </a:cxn>
                  <a:cxn ang="0">
                    <a:pos x="116" y="284"/>
                  </a:cxn>
                  <a:cxn ang="0">
                    <a:pos x="99" y="291"/>
                  </a:cxn>
                  <a:cxn ang="0">
                    <a:pos x="79" y="294"/>
                  </a:cxn>
                  <a:cxn ang="0">
                    <a:pos x="56" y="293"/>
                  </a:cxn>
                  <a:cxn ang="0">
                    <a:pos x="36" y="287"/>
                  </a:cxn>
                  <a:cxn ang="0">
                    <a:pos x="20" y="276"/>
                  </a:cxn>
                  <a:cxn ang="0">
                    <a:pos x="9" y="261"/>
                  </a:cxn>
                  <a:cxn ang="0">
                    <a:pos x="2" y="241"/>
                  </a:cxn>
                  <a:cxn ang="0">
                    <a:pos x="0" y="215"/>
                  </a:cxn>
                  <a:cxn ang="0">
                    <a:pos x="0" y="186"/>
                  </a:cxn>
                  <a:cxn ang="0">
                    <a:pos x="4" y="151"/>
                  </a:cxn>
                  <a:cxn ang="0">
                    <a:pos x="7" y="130"/>
                  </a:cxn>
                  <a:cxn ang="0">
                    <a:pos x="9" y="113"/>
                  </a:cxn>
                  <a:cxn ang="0">
                    <a:pos x="12" y="96"/>
                  </a:cxn>
                  <a:cxn ang="0">
                    <a:pos x="13" y="80"/>
                  </a:cxn>
                  <a:cxn ang="0">
                    <a:pos x="14" y="65"/>
                  </a:cxn>
                  <a:cxn ang="0">
                    <a:pos x="14" y="51"/>
                  </a:cxn>
                  <a:cxn ang="0">
                    <a:pos x="16" y="38"/>
                  </a:cxn>
                  <a:cxn ang="0">
                    <a:pos x="16" y="26"/>
                  </a:cxn>
                </a:cxnLst>
                <a:rect l="0" t="0" r="r" b="b"/>
                <a:pathLst>
                  <a:path w="151" h="295">
                    <a:moveTo>
                      <a:pt x="58" y="19"/>
                    </a:moveTo>
                    <a:lnTo>
                      <a:pt x="58" y="19"/>
                    </a:lnTo>
                    <a:lnTo>
                      <a:pt x="58" y="19"/>
                    </a:lnTo>
                    <a:lnTo>
                      <a:pt x="58" y="20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1"/>
                    </a:lnTo>
                    <a:lnTo>
                      <a:pt x="60" y="32"/>
                    </a:lnTo>
                    <a:lnTo>
                      <a:pt x="60" y="33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4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60" y="49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2"/>
                    </a:lnTo>
                    <a:lnTo>
                      <a:pt x="58" y="64"/>
                    </a:lnTo>
                    <a:lnTo>
                      <a:pt x="58" y="66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58" y="73"/>
                    </a:lnTo>
                    <a:lnTo>
                      <a:pt x="58" y="76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7" y="84"/>
                    </a:lnTo>
                    <a:lnTo>
                      <a:pt x="57" y="86"/>
                    </a:lnTo>
                    <a:lnTo>
                      <a:pt x="57" y="89"/>
                    </a:lnTo>
                    <a:lnTo>
                      <a:pt x="57" y="91"/>
                    </a:lnTo>
                    <a:lnTo>
                      <a:pt x="57" y="95"/>
                    </a:lnTo>
                    <a:lnTo>
                      <a:pt x="57" y="97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6"/>
                    </a:lnTo>
                    <a:lnTo>
                      <a:pt x="56" y="109"/>
                    </a:lnTo>
                    <a:lnTo>
                      <a:pt x="56" y="112"/>
                    </a:lnTo>
                    <a:lnTo>
                      <a:pt x="55" y="116"/>
                    </a:lnTo>
                    <a:lnTo>
                      <a:pt x="55" y="118"/>
                    </a:lnTo>
                    <a:lnTo>
                      <a:pt x="55" y="122"/>
                    </a:lnTo>
                    <a:lnTo>
                      <a:pt x="55" y="125"/>
                    </a:lnTo>
                    <a:lnTo>
                      <a:pt x="53" y="128"/>
                    </a:lnTo>
                    <a:lnTo>
                      <a:pt x="53" y="131"/>
                    </a:lnTo>
                    <a:lnTo>
                      <a:pt x="53" y="134"/>
                    </a:lnTo>
                    <a:lnTo>
                      <a:pt x="52" y="137"/>
                    </a:lnTo>
                    <a:lnTo>
                      <a:pt x="52" y="139"/>
                    </a:lnTo>
                    <a:lnTo>
                      <a:pt x="52" y="143"/>
                    </a:lnTo>
                    <a:lnTo>
                      <a:pt x="52" y="145"/>
                    </a:lnTo>
                    <a:lnTo>
                      <a:pt x="51" y="149"/>
                    </a:lnTo>
                    <a:lnTo>
                      <a:pt x="51" y="151"/>
                    </a:lnTo>
                    <a:lnTo>
                      <a:pt x="51" y="155"/>
                    </a:lnTo>
                    <a:lnTo>
                      <a:pt x="50" y="157"/>
                    </a:lnTo>
                    <a:lnTo>
                      <a:pt x="50" y="161"/>
                    </a:lnTo>
                    <a:lnTo>
                      <a:pt x="50" y="163"/>
                    </a:lnTo>
                    <a:lnTo>
                      <a:pt x="50" y="167"/>
                    </a:lnTo>
                    <a:lnTo>
                      <a:pt x="49" y="169"/>
                    </a:lnTo>
                    <a:lnTo>
                      <a:pt x="49" y="171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7" y="180"/>
                    </a:lnTo>
                    <a:lnTo>
                      <a:pt x="47" y="183"/>
                    </a:lnTo>
                    <a:lnTo>
                      <a:pt x="47" y="186"/>
                    </a:lnTo>
                    <a:lnTo>
                      <a:pt x="47" y="188"/>
                    </a:lnTo>
                    <a:lnTo>
                      <a:pt x="47" y="191"/>
                    </a:lnTo>
                    <a:lnTo>
                      <a:pt x="47" y="194"/>
                    </a:lnTo>
                    <a:lnTo>
                      <a:pt x="47" y="196"/>
                    </a:lnTo>
                    <a:lnTo>
                      <a:pt x="47" y="199"/>
                    </a:lnTo>
                    <a:lnTo>
                      <a:pt x="47" y="201"/>
                    </a:lnTo>
                    <a:lnTo>
                      <a:pt x="47" y="203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7" y="210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7" y="217"/>
                    </a:lnTo>
                    <a:lnTo>
                      <a:pt x="49" y="220"/>
                    </a:lnTo>
                    <a:lnTo>
                      <a:pt x="49" y="221"/>
                    </a:lnTo>
                    <a:lnTo>
                      <a:pt x="49" y="223"/>
                    </a:lnTo>
                    <a:lnTo>
                      <a:pt x="50" y="226"/>
                    </a:lnTo>
                    <a:lnTo>
                      <a:pt x="50" y="227"/>
                    </a:lnTo>
                    <a:lnTo>
                      <a:pt x="50" y="229"/>
                    </a:lnTo>
                    <a:lnTo>
                      <a:pt x="51" y="230"/>
                    </a:lnTo>
                    <a:lnTo>
                      <a:pt x="51" y="232"/>
                    </a:lnTo>
                    <a:lnTo>
                      <a:pt x="52" y="233"/>
                    </a:lnTo>
                    <a:lnTo>
                      <a:pt x="53" y="235"/>
                    </a:lnTo>
                    <a:lnTo>
                      <a:pt x="53" y="236"/>
                    </a:lnTo>
                    <a:lnTo>
                      <a:pt x="55" y="238"/>
                    </a:lnTo>
                    <a:lnTo>
                      <a:pt x="56" y="239"/>
                    </a:lnTo>
                    <a:lnTo>
                      <a:pt x="57" y="240"/>
                    </a:lnTo>
                    <a:lnTo>
                      <a:pt x="58" y="241"/>
                    </a:lnTo>
                    <a:lnTo>
                      <a:pt x="60" y="241"/>
                    </a:lnTo>
                    <a:lnTo>
                      <a:pt x="61" y="242"/>
                    </a:lnTo>
                    <a:lnTo>
                      <a:pt x="62" y="243"/>
                    </a:lnTo>
                    <a:lnTo>
                      <a:pt x="63" y="243"/>
                    </a:lnTo>
                    <a:lnTo>
                      <a:pt x="64" y="245"/>
                    </a:lnTo>
                    <a:lnTo>
                      <a:pt x="67" y="245"/>
                    </a:lnTo>
                    <a:lnTo>
                      <a:pt x="68" y="245"/>
                    </a:lnTo>
                    <a:lnTo>
                      <a:pt x="69" y="245"/>
                    </a:lnTo>
                    <a:lnTo>
                      <a:pt x="72" y="245"/>
                    </a:lnTo>
                    <a:lnTo>
                      <a:pt x="74" y="245"/>
                    </a:lnTo>
                    <a:lnTo>
                      <a:pt x="75" y="245"/>
                    </a:lnTo>
                    <a:lnTo>
                      <a:pt x="78" y="245"/>
                    </a:lnTo>
                    <a:lnTo>
                      <a:pt x="80" y="245"/>
                    </a:lnTo>
                    <a:lnTo>
                      <a:pt x="83" y="243"/>
                    </a:lnTo>
                    <a:lnTo>
                      <a:pt x="85" y="243"/>
                    </a:lnTo>
                    <a:lnTo>
                      <a:pt x="85" y="242"/>
                    </a:lnTo>
                    <a:lnTo>
                      <a:pt x="86" y="242"/>
                    </a:lnTo>
                    <a:lnTo>
                      <a:pt x="88" y="242"/>
                    </a:lnTo>
                    <a:lnTo>
                      <a:pt x="89" y="241"/>
                    </a:lnTo>
                    <a:lnTo>
                      <a:pt x="89" y="241"/>
                    </a:lnTo>
                    <a:lnTo>
                      <a:pt x="90" y="240"/>
                    </a:lnTo>
                    <a:lnTo>
                      <a:pt x="91" y="239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4" y="236"/>
                    </a:lnTo>
                    <a:lnTo>
                      <a:pt x="94" y="236"/>
                    </a:lnTo>
                    <a:lnTo>
                      <a:pt x="95" y="235"/>
                    </a:lnTo>
                    <a:lnTo>
                      <a:pt x="95" y="234"/>
                    </a:lnTo>
                    <a:lnTo>
                      <a:pt x="96" y="233"/>
                    </a:lnTo>
                    <a:lnTo>
                      <a:pt x="96" y="232"/>
                    </a:lnTo>
                    <a:lnTo>
                      <a:pt x="96" y="230"/>
                    </a:lnTo>
                    <a:lnTo>
                      <a:pt x="97" y="229"/>
                    </a:lnTo>
                    <a:lnTo>
                      <a:pt x="97" y="228"/>
                    </a:lnTo>
                    <a:lnTo>
                      <a:pt x="97" y="227"/>
                    </a:lnTo>
                    <a:lnTo>
                      <a:pt x="99" y="226"/>
                    </a:lnTo>
                    <a:lnTo>
                      <a:pt x="99" y="225"/>
                    </a:lnTo>
                    <a:lnTo>
                      <a:pt x="99" y="223"/>
                    </a:lnTo>
                    <a:lnTo>
                      <a:pt x="99" y="222"/>
                    </a:lnTo>
                    <a:lnTo>
                      <a:pt x="100" y="220"/>
                    </a:lnTo>
                    <a:lnTo>
                      <a:pt x="100" y="219"/>
                    </a:lnTo>
                    <a:lnTo>
                      <a:pt x="100" y="217"/>
                    </a:lnTo>
                    <a:lnTo>
                      <a:pt x="100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1" y="210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6"/>
                    </a:lnTo>
                    <a:lnTo>
                      <a:pt x="101" y="204"/>
                    </a:lnTo>
                    <a:lnTo>
                      <a:pt x="101" y="202"/>
                    </a:lnTo>
                    <a:lnTo>
                      <a:pt x="101" y="200"/>
                    </a:lnTo>
                    <a:lnTo>
                      <a:pt x="101" y="199"/>
                    </a:lnTo>
                    <a:lnTo>
                      <a:pt x="101" y="196"/>
                    </a:lnTo>
                    <a:lnTo>
                      <a:pt x="101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100" y="187"/>
                    </a:lnTo>
                    <a:lnTo>
                      <a:pt x="100" y="186"/>
                    </a:lnTo>
                    <a:lnTo>
                      <a:pt x="100" y="183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7"/>
                    </a:lnTo>
                    <a:lnTo>
                      <a:pt x="99" y="175"/>
                    </a:lnTo>
                    <a:lnTo>
                      <a:pt x="99" y="174"/>
                    </a:lnTo>
                    <a:lnTo>
                      <a:pt x="99" y="171"/>
                    </a:lnTo>
                    <a:lnTo>
                      <a:pt x="99" y="169"/>
                    </a:lnTo>
                    <a:lnTo>
                      <a:pt x="99" y="168"/>
                    </a:lnTo>
                    <a:lnTo>
                      <a:pt x="99" y="165"/>
                    </a:lnTo>
                    <a:lnTo>
                      <a:pt x="97" y="164"/>
                    </a:lnTo>
                    <a:lnTo>
                      <a:pt x="97" y="162"/>
                    </a:lnTo>
                    <a:lnTo>
                      <a:pt x="97" y="160"/>
                    </a:lnTo>
                    <a:lnTo>
                      <a:pt x="97" y="158"/>
                    </a:lnTo>
                    <a:lnTo>
                      <a:pt x="97" y="156"/>
                    </a:lnTo>
                    <a:lnTo>
                      <a:pt x="97" y="154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48"/>
                    </a:lnTo>
                    <a:lnTo>
                      <a:pt x="96" y="147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5" y="141"/>
                    </a:lnTo>
                    <a:lnTo>
                      <a:pt x="95" y="138"/>
                    </a:lnTo>
                    <a:lnTo>
                      <a:pt x="95" y="136"/>
                    </a:lnTo>
                    <a:lnTo>
                      <a:pt x="95" y="135"/>
                    </a:lnTo>
                    <a:lnTo>
                      <a:pt x="95" y="132"/>
                    </a:lnTo>
                    <a:lnTo>
                      <a:pt x="95" y="131"/>
                    </a:lnTo>
                    <a:lnTo>
                      <a:pt x="94" y="129"/>
                    </a:lnTo>
                    <a:lnTo>
                      <a:pt x="94" y="128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2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4" y="116"/>
                    </a:lnTo>
                    <a:lnTo>
                      <a:pt x="94" y="113"/>
                    </a:lnTo>
                    <a:lnTo>
                      <a:pt x="93" y="112"/>
                    </a:lnTo>
                    <a:lnTo>
                      <a:pt x="93" y="111"/>
                    </a:lnTo>
                    <a:lnTo>
                      <a:pt x="93" y="109"/>
                    </a:lnTo>
                    <a:lnTo>
                      <a:pt x="93" y="108"/>
                    </a:lnTo>
                    <a:lnTo>
                      <a:pt x="93" y="106"/>
                    </a:lnTo>
                    <a:lnTo>
                      <a:pt x="93" y="105"/>
                    </a:lnTo>
                    <a:lnTo>
                      <a:pt x="93" y="103"/>
                    </a:lnTo>
                    <a:lnTo>
                      <a:pt x="93" y="102"/>
                    </a:lnTo>
                    <a:lnTo>
                      <a:pt x="93" y="100"/>
                    </a:lnTo>
                    <a:lnTo>
                      <a:pt x="93" y="99"/>
                    </a:lnTo>
                    <a:lnTo>
                      <a:pt x="93" y="97"/>
                    </a:lnTo>
                    <a:lnTo>
                      <a:pt x="93" y="96"/>
                    </a:lnTo>
                    <a:lnTo>
                      <a:pt x="93" y="95"/>
                    </a:lnTo>
                    <a:lnTo>
                      <a:pt x="93" y="93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7"/>
                    </a:lnTo>
                    <a:lnTo>
                      <a:pt x="93" y="86"/>
                    </a:lnTo>
                    <a:lnTo>
                      <a:pt x="93" y="85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3" y="82"/>
                    </a:lnTo>
                    <a:lnTo>
                      <a:pt x="93" y="79"/>
                    </a:lnTo>
                    <a:lnTo>
                      <a:pt x="93" y="78"/>
                    </a:lnTo>
                    <a:lnTo>
                      <a:pt x="93" y="77"/>
                    </a:lnTo>
                    <a:lnTo>
                      <a:pt x="93" y="76"/>
                    </a:lnTo>
                    <a:lnTo>
                      <a:pt x="93" y="75"/>
                    </a:lnTo>
                    <a:lnTo>
                      <a:pt x="93" y="73"/>
                    </a:lnTo>
                    <a:lnTo>
                      <a:pt x="93" y="72"/>
                    </a:lnTo>
                    <a:lnTo>
                      <a:pt x="93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6"/>
                    </a:lnTo>
                    <a:lnTo>
                      <a:pt x="94" y="65"/>
                    </a:lnTo>
                    <a:lnTo>
                      <a:pt x="94" y="64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7"/>
                    </a:lnTo>
                    <a:lnTo>
                      <a:pt x="95" y="56"/>
                    </a:lnTo>
                    <a:lnTo>
                      <a:pt x="95" y="54"/>
                    </a:lnTo>
                    <a:lnTo>
                      <a:pt x="95" y="53"/>
                    </a:lnTo>
                    <a:lnTo>
                      <a:pt x="95" y="52"/>
                    </a:lnTo>
                    <a:lnTo>
                      <a:pt x="95" y="5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8" y="7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1"/>
                    </a:lnTo>
                    <a:lnTo>
                      <a:pt x="148" y="12"/>
                    </a:lnTo>
                    <a:lnTo>
                      <a:pt x="146" y="13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18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4"/>
                    </a:lnTo>
                    <a:lnTo>
                      <a:pt x="145" y="26"/>
                    </a:lnTo>
                    <a:lnTo>
                      <a:pt x="145" y="27"/>
                    </a:lnTo>
                    <a:lnTo>
                      <a:pt x="145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3" y="44"/>
                    </a:lnTo>
                    <a:lnTo>
                      <a:pt x="143" y="46"/>
                    </a:lnTo>
                    <a:lnTo>
                      <a:pt x="143" y="49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3" y="57"/>
                    </a:lnTo>
                    <a:lnTo>
                      <a:pt x="141" y="60"/>
                    </a:lnTo>
                    <a:lnTo>
                      <a:pt x="141" y="63"/>
                    </a:lnTo>
                    <a:lnTo>
                      <a:pt x="141" y="66"/>
                    </a:lnTo>
                    <a:lnTo>
                      <a:pt x="141" y="69"/>
                    </a:lnTo>
                    <a:lnTo>
                      <a:pt x="141" y="72"/>
                    </a:lnTo>
                    <a:lnTo>
                      <a:pt x="141" y="76"/>
                    </a:lnTo>
                    <a:lnTo>
                      <a:pt x="141" y="78"/>
                    </a:lnTo>
                    <a:lnTo>
                      <a:pt x="141" y="82"/>
                    </a:lnTo>
                    <a:lnTo>
                      <a:pt x="141" y="85"/>
                    </a:lnTo>
                    <a:lnTo>
                      <a:pt x="141" y="89"/>
                    </a:lnTo>
                    <a:lnTo>
                      <a:pt x="141" y="92"/>
                    </a:lnTo>
                    <a:lnTo>
                      <a:pt x="141" y="96"/>
                    </a:lnTo>
                    <a:lnTo>
                      <a:pt x="143" y="99"/>
                    </a:lnTo>
                    <a:lnTo>
                      <a:pt x="143" y="103"/>
                    </a:lnTo>
                    <a:lnTo>
                      <a:pt x="143" y="106"/>
                    </a:lnTo>
                    <a:lnTo>
                      <a:pt x="143" y="110"/>
                    </a:lnTo>
                    <a:lnTo>
                      <a:pt x="143" y="113"/>
                    </a:lnTo>
                    <a:lnTo>
                      <a:pt x="144" y="117"/>
                    </a:lnTo>
                    <a:lnTo>
                      <a:pt x="144" y="122"/>
                    </a:lnTo>
                    <a:lnTo>
                      <a:pt x="144" y="125"/>
                    </a:lnTo>
                    <a:lnTo>
                      <a:pt x="145" y="129"/>
                    </a:lnTo>
                    <a:lnTo>
                      <a:pt x="145" y="134"/>
                    </a:lnTo>
                    <a:lnTo>
                      <a:pt x="145" y="137"/>
                    </a:lnTo>
                    <a:lnTo>
                      <a:pt x="146" y="141"/>
                    </a:lnTo>
                    <a:lnTo>
                      <a:pt x="146" y="145"/>
                    </a:lnTo>
                    <a:lnTo>
                      <a:pt x="148" y="150"/>
                    </a:lnTo>
                    <a:lnTo>
                      <a:pt x="148" y="154"/>
                    </a:lnTo>
                    <a:lnTo>
                      <a:pt x="149" y="158"/>
                    </a:lnTo>
                    <a:lnTo>
                      <a:pt x="149" y="163"/>
                    </a:lnTo>
                    <a:lnTo>
                      <a:pt x="150" y="168"/>
                    </a:lnTo>
                    <a:lnTo>
                      <a:pt x="150" y="171"/>
                    </a:lnTo>
                    <a:lnTo>
                      <a:pt x="150" y="176"/>
                    </a:lnTo>
                    <a:lnTo>
                      <a:pt x="150" y="180"/>
                    </a:lnTo>
                    <a:lnTo>
                      <a:pt x="150" y="184"/>
                    </a:lnTo>
                    <a:lnTo>
                      <a:pt x="150" y="188"/>
                    </a:lnTo>
                    <a:lnTo>
                      <a:pt x="150" y="191"/>
                    </a:lnTo>
                    <a:lnTo>
                      <a:pt x="150" y="195"/>
                    </a:lnTo>
                    <a:lnTo>
                      <a:pt x="151" y="200"/>
                    </a:lnTo>
                    <a:lnTo>
                      <a:pt x="150" y="202"/>
                    </a:lnTo>
                    <a:lnTo>
                      <a:pt x="150" y="207"/>
                    </a:lnTo>
                    <a:lnTo>
                      <a:pt x="150" y="210"/>
                    </a:lnTo>
                    <a:lnTo>
                      <a:pt x="150" y="213"/>
                    </a:lnTo>
                    <a:lnTo>
                      <a:pt x="150" y="216"/>
                    </a:lnTo>
                    <a:lnTo>
                      <a:pt x="149" y="220"/>
                    </a:lnTo>
                    <a:lnTo>
                      <a:pt x="149" y="223"/>
                    </a:lnTo>
                    <a:lnTo>
                      <a:pt x="149" y="226"/>
                    </a:lnTo>
                    <a:lnTo>
                      <a:pt x="148" y="229"/>
                    </a:lnTo>
                    <a:lnTo>
                      <a:pt x="148" y="232"/>
                    </a:lnTo>
                    <a:lnTo>
                      <a:pt x="146" y="235"/>
                    </a:lnTo>
                    <a:lnTo>
                      <a:pt x="146" y="238"/>
                    </a:lnTo>
                    <a:lnTo>
                      <a:pt x="145" y="241"/>
                    </a:lnTo>
                    <a:lnTo>
                      <a:pt x="144" y="243"/>
                    </a:lnTo>
                    <a:lnTo>
                      <a:pt x="144" y="246"/>
                    </a:lnTo>
                    <a:lnTo>
                      <a:pt x="143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5"/>
                    </a:lnTo>
                    <a:lnTo>
                      <a:pt x="139" y="258"/>
                    </a:lnTo>
                    <a:lnTo>
                      <a:pt x="138" y="260"/>
                    </a:lnTo>
                    <a:lnTo>
                      <a:pt x="137" y="262"/>
                    </a:lnTo>
                    <a:lnTo>
                      <a:pt x="135" y="265"/>
                    </a:lnTo>
                    <a:lnTo>
                      <a:pt x="133" y="266"/>
                    </a:lnTo>
                    <a:lnTo>
                      <a:pt x="132" y="268"/>
                    </a:lnTo>
                    <a:lnTo>
                      <a:pt x="130" y="271"/>
                    </a:lnTo>
                    <a:lnTo>
                      <a:pt x="129" y="272"/>
                    </a:lnTo>
                    <a:lnTo>
                      <a:pt x="128" y="274"/>
                    </a:lnTo>
                    <a:lnTo>
                      <a:pt x="126" y="275"/>
                    </a:lnTo>
                    <a:lnTo>
                      <a:pt x="124" y="276"/>
                    </a:lnTo>
                    <a:lnTo>
                      <a:pt x="123" y="278"/>
                    </a:lnTo>
                    <a:lnTo>
                      <a:pt x="121" y="280"/>
                    </a:lnTo>
                    <a:lnTo>
                      <a:pt x="119" y="281"/>
                    </a:lnTo>
                    <a:lnTo>
                      <a:pt x="117" y="282"/>
                    </a:lnTo>
                    <a:lnTo>
                      <a:pt x="116" y="284"/>
                    </a:lnTo>
                    <a:lnTo>
                      <a:pt x="113" y="285"/>
                    </a:lnTo>
                    <a:lnTo>
                      <a:pt x="112" y="286"/>
                    </a:lnTo>
                    <a:lnTo>
                      <a:pt x="110" y="287"/>
                    </a:lnTo>
                    <a:lnTo>
                      <a:pt x="107" y="288"/>
                    </a:lnTo>
                    <a:lnTo>
                      <a:pt x="106" y="288"/>
                    </a:lnTo>
                    <a:lnTo>
                      <a:pt x="104" y="289"/>
                    </a:lnTo>
                    <a:lnTo>
                      <a:pt x="101" y="291"/>
                    </a:lnTo>
                    <a:lnTo>
                      <a:pt x="99" y="291"/>
                    </a:lnTo>
                    <a:lnTo>
                      <a:pt x="96" y="292"/>
                    </a:lnTo>
                    <a:lnTo>
                      <a:pt x="94" y="292"/>
                    </a:lnTo>
                    <a:lnTo>
                      <a:pt x="93" y="293"/>
                    </a:lnTo>
                    <a:lnTo>
                      <a:pt x="90" y="293"/>
                    </a:lnTo>
                    <a:lnTo>
                      <a:pt x="88" y="294"/>
                    </a:lnTo>
                    <a:lnTo>
                      <a:pt x="84" y="294"/>
                    </a:lnTo>
                    <a:lnTo>
                      <a:pt x="82" y="294"/>
                    </a:lnTo>
                    <a:lnTo>
                      <a:pt x="79" y="294"/>
                    </a:lnTo>
                    <a:lnTo>
                      <a:pt x="77" y="295"/>
                    </a:lnTo>
                    <a:lnTo>
                      <a:pt x="73" y="294"/>
                    </a:lnTo>
                    <a:lnTo>
                      <a:pt x="71" y="294"/>
                    </a:lnTo>
                    <a:lnTo>
                      <a:pt x="67" y="294"/>
                    </a:lnTo>
                    <a:lnTo>
                      <a:pt x="64" y="294"/>
                    </a:lnTo>
                    <a:lnTo>
                      <a:pt x="61" y="294"/>
                    </a:lnTo>
                    <a:lnTo>
                      <a:pt x="58" y="294"/>
                    </a:lnTo>
                    <a:lnTo>
                      <a:pt x="56" y="293"/>
                    </a:lnTo>
                    <a:lnTo>
                      <a:pt x="53" y="293"/>
                    </a:lnTo>
                    <a:lnTo>
                      <a:pt x="50" y="292"/>
                    </a:lnTo>
                    <a:lnTo>
                      <a:pt x="47" y="292"/>
                    </a:lnTo>
                    <a:lnTo>
                      <a:pt x="45" y="291"/>
                    </a:lnTo>
                    <a:lnTo>
                      <a:pt x="42" y="291"/>
                    </a:lnTo>
                    <a:lnTo>
                      <a:pt x="40" y="289"/>
                    </a:lnTo>
                    <a:lnTo>
                      <a:pt x="39" y="288"/>
                    </a:lnTo>
                    <a:lnTo>
                      <a:pt x="36" y="287"/>
                    </a:lnTo>
                    <a:lnTo>
                      <a:pt x="34" y="286"/>
                    </a:lnTo>
                    <a:lnTo>
                      <a:pt x="31" y="285"/>
                    </a:lnTo>
                    <a:lnTo>
                      <a:pt x="30" y="284"/>
                    </a:lnTo>
                    <a:lnTo>
                      <a:pt x="28" y="282"/>
                    </a:lnTo>
                    <a:lnTo>
                      <a:pt x="25" y="281"/>
                    </a:lnTo>
                    <a:lnTo>
                      <a:pt x="24" y="280"/>
                    </a:lnTo>
                    <a:lnTo>
                      <a:pt x="23" y="278"/>
                    </a:lnTo>
                    <a:lnTo>
                      <a:pt x="20" y="276"/>
                    </a:lnTo>
                    <a:lnTo>
                      <a:pt x="19" y="275"/>
                    </a:lnTo>
                    <a:lnTo>
                      <a:pt x="18" y="273"/>
                    </a:lnTo>
                    <a:lnTo>
                      <a:pt x="16" y="272"/>
                    </a:lnTo>
                    <a:lnTo>
                      <a:pt x="14" y="269"/>
                    </a:lnTo>
                    <a:lnTo>
                      <a:pt x="13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9" y="261"/>
                    </a:lnTo>
                    <a:lnTo>
                      <a:pt x="8" y="259"/>
                    </a:lnTo>
                    <a:lnTo>
                      <a:pt x="7" y="256"/>
                    </a:lnTo>
                    <a:lnTo>
                      <a:pt x="7" y="254"/>
                    </a:lnTo>
                    <a:lnTo>
                      <a:pt x="6" y="252"/>
                    </a:lnTo>
                    <a:lnTo>
                      <a:pt x="4" y="249"/>
                    </a:lnTo>
                    <a:lnTo>
                      <a:pt x="3" y="246"/>
                    </a:lnTo>
                    <a:lnTo>
                      <a:pt x="3" y="243"/>
                    </a:lnTo>
                    <a:lnTo>
                      <a:pt x="2" y="241"/>
                    </a:lnTo>
                    <a:lnTo>
                      <a:pt x="2" y="238"/>
                    </a:lnTo>
                    <a:lnTo>
                      <a:pt x="1" y="235"/>
                    </a:lnTo>
                    <a:lnTo>
                      <a:pt x="1" y="232"/>
                    </a:lnTo>
                    <a:lnTo>
                      <a:pt x="1" y="229"/>
                    </a:lnTo>
                    <a:lnTo>
                      <a:pt x="0" y="226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0" y="186"/>
                    </a:lnTo>
                    <a:lnTo>
                      <a:pt x="1" y="182"/>
                    </a:lnTo>
                    <a:lnTo>
                      <a:pt x="1" y="177"/>
                    </a:lnTo>
                    <a:lnTo>
                      <a:pt x="1" y="174"/>
                    </a:lnTo>
                    <a:lnTo>
                      <a:pt x="2" y="169"/>
                    </a:lnTo>
                    <a:lnTo>
                      <a:pt x="2" y="164"/>
                    </a:lnTo>
                    <a:lnTo>
                      <a:pt x="3" y="160"/>
                    </a:lnTo>
                    <a:lnTo>
                      <a:pt x="3" y="156"/>
                    </a:lnTo>
                    <a:lnTo>
                      <a:pt x="4" y="151"/>
                    </a:lnTo>
                    <a:lnTo>
                      <a:pt x="6" y="147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2"/>
                    </a:lnTo>
                    <a:lnTo>
                      <a:pt x="7" y="130"/>
                    </a:lnTo>
                    <a:lnTo>
                      <a:pt x="8" y="129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1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7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3" y="76"/>
                    </a:lnTo>
                    <a:lnTo>
                      <a:pt x="13" y="75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58" y="19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572"/>
              <p:cNvSpPr>
                <a:spLocks/>
              </p:cNvSpPr>
              <p:nvPr/>
            </p:nvSpPr>
            <p:spPr bwMode="auto">
              <a:xfrm>
                <a:off x="4208" y="2511"/>
                <a:ext cx="34" cy="11"/>
              </a:xfrm>
              <a:custGeom>
                <a:avLst/>
                <a:gdLst/>
                <a:ahLst/>
                <a:cxnLst>
                  <a:cxn ang="0">
                    <a:pos x="11" y="55"/>
                  </a:cxn>
                  <a:cxn ang="0">
                    <a:pos x="101" y="56"/>
                  </a:cxn>
                  <a:cxn ang="0">
                    <a:pos x="99" y="0"/>
                  </a:cxn>
                  <a:cxn ang="0">
                    <a:pos x="0" y="1"/>
                  </a:cxn>
                  <a:cxn ang="0">
                    <a:pos x="11" y="55"/>
                  </a:cxn>
                  <a:cxn ang="0">
                    <a:pos x="11" y="55"/>
                  </a:cxn>
                </a:cxnLst>
                <a:rect l="0" t="0" r="r" b="b"/>
                <a:pathLst>
                  <a:path w="101" h="56">
                    <a:moveTo>
                      <a:pt x="11" y="55"/>
                    </a:moveTo>
                    <a:lnTo>
                      <a:pt x="101" y="56"/>
                    </a:lnTo>
                    <a:lnTo>
                      <a:pt x="99" y="0"/>
                    </a:lnTo>
                    <a:lnTo>
                      <a:pt x="0" y="1"/>
                    </a:lnTo>
                    <a:lnTo>
                      <a:pt x="11" y="55"/>
                    </a:lnTo>
                    <a:lnTo>
                      <a:pt x="1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53" name="AutoShape 573"/>
            <p:cNvSpPr>
              <a:spLocks noChangeArrowheads="1"/>
            </p:cNvSpPr>
            <p:nvPr/>
          </p:nvSpPr>
          <p:spPr bwMode="auto">
            <a:xfrm>
              <a:off x="3619" y="3097"/>
              <a:ext cx="432" cy="240"/>
            </a:xfrm>
            <a:prstGeom prst="roundRect">
              <a:avLst>
                <a:gd name="adj" fmla="val 10417"/>
              </a:avLst>
            </a:prstGeom>
            <a:solidFill>
              <a:srgbClr val="D7E5D7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AutoShape 574"/>
            <p:cNvSpPr>
              <a:spLocks noChangeArrowheads="1"/>
            </p:cNvSpPr>
            <p:nvPr/>
          </p:nvSpPr>
          <p:spPr bwMode="auto">
            <a:xfrm>
              <a:off x="3669" y="3150"/>
              <a:ext cx="75" cy="129"/>
            </a:xfrm>
            <a:prstGeom prst="roundRect">
              <a:avLst>
                <a:gd name="adj" fmla="val 34546"/>
              </a:avLst>
            </a:prstGeom>
            <a:solidFill>
              <a:schemeClr val="bg2"/>
            </a:solidFill>
            <a:ln w="9525">
              <a:round/>
              <a:headEnd/>
              <a:tailEnd/>
            </a:ln>
            <a:effectLst/>
            <a:scene3d>
              <a:camera prst="legacyObliqueTop">
                <a:rot lat="20099999" lon="1500000" rev="0"/>
              </a:camera>
              <a:lightRig rig="legacyHarsh3" dir="r"/>
            </a:scene3d>
            <a:sp3d extrusionH="23800"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555" name="Rectangle 575"/>
            <p:cNvSpPr>
              <a:spLocks noChangeArrowheads="1"/>
            </p:cNvSpPr>
            <p:nvPr/>
          </p:nvSpPr>
          <p:spPr bwMode="auto">
            <a:xfrm>
              <a:off x="3841" y="3147"/>
              <a:ext cx="160" cy="15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Harsh3" dir="r"/>
            </a:scene3d>
            <a:sp3d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556" name="Freeform 576"/>
            <p:cNvSpPr>
              <a:spLocks/>
            </p:cNvSpPr>
            <p:nvPr/>
          </p:nvSpPr>
          <p:spPr bwMode="auto">
            <a:xfrm>
              <a:off x="3992" y="3186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57" name="Freeform 577"/>
            <p:cNvSpPr>
              <a:spLocks/>
            </p:cNvSpPr>
            <p:nvPr/>
          </p:nvSpPr>
          <p:spPr bwMode="auto">
            <a:xfrm>
              <a:off x="3992" y="321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58" name="Freeform 578"/>
            <p:cNvSpPr>
              <a:spLocks/>
            </p:cNvSpPr>
            <p:nvPr/>
          </p:nvSpPr>
          <p:spPr bwMode="auto">
            <a:xfrm>
              <a:off x="3731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59" name="Freeform 579"/>
            <p:cNvSpPr>
              <a:spLocks/>
            </p:cNvSpPr>
            <p:nvPr/>
          </p:nvSpPr>
          <p:spPr bwMode="auto">
            <a:xfrm>
              <a:off x="3731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0" name="Freeform 580"/>
            <p:cNvSpPr>
              <a:spLocks/>
            </p:cNvSpPr>
            <p:nvPr/>
          </p:nvSpPr>
          <p:spPr bwMode="auto">
            <a:xfrm>
              <a:off x="3731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1" name="Freeform 581"/>
            <p:cNvSpPr>
              <a:spLocks/>
            </p:cNvSpPr>
            <p:nvPr/>
          </p:nvSpPr>
          <p:spPr bwMode="auto">
            <a:xfrm>
              <a:off x="3731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Freeform 582"/>
            <p:cNvSpPr>
              <a:spLocks/>
            </p:cNvSpPr>
            <p:nvPr/>
          </p:nvSpPr>
          <p:spPr bwMode="auto">
            <a:xfrm flipH="1">
              <a:off x="3651" y="317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3" name="Freeform 583"/>
            <p:cNvSpPr>
              <a:spLocks/>
            </p:cNvSpPr>
            <p:nvPr/>
          </p:nvSpPr>
          <p:spPr bwMode="auto">
            <a:xfrm flipH="1">
              <a:off x="3651" y="3200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4" name="Freeform 584"/>
            <p:cNvSpPr>
              <a:spLocks/>
            </p:cNvSpPr>
            <p:nvPr/>
          </p:nvSpPr>
          <p:spPr bwMode="auto">
            <a:xfrm flipH="1">
              <a:off x="3824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5" name="Freeform 585"/>
            <p:cNvSpPr>
              <a:spLocks/>
            </p:cNvSpPr>
            <p:nvPr/>
          </p:nvSpPr>
          <p:spPr bwMode="auto">
            <a:xfrm flipH="1">
              <a:off x="3824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6" name="Freeform 586"/>
            <p:cNvSpPr>
              <a:spLocks/>
            </p:cNvSpPr>
            <p:nvPr/>
          </p:nvSpPr>
          <p:spPr bwMode="auto">
            <a:xfrm flipH="1">
              <a:off x="3824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7" name="Freeform 587"/>
            <p:cNvSpPr>
              <a:spLocks/>
            </p:cNvSpPr>
            <p:nvPr/>
          </p:nvSpPr>
          <p:spPr bwMode="auto">
            <a:xfrm flipH="1">
              <a:off x="3824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568" name="AutoShape 588"/>
            <p:cNvCxnSpPr>
              <a:cxnSpLocks noChangeShapeType="1"/>
              <a:stCxn id="562" idx="3"/>
              <a:endCxn id="600" idx="2"/>
            </p:cNvCxnSpPr>
            <p:nvPr/>
          </p:nvCxnSpPr>
          <p:spPr bwMode="auto">
            <a:xfrm rot="10800000">
              <a:off x="3613" y="3161"/>
              <a:ext cx="39" cy="26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569" name="AutoShape 589"/>
            <p:cNvCxnSpPr>
              <a:cxnSpLocks noChangeShapeType="1"/>
              <a:stCxn id="563" idx="3"/>
              <a:endCxn id="600" idx="2"/>
            </p:cNvCxnSpPr>
            <p:nvPr/>
          </p:nvCxnSpPr>
          <p:spPr bwMode="auto">
            <a:xfrm rot="10800000">
              <a:off x="3613" y="3161"/>
              <a:ext cx="39" cy="53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570" name="AutoShape 590"/>
            <p:cNvCxnSpPr>
              <a:cxnSpLocks noChangeShapeType="1"/>
              <a:stCxn id="558" idx="3"/>
              <a:endCxn id="564" idx="3"/>
            </p:cNvCxnSpPr>
            <p:nvPr/>
          </p:nvCxnSpPr>
          <p:spPr bwMode="auto">
            <a:xfrm>
              <a:off x="3764" y="3185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571" name="AutoShape 591"/>
            <p:cNvCxnSpPr>
              <a:cxnSpLocks noChangeShapeType="1"/>
              <a:stCxn id="559" idx="3"/>
              <a:endCxn id="565" idx="3"/>
            </p:cNvCxnSpPr>
            <p:nvPr/>
          </p:nvCxnSpPr>
          <p:spPr bwMode="auto">
            <a:xfrm>
              <a:off x="3764" y="3212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572" name="AutoShape 592"/>
            <p:cNvCxnSpPr>
              <a:cxnSpLocks noChangeShapeType="1"/>
              <a:stCxn id="560" idx="3"/>
              <a:endCxn id="566" idx="3"/>
            </p:cNvCxnSpPr>
            <p:nvPr/>
          </p:nvCxnSpPr>
          <p:spPr bwMode="auto">
            <a:xfrm>
              <a:off x="3764" y="3239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573" name="AutoShape 593"/>
            <p:cNvCxnSpPr>
              <a:cxnSpLocks noChangeShapeType="1"/>
              <a:stCxn id="561" idx="3"/>
              <a:endCxn id="567" idx="3"/>
            </p:cNvCxnSpPr>
            <p:nvPr/>
          </p:nvCxnSpPr>
          <p:spPr bwMode="auto">
            <a:xfrm>
              <a:off x="3764" y="3267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sp>
          <p:nvSpPr>
            <p:cNvPr id="574" name="Line 594"/>
            <p:cNvSpPr>
              <a:spLocks noChangeShapeType="1"/>
            </p:cNvSpPr>
            <p:nvPr/>
          </p:nvSpPr>
          <p:spPr bwMode="auto">
            <a:xfrm flipH="1" flipV="1">
              <a:off x="4039" y="3254"/>
              <a:ext cx="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75" name="Line 595"/>
            <p:cNvSpPr>
              <a:spLocks noChangeShapeType="1"/>
            </p:cNvSpPr>
            <p:nvPr/>
          </p:nvSpPr>
          <p:spPr bwMode="auto">
            <a:xfrm flipH="1">
              <a:off x="4026" y="3275"/>
              <a:ext cx="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576" name="AutoShape 596"/>
            <p:cNvCxnSpPr>
              <a:cxnSpLocks noChangeShapeType="1"/>
              <a:stCxn id="556" idx="3"/>
              <a:endCxn id="574" idx="1"/>
            </p:cNvCxnSpPr>
            <p:nvPr/>
          </p:nvCxnSpPr>
          <p:spPr bwMode="auto">
            <a:xfrm>
              <a:off x="4025" y="3200"/>
              <a:ext cx="15" cy="54"/>
            </a:xfrm>
            <a:prstGeom prst="bentConnector2">
              <a:avLst/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577" name="AutoShape 597"/>
            <p:cNvCxnSpPr>
              <a:cxnSpLocks noChangeShapeType="1"/>
              <a:stCxn id="557" idx="3"/>
              <a:endCxn id="575" idx="1"/>
            </p:cNvCxnSpPr>
            <p:nvPr/>
          </p:nvCxnSpPr>
          <p:spPr bwMode="auto">
            <a:xfrm>
              <a:off x="4025" y="3227"/>
              <a:ext cx="1" cy="48"/>
            </a:xfrm>
            <a:prstGeom prst="bentConnector4">
              <a:avLst>
                <a:gd name="adj1" fmla="val 0"/>
                <a:gd name="adj2" fmla="val 100000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</p:grpSp>
      <p:grpSp>
        <p:nvGrpSpPr>
          <p:cNvPr id="604" name="Group 598"/>
          <p:cNvGrpSpPr>
            <a:grpSpLocks/>
          </p:cNvGrpSpPr>
          <p:nvPr/>
        </p:nvGrpSpPr>
        <p:grpSpPr bwMode="auto">
          <a:xfrm>
            <a:off x="6297612" y="3178175"/>
            <a:ext cx="1239838" cy="498475"/>
            <a:chOff x="3397" y="3023"/>
            <a:chExt cx="781" cy="314"/>
          </a:xfrm>
        </p:grpSpPr>
        <p:grpSp>
          <p:nvGrpSpPr>
            <p:cNvPr id="605" name="Group 599"/>
            <p:cNvGrpSpPr>
              <a:grpSpLocks/>
            </p:cNvGrpSpPr>
            <p:nvPr/>
          </p:nvGrpSpPr>
          <p:grpSpPr bwMode="auto">
            <a:xfrm>
              <a:off x="3424" y="3023"/>
              <a:ext cx="220" cy="138"/>
              <a:chOff x="2463" y="2256"/>
              <a:chExt cx="348" cy="176"/>
            </a:xfrm>
          </p:grpSpPr>
          <p:sp>
            <p:nvSpPr>
              <p:cNvPr id="646" name="Freeform 600"/>
              <p:cNvSpPr>
                <a:spLocks/>
              </p:cNvSpPr>
              <p:nvPr/>
            </p:nvSpPr>
            <p:spPr bwMode="auto">
              <a:xfrm>
                <a:off x="2697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Freeform 601"/>
              <p:cNvSpPr>
                <a:spLocks/>
              </p:cNvSpPr>
              <p:nvPr/>
            </p:nvSpPr>
            <p:spPr bwMode="auto">
              <a:xfrm>
                <a:off x="2730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Freeform 602"/>
              <p:cNvSpPr>
                <a:spLocks/>
              </p:cNvSpPr>
              <p:nvPr/>
            </p:nvSpPr>
            <p:spPr bwMode="auto">
              <a:xfrm>
                <a:off x="2767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Freeform 603"/>
              <p:cNvSpPr>
                <a:spLocks/>
              </p:cNvSpPr>
              <p:nvPr/>
            </p:nvSpPr>
            <p:spPr bwMode="auto">
              <a:xfrm>
                <a:off x="2669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Freeform 604"/>
              <p:cNvSpPr>
                <a:spLocks/>
              </p:cNvSpPr>
              <p:nvPr/>
            </p:nvSpPr>
            <p:spPr bwMode="auto">
              <a:xfrm flipH="1">
                <a:off x="2541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Freeform 605"/>
              <p:cNvSpPr>
                <a:spLocks/>
              </p:cNvSpPr>
              <p:nvPr/>
            </p:nvSpPr>
            <p:spPr bwMode="auto">
              <a:xfrm flipH="1">
                <a:off x="2504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Freeform 606"/>
              <p:cNvSpPr>
                <a:spLocks/>
              </p:cNvSpPr>
              <p:nvPr/>
            </p:nvSpPr>
            <p:spPr bwMode="auto">
              <a:xfrm flipH="1">
                <a:off x="2463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Freeform 607"/>
              <p:cNvSpPr>
                <a:spLocks/>
              </p:cNvSpPr>
              <p:nvPr/>
            </p:nvSpPr>
            <p:spPr bwMode="auto">
              <a:xfrm flipH="1">
                <a:off x="2573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Freeform 608"/>
              <p:cNvSpPr>
                <a:spLocks/>
              </p:cNvSpPr>
              <p:nvPr/>
            </p:nvSpPr>
            <p:spPr bwMode="auto">
              <a:xfrm>
                <a:off x="2632" y="2311"/>
                <a:ext cx="179" cy="1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62"/>
                  </a:cxn>
                  <a:cxn ang="0">
                    <a:pos x="1179" y="862"/>
                  </a:cxn>
                </a:cxnLst>
                <a:rect l="0" t="0" r="r" b="b"/>
                <a:pathLst>
                  <a:path w="1179" h="862">
                    <a:moveTo>
                      <a:pt x="0" y="0"/>
                    </a:moveTo>
                    <a:lnTo>
                      <a:pt x="0" y="862"/>
                    </a:lnTo>
                    <a:lnTo>
                      <a:pt x="1179" y="862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Line 609"/>
              <p:cNvSpPr>
                <a:spLocks noChangeShapeType="1"/>
              </p:cNvSpPr>
              <p:nvPr/>
            </p:nvSpPr>
            <p:spPr bwMode="auto">
              <a:xfrm flipH="1" flipV="1">
                <a:off x="2604" y="2311"/>
                <a:ext cx="28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Line 610"/>
              <p:cNvSpPr>
                <a:spLocks noChangeShapeType="1"/>
              </p:cNvSpPr>
              <p:nvPr/>
            </p:nvSpPr>
            <p:spPr bwMode="auto">
              <a:xfrm flipV="1">
                <a:off x="2632" y="2311"/>
                <a:ext cx="27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Oval 611"/>
              <p:cNvSpPr>
                <a:spLocks noChangeArrowheads="1"/>
              </p:cNvSpPr>
              <p:nvPr/>
            </p:nvSpPr>
            <p:spPr bwMode="auto">
              <a:xfrm>
                <a:off x="2619" y="2291"/>
                <a:ext cx="28" cy="2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6" name="Group 612"/>
            <p:cNvGrpSpPr>
              <a:grpSpLocks/>
            </p:cNvGrpSpPr>
            <p:nvPr/>
          </p:nvGrpSpPr>
          <p:grpSpPr bwMode="auto">
            <a:xfrm>
              <a:off x="4086" y="3033"/>
              <a:ext cx="92" cy="258"/>
              <a:chOff x="4176" y="2256"/>
              <a:chExt cx="117" cy="313"/>
            </a:xfrm>
          </p:grpSpPr>
          <p:sp>
            <p:nvSpPr>
              <p:cNvPr id="632" name="AutoShape 613"/>
              <p:cNvSpPr>
                <a:spLocks noChangeAspect="1" noChangeArrowheads="1"/>
              </p:cNvSpPr>
              <p:nvPr/>
            </p:nvSpPr>
            <p:spPr bwMode="auto">
              <a:xfrm>
                <a:off x="4176" y="2256"/>
                <a:ext cx="117" cy="3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Freeform 614"/>
              <p:cNvSpPr>
                <a:spLocks/>
              </p:cNvSpPr>
              <p:nvPr/>
            </p:nvSpPr>
            <p:spPr bwMode="auto">
              <a:xfrm>
                <a:off x="4210" y="2510"/>
                <a:ext cx="34" cy="4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6"/>
                  </a:cxn>
                  <a:cxn ang="0">
                    <a:pos x="1" y="204"/>
                  </a:cxn>
                  <a:cxn ang="0">
                    <a:pos x="41" y="237"/>
                  </a:cxn>
                  <a:cxn ang="0">
                    <a:pos x="91" y="226"/>
                  </a:cxn>
                  <a:cxn ang="0">
                    <a:pos x="102" y="147"/>
                  </a:cxn>
                  <a:cxn ang="0">
                    <a:pos x="72" y="19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02" h="237">
                    <a:moveTo>
                      <a:pt x="12" y="0"/>
                    </a:moveTo>
                    <a:lnTo>
                      <a:pt x="0" y="126"/>
                    </a:lnTo>
                    <a:lnTo>
                      <a:pt x="1" y="204"/>
                    </a:lnTo>
                    <a:lnTo>
                      <a:pt x="41" y="237"/>
                    </a:lnTo>
                    <a:lnTo>
                      <a:pt x="91" y="226"/>
                    </a:lnTo>
                    <a:lnTo>
                      <a:pt x="102" y="147"/>
                    </a:lnTo>
                    <a:lnTo>
                      <a:pt x="72" y="19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4A6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615"/>
              <p:cNvSpPr>
                <a:spLocks/>
              </p:cNvSpPr>
              <p:nvPr/>
            </p:nvSpPr>
            <p:spPr bwMode="auto">
              <a:xfrm>
                <a:off x="4188" y="2261"/>
                <a:ext cx="86" cy="254"/>
              </a:xfrm>
              <a:custGeom>
                <a:avLst/>
                <a:gdLst/>
                <a:ahLst/>
                <a:cxnLst>
                  <a:cxn ang="0">
                    <a:pos x="13" y="1047"/>
                  </a:cxn>
                  <a:cxn ang="0">
                    <a:pos x="13" y="1046"/>
                  </a:cxn>
                  <a:cxn ang="0">
                    <a:pos x="13" y="1045"/>
                  </a:cxn>
                  <a:cxn ang="0">
                    <a:pos x="12" y="1041"/>
                  </a:cxn>
                  <a:cxn ang="0">
                    <a:pos x="11" y="1039"/>
                  </a:cxn>
                  <a:cxn ang="0">
                    <a:pos x="9" y="1034"/>
                  </a:cxn>
                  <a:cxn ang="0">
                    <a:pos x="9" y="1027"/>
                  </a:cxn>
                  <a:cxn ang="0">
                    <a:pos x="8" y="1020"/>
                  </a:cxn>
                  <a:cxn ang="0">
                    <a:pos x="7" y="1011"/>
                  </a:cxn>
                  <a:cxn ang="0">
                    <a:pos x="6" y="999"/>
                  </a:cxn>
                  <a:cxn ang="0">
                    <a:pos x="5" y="986"/>
                  </a:cxn>
                  <a:cxn ang="0">
                    <a:pos x="3" y="971"/>
                  </a:cxn>
                  <a:cxn ang="0">
                    <a:pos x="2" y="953"/>
                  </a:cxn>
                  <a:cxn ang="0">
                    <a:pos x="2" y="932"/>
                  </a:cxn>
                  <a:cxn ang="0">
                    <a:pos x="1" y="909"/>
                  </a:cxn>
                  <a:cxn ang="0">
                    <a:pos x="0" y="883"/>
                  </a:cxn>
                  <a:cxn ang="0">
                    <a:pos x="0" y="854"/>
                  </a:cxn>
                  <a:cxn ang="0">
                    <a:pos x="0" y="822"/>
                  </a:cxn>
                  <a:cxn ang="0">
                    <a:pos x="0" y="786"/>
                  </a:cxn>
                  <a:cxn ang="0">
                    <a:pos x="0" y="747"/>
                  </a:cxn>
                  <a:cxn ang="0">
                    <a:pos x="1" y="705"/>
                  </a:cxn>
                  <a:cxn ang="0">
                    <a:pos x="1" y="659"/>
                  </a:cxn>
                  <a:cxn ang="0">
                    <a:pos x="2" y="613"/>
                  </a:cxn>
                  <a:cxn ang="0">
                    <a:pos x="3" y="568"/>
                  </a:cxn>
                  <a:cxn ang="0">
                    <a:pos x="6" y="523"/>
                  </a:cxn>
                  <a:cxn ang="0">
                    <a:pos x="7" y="480"/>
                  </a:cxn>
                  <a:cxn ang="0">
                    <a:pos x="9" y="439"/>
                  </a:cxn>
                  <a:cxn ang="0">
                    <a:pos x="12" y="398"/>
                  </a:cxn>
                  <a:cxn ang="0">
                    <a:pos x="14" y="360"/>
                  </a:cxn>
                  <a:cxn ang="0">
                    <a:pos x="17" y="323"/>
                  </a:cxn>
                  <a:cxn ang="0">
                    <a:pos x="19" y="288"/>
                  </a:cxn>
                  <a:cxn ang="0">
                    <a:pos x="22" y="256"/>
                  </a:cxn>
                  <a:cxn ang="0">
                    <a:pos x="24" y="225"/>
                  </a:cxn>
                  <a:cxn ang="0">
                    <a:pos x="27" y="196"/>
                  </a:cxn>
                  <a:cxn ang="0">
                    <a:pos x="29" y="170"/>
                  </a:cxn>
                  <a:cxn ang="0">
                    <a:pos x="31" y="147"/>
                  </a:cxn>
                  <a:cxn ang="0">
                    <a:pos x="33" y="126"/>
                  </a:cxn>
                  <a:cxn ang="0">
                    <a:pos x="35" y="108"/>
                  </a:cxn>
                  <a:cxn ang="0">
                    <a:pos x="36" y="93"/>
                  </a:cxn>
                  <a:cxn ang="0">
                    <a:pos x="38" y="81"/>
                  </a:cxn>
                  <a:cxn ang="0">
                    <a:pos x="39" y="73"/>
                  </a:cxn>
                  <a:cxn ang="0">
                    <a:pos x="39" y="68"/>
                  </a:cxn>
                  <a:cxn ang="0">
                    <a:pos x="40" y="66"/>
                  </a:cxn>
                  <a:cxn ang="0">
                    <a:pos x="258" y="92"/>
                  </a:cxn>
                  <a:cxn ang="0">
                    <a:pos x="167" y="1157"/>
                  </a:cxn>
                  <a:cxn ang="0">
                    <a:pos x="77" y="1259"/>
                  </a:cxn>
                </a:cxnLst>
                <a:rect l="0" t="0" r="r" b="b"/>
                <a:pathLst>
                  <a:path w="258" h="1271">
                    <a:moveTo>
                      <a:pt x="77" y="1259"/>
                    </a:moveTo>
                    <a:lnTo>
                      <a:pt x="62" y="1138"/>
                    </a:lnTo>
                    <a:lnTo>
                      <a:pt x="13" y="1047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6"/>
                    </a:lnTo>
                    <a:lnTo>
                      <a:pt x="13" y="1045"/>
                    </a:lnTo>
                    <a:lnTo>
                      <a:pt x="13" y="1045"/>
                    </a:lnTo>
                    <a:lnTo>
                      <a:pt x="12" y="1044"/>
                    </a:lnTo>
                    <a:lnTo>
                      <a:pt x="12" y="1043"/>
                    </a:lnTo>
                    <a:lnTo>
                      <a:pt x="12" y="1041"/>
                    </a:lnTo>
                    <a:lnTo>
                      <a:pt x="12" y="1041"/>
                    </a:lnTo>
                    <a:lnTo>
                      <a:pt x="12" y="1040"/>
                    </a:lnTo>
                    <a:lnTo>
                      <a:pt x="11" y="1039"/>
                    </a:lnTo>
                    <a:lnTo>
                      <a:pt x="11" y="1037"/>
                    </a:lnTo>
                    <a:lnTo>
                      <a:pt x="11" y="1035"/>
                    </a:lnTo>
                    <a:lnTo>
                      <a:pt x="9" y="1034"/>
                    </a:lnTo>
                    <a:lnTo>
                      <a:pt x="9" y="1032"/>
                    </a:lnTo>
                    <a:lnTo>
                      <a:pt x="9" y="1030"/>
                    </a:lnTo>
                    <a:lnTo>
                      <a:pt x="9" y="1027"/>
                    </a:lnTo>
                    <a:lnTo>
                      <a:pt x="8" y="1025"/>
                    </a:lnTo>
                    <a:lnTo>
                      <a:pt x="8" y="1022"/>
                    </a:lnTo>
                    <a:lnTo>
                      <a:pt x="8" y="1020"/>
                    </a:lnTo>
                    <a:lnTo>
                      <a:pt x="8" y="1017"/>
                    </a:lnTo>
                    <a:lnTo>
                      <a:pt x="7" y="1014"/>
                    </a:lnTo>
                    <a:lnTo>
                      <a:pt x="7" y="1011"/>
                    </a:lnTo>
                    <a:lnTo>
                      <a:pt x="7" y="1007"/>
                    </a:lnTo>
                    <a:lnTo>
                      <a:pt x="6" y="1004"/>
                    </a:lnTo>
                    <a:lnTo>
                      <a:pt x="6" y="999"/>
                    </a:lnTo>
                    <a:lnTo>
                      <a:pt x="6" y="995"/>
                    </a:lnTo>
                    <a:lnTo>
                      <a:pt x="5" y="991"/>
                    </a:lnTo>
                    <a:lnTo>
                      <a:pt x="5" y="986"/>
                    </a:lnTo>
                    <a:lnTo>
                      <a:pt x="5" y="981"/>
                    </a:lnTo>
                    <a:lnTo>
                      <a:pt x="3" y="975"/>
                    </a:lnTo>
                    <a:lnTo>
                      <a:pt x="3" y="971"/>
                    </a:lnTo>
                    <a:lnTo>
                      <a:pt x="3" y="965"/>
                    </a:lnTo>
                    <a:lnTo>
                      <a:pt x="3" y="959"/>
                    </a:lnTo>
                    <a:lnTo>
                      <a:pt x="2" y="953"/>
                    </a:lnTo>
                    <a:lnTo>
                      <a:pt x="2" y="946"/>
                    </a:lnTo>
                    <a:lnTo>
                      <a:pt x="2" y="939"/>
                    </a:lnTo>
                    <a:lnTo>
                      <a:pt x="2" y="932"/>
                    </a:lnTo>
                    <a:lnTo>
                      <a:pt x="1" y="924"/>
                    </a:lnTo>
                    <a:lnTo>
                      <a:pt x="1" y="916"/>
                    </a:lnTo>
                    <a:lnTo>
                      <a:pt x="1" y="909"/>
                    </a:lnTo>
                    <a:lnTo>
                      <a:pt x="1" y="901"/>
                    </a:lnTo>
                    <a:lnTo>
                      <a:pt x="1" y="891"/>
                    </a:lnTo>
                    <a:lnTo>
                      <a:pt x="0" y="883"/>
                    </a:lnTo>
                    <a:lnTo>
                      <a:pt x="0" y="874"/>
                    </a:lnTo>
                    <a:lnTo>
                      <a:pt x="0" y="864"/>
                    </a:lnTo>
                    <a:lnTo>
                      <a:pt x="0" y="854"/>
                    </a:lnTo>
                    <a:lnTo>
                      <a:pt x="0" y="843"/>
                    </a:lnTo>
                    <a:lnTo>
                      <a:pt x="0" y="832"/>
                    </a:lnTo>
                    <a:lnTo>
                      <a:pt x="0" y="822"/>
                    </a:lnTo>
                    <a:lnTo>
                      <a:pt x="0" y="810"/>
                    </a:lnTo>
                    <a:lnTo>
                      <a:pt x="0" y="798"/>
                    </a:lnTo>
                    <a:lnTo>
                      <a:pt x="0" y="786"/>
                    </a:lnTo>
                    <a:lnTo>
                      <a:pt x="0" y="773"/>
                    </a:lnTo>
                    <a:lnTo>
                      <a:pt x="0" y="761"/>
                    </a:lnTo>
                    <a:lnTo>
                      <a:pt x="0" y="747"/>
                    </a:lnTo>
                    <a:lnTo>
                      <a:pt x="0" y="734"/>
                    </a:lnTo>
                    <a:lnTo>
                      <a:pt x="0" y="719"/>
                    </a:lnTo>
                    <a:lnTo>
                      <a:pt x="1" y="705"/>
                    </a:lnTo>
                    <a:lnTo>
                      <a:pt x="1" y="691"/>
                    </a:lnTo>
                    <a:lnTo>
                      <a:pt x="1" y="675"/>
                    </a:lnTo>
                    <a:lnTo>
                      <a:pt x="1" y="659"/>
                    </a:lnTo>
                    <a:lnTo>
                      <a:pt x="2" y="643"/>
                    </a:lnTo>
                    <a:lnTo>
                      <a:pt x="2" y="628"/>
                    </a:lnTo>
                    <a:lnTo>
                      <a:pt x="2" y="613"/>
                    </a:lnTo>
                    <a:lnTo>
                      <a:pt x="2" y="597"/>
                    </a:lnTo>
                    <a:lnTo>
                      <a:pt x="3" y="582"/>
                    </a:lnTo>
                    <a:lnTo>
                      <a:pt x="3" y="568"/>
                    </a:lnTo>
                    <a:lnTo>
                      <a:pt x="5" y="552"/>
                    </a:lnTo>
                    <a:lnTo>
                      <a:pt x="5" y="537"/>
                    </a:lnTo>
                    <a:lnTo>
                      <a:pt x="6" y="523"/>
                    </a:lnTo>
                    <a:lnTo>
                      <a:pt x="6" y="509"/>
                    </a:lnTo>
                    <a:lnTo>
                      <a:pt x="7" y="495"/>
                    </a:lnTo>
                    <a:lnTo>
                      <a:pt x="7" y="480"/>
                    </a:lnTo>
                    <a:lnTo>
                      <a:pt x="8" y="466"/>
                    </a:lnTo>
                    <a:lnTo>
                      <a:pt x="8" y="452"/>
                    </a:lnTo>
                    <a:lnTo>
                      <a:pt x="9" y="439"/>
                    </a:lnTo>
                    <a:lnTo>
                      <a:pt x="9" y="425"/>
                    </a:lnTo>
                    <a:lnTo>
                      <a:pt x="11" y="412"/>
                    </a:lnTo>
                    <a:lnTo>
                      <a:pt x="12" y="398"/>
                    </a:lnTo>
                    <a:lnTo>
                      <a:pt x="12" y="385"/>
                    </a:lnTo>
                    <a:lnTo>
                      <a:pt x="13" y="372"/>
                    </a:lnTo>
                    <a:lnTo>
                      <a:pt x="14" y="360"/>
                    </a:lnTo>
                    <a:lnTo>
                      <a:pt x="14" y="347"/>
                    </a:lnTo>
                    <a:lnTo>
                      <a:pt x="16" y="335"/>
                    </a:lnTo>
                    <a:lnTo>
                      <a:pt x="17" y="323"/>
                    </a:lnTo>
                    <a:lnTo>
                      <a:pt x="17" y="311"/>
                    </a:lnTo>
                    <a:lnTo>
                      <a:pt x="18" y="300"/>
                    </a:lnTo>
                    <a:lnTo>
                      <a:pt x="19" y="288"/>
                    </a:lnTo>
                    <a:lnTo>
                      <a:pt x="19" y="277"/>
                    </a:lnTo>
                    <a:lnTo>
                      <a:pt x="20" y="267"/>
                    </a:lnTo>
                    <a:lnTo>
                      <a:pt x="22" y="256"/>
                    </a:lnTo>
                    <a:lnTo>
                      <a:pt x="23" y="245"/>
                    </a:lnTo>
                    <a:lnTo>
                      <a:pt x="23" y="235"/>
                    </a:lnTo>
                    <a:lnTo>
                      <a:pt x="24" y="225"/>
                    </a:lnTo>
                    <a:lnTo>
                      <a:pt x="25" y="215"/>
                    </a:lnTo>
                    <a:lnTo>
                      <a:pt x="25" y="205"/>
                    </a:lnTo>
                    <a:lnTo>
                      <a:pt x="27" y="196"/>
                    </a:lnTo>
                    <a:lnTo>
                      <a:pt x="28" y="187"/>
                    </a:lnTo>
                    <a:lnTo>
                      <a:pt x="28" y="179"/>
                    </a:lnTo>
                    <a:lnTo>
                      <a:pt x="29" y="170"/>
                    </a:lnTo>
                    <a:lnTo>
                      <a:pt x="29" y="163"/>
                    </a:lnTo>
                    <a:lnTo>
                      <a:pt x="30" y="154"/>
                    </a:lnTo>
                    <a:lnTo>
                      <a:pt x="31" y="147"/>
                    </a:lnTo>
                    <a:lnTo>
                      <a:pt x="31" y="140"/>
                    </a:lnTo>
                    <a:lnTo>
                      <a:pt x="33" y="133"/>
                    </a:lnTo>
                    <a:lnTo>
                      <a:pt x="33" y="126"/>
                    </a:lnTo>
                    <a:lnTo>
                      <a:pt x="34" y="120"/>
                    </a:lnTo>
                    <a:lnTo>
                      <a:pt x="34" y="114"/>
                    </a:lnTo>
                    <a:lnTo>
                      <a:pt x="35" y="108"/>
                    </a:lnTo>
                    <a:lnTo>
                      <a:pt x="35" y="104"/>
                    </a:lnTo>
                    <a:lnTo>
                      <a:pt x="36" y="98"/>
                    </a:lnTo>
                    <a:lnTo>
                      <a:pt x="36" y="93"/>
                    </a:lnTo>
                    <a:lnTo>
                      <a:pt x="36" y="89"/>
                    </a:lnTo>
                    <a:lnTo>
                      <a:pt x="38" y="85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9" y="75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39" y="69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105" y="0"/>
                    </a:lnTo>
                    <a:lnTo>
                      <a:pt x="193" y="15"/>
                    </a:lnTo>
                    <a:lnTo>
                      <a:pt x="258" y="92"/>
                    </a:lnTo>
                    <a:lnTo>
                      <a:pt x="255" y="640"/>
                    </a:lnTo>
                    <a:lnTo>
                      <a:pt x="242" y="989"/>
                    </a:lnTo>
                    <a:lnTo>
                      <a:pt x="167" y="1157"/>
                    </a:lnTo>
                    <a:lnTo>
                      <a:pt x="150" y="1271"/>
                    </a:lnTo>
                    <a:lnTo>
                      <a:pt x="77" y="1259"/>
                    </a:lnTo>
                    <a:lnTo>
                      <a:pt x="77" y="1259"/>
                    </a:lnTo>
                    <a:close/>
                  </a:path>
                </a:pathLst>
              </a:custGeom>
              <a:solidFill>
                <a:srgbClr val="B3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Freeform 616"/>
              <p:cNvSpPr>
                <a:spLocks/>
              </p:cNvSpPr>
              <p:nvPr/>
            </p:nvSpPr>
            <p:spPr bwMode="auto">
              <a:xfrm>
                <a:off x="4206" y="2285"/>
                <a:ext cx="51" cy="22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51" y="1"/>
                  </a:cxn>
                  <a:cxn ang="0">
                    <a:pos x="143" y="964"/>
                  </a:cxn>
                  <a:cxn ang="0">
                    <a:pos x="103" y="1139"/>
                  </a:cxn>
                  <a:cxn ang="0">
                    <a:pos x="23" y="1139"/>
                  </a:cxn>
                  <a:cxn ang="0">
                    <a:pos x="0" y="1009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151" h="1139">
                    <a:moveTo>
                      <a:pt x="8" y="0"/>
                    </a:moveTo>
                    <a:lnTo>
                      <a:pt x="151" y="1"/>
                    </a:lnTo>
                    <a:lnTo>
                      <a:pt x="143" y="964"/>
                    </a:lnTo>
                    <a:lnTo>
                      <a:pt x="103" y="1139"/>
                    </a:lnTo>
                    <a:lnTo>
                      <a:pt x="23" y="1139"/>
                    </a:lnTo>
                    <a:lnTo>
                      <a:pt x="0" y="1009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1BD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Freeform 617"/>
              <p:cNvSpPr>
                <a:spLocks/>
              </p:cNvSpPr>
              <p:nvPr/>
            </p:nvSpPr>
            <p:spPr bwMode="auto">
              <a:xfrm>
                <a:off x="4210" y="2311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3" y="46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3" h="46">
                    <a:moveTo>
                      <a:pt x="0" y="46"/>
                    </a:moveTo>
                    <a:lnTo>
                      <a:pt x="123" y="46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Freeform 618"/>
              <p:cNvSpPr>
                <a:spLocks/>
              </p:cNvSpPr>
              <p:nvPr/>
            </p:nvSpPr>
            <p:spPr bwMode="auto">
              <a:xfrm>
                <a:off x="4210" y="234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Freeform 619"/>
              <p:cNvSpPr>
                <a:spLocks/>
              </p:cNvSpPr>
              <p:nvPr/>
            </p:nvSpPr>
            <p:spPr bwMode="auto">
              <a:xfrm>
                <a:off x="4209" y="2370"/>
                <a:ext cx="42" cy="9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4" y="48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4" h="48">
                    <a:moveTo>
                      <a:pt x="0" y="48"/>
                    </a:moveTo>
                    <a:lnTo>
                      <a:pt x="124" y="48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 620"/>
              <p:cNvSpPr>
                <a:spLocks/>
              </p:cNvSpPr>
              <p:nvPr/>
            </p:nvSpPr>
            <p:spPr bwMode="auto">
              <a:xfrm>
                <a:off x="4209" y="2397"/>
                <a:ext cx="41" cy="9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24" y="46"/>
                  </a:cxn>
                  <a:cxn ang="0">
                    <a:pos x="124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124" h="46">
                    <a:moveTo>
                      <a:pt x="0" y="46"/>
                    </a:moveTo>
                    <a:lnTo>
                      <a:pt x="124" y="46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 621"/>
              <p:cNvSpPr>
                <a:spLocks/>
              </p:cNvSpPr>
              <p:nvPr/>
            </p:nvSpPr>
            <p:spPr bwMode="auto">
              <a:xfrm>
                <a:off x="4208" y="2422"/>
                <a:ext cx="41" cy="9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3" y="47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123" h="47">
                    <a:moveTo>
                      <a:pt x="0" y="47"/>
                    </a:moveTo>
                    <a:lnTo>
                      <a:pt x="123" y="47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 622"/>
              <p:cNvSpPr>
                <a:spLocks/>
              </p:cNvSpPr>
              <p:nvPr/>
            </p:nvSpPr>
            <p:spPr bwMode="auto">
              <a:xfrm>
                <a:off x="4209" y="2449"/>
                <a:ext cx="41" cy="10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23" y="48"/>
                  </a:cxn>
                  <a:cxn ang="0">
                    <a:pos x="123" y="0"/>
                  </a:cxn>
                  <a:cxn ang="0">
                    <a:pos x="0" y="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123" h="48">
                    <a:moveTo>
                      <a:pt x="0" y="48"/>
                    </a:moveTo>
                    <a:lnTo>
                      <a:pt x="123" y="48"/>
                    </a:lnTo>
                    <a:lnTo>
                      <a:pt x="123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 623"/>
              <p:cNvSpPr>
                <a:spLocks/>
              </p:cNvSpPr>
              <p:nvPr/>
            </p:nvSpPr>
            <p:spPr bwMode="auto">
              <a:xfrm>
                <a:off x="4220" y="2291"/>
                <a:ext cx="21" cy="22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1103"/>
                  </a:cxn>
                  <a:cxn ang="0">
                    <a:pos x="43" y="1106"/>
                  </a:cxn>
                  <a:cxn ang="0">
                    <a:pos x="63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63" h="1106">
                    <a:moveTo>
                      <a:pt x="15" y="0"/>
                    </a:moveTo>
                    <a:lnTo>
                      <a:pt x="0" y="1103"/>
                    </a:lnTo>
                    <a:lnTo>
                      <a:pt x="43" y="1106"/>
                    </a:lnTo>
                    <a:lnTo>
                      <a:pt x="63" y="0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024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 624"/>
              <p:cNvSpPr>
                <a:spLocks/>
              </p:cNvSpPr>
              <p:nvPr/>
            </p:nvSpPr>
            <p:spPr bwMode="auto">
              <a:xfrm>
                <a:off x="4176" y="2259"/>
                <a:ext cx="109" cy="273"/>
              </a:xfrm>
              <a:custGeom>
                <a:avLst/>
                <a:gdLst/>
                <a:ahLst/>
                <a:cxnLst>
                  <a:cxn ang="0">
                    <a:pos x="130" y="1305"/>
                  </a:cxn>
                  <a:cxn ang="0">
                    <a:pos x="132" y="1278"/>
                  </a:cxn>
                  <a:cxn ang="0">
                    <a:pos x="131" y="1240"/>
                  </a:cxn>
                  <a:cxn ang="0">
                    <a:pos x="119" y="1172"/>
                  </a:cxn>
                  <a:cxn ang="0">
                    <a:pos x="96" y="1110"/>
                  </a:cxn>
                  <a:cxn ang="0">
                    <a:pos x="74" y="1070"/>
                  </a:cxn>
                  <a:cxn ang="0">
                    <a:pos x="59" y="1005"/>
                  </a:cxn>
                  <a:cxn ang="0">
                    <a:pos x="56" y="921"/>
                  </a:cxn>
                  <a:cxn ang="0">
                    <a:pos x="55" y="819"/>
                  </a:cxn>
                  <a:cxn ang="0">
                    <a:pos x="54" y="690"/>
                  </a:cxn>
                  <a:cxn ang="0">
                    <a:pos x="56" y="547"/>
                  </a:cxn>
                  <a:cxn ang="0">
                    <a:pos x="60" y="378"/>
                  </a:cxn>
                  <a:cxn ang="0">
                    <a:pos x="64" y="233"/>
                  </a:cxn>
                  <a:cxn ang="0">
                    <a:pos x="78" y="126"/>
                  </a:cxn>
                  <a:cxn ang="0">
                    <a:pos x="119" y="70"/>
                  </a:cxn>
                  <a:cxn ang="0">
                    <a:pos x="174" y="51"/>
                  </a:cxn>
                  <a:cxn ang="0">
                    <a:pos x="219" y="63"/>
                  </a:cxn>
                  <a:cxn ang="0">
                    <a:pos x="252" y="99"/>
                  </a:cxn>
                  <a:cxn ang="0">
                    <a:pos x="266" y="161"/>
                  </a:cxn>
                  <a:cxn ang="0">
                    <a:pos x="271" y="287"/>
                  </a:cxn>
                  <a:cxn ang="0">
                    <a:pos x="271" y="456"/>
                  </a:cxn>
                  <a:cxn ang="0">
                    <a:pos x="268" y="624"/>
                  </a:cxn>
                  <a:cxn ang="0">
                    <a:pos x="267" y="757"/>
                  </a:cxn>
                  <a:cxn ang="0">
                    <a:pos x="262" y="885"/>
                  </a:cxn>
                  <a:cxn ang="0">
                    <a:pos x="250" y="996"/>
                  </a:cxn>
                  <a:cxn ang="0">
                    <a:pos x="229" y="1075"/>
                  </a:cxn>
                  <a:cxn ang="0">
                    <a:pos x="198" y="1132"/>
                  </a:cxn>
                  <a:cxn ang="0">
                    <a:pos x="180" y="1180"/>
                  </a:cxn>
                  <a:cxn ang="0">
                    <a:pos x="171" y="1226"/>
                  </a:cxn>
                  <a:cxn ang="0">
                    <a:pos x="170" y="1278"/>
                  </a:cxn>
                  <a:cxn ang="0">
                    <a:pos x="171" y="1324"/>
                  </a:cxn>
                  <a:cxn ang="0">
                    <a:pos x="175" y="1351"/>
                  </a:cxn>
                  <a:cxn ang="0">
                    <a:pos x="178" y="1365"/>
                  </a:cxn>
                  <a:cxn ang="0">
                    <a:pos x="215" y="1339"/>
                  </a:cxn>
                  <a:cxn ang="0">
                    <a:pos x="215" y="1293"/>
                  </a:cxn>
                  <a:cxn ang="0">
                    <a:pos x="223" y="1232"/>
                  </a:cxn>
                  <a:cxn ang="0">
                    <a:pos x="242" y="1165"/>
                  </a:cxn>
                  <a:cxn ang="0">
                    <a:pos x="264" y="1119"/>
                  </a:cxn>
                  <a:cxn ang="0">
                    <a:pos x="285" y="1078"/>
                  </a:cxn>
                  <a:cxn ang="0">
                    <a:pos x="304" y="1005"/>
                  </a:cxn>
                  <a:cxn ang="0">
                    <a:pos x="318" y="862"/>
                  </a:cxn>
                  <a:cxn ang="0">
                    <a:pos x="324" y="659"/>
                  </a:cxn>
                  <a:cxn ang="0">
                    <a:pos x="326" y="443"/>
                  </a:cxn>
                  <a:cxn ang="0">
                    <a:pos x="326" y="269"/>
                  </a:cxn>
                  <a:cxn ang="0">
                    <a:pos x="322" y="164"/>
                  </a:cxn>
                  <a:cxn ang="0">
                    <a:pos x="301" y="80"/>
                  </a:cxn>
                  <a:cxn ang="0">
                    <a:pos x="257" y="21"/>
                  </a:cxn>
                  <a:cxn ang="0">
                    <a:pos x="180" y="0"/>
                  </a:cxn>
                  <a:cxn ang="0">
                    <a:pos x="97" y="17"/>
                  </a:cxn>
                  <a:cxn ang="0">
                    <a:pos x="44" y="67"/>
                  </a:cxn>
                  <a:cxn ang="0">
                    <a:pos x="17" y="154"/>
                  </a:cxn>
                  <a:cxn ang="0">
                    <a:pos x="6" y="276"/>
                  </a:cxn>
                  <a:cxn ang="0">
                    <a:pos x="1" y="465"/>
                  </a:cxn>
                  <a:cxn ang="0">
                    <a:pos x="0" y="692"/>
                  </a:cxn>
                  <a:cxn ang="0">
                    <a:pos x="1" y="894"/>
                  </a:cxn>
                  <a:cxn ang="0">
                    <a:pos x="9" y="1017"/>
                  </a:cxn>
                  <a:cxn ang="0">
                    <a:pos x="22" y="1085"/>
                  </a:cxn>
                  <a:cxn ang="0">
                    <a:pos x="42" y="1128"/>
                  </a:cxn>
                  <a:cxn ang="0">
                    <a:pos x="61" y="1161"/>
                  </a:cxn>
                  <a:cxn ang="0">
                    <a:pos x="81" y="1215"/>
                  </a:cxn>
                  <a:cxn ang="0">
                    <a:pos x="90" y="1276"/>
                  </a:cxn>
                  <a:cxn ang="0">
                    <a:pos x="88" y="1318"/>
                  </a:cxn>
                  <a:cxn ang="0">
                    <a:pos x="86" y="1338"/>
                  </a:cxn>
                </a:cxnLst>
                <a:rect l="0" t="0" r="r" b="b"/>
                <a:pathLst>
                  <a:path w="326" h="1367">
                    <a:moveTo>
                      <a:pt x="129" y="1318"/>
                    </a:moveTo>
                    <a:lnTo>
                      <a:pt x="129" y="1317"/>
                    </a:lnTo>
                    <a:lnTo>
                      <a:pt x="129" y="1317"/>
                    </a:lnTo>
                    <a:lnTo>
                      <a:pt x="129" y="1316"/>
                    </a:lnTo>
                    <a:lnTo>
                      <a:pt x="129" y="1316"/>
                    </a:lnTo>
                    <a:lnTo>
                      <a:pt x="129" y="1315"/>
                    </a:lnTo>
                    <a:lnTo>
                      <a:pt x="129" y="1315"/>
                    </a:lnTo>
                    <a:lnTo>
                      <a:pt x="129" y="1313"/>
                    </a:lnTo>
                    <a:lnTo>
                      <a:pt x="129" y="1313"/>
                    </a:lnTo>
                    <a:lnTo>
                      <a:pt x="129" y="1312"/>
                    </a:lnTo>
                    <a:lnTo>
                      <a:pt x="129" y="1311"/>
                    </a:lnTo>
                    <a:lnTo>
                      <a:pt x="130" y="1310"/>
                    </a:lnTo>
                    <a:lnTo>
                      <a:pt x="130" y="1310"/>
                    </a:lnTo>
                    <a:lnTo>
                      <a:pt x="130" y="1309"/>
                    </a:lnTo>
                    <a:lnTo>
                      <a:pt x="130" y="1308"/>
                    </a:lnTo>
                    <a:lnTo>
                      <a:pt x="130" y="1306"/>
                    </a:lnTo>
                    <a:lnTo>
                      <a:pt x="130" y="1305"/>
                    </a:lnTo>
                    <a:lnTo>
                      <a:pt x="130" y="1304"/>
                    </a:lnTo>
                    <a:lnTo>
                      <a:pt x="130" y="1303"/>
                    </a:lnTo>
                    <a:lnTo>
                      <a:pt x="130" y="1302"/>
                    </a:lnTo>
                    <a:lnTo>
                      <a:pt x="131" y="1300"/>
                    </a:lnTo>
                    <a:lnTo>
                      <a:pt x="131" y="1298"/>
                    </a:lnTo>
                    <a:lnTo>
                      <a:pt x="131" y="1297"/>
                    </a:lnTo>
                    <a:lnTo>
                      <a:pt x="131" y="1296"/>
                    </a:lnTo>
                    <a:lnTo>
                      <a:pt x="131" y="1295"/>
                    </a:lnTo>
                    <a:lnTo>
                      <a:pt x="131" y="1292"/>
                    </a:lnTo>
                    <a:lnTo>
                      <a:pt x="131" y="1291"/>
                    </a:lnTo>
                    <a:lnTo>
                      <a:pt x="132" y="1290"/>
                    </a:lnTo>
                    <a:lnTo>
                      <a:pt x="132" y="1287"/>
                    </a:lnTo>
                    <a:lnTo>
                      <a:pt x="132" y="1286"/>
                    </a:lnTo>
                    <a:lnTo>
                      <a:pt x="132" y="1284"/>
                    </a:lnTo>
                    <a:lnTo>
                      <a:pt x="132" y="1282"/>
                    </a:lnTo>
                    <a:lnTo>
                      <a:pt x="132" y="1280"/>
                    </a:lnTo>
                    <a:lnTo>
                      <a:pt x="132" y="1278"/>
                    </a:lnTo>
                    <a:lnTo>
                      <a:pt x="132" y="1277"/>
                    </a:lnTo>
                    <a:lnTo>
                      <a:pt x="132" y="1274"/>
                    </a:lnTo>
                    <a:lnTo>
                      <a:pt x="132" y="1272"/>
                    </a:lnTo>
                    <a:lnTo>
                      <a:pt x="132" y="1270"/>
                    </a:lnTo>
                    <a:lnTo>
                      <a:pt x="132" y="1269"/>
                    </a:lnTo>
                    <a:lnTo>
                      <a:pt x="132" y="1266"/>
                    </a:lnTo>
                    <a:lnTo>
                      <a:pt x="132" y="1264"/>
                    </a:lnTo>
                    <a:lnTo>
                      <a:pt x="132" y="1261"/>
                    </a:lnTo>
                    <a:lnTo>
                      <a:pt x="132" y="1259"/>
                    </a:lnTo>
                    <a:lnTo>
                      <a:pt x="132" y="1257"/>
                    </a:lnTo>
                    <a:lnTo>
                      <a:pt x="132" y="1254"/>
                    </a:lnTo>
                    <a:lnTo>
                      <a:pt x="132" y="1252"/>
                    </a:lnTo>
                    <a:lnTo>
                      <a:pt x="132" y="1250"/>
                    </a:lnTo>
                    <a:lnTo>
                      <a:pt x="132" y="1247"/>
                    </a:lnTo>
                    <a:lnTo>
                      <a:pt x="132" y="1245"/>
                    </a:lnTo>
                    <a:lnTo>
                      <a:pt x="131" y="1243"/>
                    </a:lnTo>
                    <a:lnTo>
                      <a:pt x="131" y="1240"/>
                    </a:lnTo>
                    <a:lnTo>
                      <a:pt x="131" y="1238"/>
                    </a:lnTo>
                    <a:lnTo>
                      <a:pt x="131" y="1235"/>
                    </a:lnTo>
                    <a:lnTo>
                      <a:pt x="131" y="1233"/>
                    </a:lnTo>
                    <a:lnTo>
                      <a:pt x="130" y="1230"/>
                    </a:lnTo>
                    <a:lnTo>
                      <a:pt x="130" y="1227"/>
                    </a:lnTo>
                    <a:lnTo>
                      <a:pt x="130" y="1225"/>
                    </a:lnTo>
                    <a:lnTo>
                      <a:pt x="130" y="1222"/>
                    </a:lnTo>
                    <a:lnTo>
                      <a:pt x="129" y="1219"/>
                    </a:lnTo>
                    <a:lnTo>
                      <a:pt x="129" y="1217"/>
                    </a:lnTo>
                    <a:lnTo>
                      <a:pt x="129" y="1214"/>
                    </a:lnTo>
                    <a:lnTo>
                      <a:pt x="127" y="1207"/>
                    </a:lnTo>
                    <a:lnTo>
                      <a:pt x="125" y="1200"/>
                    </a:lnTo>
                    <a:lnTo>
                      <a:pt x="124" y="1194"/>
                    </a:lnTo>
                    <a:lnTo>
                      <a:pt x="123" y="1188"/>
                    </a:lnTo>
                    <a:lnTo>
                      <a:pt x="121" y="1182"/>
                    </a:lnTo>
                    <a:lnTo>
                      <a:pt x="120" y="1176"/>
                    </a:lnTo>
                    <a:lnTo>
                      <a:pt x="119" y="1172"/>
                    </a:lnTo>
                    <a:lnTo>
                      <a:pt x="118" y="1166"/>
                    </a:lnTo>
                    <a:lnTo>
                      <a:pt x="116" y="1161"/>
                    </a:lnTo>
                    <a:lnTo>
                      <a:pt x="115" y="1156"/>
                    </a:lnTo>
                    <a:lnTo>
                      <a:pt x="114" y="1152"/>
                    </a:lnTo>
                    <a:lnTo>
                      <a:pt x="112" y="1148"/>
                    </a:lnTo>
                    <a:lnTo>
                      <a:pt x="110" y="1145"/>
                    </a:lnTo>
                    <a:lnTo>
                      <a:pt x="109" y="1140"/>
                    </a:lnTo>
                    <a:lnTo>
                      <a:pt x="108" y="1136"/>
                    </a:lnTo>
                    <a:lnTo>
                      <a:pt x="107" y="1133"/>
                    </a:lnTo>
                    <a:lnTo>
                      <a:pt x="105" y="1129"/>
                    </a:lnTo>
                    <a:lnTo>
                      <a:pt x="103" y="1127"/>
                    </a:lnTo>
                    <a:lnTo>
                      <a:pt x="102" y="1123"/>
                    </a:lnTo>
                    <a:lnTo>
                      <a:pt x="101" y="1121"/>
                    </a:lnTo>
                    <a:lnTo>
                      <a:pt x="99" y="1117"/>
                    </a:lnTo>
                    <a:lnTo>
                      <a:pt x="98" y="1115"/>
                    </a:lnTo>
                    <a:lnTo>
                      <a:pt x="97" y="1113"/>
                    </a:lnTo>
                    <a:lnTo>
                      <a:pt x="96" y="1110"/>
                    </a:lnTo>
                    <a:lnTo>
                      <a:pt x="93" y="1107"/>
                    </a:lnTo>
                    <a:lnTo>
                      <a:pt x="92" y="1106"/>
                    </a:lnTo>
                    <a:lnTo>
                      <a:pt x="91" y="1102"/>
                    </a:lnTo>
                    <a:lnTo>
                      <a:pt x="90" y="1101"/>
                    </a:lnTo>
                    <a:lnTo>
                      <a:pt x="88" y="1098"/>
                    </a:lnTo>
                    <a:lnTo>
                      <a:pt x="87" y="1096"/>
                    </a:lnTo>
                    <a:lnTo>
                      <a:pt x="86" y="1094"/>
                    </a:lnTo>
                    <a:lnTo>
                      <a:pt x="85" y="1091"/>
                    </a:lnTo>
                    <a:lnTo>
                      <a:pt x="83" y="1089"/>
                    </a:lnTo>
                    <a:lnTo>
                      <a:pt x="82" y="1087"/>
                    </a:lnTo>
                    <a:lnTo>
                      <a:pt x="80" y="1084"/>
                    </a:lnTo>
                    <a:lnTo>
                      <a:pt x="78" y="1083"/>
                    </a:lnTo>
                    <a:lnTo>
                      <a:pt x="77" y="1080"/>
                    </a:lnTo>
                    <a:lnTo>
                      <a:pt x="77" y="1077"/>
                    </a:lnTo>
                    <a:lnTo>
                      <a:pt x="75" y="1075"/>
                    </a:lnTo>
                    <a:lnTo>
                      <a:pt x="75" y="1072"/>
                    </a:lnTo>
                    <a:lnTo>
                      <a:pt x="74" y="1070"/>
                    </a:lnTo>
                    <a:lnTo>
                      <a:pt x="72" y="1068"/>
                    </a:lnTo>
                    <a:lnTo>
                      <a:pt x="71" y="1064"/>
                    </a:lnTo>
                    <a:lnTo>
                      <a:pt x="70" y="1062"/>
                    </a:lnTo>
                    <a:lnTo>
                      <a:pt x="69" y="1059"/>
                    </a:lnTo>
                    <a:lnTo>
                      <a:pt x="67" y="1056"/>
                    </a:lnTo>
                    <a:lnTo>
                      <a:pt x="67" y="1052"/>
                    </a:lnTo>
                    <a:lnTo>
                      <a:pt x="66" y="1049"/>
                    </a:lnTo>
                    <a:lnTo>
                      <a:pt x="65" y="1045"/>
                    </a:lnTo>
                    <a:lnTo>
                      <a:pt x="64" y="1042"/>
                    </a:lnTo>
                    <a:lnTo>
                      <a:pt x="64" y="1038"/>
                    </a:lnTo>
                    <a:lnTo>
                      <a:pt x="63" y="1033"/>
                    </a:lnTo>
                    <a:lnTo>
                      <a:pt x="63" y="1030"/>
                    </a:lnTo>
                    <a:lnTo>
                      <a:pt x="61" y="1025"/>
                    </a:lnTo>
                    <a:lnTo>
                      <a:pt x="61" y="1020"/>
                    </a:lnTo>
                    <a:lnTo>
                      <a:pt x="60" y="1016"/>
                    </a:lnTo>
                    <a:lnTo>
                      <a:pt x="60" y="1010"/>
                    </a:lnTo>
                    <a:lnTo>
                      <a:pt x="59" y="1005"/>
                    </a:lnTo>
                    <a:lnTo>
                      <a:pt x="59" y="999"/>
                    </a:lnTo>
                    <a:lnTo>
                      <a:pt x="59" y="993"/>
                    </a:lnTo>
                    <a:lnTo>
                      <a:pt x="58" y="986"/>
                    </a:lnTo>
                    <a:lnTo>
                      <a:pt x="58" y="980"/>
                    </a:lnTo>
                    <a:lnTo>
                      <a:pt x="58" y="973"/>
                    </a:lnTo>
                    <a:lnTo>
                      <a:pt x="58" y="966"/>
                    </a:lnTo>
                    <a:lnTo>
                      <a:pt x="58" y="963"/>
                    </a:lnTo>
                    <a:lnTo>
                      <a:pt x="58" y="959"/>
                    </a:lnTo>
                    <a:lnTo>
                      <a:pt x="58" y="956"/>
                    </a:lnTo>
                    <a:lnTo>
                      <a:pt x="58" y="952"/>
                    </a:lnTo>
                    <a:lnTo>
                      <a:pt x="56" y="948"/>
                    </a:lnTo>
                    <a:lnTo>
                      <a:pt x="56" y="944"/>
                    </a:lnTo>
                    <a:lnTo>
                      <a:pt x="56" y="939"/>
                    </a:lnTo>
                    <a:lnTo>
                      <a:pt x="56" y="935"/>
                    </a:lnTo>
                    <a:lnTo>
                      <a:pt x="56" y="931"/>
                    </a:lnTo>
                    <a:lnTo>
                      <a:pt x="56" y="926"/>
                    </a:lnTo>
                    <a:lnTo>
                      <a:pt x="56" y="921"/>
                    </a:lnTo>
                    <a:lnTo>
                      <a:pt x="56" y="915"/>
                    </a:lnTo>
                    <a:lnTo>
                      <a:pt x="56" y="911"/>
                    </a:lnTo>
                    <a:lnTo>
                      <a:pt x="56" y="906"/>
                    </a:lnTo>
                    <a:lnTo>
                      <a:pt x="56" y="900"/>
                    </a:lnTo>
                    <a:lnTo>
                      <a:pt x="56" y="894"/>
                    </a:lnTo>
                    <a:lnTo>
                      <a:pt x="55" y="888"/>
                    </a:lnTo>
                    <a:lnTo>
                      <a:pt x="55" y="883"/>
                    </a:lnTo>
                    <a:lnTo>
                      <a:pt x="55" y="878"/>
                    </a:lnTo>
                    <a:lnTo>
                      <a:pt x="55" y="872"/>
                    </a:lnTo>
                    <a:lnTo>
                      <a:pt x="55" y="865"/>
                    </a:lnTo>
                    <a:lnTo>
                      <a:pt x="55" y="859"/>
                    </a:lnTo>
                    <a:lnTo>
                      <a:pt x="55" y="852"/>
                    </a:lnTo>
                    <a:lnTo>
                      <a:pt x="55" y="846"/>
                    </a:lnTo>
                    <a:lnTo>
                      <a:pt x="55" y="839"/>
                    </a:lnTo>
                    <a:lnTo>
                      <a:pt x="55" y="833"/>
                    </a:lnTo>
                    <a:lnTo>
                      <a:pt x="55" y="826"/>
                    </a:lnTo>
                    <a:lnTo>
                      <a:pt x="55" y="819"/>
                    </a:lnTo>
                    <a:lnTo>
                      <a:pt x="55" y="811"/>
                    </a:lnTo>
                    <a:lnTo>
                      <a:pt x="54" y="804"/>
                    </a:lnTo>
                    <a:lnTo>
                      <a:pt x="54" y="797"/>
                    </a:lnTo>
                    <a:lnTo>
                      <a:pt x="54" y="790"/>
                    </a:lnTo>
                    <a:lnTo>
                      <a:pt x="54" y="783"/>
                    </a:lnTo>
                    <a:lnTo>
                      <a:pt x="54" y="776"/>
                    </a:lnTo>
                    <a:lnTo>
                      <a:pt x="54" y="768"/>
                    </a:lnTo>
                    <a:lnTo>
                      <a:pt x="54" y="761"/>
                    </a:lnTo>
                    <a:lnTo>
                      <a:pt x="54" y="752"/>
                    </a:lnTo>
                    <a:lnTo>
                      <a:pt x="54" y="745"/>
                    </a:lnTo>
                    <a:lnTo>
                      <a:pt x="54" y="737"/>
                    </a:lnTo>
                    <a:lnTo>
                      <a:pt x="54" y="730"/>
                    </a:lnTo>
                    <a:lnTo>
                      <a:pt x="54" y="722"/>
                    </a:lnTo>
                    <a:lnTo>
                      <a:pt x="54" y="713"/>
                    </a:lnTo>
                    <a:lnTo>
                      <a:pt x="54" y="705"/>
                    </a:lnTo>
                    <a:lnTo>
                      <a:pt x="54" y="698"/>
                    </a:lnTo>
                    <a:lnTo>
                      <a:pt x="54" y="690"/>
                    </a:lnTo>
                    <a:lnTo>
                      <a:pt x="54" y="682"/>
                    </a:lnTo>
                    <a:lnTo>
                      <a:pt x="54" y="673"/>
                    </a:lnTo>
                    <a:lnTo>
                      <a:pt x="54" y="665"/>
                    </a:lnTo>
                    <a:lnTo>
                      <a:pt x="54" y="657"/>
                    </a:lnTo>
                    <a:lnTo>
                      <a:pt x="54" y="648"/>
                    </a:lnTo>
                    <a:lnTo>
                      <a:pt x="55" y="640"/>
                    </a:lnTo>
                    <a:lnTo>
                      <a:pt x="55" y="632"/>
                    </a:lnTo>
                    <a:lnTo>
                      <a:pt x="55" y="622"/>
                    </a:lnTo>
                    <a:lnTo>
                      <a:pt x="55" y="614"/>
                    </a:lnTo>
                    <a:lnTo>
                      <a:pt x="55" y="606"/>
                    </a:lnTo>
                    <a:lnTo>
                      <a:pt x="55" y="598"/>
                    </a:lnTo>
                    <a:lnTo>
                      <a:pt x="55" y="589"/>
                    </a:lnTo>
                    <a:lnTo>
                      <a:pt x="55" y="581"/>
                    </a:lnTo>
                    <a:lnTo>
                      <a:pt x="56" y="572"/>
                    </a:lnTo>
                    <a:lnTo>
                      <a:pt x="56" y="563"/>
                    </a:lnTo>
                    <a:lnTo>
                      <a:pt x="56" y="555"/>
                    </a:lnTo>
                    <a:lnTo>
                      <a:pt x="56" y="547"/>
                    </a:lnTo>
                    <a:lnTo>
                      <a:pt x="58" y="537"/>
                    </a:lnTo>
                    <a:lnTo>
                      <a:pt x="58" y="529"/>
                    </a:lnTo>
                    <a:lnTo>
                      <a:pt x="58" y="519"/>
                    </a:lnTo>
                    <a:lnTo>
                      <a:pt x="58" y="508"/>
                    </a:lnTo>
                    <a:lnTo>
                      <a:pt x="59" y="497"/>
                    </a:lnTo>
                    <a:lnTo>
                      <a:pt x="59" y="488"/>
                    </a:lnTo>
                    <a:lnTo>
                      <a:pt x="59" y="477"/>
                    </a:lnTo>
                    <a:lnTo>
                      <a:pt x="59" y="467"/>
                    </a:lnTo>
                    <a:lnTo>
                      <a:pt x="59" y="456"/>
                    </a:lnTo>
                    <a:lnTo>
                      <a:pt x="60" y="446"/>
                    </a:lnTo>
                    <a:lnTo>
                      <a:pt x="60" y="436"/>
                    </a:lnTo>
                    <a:lnTo>
                      <a:pt x="60" y="426"/>
                    </a:lnTo>
                    <a:lnTo>
                      <a:pt x="60" y="417"/>
                    </a:lnTo>
                    <a:lnTo>
                      <a:pt x="60" y="406"/>
                    </a:lnTo>
                    <a:lnTo>
                      <a:pt x="60" y="397"/>
                    </a:lnTo>
                    <a:lnTo>
                      <a:pt x="60" y="387"/>
                    </a:lnTo>
                    <a:lnTo>
                      <a:pt x="60" y="378"/>
                    </a:lnTo>
                    <a:lnTo>
                      <a:pt x="60" y="369"/>
                    </a:lnTo>
                    <a:lnTo>
                      <a:pt x="60" y="359"/>
                    </a:lnTo>
                    <a:lnTo>
                      <a:pt x="60" y="350"/>
                    </a:lnTo>
                    <a:lnTo>
                      <a:pt x="60" y="341"/>
                    </a:lnTo>
                    <a:lnTo>
                      <a:pt x="61" y="332"/>
                    </a:lnTo>
                    <a:lnTo>
                      <a:pt x="61" y="322"/>
                    </a:lnTo>
                    <a:lnTo>
                      <a:pt x="61" y="314"/>
                    </a:lnTo>
                    <a:lnTo>
                      <a:pt x="61" y="306"/>
                    </a:lnTo>
                    <a:lnTo>
                      <a:pt x="61" y="298"/>
                    </a:lnTo>
                    <a:lnTo>
                      <a:pt x="61" y="288"/>
                    </a:lnTo>
                    <a:lnTo>
                      <a:pt x="61" y="280"/>
                    </a:lnTo>
                    <a:lnTo>
                      <a:pt x="61" y="272"/>
                    </a:lnTo>
                    <a:lnTo>
                      <a:pt x="63" y="265"/>
                    </a:lnTo>
                    <a:lnTo>
                      <a:pt x="63" y="256"/>
                    </a:lnTo>
                    <a:lnTo>
                      <a:pt x="63" y="248"/>
                    </a:lnTo>
                    <a:lnTo>
                      <a:pt x="63" y="241"/>
                    </a:lnTo>
                    <a:lnTo>
                      <a:pt x="64" y="233"/>
                    </a:lnTo>
                    <a:lnTo>
                      <a:pt x="64" y="226"/>
                    </a:lnTo>
                    <a:lnTo>
                      <a:pt x="64" y="219"/>
                    </a:lnTo>
                    <a:lnTo>
                      <a:pt x="65" y="211"/>
                    </a:lnTo>
                    <a:lnTo>
                      <a:pt x="65" y="204"/>
                    </a:lnTo>
                    <a:lnTo>
                      <a:pt x="66" y="197"/>
                    </a:lnTo>
                    <a:lnTo>
                      <a:pt x="66" y="190"/>
                    </a:lnTo>
                    <a:lnTo>
                      <a:pt x="67" y="184"/>
                    </a:lnTo>
                    <a:lnTo>
                      <a:pt x="69" y="177"/>
                    </a:lnTo>
                    <a:lnTo>
                      <a:pt x="69" y="171"/>
                    </a:lnTo>
                    <a:lnTo>
                      <a:pt x="70" y="165"/>
                    </a:lnTo>
                    <a:lnTo>
                      <a:pt x="71" y="159"/>
                    </a:lnTo>
                    <a:lnTo>
                      <a:pt x="72" y="154"/>
                    </a:lnTo>
                    <a:lnTo>
                      <a:pt x="72" y="148"/>
                    </a:lnTo>
                    <a:lnTo>
                      <a:pt x="74" y="142"/>
                    </a:lnTo>
                    <a:lnTo>
                      <a:pt x="76" y="137"/>
                    </a:lnTo>
                    <a:lnTo>
                      <a:pt x="77" y="131"/>
                    </a:lnTo>
                    <a:lnTo>
                      <a:pt x="78" y="126"/>
                    </a:lnTo>
                    <a:lnTo>
                      <a:pt x="80" y="122"/>
                    </a:lnTo>
                    <a:lnTo>
                      <a:pt x="81" y="117"/>
                    </a:lnTo>
                    <a:lnTo>
                      <a:pt x="83" y="112"/>
                    </a:lnTo>
                    <a:lnTo>
                      <a:pt x="85" y="109"/>
                    </a:lnTo>
                    <a:lnTo>
                      <a:pt x="87" y="104"/>
                    </a:lnTo>
                    <a:lnTo>
                      <a:pt x="90" y="100"/>
                    </a:lnTo>
                    <a:lnTo>
                      <a:pt x="91" y="97"/>
                    </a:lnTo>
                    <a:lnTo>
                      <a:pt x="93" y="93"/>
                    </a:lnTo>
                    <a:lnTo>
                      <a:pt x="96" y="90"/>
                    </a:lnTo>
                    <a:lnTo>
                      <a:pt x="98" y="86"/>
                    </a:lnTo>
                    <a:lnTo>
                      <a:pt x="101" y="84"/>
                    </a:lnTo>
                    <a:lnTo>
                      <a:pt x="103" y="80"/>
                    </a:lnTo>
                    <a:lnTo>
                      <a:pt x="107" y="78"/>
                    </a:lnTo>
                    <a:lnTo>
                      <a:pt x="109" y="76"/>
                    </a:lnTo>
                    <a:lnTo>
                      <a:pt x="113" y="73"/>
                    </a:lnTo>
                    <a:lnTo>
                      <a:pt x="115" y="71"/>
                    </a:lnTo>
                    <a:lnTo>
                      <a:pt x="119" y="70"/>
                    </a:lnTo>
                    <a:lnTo>
                      <a:pt x="123" y="67"/>
                    </a:lnTo>
                    <a:lnTo>
                      <a:pt x="125" y="65"/>
                    </a:lnTo>
                    <a:lnTo>
                      <a:pt x="129" y="64"/>
                    </a:lnTo>
                    <a:lnTo>
                      <a:pt x="132" y="61"/>
                    </a:lnTo>
                    <a:lnTo>
                      <a:pt x="135" y="60"/>
                    </a:lnTo>
                    <a:lnTo>
                      <a:pt x="138" y="59"/>
                    </a:lnTo>
                    <a:lnTo>
                      <a:pt x="142" y="58"/>
                    </a:lnTo>
                    <a:lnTo>
                      <a:pt x="146" y="57"/>
                    </a:lnTo>
                    <a:lnTo>
                      <a:pt x="148" y="56"/>
                    </a:lnTo>
                    <a:lnTo>
                      <a:pt x="152" y="54"/>
                    </a:lnTo>
                    <a:lnTo>
                      <a:pt x="154" y="53"/>
                    </a:lnTo>
                    <a:lnTo>
                      <a:pt x="158" y="53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8" y="51"/>
                    </a:lnTo>
                    <a:lnTo>
                      <a:pt x="170" y="51"/>
                    </a:lnTo>
                    <a:lnTo>
                      <a:pt x="174" y="51"/>
                    </a:lnTo>
                    <a:lnTo>
                      <a:pt x="176" y="51"/>
                    </a:lnTo>
                    <a:lnTo>
                      <a:pt x="179" y="51"/>
                    </a:lnTo>
                    <a:lnTo>
                      <a:pt x="182" y="51"/>
                    </a:lnTo>
                    <a:lnTo>
                      <a:pt x="185" y="51"/>
                    </a:lnTo>
                    <a:lnTo>
                      <a:pt x="189" y="52"/>
                    </a:lnTo>
                    <a:lnTo>
                      <a:pt x="191" y="52"/>
                    </a:lnTo>
                    <a:lnTo>
                      <a:pt x="193" y="53"/>
                    </a:lnTo>
                    <a:lnTo>
                      <a:pt x="196" y="53"/>
                    </a:lnTo>
                    <a:lnTo>
                      <a:pt x="200" y="54"/>
                    </a:lnTo>
                    <a:lnTo>
                      <a:pt x="202" y="54"/>
                    </a:lnTo>
                    <a:lnTo>
                      <a:pt x="204" y="56"/>
                    </a:lnTo>
                    <a:lnTo>
                      <a:pt x="207" y="57"/>
                    </a:lnTo>
                    <a:lnTo>
                      <a:pt x="211" y="58"/>
                    </a:lnTo>
                    <a:lnTo>
                      <a:pt x="213" y="59"/>
                    </a:lnTo>
                    <a:lnTo>
                      <a:pt x="215" y="60"/>
                    </a:lnTo>
                    <a:lnTo>
                      <a:pt x="218" y="61"/>
                    </a:lnTo>
                    <a:lnTo>
                      <a:pt x="219" y="63"/>
                    </a:lnTo>
                    <a:lnTo>
                      <a:pt x="222" y="65"/>
                    </a:lnTo>
                    <a:lnTo>
                      <a:pt x="224" y="66"/>
                    </a:lnTo>
                    <a:lnTo>
                      <a:pt x="226" y="67"/>
                    </a:lnTo>
                    <a:lnTo>
                      <a:pt x="229" y="70"/>
                    </a:lnTo>
                    <a:lnTo>
                      <a:pt x="231" y="71"/>
                    </a:lnTo>
                    <a:lnTo>
                      <a:pt x="234" y="73"/>
                    </a:lnTo>
                    <a:lnTo>
                      <a:pt x="235" y="76"/>
                    </a:lnTo>
                    <a:lnTo>
                      <a:pt x="237" y="78"/>
                    </a:lnTo>
                    <a:lnTo>
                      <a:pt x="239" y="79"/>
                    </a:lnTo>
                    <a:lnTo>
                      <a:pt x="241" y="81"/>
                    </a:lnTo>
                    <a:lnTo>
                      <a:pt x="242" y="84"/>
                    </a:lnTo>
                    <a:lnTo>
                      <a:pt x="245" y="86"/>
                    </a:lnTo>
                    <a:lnTo>
                      <a:pt x="246" y="89"/>
                    </a:lnTo>
                    <a:lnTo>
                      <a:pt x="247" y="92"/>
                    </a:lnTo>
                    <a:lnTo>
                      <a:pt x="250" y="94"/>
                    </a:lnTo>
                    <a:lnTo>
                      <a:pt x="251" y="97"/>
                    </a:lnTo>
                    <a:lnTo>
                      <a:pt x="252" y="99"/>
                    </a:lnTo>
                    <a:lnTo>
                      <a:pt x="253" y="103"/>
                    </a:lnTo>
                    <a:lnTo>
                      <a:pt x="255" y="105"/>
                    </a:lnTo>
                    <a:lnTo>
                      <a:pt x="256" y="109"/>
                    </a:lnTo>
                    <a:lnTo>
                      <a:pt x="257" y="111"/>
                    </a:lnTo>
                    <a:lnTo>
                      <a:pt x="258" y="115"/>
                    </a:lnTo>
                    <a:lnTo>
                      <a:pt x="259" y="118"/>
                    </a:lnTo>
                    <a:lnTo>
                      <a:pt x="261" y="120"/>
                    </a:lnTo>
                    <a:lnTo>
                      <a:pt x="261" y="124"/>
                    </a:lnTo>
                    <a:lnTo>
                      <a:pt x="262" y="128"/>
                    </a:lnTo>
                    <a:lnTo>
                      <a:pt x="263" y="131"/>
                    </a:lnTo>
                    <a:lnTo>
                      <a:pt x="263" y="135"/>
                    </a:lnTo>
                    <a:lnTo>
                      <a:pt x="264" y="138"/>
                    </a:lnTo>
                    <a:lnTo>
                      <a:pt x="264" y="142"/>
                    </a:lnTo>
                    <a:lnTo>
                      <a:pt x="264" y="146"/>
                    </a:lnTo>
                    <a:lnTo>
                      <a:pt x="266" y="150"/>
                    </a:lnTo>
                    <a:lnTo>
                      <a:pt x="266" y="155"/>
                    </a:lnTo>
                    <a:lnTo>
                      <a:pt x="266" y="161"/>
                    </a:lnTo>
                    <a:lnTo>
                      <a:pt x="267" y="167"/>
                    </a:lnTo>
                    <a:lnTo>
                      <a:pt x="267" y="172"/>
                    </a:lnTo>
                    <a:lnTo>
                      <a:pt x="267" y="178"/>
                    </a:lnTo>
                    <a:lnTo>
                      <a:pt x="268" y="184"/>
                    </a:lnTo>
                    <a:lnTo>
                      <a:pt x="268" y="191"/>
                    </a:lnTo>
                    <a:lnTo>
                      <a:pt x="268" y="197"/>
                    </a:lnTo>
                    <a:lnTo>
                      <a:pt x="268" y="204"/>
                    </a:lnTo>
                    <a:lnTo>
                      <a:pt x="269" y="213"/>
                    </a:lnTo>
                    <a:lnTo>
                      <a:pt x="269" y="220"/>
                    </a:lnTo>
                    <a:lnTo>
                      <a:pt x="269" y="228"/>
                    </a:lnTo>
                    <a:lnTo>
                      <a:pt x="269" y="235"/>
                    </a:lnTo>
                    <a:lnTo>
                      <a:pt x="269" y="243"/>
                    </a:lnTo>
                    <a:lnTo>
                      <a:pt x="269" y="252"/>
                    </a:lnTo>
                    <a:lnTo>
                      <a:pt x="269" y="261"/>
                    </a:lnTo>
                    <a:lnTo>
                      <a:pt x="269" y="269"/>
                    </a:lnTo>
                    <a:lnTo>
                      <a:pt x="271" y="279"/>
                    </a:lnTo>
                    <a:lnTo>
                      <a:pt x="271" y="287"/>
                    </a:lnTo>
                    <a:lnTo>
                      <a:pt x="271" y="296"/>
                    </a:lnTo>
                    <a:lnTo>
                      <a:pt x="271" y="306"/>
                    </a:lnTo>
                    <a:lnTo>
                      <a:pt x="271" y="315"/>
                    </a:lnTo>
                    <a:lnTo>
                      <a:pt x="271" y="325"/>
                    </a:lnTo>
                    <a:lnTo>
                      <a:pt x="271" y="334"/>
                    </a:lnTo>
                    <a:lnTo>
                      <a:pt x="271" y="344"/>
                    </a:lnTo>
                    <a:lnTo>
                      <a:pt x="271" y="354"/>
                    </a:lnTo>
                    <a:lnTo>
                      <a:pt x="271" y="364"/>
                    </a:lnTo>
                    <a:lnTo>
                      <a:pt x="271" y="374"/>
                    </a:lnTo>
                    <a:lnTo>
                      <a:pt x="271" y="384"/>
                    </a:lnTo>
                    <a:lnTo>
                      <a:pt x="271" y="394"/>
                    </a:lnTo>
                    <a:lnTo>
                      <a:pt x="271" y="405"/>
                    </a:lnTo>
                    <a:lnTo>
                      <a:pt x="271" y="415"/>
                    </a:lnTo>
                    <a:lnTo>
                      <a:pt x="271" y="425"/>
                    </a:lnTo>
                    <a:lnTo>
                      <a:pt x="271" y="436"/>
                    </a:lnTo>
                    <a:lnTo>
                      <a:pt x="271" y="445"/>
                    </a:lnTo>
                    <a:lnTo>
                      <a:pt x="271" y="456"/>
                    </a:lnTo>
                    <a:lnTo>
                      <a:pt x="271" y="467"/>
                    </a:lnTo>
                    <a:lnTo>
                      <a:pt x="271" y="477"/>
                    </a:lnTo>
                    <a:lnTo>
                      <a:pt x="269" y="487"/>
                    </a:lnTo>
                    <a:lnTo>
                      <a:pt x="269" y="497"/>
                    </a:lnTo>
                    <a:lnTo>
                      <a:pt x="269" y="508"/>
                    </a:lnTo>
                    <a:lnTo>
                      <a:pt x="269" y="517"/>
                    </a:lnTo>
                    <a:lnTo>
                      <a:pt x="269" y="528"/>
                    </a:lnTo>
                    <a:lnTo>
                      <a:pt x="269" y="537"/>
                    </a:lnTo>
                    <a:lnTo>
                      <a:pt x="269" y="548"/>
                    </a:lnTo>
                    <a:lnTo>
                      <a:pt x="269" y="557"/>
                    </a:lnTo>
                    <a:lnTo>
                      <a:pt x="269" y="567"/>
                    </a:lnTo>
                    <a:lnTo>
                      <a:pt x="269" y="578"/>
                    </a:lnTo>
                    <a:lnTo>
                      <a:pt x="269" y="587"/>
                    </a:lnTo>
                    <a:lnTo>
                      <a:pt x="269" y="595"/>
                    </a:lnTo>
                    <a:lnTo>
                      <a:pt x="268" y="605"/>
                    </a:lnTo>
                    <a:lnTo>
                      <a:pt x="268" y="614"/>
                    </a:lnTo>
                    <a:lnTo>
                      <a:pt x="268" y="624"/>
                    </a:lnTo>
                    <a:lnTo>
                      <a:pt x="268" y="632"/>
                    </a:lnTo>
                    <a:lnTo>
                      <a:pt x="268" y="640"/>
                    </a:lnTo>
                    <a:lnTo>
                      <a:pt x="268" y="650"/>
                    </a:lnTo>
                    <a:lnTo>
                      <a:pt x="268" y="658"/>
                    </a:lnTo>
                    <a:lnTo>
                      <a:pt x="268" y="666"/>
                    </a:lnTo>
                    <a:lnTo>
                      <a:pt x="268" y="673"/>
                    </a:lnTo>
                    <a:lnTo>
                      <a:pt x="268" y="682"/>
                    </a:lnTo>
                    <a:lnTo>
                      <a:pt x="268" y="689"/>
                    </a:lnTo>
                    <a:lnTo>
                      <a:pt x="268" y="697"/>
                    </a:lnTo>
                    <a:lnTo>
                      <a:pt x="268" y="704"/>
                    </a:lnTo>
                    <a:lnTo>
                      <a:pt x="268" y="712"/>
                    </a:lnTo>
                    <a:lnTo>
                      <a:pt x="268" y="719"/>
                    </a:lnTo>
                    <a:lnTo>
                      <a:pt x="267" y="726"/>
                    </a:lnTo>
                    <a:lnTo>
                      <a:pt x="267" y="735"/>
                    </a:lnTo>
                    <a:lnTo>
                      <a:pt x="267" y="742"/>
                    </a:lnTo>
                    <a:lnTo>
                      <a:pt x="267" y="750"/>
                    </a:lnTo>
                    <a:lnTo>
                      <a:pt x="267" y="757"/>
                    </a:lnTo>
                    <a:lnTo>
                      <a:pt x="267" y="765"/>
                    </a:lnTo>
                    <a:lnTo>
                      <a:pt x="267" y="772"/>
                    </a:lnTo>
                    <a:lnTo>
                      <a:pt x="267" y="781"/>
                    </a:lnTo>
                    <a:lnTo>
                      <a:pt x="266" y="788"/>
                    </a:lnTo>
                    <a:lnTo>
                      <a:pt x="266" y="796"/>
                    </a:lnTo>
                    <a:lnTo>
                      <a:pt x="266" y="803"/>
                    </a:lnTo>
                    <a:lnTo>
                      <a:pt x="266" y="811"/>
                    </a:lnTo>
                    <a:lnTo>
                      <a:pt x="266" y="819"/>
                    </a:lnTo>
                    <a:lnTo>
                      <a:pt x="264" y="826"/>
                    </a:lnTo>
                    <a:lnTo>
                      <a:pt x="264" y="834"/>
                    </a:lnTo>
                    <a:lnTo>
                      <a:pt x="264" y="841"/>
                    </a:lnTo>
                    <a:lnTo>
                      <a:pt x="264" y="848"/>
                    </a:lnTo>
                    <a:lnTo>
                      <a:pt x="263" y="855"/>
                    </a:lnTo>
                    <a:lnTo>
                      <a:pt x="263" y="863"/>
                    </a:lnTo>
                    <a:lnTo>
                      <a:pt x="262" y="870"/>
                    </a:lnTo>
                    <a:lnTo>
                      <a:pt x="262" y="878"/>
                    </a:lnTo>
                    <a:lnTo>
                      <a:pt x="262" y="885"/>
                    </a:lnTo>
                    <a:lnTo>
                      <a:pt x="261" y="892"/>
                    </a:lnTo>
                    <a:lnTo>
                      <a:pt x="261" y="899"/>
                    </a:lnTo>
                    <a:lnTo>
                      <a:pt x="261" y="906"/>
                    </a:lnTo>
                    <a:lnTo>
                      <a:pt x="259" y="913"/>
                    </a:lnTo>
                    <a:lnTo>
                      <a:pt x="259" y="920"/>
                    </a:lnTo>
                    <a:lnTo>
                      <a:pt x="258" y="926"/>
                    </a:lnTo>
                    <a:lnTo>
                      <a:pt x="258" y="933"/>
                    </a:lnTo>
                    <a:lnTo>
                      <a:pt x="257" y="940"/>
                    </a:lnTo>
                    <a:lnTo>
                      <a:pt x="256" y="946"/>
                    </a:lnTo>
                    <a:lnTo>
                      <a:pt x="256" y="953"/>
                    </a:lnTo>
                    <a:lnTo>
                      <a:pt x="255" y="959"/>
                    </a:lnTo>
                    <a:lnTo>
                      <a:pt x="255" y="965"/>
                    </a:lnTo>
                    <a:lnTo>
                      <a:pt x="253" y="972"/>
                    </a:lnTo>
                    <a:lnTo>
                      <a:pt x="252" y="978"/>
                    </a:lnTo>
                    <a:lnTo>
                      <a:pt x="252" y="984"/>
                    </a:lnTo>
                    <a:lnTo>
                      <a:pt x="251" y="990"/>
                    </a:lnTo>
                    <a:lnTo>
                      <a:pt x="250" y="996"/>
                    </a:lnTo>
                    <a:lnTo>
                      <a:pt x="248" y="1002"/>
                    </a:lnTo>
                    <a:lnTo>
                      <a:pt x="247" y="1006"/>
                    </a:lnTo>
                    <a:lnTo>
                      <a:pt x="247" y="1012"/>
                    </a:lnTo>
                    <a:lnTo>
                      <a:pt x="246" y="1018"/>
                    </a:lnTo>
                    <a:lnTo>
                      <a:pt x="245" y="1023"/>
                    </a:lnTo>
                    <a:lnTo>
                      <a:pt x="244" y="1028"/>
                    </a:lnTo>
                    <a:lnTo>
                      <a:pt x="242" y="1033"/>
                    </a:lnTo>
                    <a:lnTo>
                      <a:pt x="241" y="1038"/>
                    </a:lnTo>
                    <a:lnTo>
                      <a:pt x="240" y="1043"/>
                    </a:lnTo>
                    <a:lnTo>
                      <a:pt x="239" y="1046"/>
                    </a:lnTo>
                    <a:lnTo>
                      <a:pt x="237" y="1051"/>
                    </a:lnTo>
                    <a:lnTo>
                      <a:pt x="236" y="1056"/>
                    </a:lnTo>
                    <a:lnTo>
                      <a:pt x="235" y="1059"/>
                    </a:lnTo>
                    <a:lnTo>
                      <a:pt x="233" y="1064"/>
                    </a:lnTo>
                    <a:lnTo>
                      <a:pt x="231" y="1068"/>
                    </a:lnTo>
                    <a:lnTo>
                      <a:pt x="230" y="1071"/>
                    </a:lnTo>
                    <a:lnTo>
                      <a:pt x="229" y="1075"/>
                    </a:lnTo>
                    <a:lnTo>
                      <a:pt x="226" y="1078"/>
                    </a:lnTo>
                    <a:lnTo>
                      <a:pt x="225" y="1081"/>
                    </a:lnTo>
                    <a:lnTo>
                      <a:pt x="224" y="1084"/>
                    </a:lnTo>
                    <a:lnTo>
                      <a:pt x="222" y="1088"/>
                    </a:lnTo>
                    <a:lnTo>
                      <a:pt x="219" y="1091"/>
                    </a:lnTo>
                    <a:lnTo>
                      <a:pt x="218" y="1095"/>
                    </a:lnTo>
                    <a:lnTo>
                      <a:pt x="215" y="1098"/>
                    </a:lnTo>
                    <a:lnTo>
                      <a:pt x="213" y="1102"/>
                    </a:lnTo>
                    <a:lnTo>
                      <a:pt x="212" y="1106"/>
                    </a:lnTo>
                    <a:lnTo>
                      <a:pt x="209" y="1109"/>
                    </a:lnTo>
                    <a:lnTo>
                      <a:pt x="208" y="1113"/>
                    </a:lnTo>
                    <a:lnTo>
                      <a:pt x="206" y="1116"/>
                    </a:lnTo>
                    <a:lnTo>
                      <a:pt x="204" y="1119"/>
                    </a:lnTo>
                    <a:lnTo>
                      <a:pt x="203" y="1122"/>
                    </a:lnTo>
                    <a:lnTo>
                      <a:pt x="201" y="1126"/>
                    </a:lnTo>
                    <a:lnTo>
                      <a:pt x="200" y="1128"/>
                    </a:lnTo>
                    <a:lnTo>
                      <a:pt x="198" y="1132"/>
                    </a:lnTo>
                    <a:lnTo>
                      <a:pt x="197" y="1134"/>
                    </a:lnTo>
                    <a:lnTo>
                      <a:pt x="196" y="1137"/>
                    </a:lnTo>
                    <a:lnTo>
                      <a:pt x="195" y="1141"/>
                    </a:lnTo>
                    <a:lnTo>
                      <a:pt x="192" y="1143"/>
                    </a:lnTo>
                    <a:lnTo>
                      <a:pt x="192" y="1146"/>
                    </a:lnTo>
                    <a:lnTo>
                      <a:pt x="191" y="1149"/>
                    </a:lnTo>
                    <a:lnTo>
                      <a:pt x="190" y="1152"/>
                    </a:lnTo>
                    <a:lnTo>
                      <a:pt x="189" y="1155"/>
                    </a:lnTo>
                    <a:lnTo>
                      <a:pt x="187" y="1158"/>
                    </a:lnTo>
                    <a:lnTo>
                      <a:pt x="186" y="1161"/>
                    </a:lnTo>
                    <a:lnTo>
                      <a:pt x="185" y="1163"/>
                    </a:lnTo>
                    <a:lnTo>
                      <a:pt x="184" y="1166"/>
                    </a:lnTo>
                    <a:lnTo>
                      <a:pt x="184" y="1168"/>
                    </a:lnTo>
                    <a:lnTo>
                      <a:pt x="182" y="1172"/>
                    </a:lnTo>
                    <a:lnTo>
                      <a:pt x="181" y="1174"/>
                    </a:lnTo>
                    <a:lnTo>
                      <a:pt x="181" y="1176"/>
                    </a:lnTo>
                    <a:lnTo>
                      <a:pt x="180" y="1180"/>
                    </a:lnTo>
                    <a:lnTo>
                      <a:pt x="180" y="1182"/>
                    </a:lnTo>
                    <a:lnTo>
                      <a:pt x="179" y="1185"/>
                    </a:lnTo>
                    <a:lnTo>
                      <a:pt x="178" y="1187"/>
                    </a:lnTo>
                    <a:lnTo>
                      <a:pt x="178" y="1191"/>
                    </a:lnTo>
                    <a:lnTo>
                      <a:pt x="176" y="1193"/>
                    </a:lnTo>
                    <a:lnTo>
                      <a:pt x="176" y="1195"/>
                    </a:lnTo>
                    <a:lnTo>
                      <a:pt x="175" y="1198"/>
                    </a:lnTo>
                    <a:lnTo>
                      <a:pt x="175" y="1201"/>
                    </a:lnTo>
                    <a:lnTo>
                      <a:pt x="175" y="1204"/>
                    </a:lnTo>
                    <a:lnTo>
                      <a:pt x="174" y="1206"/>
                    </a:lnTo>
                    <a:lnTo>
                      <a:pt x="174" y="1208"/>
                    </a:lnTo>
                    <a:lnTo>
                      <a:pt x="174" y="1212"/>
                    </a:lnTo>
                    <a:lnTo>
                      <a:pt x="173" y="1214"/>
                    </a:lnTo>
                    <a:lnTo>
                      <a:pt x="173" y="1217"/>
                    </a:lnTo>
                    <a:lnTo>
                      <a:pt x="173" y="1220"/>
                    </a:lnTo>
                    <a:lnTo>
                      <a:pt x="173" y="1222"/>
                    </a:lnTo>
                    <a:lnTo>
                      <a:pt x="171" y="1226"/>
                    </a:lnTo>
                    <a:lnTo>
                      <a:pt x="171" y="1228"/>
                    </a:lnTo>
                    <a:lnTo>
                      <a:pt x="171" y="1231"/>
                    </a:lnTo>
                    <a:lnTo>
                      <a:pt x="171" y="1234"/>
                    </a:lnTo>
                    <a:lnTo>
                      <a:pt x="171" y="1237"/>
                    </a:lnTo>
                    <a:lnTo>
                      <a:pt x="170" y="1240"/>
                    </a:lnTo>
                    <a:lnTo>
                      <a:pt x="170" y="1243"/>
                    </a:lnTo>
                    <a:lnTo>
                      <a:pt x="170" y="1246"/>
                    </a:lnTo>
                    <a:lnTo>
                      <a:pt x="170" y="1248"/>
                    </a:lnTo>
                    <a:lnTo>
                      <a:pt x="170" y="1252"/>
                    </a:lnTo>
                    <a:lnTo>
                      <a:pt x="170" y="1254"/>
                    </a:lnTo>
                    <a:lnTo>
                      <a:pt x="170" y="1258"/>
                    </a:lnTo>
                    <a:lnTo>
                      <a:pt x="170" y="1261"/>
                    </a:lnTo>
                    <a:lnTo>
                      <a:pt x="170" y="1265"/>
                    </a:lnTo>
                    <a:lnTo>
                      <a:pt x="170" y="1267"/>
                    </a:lnTo>
                    <a:lnTo>
                      <a:pt x="170" y="1271"/>
                    </a:lnTo>
                    <a:lnTo>
                      <a:pt x="170" y="1274"/>
                    </a:lnTo>
                    <a:lnTo>
                      <a:pt x="170" y="1278"/>
                    </a:lnTo>
                    <a:lnTo>
                      <a:pt x="170" y="1282"/>
                    </a:lnTo>
                    <a:lnTo>
                      <a:pt x="170" y="1285"/>
                    </a:lnTo>
                    <a:lnTo>
                      <a:pt x="170" y="1287"/>
                    </a:lnTo>
                    <a:lnTo>
                      <a:pt x="170" y="1291"/>
                    </a:lnTo>
                    <a:lnTo>
                      <a:pt x="170" y="1293"/>
                    </a:lnTo>
                    <a:lnTo>
                      <a:pt x="170" y="1297"/>
                    </a:lnTo>
                    <a:lnTo>
                      <a:pt x="170" y="1300"/>
                    </a:lnTo>
                    <a:lnTo>
                      <a:pt x="170" y="1303"/>
                    </a:lnTo>
                    <a:lnTo>
                      <a:pt x="170" y="1305"/>
                    </a:lnTo>
                    <a:lnTo>
                      <a:pt x="170" y="1308"/>
                    </a:lnTo>
                    <a:lnTo>
                      <a:pt x="170" y="1310"/>
                    </a:lnTo>
                    <a:lnTo>
                      <a:pt x="171" y="1313"/>
                    </a:lnTo>
                    <a:lnTo>
                      <a:pt x="171" y="1316"/>
                    </a:lnTo>
                    <a:lnTo>
                      <a:pt x="171" y="1318"/>
                    </a:lnTo>
                    <a:lnTo>
                      <a:pt x="171" y="1320"/>
                    </a:lnTo>
                    <a:lnTo>
                      <a:pt x="171" y="1322"/>
                    </a:lnTo>
                    <a:lnTo>
                      <a:pt x="171" y="1324"/>
                    </a:lnTo>
                    <a:lnTo>
                      <a:pt x="171" y="1326"/>
                    </a:lnTo>
                    <a:lnTo>
                      <a:pt x="171" y="1329"/>
                    </a:lnTo>
                    <a:lnTo>
                      <a:pt x="171" y="1330"/>
                    </a:lnTo>
                    <a:lnTo>
                      <a:pt x="173" y="1332"/>
                    </a:lnTo>
                    <a:lnTo>
                      <a:pt x="173" y="1335"/>
                    </a:lnTo>
                    <a:lnTo>
                      <a:pt x="173" y="1336"/>
                    </a:lnTo>
                    <a:lnTo>
                      <a:pt x="173" y="1337"/>
                    </a:lnTo>
                    <a:lnTo>
                      <a:pt x="173" y="1339"/>
                    </a:lnTo>
                    <a:lnTo>
                      <a:pt x="173" y="1341"/>
                    </a:lnTo>
                    <a:lnTo>
                      <a:pt x="174" y="1342"/>
                    </a:lnTo>
                    <a:lnTo>
                      <a:pt x="174" y="1344"/>
                    </a:lnTo>
                    <a:lnTo>
                      <a:pt x="174" y="1345"/>
                    </a:lnTo>
                    <a:lnTo>
                      <a:pt x="174" y="1346"/>
                    </a:lnTo>
                    <a:lnTo>
                      <a:pt x="174" y="1348"/>
                    </a:lnTo>
                    <a:lnTo>
                      <a:pt x="174" y="1349"/>
                    </a:lnTo>
                    <a:lnTo>
                      <a:pt x="175" y="1350"/>
                    </a:lnTo>
                    <a:lnTo>
                      <a:pt x="175" y="1351"/>
                    </a:lnTo>
                    <a:lnTo>
                      <a:pt x="175" y="1352"/>
                    </a:lnTo>
                    <a:lnTo>
                      <a:pt x="175" y="1354"/>
                    </a:lnTo>
                    <a:lnTo>
                      <a:pt x="175" y="1355"/>
                    </a:lnTo>
                    <a:lnTo>
                      <a:pt x="175" y="1356"/>
                    </a:lnTo>
                    <a:lnTo>
                      <a:pt x="175" y="1356"/>
                    </a:lnTo>
                    <a:lnTo>
                      <a:pt x="176" y="1357"/>
                    </a:lnTo>
                    <a:lnTo>
                      <a:pt x="176" y="1358"/>
                    </a:lnTo>
                    <a:lnTo>
                      <a:pt x="176" y="1358"/>
                    </a:lnTo>
                    <a:lnTo>
                      <a:pt x="176" y="1359"/>
                    </a:lnTo>
                    <a:lnTo>
                      <a:pt x="176" y="1361"/>
                    </a:lnTo>
                    <a:lnTo>
                      <a:pt x="176" y="1361"/>
                    </a:lnTo>
                    <a:lnTo>
                      <a:pt x="176" y="1362"/>
                    </a:lnTo>
                    <a:lnTo>
                      <a:pt x="176" y="1362"/>
                    </a:lnTo>
                    <a:lnTo>
                      <a:pt x="178" y="1363"/>
                    </a:lnTo>
                    <a:lnTo>
                      <a:pt x="178" y="1364"/>
                    </a:lnTo>
                    <a:lnTo>
                      <a:pt x="178" y="1364"/>
                    </a:lnTo>
                    <a:lnTo>
                      <a:pt x="178" y="1365"/>
                    </a:lnTo>
                    <a:lnTo>
                      <a:pt x="178" y="1365"/>
                    </a:lnTo>
                    <a:lnTo>
                      <a:pt x="178" y="1367"/>
                    </a:lnTo>
                    <a:lnTo>
                      <a:pt x="215" y="1355"/>
                    </a:lnTo>
                    <a:lnTo>
                      <a:pt x="215" y="1355"/>
                    </a:lnTo>
                    <a:lnTo>
                      <a:pt x="215" y="1354"/>
                    </a:lnTo>
                    <a:lnTo>
                      <a:pt x="215" y="1354"/>
                    </a:lnTo>
                    <a:lnTo>
                      <a:pt x="215" y="1352"/>
                    </a:lnTo>
                    <a:lnTo>
                      <a:pt x="215" y="1351"/>
                    </a:lnTo>
                    <a:lnTo>
                      <a:pt x="215" y="1351"/>
                    </a:lnTo>
                    <a:lnTo>
                      <a:pt x="215" y="1350"/>
                    </a:lnTo>
                    <a:lnTo>
                      <a:pt x="215" y="1349"/>
                    </a:lnTo>
                    <a:lnTo>
                      <a:pt x="215" y="1346"/>
                    </a:lnTo>
                    <a:lnTo>
                      <a:pt x="215" y="1345"/>
                    </a:lnTo>
                    <a:lnTo>
                      <a:pt x="215" y="1344"/>
                    </a:lnTo>
                    <a:lnTo>
                      <a:pt x="215" y="1342"/>
                    </a:lnTo>
                    <a:lnTo>
                      <a:pt x="215" y="1341"/>
                    </a:lnTo>
                    <a:lnTo>
                      <a:pt x="215" y="1339"/>
                    </a:lnTo>
                    <a:lnTo>
                      <a:pt x="215" y="1337"/>
                    </a:lnTo>
                    <a:lnTo>
                      <a:pt x="214" y="1335"/>
                    </a:lnTo>
                    <a:lnTo>
                      <a:pt x="214" y="1332"/>
                    </a:lnTo>
                    <a:lnTo>
                      <a:pt x="214" y="1330"/>
                    </a:lnTo>
                    <a:lnTo>
                      <a:pt x="214" y="1328"/>
                    </a:lnTo>
                    <a:lnTo>
                      <a:pt x="214" y="1325"/>
                    </a:lnTo>
                    <a:lnTo>
                      <a:pt x="214" y="1323"/>
                    </a:lnTo>
                    <a:lnTo>
                      <a:pt x="214" y="1320"/>
                    </a:lnTo>
                    <a:lnTo>
                      <a:pt x="214" y="1318"/>
                    </a:lnTo>
                    <a:lnTo>
                      <a:pt x="214" y="1315"/>
                    </a:lnTo>
                    <a:lnTo>
                      <a:pt x="215" y="1312"/>
                    </a:lnTo>
                    <a:lnTo>
                      <a:pt x="215" y="1309"/>
                    </a:lnTo>
                    <a:lnTo>
                      <a:pt x="215" y="1306"/>
                    </a:lnTo>
                    <a:lnTo>
                      <a:pt x="215" y="1303"/>
                    </a:lnTo>
                    <a:lnTo>
                      <a:pt x="215" y="1300"/>
                    </a:lnTo>
                    <a:lnTo>
                      <a:pt x="215" y="1297"/>
                    </a:lnTo>
                    <a:lnTo>
                      <a:pt x="215" y="1293"/>
                    </a:lnTo>
                    <a:lnTo>
                      <a:pt x="215" y="1290"/>
                    </a:lnTo>
                    <a:lnTo>
                      <a:pt x="215" y="1287"/>
                    </a:lnTo>
                    <a:lnTo>
                      <a:pt x="217" y="1284"/>
                    </a:lnTo>
                    <a:lnTo>
                      <a:pt x="217" y="1280"/>
                    </a:lnTo>
                    <a:lnTo>
                      <a:pt x="217" y="1277"/>
                    </a:lnTo>
                    <a:lnTo>
                      <a:pt x="217" y="1273"/>
                    </a:lnTo>
                    <a:lnTo>
                      <a:pt x="218" y="1270"/>
                    </a:lnTo>
                    <a:lnTo>
                      <a:pt x="218" y="1266"/>
                    </a:lnTo>
                    <a:lnTo>
                      <a:pt x="218" y="1263"/>
                    </a:lnTo>
                    <a:lnTo>
                      <a:pt x="219" y="1258"/>
                    </a:lnTo>
                    <a:lnTo>
                      <a:pt x="219" y="1254"/>
                    </a:lnTo>
                    <a:lnTo>
                      <a:pt x="220" y="1251"/>
                    </a:lnTo>
                    <a:lnTo>
                      <a:pt x="220" y="1247"/>
                    </a:lnTo>
                    <a:lnTo>
                      <a:pt x="222" y="1243"/>
                    </a:lnTo>
                    <a:lnTo>
                      <a:pt x="222" y="1239"/>
                    </a:lnTo>
                    <a:lnTo>
                      <a:pt x="223" y="1235"/>
                    </a:lnTo>
                    <a:lnTo>
                      <a:pt x="223" y="1232"/>
                    </a:lnTo>
                    <a:lnTo>
                      <a:pt x="224" y="1227"/>
                    </a:lnTo>
                    <a:lnTo>
                      <a:pt x="225" y="1224"/>
                    </a:lnTo>
                    <a:lnTo>
                      <a:pt x="225" y="1219"/>
                    </a:lnTo>
                    <a:lnTo>
                      <a:pt x="226" y="1215"/>
                    </a:lnTo>
                    <a:lnTo>
                      <a:pt x="228" y="1212"/>
                    </a:lnTo>
                    <a:lnTo>
                      <a:pt x="229" y="1207"/>
                    </a:lnTo>
                    <a:lnTo>
                      <a:pt x="230" y="1204"/>
                    </a:lnTo>
                    <a:lnTo>
                      <a:pt x="230" y="1200"/>
                    </a:lnTo>
                    <a:lnTo>
                      <a:pt x="231" y="1195"/>
                    </a:lnTo>
                    <a:lnTo>
                      <a:pt x="233" y="1192"/>
                    </a:lnTo>
                    <a:lnTo>
                      <a:pt x="234" y="1187"/>
                    </a:lnTo>
                    <a:lnTo>
                      <a:pt x="235" y="1183"/>
                    </a:lnTo>
                    <a:lnTo>
                      <a:pt x="237" y="1180"/>
                    </a:lnTo>
                    <a:lnTo>
                      <a:pt x="239" y="1175"/>
                    </a:lnTo>
                    <a:lnTo>
                      <a:pt x="240" y="1172"/>
                    </a:lnTo>
                    <a:lnTo>
                      <a:pt x="241" y="1168"/>
                    </a:lnTo>
                    <a:lnTo>
                      <a:pt x="242" y="1165"/>
                    </a:lnTo>
                    <a:lnTo>
                      <a:pt x="244" y="1161"/>
                    </a:lnTo>
                    <a:lnTo>
                      <a:pt x="245" y="1158"/>
                    </a:lnTo>
                    <a:lnTo>
                      <a:pt x="246" y="1154"/>
                    </a:lnTo>
                    <a:lnTo>
                      <a:pt x="248" y="1150"/>
                    </a:lnTo>
                    <a:lnTo>
                      <a:pt x="250" y="1148"/>
                    </a:lnTo>
                    <a:lnTo>
                      <a:pt x="251" y="1145"/>
                    </a:lnTo>
                    <a:lnTo>
                      <a:pt x="252" y="1142"/>
                    </a:lnTo>
                    <a:lnTo>
                      <a:pt x="253" y="1140"/>
                    </a:lnTo>
                    <a:lnTo>
                      <a:pt x="255" y="1137"/>
                    </a:lnTo>
                    <a:lnTo>
                      <a:pt x="256" y="1135"/>
                    </a:lnTo>
                    <a:lnTo>
                      <a:pt x="257" y="1133"/>
                    </a:lnTo>
                    <a:lnTo>
                      <a:pt x="258" y="1130"/>
                    </a:lnTo>
                    <a:lnTo>
                      <a:pt x="259" y="1128"/>
                    </a:lnTo>
                    <a:lnTo>
                      <a:pt x="261" y="1126"/>
                    </a:lnTo>
                    <a:lnTo>
                      <a:pt x="262" y="1123"/>
                    </a:lnTo>
                    <a:lnTo>
                      <a:pt x="263" y="1121"/>
                    </a:lnTo>
                    <a:lnTo>
                      <a:pt x="264" y="1119"/>
                    </a:lnTo>
                    <a:lnTo>
                      <a:pt x="266" y="1116"/>
                    </a:lnTo>
                    <a:lnTo>
                      <a:pt x="267" y="1114"/>
                    </a:lnTo>
                    <a:lnTo>
                      <a:pt x="269" y="1113"/>
                    </a:lnTo>
                    <a:lnTo>
                      <a:pt x="271" y="1110"/>
                    </a:lnTo>
                    <a:lnTo>
                      <a:pt x="272" y="1108"/>
                    </a:lnTo>
                    <a:lnTo>
                      <a:pt x="273" y="1106"/>
                    </a:lnTo>
                    <a:lnTo>
                      <a:pt x="273" y="1103"/>
                    </a:lnTo>
                    <a:lnTo>
                      <a:pt x="275" y="1101"/>
                    </a:lnTo>
                    <a:lnTo>
                      <a:pt x="277" y="1098"/>
                    </a:lnTo>
                    <a:lnTo>
                      <a:pt x="278" y="1096"/>
                    </a:lnTo>
                    <a:lnTo>
                      <a:pt x="278" y="1094"/>
                    </a:lnTo>
                    <a:lnTo>
                      <a:pt x="280" y="1091"/>
                    </a:lnTo>
                    <a:lnTo>
                      <a:pt x="282" y="1089"/>
                    </a:lnTo>
                    <a:lnTo>
                      <a:pt x="282" y="1087"/>
                    </a:lnTo>
                    <a:lnTo>
                      <a:pt x="283" y="1084"/>
                    </a:lnTo>
                    <a:lnTo>
                      <a:pt x="284" y="1081"/>
                    </a:lnTo>
                    <a:lnTo>
                      <a:pt x="285" y="1078"/>
                    </a:lnTo>
                    <a:lnTo>
                      <a:pt x="286" y="1075"/>
                    </a:lnTo>
                    <a:lnTo>
                      <a:pt x="288" y="1071"/>
                    </a:lnTo>
                    <a:lnTo>
                      <a:pt x="289" y="1069"/>
                    </a:lnTo>
                    <a:lnTo>
                      <a:pt x="290" y="1065"/>
                    </a:lnTo>
                    <a:lnTo>
                      <a:pt x="291" y="1062"/>
                    </a:lnTo>
                    <a:lnTo>
                      <a:pt x="293" y="1057"/>
                    </a:lnTo>
                    <a:lnTo>
                      <a:pt x="293" y="1054"/>
                    </a:lnTo>
                    <a:lnTo>
                      <a:pt x="294" y="1050"/>
                    </a:lnTo>
                    <a:lnTo>
                      <a:pt x="295" y="1045"/>
                    </a:lnTo>
                    <a:lnTo>
                      <a:pt x="296" y="1041"/>
                    </a:lnTo>
                    <a:lnTo>
                      <a:pt x="297" y="1037"/>
                    </a:lnTo>
                    <a:lnTo>
                      <a:pt x="299" y="1031"/>
                    </a:lnTo>
                    <a:lnTo>
                      <a:pt x="300" y="1026"/>
                    </a:lnTo>
                    <a:lnTo>
                      <a:pt x="300" y="1022"/>
                    </a:lnTo>
                    <a:lnTo>
                      <a:pt x="301" y="1016"/>
                    </a:lnTo>
                    <a:lnTo>
                      <a:pt x="302" y="1010"/>
                    </a:lnTo>
                    <a:lnTo>
                      <a:pt x="304" y="1005"/>
                    </a:lnTo>
                    <a:lnTo>
                      <a:pt x="305" y="998"/>
                    </a:lnTo>
                    <a:lnTo>
                      <a:pt x="305" y="992"/>
                    </a:lnTo>
                    <a:lnTo>
                      <a:pt x="306" y="985"/>
                    </a:lnTo>
                    <a:lnTo>
                      <a:pt x="307" y="979"/>
                    </a:lnTo>
                    <a:lnTo>
                      <a:pt x="308" y="971"/>
                    </a:lnTo>
                    <a:lnTo>
                      <a:pt x="308" y="964"/>
                    </a:lnTo>
                    <a:lnTo>
                      <a:pt x="310" y="957"/>
                    </a:lnTo>
                    <a:lnTo>
                      <a:pt x="311" y="948"/>
                    </a:lnTo>
                    <a:lnTo>
                      <a:pt x="312" y="940"/>
                    </a:lnTo>
                    <a:lnTo>
                      <a:pt x="312" y="931"/>
                    </a:lnTo>
                    <a:lnTo>
                      <a:pt x="313" y="922"/>
                    </a:lnTo>
                    <a:lnTo>
                      <a:pt x="315" y="913"/>
                    </a:lnTo>
                    <a:lnTo>
                      <a:pt x="315" y="904"/>
                    </a:lnTo>
                    <a:lnTo>
                      <a:pt x="316" y="894"/>
                    </a:lnTo>
                    <a:lnTo>
                      <a:pt x="316" y="883"/>
                    </a:lnTo>
                    <a:lnTo>
                      <a:pt x="317" y="873"/>
                    </a:lnTo>
                    <a:lnTo>
                      <a:pt x="318" y="862"/>
                    </a:lnTo>
                    <a:lnTo>
                      <a:pt x="318" y="852"/>
                    </a:lnTo>
                    <a:lnTo>
                      <a:pt x="318" y="841"/>
                    </a:lnTo>
                    <a:lnTo>
                      <a:pt x="319" y="830"/>
                    </a:lnTo>
                    <a:lnTo>
                      <a:pt x="319" y="819"/>
                    </a:lnTo>
                    <a:lnTo>
                      <a:pt x="321" y="807"/>
                    </a:lnTo>
                    <a:lnTo>
                      <a:pt x="321" y="795"/>
                    </a:lnTo>
                    <a:lnTo>
                      <a:pt x="321" y="783"/>
                    </a:lnTo>
                    <a:lnTo>
                      <a:pt x="322" y="771"/>
                    </a:lnTo>
                    <a:lnTo>
                      <a:pt x="322" y="759"/>
                    </a:lnTo>
                    <a:lnTo>
                      <a:pt x="322" y="748"/>
                    </a:lnTo>
                    <a:lnTo>
                      <a:pt x="323" y="735"/>
                    </a:lnTo>
                    <a:lnTo>
                      <a:pt x="323" y="723"/>
                    </a:lnTo>
                    <a:lnTo>
                      <a:pt x="323" y="710"/>
                    </a:lnTo>
                    <a:lnTo>
                      <a:pt x="324" y="697"/>
                    </a:lnTo>
                    <a:lnTo>
                      <a:pt x="324" y="684"/>
                    </a:lnTo>
                    <a:lnTo>
                      <a:pt x="324" y="672"/>
                    </a:lnTo>
                    <a:lnTo>
                      <a:pt x="324" y="659"/>
                    </a:lnTo>
                    <a:lnTo>
                      <a:pt x="324" y="646"/>
                    </a:lnTo>
                    <a:lnTo>
                      <a:pt x="324" y="633"/>
                    </a:lnTo>
                    <a:lnTo>
                      <a:pt x="324" y="620"/>
                    </a:lnTo>
                    <a:lnTo>
                      <a:pt x="326" y="607"/>
                    </a:lnTo>
                    <a:lnTo>
                      <a:pt x="326" y="594"/>
                    </a:lnTo>
                    <a:lnTo>
                      <a:pt x="326" y="581"/>
                    </a:lnTo>
                    <a:lnTo>
                      <a:pt x="326" y="568"/>
                    </a:lnTo>
                    <a:lnTo>
                      <a:pt x="326" y="556"/>
                    </a:lnTo>
                    <a:lnTo>
                      <a:pt x="326" y="543"/>
                    </a:lnTo>
                    <a:lnTo>
                      <a:pt x="326" y="530"/>
                    </a:lnTo>
                    <a:lnTo>
                      <a:pt x="326" y="517"/>
                    </a:lnTo>
                    <a:lnTo>
                      <a:pt x="326" y="506"/>
                    </a:lnTo>
                    <a:lnTo>
                      <a:pt x="326" y="493"/>
                    </a:lnTo>
                    <a:lnTo>
                      <a:pt x="326" y="480"/>
                    </a:lnTo>
                    <a:lnTo>
                      <a:pt x="326" y="468"/>
                    </a:lnTo>
                    <a:lnTo>
                      <a:pt x="326" y="456"/>
                    </a:lnTo>
                    <a:lnTo>
                      <a:pt x="326" y="443"/>
                    </a:lnTo>
                    <a:lnTo>
                      <a:pt x="326" y="431"/>
                    </a:lnTo>
                    <a:lnTo>
                      <a:pt x="326" y="419"/>
                    </a:lnTo>
                    <a:lnTo>
                      <a:pt x="326" y="409"/>
                    </a:lnTo>
                    <a:lnTo>
                      <a:pt x="326" y="397"/>
                    </a:lnTo>
                    <a:lnTo>
                      <a:pt x="326" y="385"/>
                    </a:lnTo>
                    <a:lnTo>
                      <a:pt x="326" y="374"/>
                    </a:lnTo>
                    <a:lnTo>
                      <a:pt x="326" y="364"/>
                    </a:lnTo>
                    <a:lnTo>
                      <a:pt x="326" y="353"/>
                    </a:lnTo>
                    <a:lnTo>
                      <a:pt x="326" y="343"/>
                    </a:lnTo>
                    <a:lnTo>
                      <a:pt x="326" y="332"/>
                    </a:lnTo>
                    <a:lnTo>
                      <a:pt x="326" y="322"/>
                    </a:lnTo>
                    <a:lnTo>
                      <a:pt x="326" y="313"/>
                    </a:lnTo>
                    <a:lnTo>
                      <a:pt x="326" y="304"/>
                    </a:lnTo>
                    <a:lnTo>
                      <a:pt x="326" y="294"/>
                    </a:lnTo>
                    <a:lnTo>
                      <a:pt x="326" y="286"/>
                    </a:lnTo>
                    <a:lnTo>
                      <a:pt x="326" y="276"/>
                    </a:lnTo>
                    <a:lnTo>
                      <a:pt x="326" y="269"/>
                    </a:lnTo>
                    <a:lnTo>
                      <a:pt x="326" y="261"/>
                    </a:lnTo>
                    <a:lnTo>
                      <a:pt x="326" y="253"/>
                    </a:lnTo>
                    <a:lnTo>
                      <a:pt x="326" y="246"/>
                    </a:lnTo>
                    <a:lnTo>
                      <a:pt x="326" y="240"/>
                    </a:lnTo>
                    <a:lnTo>
                      <a:pt x="326" y="233"/>
                    </a:lnTo>
                    <a:lnTo>
                      <a:pt x="326" y="227"/>
                    </a:lnTo>
                    <a:lnTo>
                      <a:pt x="326" y="221"/>
                    </a:lnTo>
                    <a:lnTo>
                      <a:pt x="324" y="215"/>
                    </a:lnTo>
                    <a:lnTo>
                      <a:pt x="324" y="209"/>
                    </a:lnTo>
                    <a:lnTo>
                      <a:pt x="324" y="203"/>
                    </a:lnTo>
                    <a:lnTo>
                      <a:pt x="324" y="197"/>
                    </a:lnTo>
                    <a:lnTo>
                      <a:pt x="324" y="191"/>
                    </a:lnTo>
                    <a:lnTo>
                      <a:pt x="324" y="187"/>
                    </a:lnTo>
                    <a:lnTo>
                      <a:pt x="323" y="181"/>
                    </a:lnTo>
                    <a:lnTo>
                      <a:pt x="323" y="175"/>
                    </a:lnTo>
                    <a:lnTo>
                      <a:pt x="322" y="170"/>
                    </a:lnTo>
                    <a:lnTo>
                      <a:pt x="322" y="164"/>
                    </a:lnTo>
                    <a:lnTo>
                      <a:pt x="321" y="158"/>
                    </a:lnTo>
                    <a:lnTo>
                      <a:pt x="321" y="154"/>
                    </a:lnTo>
                    <a:lnTo>
                      <a:pt x="319" y="148"/>
                    </a:lnTo>
                    <a:lnTo>
                      <a:pt x="319" y="143"/>
                    </a:lnTo>
                    <a:lnTo>
                      <a:pt x="318" y="137"/>
                    </a:lnTo>
                    <a:lnTo>
                      <a:pt x="317" y="132"/>
                    </a:lnTo>
                    <a:lnTo>
                      <a:pt x="316" y="128"/>
                    </a:lnTo>
                    <a:lnTo>
                      <a:pt x="315" y="122"/>
                    </a:lnTo>
                    <a:lnTo>
                      <a:pt x="313" y="117"/>
                    </a:lnTo>
                    <a:lnTo>
                      <a:pt x="312" y="112"/>
                    </a:lnTo>
                    <a:lnTo>
                      <a:pt x="311" y="107"/>
                    </a:lnTo>
                    <a:lnTo>
                      <a:pt x="310" y="103"/>
                    </a:lnTo>
                    <a:lnTo>
                      <a:pt x="308" y="98"/>
                    </a:lnTo>
                    <a:lnTo>
                      <a:pt x="307" y="93"/>
                    </a:lnTo>
                    <a:lnTo>
                      <a:pt x="305" y="89"/>
                    </a:lnTo>
                    <a:lnTo>
                      <a:pt x="304" y="84"/>
                    </a:lnTo>
                    <a:lnTo>
                      <a:pt x="301" y="80"/>
                    </a:lnTo>
                    <a:lnTo>
                      <a:pt x="300" y="76"/>
                    </a:lnTo>
                    <a:lnTo>
                      <a:pt x="297" y="72"/>
                    </a:lnTo>
                    <a:lnTo>
                      <a:pt x="296" y="67"/>
                    </a:lnTo>
                    <a:lnTo>
                      <a:pt x="294" y="64"/>
                    </a:lnTo>
                    <a:lnTo>
                      <a:pt x="291" y="60"/>
                    </a:lnTo>
                    <a:lnTo>
                      <a:pt x="289" y="56"/>
                    </a:lnTo>
                    <a:lnTo>
                      <a:pt x="286" y="52"/>
                    </a:lnTo>
                    <a:lnTo>
                      <a:pt x="284" y="48"/>
                    </a:lnTo>
                    <a:lnTo>
                      <a:pt x="282" y="45"/>
                    </a:lnTo>
                    <a:lnTo>
                      <a:pt x="279" y="43"/>
                    </a:lnTo>
                    <a:lnTo>
                      <a:pt x="275" y="39"/>
                    </a:lnTo>
                    <a:lnTo>
                      <a:pt x="273" y="35"/>
                    </a:lnTo>
                    <a:lnTo>
                      <a:pt x="269" y="32"/>
                    </a:lnTo>
                    <a:lnTo>
                      <a:pt x="267" y="30"/>
                    </a:lnTo>
                    <a:lnTo>
                      <a:pt x="263" y="27"/>
                    </a:lnTo>
                    <a:lnTo>
                      <a:pt x="261" y="24"/>
                    </a:lnTo>
                    <a:lnTo>
                      <a:pt x="257" y="21"/>
                    </a:lnTo>
                    <a:lnTo>
                      <a:pt x="253" y="19"/>
                    </a:lnTo>
                    <a:lnTo>
                      <a:pt x="250" y="17"/>
                    </a:lnTo>
                    <a:lnTo>
                      <a:pt x="246" y="15"/>
                    </a:lnTo>
                    <a:lnTo>
                      <a:pt x="241" y="13"/>
                    </a:lnTo>
                    <a:lnTo>
                      <a:pt x="237" y="11"/>
                    </a:lnTo>
                    <a:lnTo>
                      <a:pt x="234" y="9"/>
                    </a:lnTo>
                    <a:lnTo>
                      <a:pt x="229" y="7"/>
                    </a:lnTo>
                    <a:lnTo>
                      <a:pt x="225" y="6"/>
                    </a:lnTo>
                    <a:lnTo>
                      <a:pt x="220" y="5"/>
                    </a:lnTo>
                    <a:lnTo>
                      <a:pt x="215" y="4"/>
                    </a:lnTo>
                    <a:lnTo>
                      <a:pt x="212" y="2"/>
                    </a:lnTo>
                    <a:lnTo>
                      <a:pt x="207" y="1"/>
                    </a:lnTo>
                    <a:lnTo>
                      <a:pt x="202" y="1"/>
                    </a:lnTo>
                    <a:lnTo>
                      <a:pt x="196" y="0"/>
                    </a:lnTo>
                    <a:lnTo>
                      <a:pt x="191" y="0"/>
                    </a:lnTo>
                    <a:lnTo>
                      <a:pt x="186" y="0"/>
                    </a:lnTo>
                    <a:lnTo>
                      <a:pt x="180" y="0"/>
                    </a:lnTo>
                    <a:lnTo>
                      <a:pt x="175" y="0"/>
                    </a:lnTo>
                    <a:lnTo>
                      <a:pt x="169" y="0"/>
                    </a:lnTo>
                    <a:lnTo>
                      <a:pt x="163" y="0"/>
                    </a:lnTo>
                    <a:lnTo>
                      <a:pt x="158" y="1"/>
                    </a:lnTo>
                    <a:lnTo>
                      <a:pt x="152" y="1"/>
                    </a:lnTo>
                    <a:lnTo>
                      <a:pt x="147" y="2"/>
                    </a:lnTo>
                    <a:lnTo>
                      <a:pt x="141" y="2"/>
                    </a:lnTo>
                    <a:lnTo>
                      <a:pt x="136" y="4"/>
                    </a:lnTo>
                    <a:lnTo>
                      <a:pt x="131" y="5"/>
                    </a:lnTo>
                    <a:lnTo>
                      <a:pt x="126" y="6"/>
                    </a:lnTo>
                    <a:lnTo>
                      <a:pt x="123" y="7"/>
                    </a:lnTo>
                    <a:lnTo>
                      <a:pt x="118" y="8"/>
                    </a:lnTo>
                    <a:lnTo>
                      <a:pt x="113" y="9"/>
                    </a:lnTo>
                    <a:lnTo>
                      <a:pt x="109" y="12"/>
                    </a:lnTo>
                    <a:lnTo>
                      <a:pt x="104" y="13"/>
                    </a:lnTo>
                    <a:lnTo>
                      <a:pt x="101" y="15"/>
                    </a:lnTo>
                    <a:lnTo>
                      <a:pt x="97" y="17"/>
                    </a:lnTo>
                    <a:lnTo>
                      <a:pt x="93" y="19"/>
                    </a:lnTo>
                    <a:lnTo>
                      <a:pt x="88" y="21"/>
                    </a:lnTo>
                    <a:lnTo>
                      <a:pt x="85" y="24"/>
                    </a:lnTo>
                    <a:lnTo>
                      <a:pt x="81" y="26"/>
                    </a:lnTo>
                    <a:lnTo>
                      <a:pt x="78" y="28"/>
                    </a:lnTo>
                    <a:lnTo>
                      <a:pt x="75" y="31"/>
                    </a:lnTo>
                    <a:lnTo>
                      <a:pt x="71" y="34"/>
                    </a:lnTo>
                    <a:lnTo>
                      <a:pt x="69" y="37"/>
                    </a:lnTo>
                    <a:lnTo>
                      <a:pt x="65" y="40"/>
                    </a:lnTo>
                    <a:lnTo>
                      <a:pt x="63" y="43"/>
                    </a:lnTo>
                    <a:lnTo>
                      <a:pt x="60" y="46"/>
                    </a:lnTo>
                    <a:lnTo>
                      <a:pt x="56" y="50"/>
                    </a:lnTo>
                    <a:lnTo>
                      <a:pt x="54" y="53"/>
                    </a:lnTo>
                    <a:lnTo>
                      <a:pt x="52" y="57"/>
                    </a:lnTo>
                    <a:lnTo>
                      <a:pt x="49" y="60"/>
                    </a:lnTo>
                    <a:lnTo>
                      <a:pt x="47" y="64"/>
                    </a:lnTo>
                    <a:lnTo>
                      <a:pt x="44" y="67"/>
                    </a:lnTo>
                    <a:lnTo>
                      <a:pt x="42" y="72"/>
                    </a:lnTo>
                    <a:lnTo>
                      <a:pt x="41" y="76"/>
                    </a:lnTo>
                    <a:lnTo>
                      <a:pt x="38" y="80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2" y="94"/>
                    </a:lnTo>
                    <a:lnTo>
                      <a:pt x="31" y="99"/>
                    </a:lnTo>
                    <a:lnTo>
                      <a:pt x="30" y="104"/>
                    </a:lnTo>
                    <a:lnTo>
                      <a:pt x="27" y="109"/>
                    </a:lnTo>
                    <a:lnTo>
                      <a:pt x="26" y="113"/>
                    </a:lnTo>
                    <a:lnTo>
                      <a:pt x="25" y="119"/>
                    </a:lnTo>
                    <a:lnTo>
                      <a:pt x="23" y="124"/>
                    </a:lnTo>
                    <a:lnTo>
                      <a:pt x="22" y="130"/>
                    </a:lnTo>
                    <a:lnTo>
                      <a:pt x="21" y="136"/>
                    </a:lnTo>
                    <a:lnTo>
                      <a:pt x="20" y="142"/>
                    </a:lnTo>
                    <a:lnTo>
                      <a:pt x="19" y="148"/>
                    </a:lnTo>
                    <a:lnTo>
                      <a:pt x="17" y="154"/>
                    </a:lnTo>
                    <a:lnTo>
                      <a:pt x="16" y="159"/>
                    </a:lnTo>
                    <a:lnTo>
                      <a:pt x="15" y="165"/>
                    </a:lnTo>
                    <a:lnTo>
                      <a:pt x="15" y="172"/>
                    </a:lnTo>
                    <a:lnTo>
                      <a:pt x="14" y="178"/>
                    </a:lnTo>
                    <a:lnTo>
                      <a:pt x="12" y="185"/>
                    </a:lnTo>
                    <a:lnTo>
                      <a:pt x="12" y="193"/>
                    </a:lnTo>
                    <a:lnTo>
                      <a:pt x="11" y="200"/>
                    </a:lnTo>
                    <a:lnTo>
                      <a:pt x="11" y="207"/>
                    </a:lnTo>
                    <a:lnTo>
                      <a:pt x="10" y="214"/>
                    </a:lnTo>
                    <a:lnTo>
                      <a:pt x="10" y="221"/>
                    </a:lnTo>
                    <a:lnTo>
                      <a:pt x="9" y="228"/>
                    </a:lnTo>
                    <a:lnTo>
                      <a:pt x="9" y="236"/>
                    </a:lnTo>
                    <a:lnTo>
                      <a:pt x="8" y="243"/>
                    </a:lnTo>
                    <a:lnTo>
                      <a:pt x="8" y="252"/>
                    </a:lnTo>
                    <a:lnTo>
                      <a:pt x="8" y="260"/>
                    </a:lnTo>
                    <a:lnTo>
                      <a:pt x="8" y="268"/>
                    </a:lnTo>
                    <a:lnTo>
                      <a:pt x="6" y="276"/>
                    </a:lnTo>
                    <a:lnTo>
                      <a:pt x="6" y="286"/>
                    </a:lnTo>
                    <a:lnTo>
                      <a:pt x="6" y="295"/>
                    </a:lnTo>
                    <a:lnTo>
                      <a:pt x="5" y="305"/>
                    </a:lnTo>
                    <a:lnTo>
                      <a:pt x="5" y="314"/>
                    </a:lnTo>
                    <a:lnTo>
                      <a:pt x="5" y="325"/>
                    </a:lnTo>
                    <a:lnTo>
                      <a:pt x="5" y="334"/>
                    </a:lnTo>
                    <a:lnTo>
                      <a:pt x="4" y="345"/>
                    </a:lnTo>
                    <a:lnTo>
                      <a:pt x="4" y="357"/>
                    </a:lnTo>
                    <a:lnTo>
                      <a:pt x="4" y="367"/>
                    </a:lnTo>
                    <a:lnTo>
                      <a:pt x="4" y="379"/>
                    </a:lnTo>
                    <a:lnTo>
                      <a:pt x="3" y="391"/>
                    </a:lnTo>
                    <a:lnTo>
                      <a:pt x="3" y="403"/>
                    </a:lnTo>
                    <a:lnTo>
                      <a:pt x="3" y="415"/>
                    </a:lnTo>
                    <a:lnTo>
                      <a:pt x="3" y="428"/>
                    </a:lnTo>
                    <a:lnTo>
                      <a:pt x="3" y="439"/>
                    </a:lnTo>
                    <a:lnTo>
                      <a:pt x="1" y="452"/>
                    </a:lnTo>
                    <a:lnTo>
                      <a:pt x="1" y="465"/>
                    </a:lnTo>
                    <a:lnTo>
                      <a:pt x="1" y="478"/>
                    </a:lnTo>
                    <a:lnTo>
                      <a:pt x="1" y="491"/>
                    </a:lnTo>
                    <a:lnTo>
                      <a:pt x="1" y="504"/>
                    </a:lnTo>
                    <a:lnTo>
                      <a:pt x="1" y="517"/>
                    </a:lnTo>
                    <a:lnTo>
                      <a:pt x="1" y="530"/>
                    </a:lnTo>
                    <a:lnTo>
                      <a:pt x="0" y="543"/>
                    </a:lnTo>
                    <a:lnTo>
                      <a:pt x="0" y="557"/>
                    </a:lnTo>
                    <a:lnTo>
                      <a:pt x="0" y="570"/>
                    </a:lnTo>
                    <a:lnTo>
                      <a:pt x="0" y="585"/>
                    </a:lnTo>
                    <a:lnTo>
                      <a:pt x="0" y="598"/>
                    </a:lnTo>
                    <a:lnTo>
                      <a:pt x="0" y="612"/>
                    </a:lnTo>
                    <a:lnTo>
                      <a:pt x="0" y="625"/>
                    </a:lnTo>
                    <a:lnTo>
                      <a:pt x="0" y="638"/>
                    </a:lnTo>
                    <a:lnTo>
                      <a:pt x="0" y="652"/>
                    </a:lnTo>
                    <a:lnTo>
                      <a:pt x="0" y="665"/>
                    </a:lnTo>
                    <a:lnTo>
                      <a:pt x="0" y="679"/>
                    </a:lnTo>
                    <a:lnTo>
                      <a:pt x="0" y="692"/>
                    </a:lnTo>
                    <a:lnTo>
                      <a:pt x="0" y="705"/>
                    </a:lnTo>
                    <a:lnTo>
                      <a:pt x="0" y="718"/>
                    </a:lnTo>
                    <a:lnTo>
                      <a:pt x="0" y="731"/>
                    </a:lnTo>
                    <a:lnTo>
                      <a:pt x="0" y="744"/>
                    </a:lnTo>
                    <a:lnTo>
                      <a:pt x="0" y="757"/>
                    </a:lnTo>
                    <a:lnTo>
                      <a:pt x="0" y="769"/>
                    </a:lnTo>
                    <a:lnTo>
                      <a:pt x="0" y="782"/>
                    </a:lnTo>
                    <a:lnTo>
                      <a:pt x="0" y="794"/>
                    </a:lnTo>
                    <a:lnTo>
                      <a:pt x="0" y="806"/>
                    </a:lnTo>
                    <a:lnTo>
                      <a:pt x="0" y="819"/>
                    </a:lnTo>
                    <a:lnTo>
                      <a:pt x="0" y="829"/>
                    </a:lnTo>
                    <a:lnTo>
                      <a:pt x="1" y="841"/>
                    </a:lnTo>
                    <a:lnTo>
                      <a:pt x="1" y="853"/>
                    </a:lnTo>
                    <a:lnTo>
                      <a:pt x="1" y="863"/>
                    </a:lnTo>
                    <a:lnTo>
                      <a:pt x="1" y="874"/>
                    </a:lnTo>
                    <a:lnTo>
                      <a:pt x="1" y="885"/>
                    </a:lnTo>
                    <a:lnTo>
                      <a:pt x="1" y="894"/>
                    </a:lnTo>
                    <a:lnTo>
                      <a:pt x="1" y="905"/>
                    </a:lnTo>
                    <a:lnTo>
                      <a:pt x="3" y="914"/>
                    </a:lnTo>
                    <a:lnTo>
                      <a:pt x="3" y="924"/>
                    </a:lnTo>
                    <a:lnTo>
                      <a:pt x="3" y="932"/>
                    </a:lnTo>
                    <a:lnTo>
                      <a:pt x="3" y="940"/>
                    </a:lnTo>
                    <a:lnTo>
                      <a:pt x="4" y="948"/>
                    </a:lnTo>
                    <a:lnTo>
                      <a:pt x="4" y="957"/>
                    </a:lnTo>
                    <a:lnTo>
                      <a:pt x="4" y="964"/>
                    </a:lnTo>
                    <a:lnTo>
                      <a:pt x="4" y="971"/>
                    </a:lnTo>
                    <a:lnTo>
                      <a:pt x="5" y="978"/>
                    </a:lnTo>
                    <a:lnTo>
                      <a:pt x="5" y="984"/>
                    </a:lnTo>
                    <a:lnTo>
                      <a:pt x="5" y="990"/>
                    </a:lnTo>
                    <a:lnTo>
                      <a:pt x="6" y="996"/>
                    </a:lnTo>
                    <a:lnTo>
                      <a:pt x="6" y="1002"/>
                    </a:lnTo>
                    <a:lnTo>
                      <a:pt x="8" y="1006"/>
                    </a:lnTo>
                    <a:lnTo>
                      <a:pt x="8" y="1012"/>
                    </a:lnTo>
                    <a:lnTo>
                      <a:pt x="9" y="1017"/>
                    </a:lnTo>
                    <a:lnTo>
                      <a:pt x="9" y="1022"/>
                    </a:lnTo>
                    <a:lnTo>
                      <a:pt x="10" y="1026"/>
                    </a:lnTo>
                    <a:lnTo>
                      <a:pt x="10" y="1031"/>
                    </a:lnTo>
                    <a:lnTo>
                      <a:pt x="11" y="1036"/>
                    </a:lnTo>
                    <a:lnTo>
                      <a:pt x="11" y="1041"/>
                    </a:lnTo>
                    <a:lnTo>
                      <a:pt x="12" y="1045"/>
                    </a:lnTo>
                    <a:lnTo>
                      <a:pt x="14" y="1049"/>
                    </a:lnTo>
                    <a:lnTo>
                      <a:pt x="14" y="1054"/>
                    </a:lnTo>
                    <a:lnTo>
                      <a:pt x="15" y="1057"/>
                    </a:lnTo>
                    <a:lnTo>
                      <a:pt x="16" y="1061"/>
                    </a:lnTo>
                    <a:lnTo>
                      <a:pt x="17" y="1065"/>
                    </a:lnTo>
                    <a:lnTo>
                      <a:pt x="17" y="1069"/>
                    </a:lnTo>
                    <a:lnTo>
                      <a:pt x="19" y="1072"/>
                    </a:lnTo>
                    <a:lnTo>
                      <a:pt x="20" y="1076"/>
                    </a:lnTo>
                    <a:lnTo>
                      <a:pt x="21" y="1078"/>
                    </a:lnTo>
                    <a:lnTo>
                      <a:pt x="22" y="1082"/>
                    </a:lnTo>
                    <a:lnTo>
                      <a:pt x="22" y="1085"/>
                    </a:lnTo>
                    <a:lnTo>
                      <a:pt x="23" y="1088"/>
                    </a:lnTo>
                    <a:lnTo>
                      <a:pt x="25" y="1091"/>
                    </a:lnTo>
                    <a:lnTo>
                      <a:pt x="26" y="1094"/>
                    </a:lnTo>
                    <a:lnTo>
                      <a:pt x="27" y="1097"/>
                    </a:lnTo>
                    <a:lnTo>
                      <a:pt x="28" y="1100"/>
                    </a:lnTo>
                    <a:lnTo>
                      <a:pt x="30" y="1102"/>
                    </a:lnTo>
                    <a:lnTo>
                      <a:pt x="31" y="1104"/>
                    </a:lnTo>
                    <a:lnTo>
                      <a:pt x="31" y="1108"/>
                    </a:lnTo>
                    <a:lnTo>
                      <a:pt x="32" y="1110"/>
                    </a:lnTo>
                    <a:lnTo>
                      <a:pt x="33" y="1113"/>
                    </a:lnTo>
                    <a:lnTo>
                      <a:pt x="34" y="1115"/>
                    </a:lnTo>
                    <a:lnTo>
                      <a:pt x="36" y="1117"/>
                    </a:lnTo>
                    <a:lnTo>
                      <a:pt x="37" y="1120"/>
                    </a:lnTo>
                    <a:lnTo>
                      <a:pt x="38" y="1121"/>
                    </a:lnTo>
                    <a:lnTo>
                      <a:pt x="39" y="1123"/>
                    </a:lnTo>
                    <a:lnTo>
                      <a:pt x="41" y="1126"/>
                    </a:lnTo>
                    <a:lnTo>
                      <a:pt x="42" y="1128"/>
                    </a:lnTo>
                    <a:lnTo>
                      <a:pt x="43" y="1129"/>
                    </a:lnTo>
                    <a:lnTo>
                      <a:pt x="44" y="1132"/>
                    </a:lnTo>
                    <a:lnTo>
                      <a:pt x="45" y="1134"/>
                    </a:lnTo>
                    <a:lnTo>
                      <a:pt x="47" y="1136"/>
                    </a:lnTo>
                    <a:lnTo>
                      <a:pt x="48" y="1137"/>
                    </a:lnTo>
                    <a:lnTo>
                      <a:pt x="49" y="1140"/>
                    </a:lnTo>
                    <a:lnTo>
                      <a:pt x="50" y="1141"/>
                    </a:lnTo>
                    <a:lnTo>
                      <a:pt x="50" y="1143"/>
                    </a:lnTo>
                    <a:lnTo>
                      <a:pt x="52" y="1146"/>
                    </a:lnTo>
                    <a:lnTo>
                      <a:pt x="53" y="1147"/>
                    </a:lnTo>
                    <a:lnTo>
                      <a:pt x="54" y="1149"/>
                    </a:lnTo>
                    <a:lnTo>
                      <a:pt x="55" y="1152"/>
                    </a:lnTo>
                    <a:lnTo>
                      <a:pt x="56" y="1153"/>
                    </a:lnTo>
                    <a:lnTo>
                      <a:pt x="58" y="1155"/>
                    </a:lnTo>
                    <a:lnTo>
                      <a:pt x="59" y="1158"/>
                    </a:lnTo>
                    <a:lnTo>
                      <a:pt x="60" y="1159"/>
                    </a:lnTo>
                    <a:lnTo>
                      <a:pt x="61" y="1161"/>
                    </a:lnTo>
                    <a:lnTo>
                      <a:pt x="61" y="1162"/>
                    </a:lnTo>
                    <a:lnTo>
                      <a:pt x="63" y="1165"/>
                    </a:lnTo>
                    <a:lnTo>
                      <a:pt x="64" y="1167"/>
                    </a:lnTo>
                    <a:lnTo>
                      <a:pt x="65" y="1169"/>
                    </a:lnTo>
                    <a:lnTo>
                      <a:pt x="66" y="1172"/>
                    </a:lnTo>
                    <a:lnTo>
                      <a:pt x="66" y="1173"/>
                    </a:lnTo>
                    <a:lnTo>
                      <a:pt x="67" y="1175"/>
                    </a:lnTo>
                    <a:lnTo>
                      <a:pt x="69" y="1180"/>
                    </a:lnTo>
                    <a:lnTo>
                      <a:pt x="71" y="1183"/>
                    </a:lnTo>
                    <a:lnTo>
                      <a:pt x="72" y="1188"/>
                    </a:lnTo>
                    <a:lnTo>
                      <a:pt x="74" y="1192"/>
                    </a:lnTo>
                    <a:lnTo>
                      <a:pt x="75" y="1196"/>
                    </a:lnTo>
                    <a:lnTo>
                      <a:pt x="76" y="1200"/>
                    </a:lnTo>
                    <a:lnTo>
                      <a:pt x="77" y="1204"/>
                    </a:lnTo>
                    <a:lnTo>
                      <a:pt x="78" y="1208"/>
                    </a:lnTo>
                    <a:lnTo>
                      <a:pt x="80" y="1212"/>
                    </a:lnTo>
                    <a:lnTo>
                      <a:pt x="81" y="1215"/>
                    </a:lnTo>
                    <a:lnTo>
                      <a:pt x="81" y="1220"/>
                    </a:lnTo>
                    <a:lnTo>
                      <a:pt x="82" y="1224"/>
                    </a:lnTo>
                    <a:lnTo>
                      <a:pt x="83" y="1227"/>
                    </a:lnTo>
                    <a:lnTo>
                      <a:pt x="83" y="1231"/>
                    </a:lnTo>
                    <a:lnTo>
                      <a:pt x="85" y="1234"/>
                    </a:lnTo>
                    <a:lnTo>
                      <a:pt x="86" y="1239"/>
                    </a:lnTo>
                    <a:lnTo>
                      <a:pt x="86" y="1243"/>
                    </a:lnTo>
                    <a:lnTo>
                      <a:pt x="87" y="1246"/>
                    </a:lnTo>
                    <a:lnTo>
                      <a:pt x="87" y="1250"/>
                    </a:lnTo>
                    <a:lnTo>
                      <a:pt x="87" y="1253"/>
                    </a:lnTo>
                    <a:lnTo>
                      <a:pt x="88" y="1256"/>
                    </a:lnTo>
                    <a:lnTo>
                      <a:pt x="88" y="1259"/>
                    </a:lnTo>
                    <a:lnTo>
                      <a:pt x="88" y="1263"/>
                    </a:lnTo>
                    <a:lnTo>
                      <a:pt x="90" y="1266"/>
                    </a:lnTo>
                    <a:lnTo>
                      <a:pt x="90" y="1270"/>
                    </a:lnTo>
                    <a:lnTo>
                      <a:pt x="90" y="1272"/>
                    </a:lnTo>
                    <a:lnTo>
                      <a:pt x="90" y="1276"/>
                    </a:lnTo>
                    <a:lnTo>
                      <a:pt x="90" y="1279"/>
                    </a:lnTo>
                    <a:lnTo>
                      <a:pt x="90" y="1282"/>
                    </a:lnTo>
                    <a:lnTo>
                      <a:pt x="90" y="1285"/>
                    </a:lnTo>
                    <a:lnTo>
                      <a:pt x="90" y="1287"/>
                    </a:lnTo>
                    <a:lnTo>
                      <a:pt x="91" y="1291"/>
                    </a:lnTo>
                    <a:lnTo>
                      <a:pt x="90" y="1293"/>
                    </a:lnTo>
                    <a:lnTo>
                      <a:pt x="90" y="1296"/>
                    </a:lnTo>
                    <a:lnTo>
                      <a:pt x="90" y="1298"/>
                    </a:lnTo>
                    <a:lnTo>
                      <a:pt x="90" y="1300"/>
                    </a:lnTo>
                    <a:lnTo>
                      <a:pt x="90" y="1303"/>
                    </a:lnTo>
                    <a:lnTo>
                      <a:pt x="90" y="1306"/>
                    </a:lnTo>
                    <a:lnTo>
                      <a:pt x="90" y="1308"/>
                    </a:lnTo>
                    <a:lnTo>
                      <a:pt x="90" y="1310"/>
                    </a:lnTo>
                    <a:lnTo>
                      <a:pt x="90" y="1312"/>
                    </a:lnTo>
                    <a:lnTo>
                      <a:pt x="90" y="1315"/>
                    </a:lnTo>
                    <a:lnTo>
                      <a:pt x="88" y="1317"/>
                    </a:lnTo>
                    <a:lnTo>
                      <a:pt x="88" y="1318"/>
                    </a:lnTo>
                    <a:lnTo>
                      <a:pt x="88" y="1320"/>
                    </a:lnTo>
                    <a:lnTo>
                      <a:pt x="88" y="1322"/>
                    </a:lnTo>
                    <a:lnTo>
                      <a:pt x="88" y="1324"/>
                    </a:lnTo>
                    <a:lnTo>
                      <a:pt x="88" y="1325"/>
                    </a:lnTo>
                    <a:lnTo>
                      <a:pt x="87" y="1326"/>
                    </a:lnTo>
                    <a:lnTo>
                      <a:pt x="87" y="1329"/>
                    </a:lnTo>
                    <a:lnTo>
                      <a:pt x="87" y="1330"/>
                    </a:lnTo>
                    <a:lnTo>
                      <a:pt x="87" y="1331"/>
                    </a:lnTo>
                    <a:lnTo>
                      <a:pt x="87" y="1332"/>
                    </a:lnTo>
                    <a:lnTo>
                      <a:pt x="87" y="1333"/>
                    </a:lnTo>
                    <a:lnTo>
                      <a:pt x="87" y="1335"/>
                    </a:lnTo>
                    <a:lnTo>
                      <a:pt x="87" y="1335"/>
                    </a:lnTo>
                    <a:lnTo>
                      <a:pt x="86" y="1336"/>
                    </a:lnTo>
                    <a:lnTo>
                      <a:pt x="86" y="1336"/>
                    </a:lnTo>
                    <a:lnTo>
                      <a:pt x="86" y="1337"/>
                    </a:lnTo>
                    <a:lnTo>
                      <a:pt x="86" y="1337"/>
                    </a:lnTo>
                    <a:lnTo>
                      <a:pt x="86" y="1338"/>
                    </a:lnTo>
                    <a:lnTo>
                      <a:pt x="86" y="1338"/>
                    </a:lnTo>
                    <a:lnTo>
                      <a:pt x="129" y="1318"/>
                    </a:lnTo>
                    <a:lnTo>
                      <a:pt x="129" y="13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 625"/>
              <p:cNvSpPr>
                <a:spLocks/>
              </p:cNvSpPr>
              <p:nvPr/>
            </p:nvSpPr>
            <p:spPr bwMode="auto">
              <a:xfrm>
                <a:off x="4201" y="2505"/>
                <a:ext cx="50" cy="59"/>
              </a:xfrm>
              <a:custGeom>
                <a:avLst/>
                <a:gdLst/>
                <a:ahLst/>
                <a:cxnLst>
                  <a:cxn ang="0">
                    <a:pos x="60" y="24"/>
                  </a:cxn>
                  <a:cxn ang="0">
                    <a:pos x="60" y="31"/>
                  </a:cxn>
                  <a:cxn ang="0">
                    <a:pos x="60" y="41"/>
                  </a:cxn>
                  <a:cxn ang="0">
                    <a:pos x="60" y="56"/>
                  </a:cxn>
                  <a:cxn ang="0">
                    <a:pos x="58" y="73"/>
                  </a:cxn>
                  <a:cxn ang="0">
                    <a:pos x="57" y="95"/>
                  </a:cxn>
                  <a:cxn ang="0">
                    <a:pos x="55" y="118"/>
                  </a:cxn>
                  <a:cxn ang="0">
                    <a:pos x="52" y="143"/>
                  </a:cxn>
                  <a:cxn ang="0">
                    <a:pos x="50" y="167"/>
                  </a:cxn>
                  <a:cxn ang="0">
                    <a:pos x="47" y="188"/>
                  </a:cxn>
                  <a:cxn ang="0">
                    <a:pos x="47" y="208"/>
                  </a:cxn>
                  <a:cxn ang="0">
                    <a:pos x="50" y="226"/>
                  </a:cxn>
                  <a:cxn ang="0">
                    <a:pos x="55" y="238"/>
                  </a:cxn>
                  <a:cxn ang="0">
                    <a:pos x="64" y="245"/>
                  </a:cxn>
                  <a:cxn ang="0">
                    <a:pos x="80" y="245"/>
                  </a:cxn>
                  <a:cxn ang="0">
                    <a:pos x="90" y="240"/>
                  </a:cxn>
                  <a:cxn ang="0">
                    <a:pos x="96" y="233"/>
                  </a:cxn>
                  <a:cxn ang="0">
                    <a:pos x="99" y="223"/>
                  </a:cxn>
                  <a:cxn ang="0">
                    <a:pos x="101" y="210"/>
                  </a:cxn>
                  <a:cxn ang="0">
                    <a:pos x="101" y="196"/>
                  </a:cxn>
                  <a:cxn ang="0">
                    <a:pos x="100" y="182"/>
                  </a:cxn>
                  <a:cxn ang="0">
                    <a:pos x="99" y="165"/>
                  </a:cxn>
                  <a:cxn ang="0">
                    <a:pos x="96" y="150"/>
                  </a:cxn>
                  <a:cxn ang="0">
                    <a:pos x="95" y="135"/>
                  </a:cxn>
                  <a:cxn ang="0">
                    <a:pos x="94" y="121"/>
                  </a:cxn>
                  <a:cxn ang="0">
                    <a:pos x="93" y="108"/>
                  </a:cxn>
                  <a:cxn ang="0">
                    <a:pos x="93" y="96"/>
                  </a:cxn>
                  <a:cxn ang="0">
                    <a:pos x="93" y="85"/>
                  </a:cxn>
                  <a:cxn ang="0">
                    <a:pos x="93" y="75"/>
                  </a:cxn>
                  <a:cxn ang="0">
                    <a:pos x="94" y="64"/>
                  </a:cxn>
                  <a:cxn ang="0">
                    <a:pos x="95" y="53"/>
                  </a:cxn>
                  <a:cxn ang="0">
                    <a:pos x="149" y="1"/>
                  </a:cxn>
                  <a:cxn ang="0">
                    <a:pos x="148" y="10"/>
                  </a:cxn>
                  <a:cxn ang="0">
                    <a:pos x="145" y="21"/>
                  </a:cxn>
                  <a:cxn ang="0">
                    <a:pos x="144" y="39"/>
                  </a:cxn>
                  <a:cxn ang="0">
                    <a:pos x="141" y="60"/>
                  </a:cxn>
                  <a:cxn ang="0">
                    <a:pos x="141" y="85"/>
                  </a:cxn>
                  <a:cxn ang="0">
                    <a:pos x="143" y="113"/>
                  </a:cxn>
                  <a:cxn ang="0">
                    <a:pos x="146" y="145"/>
                  </a:cxn>
                  <a:cxn ang="0">
                    <a:pos x="150" y="180"/>
                  </a:cxn>
                  <a:cxn ang="0">
                    <a:pos x="150" y="210"/>
                  </a:cxn>
                  <a:cxn ang="0">
                    <a:pos x="146" y="235"/>
                  </a:cxn>
                  <a:cxn ang="0">
                    <a:pos x="139" y="255"/>
                  </a:cxn>
                  <a:cxn ang="0">
                    <a:pos x="129" y="272"/>
                  </a:cxn>
                  <a:cxn ang="0">
                    <a:pos x="116" y="284"/>
                  </a:cxn>
                  <a:cxn ang="0">
                    <a:pos x="99" y="291"/>
                  </a:cxn>
                  <a:cxn ang="0">
                    <a:pos x="79" y="294"/>
                  </a:cxn>
                  <a:cxn ang="0">
                    <a:pos x="56" y="293"/>
                  </a:cxn>
                  <a:cxn ang="0">
                    <a:pos x="36" y="287"/>
                  </a:cxn>
                  <a:cxn ang="0">
                    <a:pos x="20" y="276"/>
                  </a:cxn>
                  <a:cxn ang="0">
                    <a:pos x="9" y="261"/>
                  </a:cxn>
                  <a:cxn ang="0">
                    <a:pos x="2" y="241"/>
                  </a:cxn>
                  <a:cxn ang="0">
                    <a:pos x="0" y="215"/>
                  </a:cxn>
                  <a:cxn ang="0">
                    <a:pos x="0" y="186"/>
                  </a:cxn>
                  <a:cxn ang="0">
                    <a:pos x="4" y="151"/>
                  </a:cxn>
                  <a:cxn ang="0">
                    <a:pos x="7" y="130"/>
                  </a:cxn>
                  <a:cxn ang="0">
                    <a:pos x="9" y="113"/>
                  </a:cxn>
                  <a:cxn ang="0">
                    <a:pos x="12" y="96"/>
                  </a:cxn>
                  <a:cxn ang="0">
                    <a:pos x="13" y="80"/>
                  </a:cxn>
                  <a:cxn ang="0">
                    <a:pos x="14" y="65"/>
                  </a:cxn>
                  <a:cxn ang="0">
                    <a:pos x="14" y="51"/>
                  </a:cxn>
                  <a:cxn ang="0">
                    <a:pos x="16" y="38"/>
                  </a:cxn>
                  <a:cxn ang="0">
                    <a:pos x="16" y="26"/>
                  </a:cxn>
                </a:cxnLst>
                <a:rect l="0" t="0" r="r" b="b"/>
                <a:pathLst>
                  <a:path w="151" h="295">
                    <a:moveTo>
                      <a:pt x="58" y="19"/>
                    </a:moveTo>
                    <a:lnTo>
                      <a:pt x="58" y="19"/>
                    </a:lnTo>
                    <a:lnTo>
                      <a:pt x="58" y="19"/>
                    </a:lnTo>
                    <a:lnTo>
                      <a:pt x="58" y="20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0" y="31"/>
                    </a:lnTo>
                    <a:lnTo>
                      <a:pt x="60" y="32"/>
                    </a:lnTo>
                    <a:lnTo>
                      <a:pt x="60" y="33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4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60" y="49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2"/>
                    </a:lnTo>
                    <a:lnTo>
                      <a:pt x="58" y="64"/>
                    </a:lnTo>
                    <a:lnTo>
                      <a:pt x="58" y="66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58" y="73"/>
                    </a:lnTo>
                    <a:lnTo>
                      <a:pt x="58" y="76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7" y="84"/>
                    </a:lnTo>
                    <a:lnTo>
                      <a:pt x="57" y="86"/>
                    </a:lnTo>
                    <a:lnTo>
                      <a:pt x="57" y="89"/>
                    </a:lnTo>
                    <a:lnTo>
                      <a:pt x="57" y="91"/>
                    </a:lnTo>
                    <a:lnTo>
                      <a:pt x="57" y="95"/>
                    </a:lnTo>
                    <a:lnTo>
                      <a:pt x="57" y="97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6"/>
                    </a:lnTo>
                    <a:lnTo>
                      <a:pt x="56" y="109"/>
                    </a:lnTo>
                    <a:lnTo>
                      <a:pt x="56" y="112"/>
                    </a:lnTo>
                    <a:lnTo>
                      <a:pt x="55" y="116"/>
                    </a:lnTo>
                    <a:lnTo>
                      <a:pt x="55" y="118"/>
                    </a:lnTo>
                    <a:lnTo>
                      <a:pt x="55" y="122"/>
                    </a:lnTo>
                    <a:lnTo>
                      <a:pt x="55" y="125"/>
                    </a:lnTo>
                    <a:lnTo>
                      <a:pt x="53" y="128"/>
                    </a:lnTo>
                    <a:lnTo>
                      <a:pt x="53" y="131"/>
                    </a:lnTo>
                    <a:lnTo>
                      <a:pt x="53" y="134"/>
                    </a:lnTo>
                    <a:lnTo>
                      <a:pt x="52" y="137"/>
                    </a:lnTo>
                    <a:lnTo>
                      <a:pt x="52" y="139"/>
                    </a:lnTo>
                    <a:lnTo>
                      <a:pt x="52" y="143"/>
                    </a:lnTo>
                    <a:lnTo>
                      <a:pt x="52" y="145"/>
                    </a:lnTo>
                    <a:lnTo>
                      <a:pt x="51" y="149"/>
                    </a:lnTo>
                    <a:lnTo>
                      <a:pt x="51" y="151"/>
                    </a:lnTo>
                    <a:lnTo>
                      <a:pt x="51" y="155"/>
                    </a:lnTo>
                    <a:lnTo>
                      <a:pt x="50" y="157"/>
                    </a:lnTo>
                    <a:lnTo>
                      <a:pt x="50" y="161"/>
                    </a:lnTo>
                    <a:lnTo>
                      <a:pt x="50" y="163"/>
                    </a:lnTo>
                    <a:lnTo>
                      <a:pt x="50" y="167"/>
                    </a:lnTo>
                    <a:lnTo>
                      <a:pt x="49" y="169"/>
                    </a:lnTo>
                    <a:lnTo>
                      <a:pt x="49" y="171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7" y="180"/>
                    </a:lnTo>
                    <a:lnTo>
                      <a:pt x="47" y="183"/>
                    </a:lnTo>
                    <a:lnTo>
                      <a:pt x="47" y="186"/>
                    </a:lnTo>
                    <a:lnTo>
                      <a:pt x="47" y="188"/>
                    </a:lnTo>
                    <a:lnTo>
                      <a:pt x="47" y="191"/>
                    </a:lnTo>
                    <a:lnTo>
                      <a:pt x="47" y="194"/>
                    </a:lnTo>
                    <a:lnTo>
                      <a:pt x="47" y="196"/>
                    </a:lnTo>
                    <a:lnTo>
                      <a:pt x="47" y="199"/>
                    </a:lnTo>
                    <a:lnTo>
                      <a:pt x="47" y="201"/>
                    </a:lnTo>
                    <a:lnTo>
                      <a:pt x="47" y="203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7" y="210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7" y="217"/>
                    </a:lnTo>
                    <a:lnTo>
                      <a:pt x="49" y="220"/>
                    </a:lnTo>
                    <a:lnTo>
                      <a:pt x="49" y="221"/>
                    </a:lnTo>
                    <a:lnTo>
                      <a:pt x="49" y="223"/>
                    </a:lnTo>
                    <a:lnTo>
                      <a:pt x="50" y="226"/>
                    </a:lnTo>
                    <a:lnTo>
                      <a:pt x="50" y="227"/>
                    </a:lnTo>
                    <a:lnTo>
                      <a:pt x="50" y="229"/>
                    </a:lnTo>
                    <a:lnTo>
                      <a:pt x="51" y="230"/>
                    </a:lnTo>
                    <a:lnTo>
                      <a:pt x="51" y="232"/>
                    </a:lnTo>
                    <a:lnTo>
                      <a:pt x="52" y="233"/>
                    </a:lnTo>
                    <a:lnTo>
                      <a:pt x="53" y="235"/>
                    </a:lnTo>
                    <a:lnTo>
                      <a:pt x="53" y="236"/>
                    </a:lnTo>
                    <a:lnTo>
                      <a:pt x="55" y="238"/>
                    </a:lnTo>
                    <a:lnTo>
                      <a:pt x="56" y="239"/>
                    </a:lnTo>
                    <a:lnTo>
                      <a:pt x="57" y="240"/>
                    </a:lnTo>
                    <a:lnTo>
                      <a:pt x="58" y="241"/>
                    </a:lnTo>
                    <a:lnTo>
                      <a:pt x="60" y="241"/>
                    </a:lnTo>
                    <a:lnTo>
                      <a:pt x="61" y="242"/>
                    </a:lnTo>
                    <a:lnTo>
                      <a:pt x="62" y="243"/>
                    </a:lnTo>
                    <a:lnTo>
                      <a:pt x="63" y="243"/>
                    </a:lnTo>
                    <a:lnTo>
                      <a:pt x="64" y="245"/>
                    </a:lnTo>
                    <a:lnTo>
                      <a:pt x="67" y="245"/>
                    </a:lnTo>
                    <a:lnTo>
                      <a:pt x="68" y="245"/>
                    </a:lnTo>
                    <a:lnTo>
                      <a:pt x="69" y="245"/>
                    </a:lnTo>
                    <a:lnTo>
                      <a:pt x="72" y="245"/>
                    </a:lnTo>
                    <a:lnTo>
                      <a:pt x="74" y="245"/>
                    </a:lnTo>
                    <a:lnTo>
                      <a:pt x="75" y="245"/>
                    </a:lnTo>
                    <a:lnTo>
                      <a:pt x="78" y="245"/>
                    </a:lnTo>
                    <a:lnTo>
                      <a:pt x="80" y="245"/>
                    </a:lnTo>
                    <a:lnTo>
                      <a:pt x="83" y="243"/>
                    </a:lnTo>
                    <a:lnTo>
                      <a:pt x="85" y="243"/>
                    </a:lnTo>
                    <a:lnTo>
                      <a:pt x="85" y="242"/>
                    </a:lnTo>
                    <a:lnTo>
                      <a:pt x="86" y="242"/>
                    </a:lnTo>
                    <a:lnTo>
                      <a:pt x="88" y="242"/>
                    </a:lnTo>
                    <a:lnTo>
                      <a:pt x="89" y="241"/>
                    </a:lnTo>
                    <a:lnTo>
                      <a:pt x="89" y="241"/>
                    </a:lnTo>
                    <a:lnTo>
                      <a:pt x="90" y="240"/>
                    </a:lnTo>
                    <a:lnTo>
                      <a:pt x="91" y="239"/>
                    </a:lnTo>
                    <a:lnTo>
                      <a:pt x="93" y="239"/>
                    </a:lnTo>
                    <a:lnTo>
                      <a:pt x="93" y="238"/>
                    </a:lnTo>
                    <a:lnTo>
                      <a:pt x="94" y="236"/>
                    </a:lnTo>
                    <a:lnTo>
                      <a:pt x="94" y="236"/>
                    </a:lnTo>
                    <a:lnTo>
                      <a:pt x="95" y="235"/>
                    </a:lnTo>
                    <a:lnTo>
                      <a:pt x="95" y="234"/>
                    </a:lnTo>
                    <a:lnTo>
                      <a:pt x="96" y="233"/>
                    </a:lnTo>
                    <a:lnTo>
                      <a:pt x="96" y="232"/>
                    </a:lnTo>
                    <a:lnTo>
                      <a:pt x="96" y="230"/>
                    </a:lnTo>
                    <a:lnTo>
                      <a:pt x="97" y="229"/>
                    </a:lnTo>
                    <a:lnTo>
                      <a:pt x="97" y="228"/>
                    </a:lnTo>
                    <a:lnTo>
                      <a:pt x="97" y="227"/>
                    </a:lnTo>
                    <a:lnTo>
                      <a:pt x="99" y="226"/>
                    </a:lnTo>
                    <a:lnTo>
                      <a:pt x="99" y="225"/>
                    </a:lnTo>
                    <a:lnTo>
                      <a:pt x="99" y="223"/>
                    </a:lnTo>
                    <a:lnTo>
                      <a:pt x="99" y="222"/>
                    </a:lnTo>
                    <a:lnTo>
                      <a:pt x="100" y="220"/>
                    </a:lnTo>
                    <a:lnTo>
                      <a:pt x="100" y="219"/>
                    </a:lnTo>
                    <a:lnTo>
                      <a:pt x="100" y="217"/>
                    </a:lnTo>
                    <a:lnTo>
                      <a:pt x="100" y="215"/>
                    </a:lnTo>
                    <a:lnTo>
                      <a:pt x="100" y="214"/>
                    </a:lnTo>
                    <a:lnTo>
                      <a:pt x="100" y="213"/>
                    </a:lnTo>
                    <a:lnTo>
                      <a:pt x="101" y="210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6"/>
                    </a:lnTo>
                    <a:lnTo>
                      <a:pt x="101" y="204"/>
                    </a:lnTo>
                    <a:lnTo>
                      <a:pt x="101" y="202"/>
                    </a:lnTo>
                    <a:lnTo>
                      <a:pt x="101" y="200"/>
                    </a:lnTo>
                    <a:lnTo>
                      <a:pt x="101" y="199"/>
                    </a:lnTo>
                    <a:lnTo>
                      <a:pt x="101" y="196"/>
                    </a:lnTo>
                    <a:lnTo>
                      <a:pt x="101" y="195"/>
                    </a:lnTo>
                    <a:lnTo>
                      <a:pt x="101" y="193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100" y="187"/>
                    </a:lnTo>
                    <a:lnTo>
                      <a:pt x="100" y="186"/>
                    </a:lnTo>
                    <a:lnTo>
                      <a:pt x="100" y="183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7"/>
                    </a:lnTo>
                    <a:lnTo>
                      <a:pt x="99" y="175"/>
                    </a:lnTo>
                    <a:lnTo>
                      <a:pt x="99" y="174"/>
                    </a:lnTo>
                    <a:lnTo>
                      <a:pt x="99" y="171"/>
                    </a:lnTo>
                    <a:lnTo>
                      <a:pt x="99" y="169"/>
                    </a:lnTo>
                    <a:lnTo>
                      <a:pt x="99" y="168"/>
                    </a:lnTo>
                    <a:lnTo>
                      <a:pt x="99" y="165"/>
                    </a:lnTo>
                    <a:lnTo>
                      <a:pt x="97" y="164"/>
                    </a:lnTo>
                    <a:lnTo>
                      <a:pt x="97" y="162"/>
                    </a:lnTo>
                    <a:lnTo>
                      <a:pt x="97" y="160"/>
                    </a:lnTo>
                    <a:lnTo>
                      <a:pt x="97" y="158"/>
                    </a:lnTo>
                    <a:lnTo>
                      <a:pt x="97" y="156"/>
                    </a:lnTo>
                    <a:lnTo>
                      <a:pt x="97" y="154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6" y="148"/>
                    </a:lnTo>
                    <a:lnTo>
                      <a:pt x="96" y="147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5" y="141"/>
                    </a:lnTo>
                    <a:lnTo>
                      <a:pt x="95" y="138"/>
                    </a:lnTo>
                    <a:lnTo>
                      <a:pt x="95" y="136"/>
                    </a:lnTo>
                    <a:lnTo>
                      <a:pt x="95" y="135"/>
                    </a:lnTo>
                    <a:lnTo>
                      <a:pt x="95" y="132"/>
                    </a:lnTo>
                    <a:lnTo>
                      <a:pt x="95" y="131"/>
                    </a:lnTo>
                    <a:lnTo>
                      <a:pt x="94" y="129"/>
                    </a:lnTo>
                    <a:lnTo>
                      <a:pt x="94" y="128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2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4" y="116"/>
                    </a:lnTo>
                    <a:lnTo>
                      <a:pt x="94" y="113"/>
                    </a:lnTo>
                    <a:lnTo>
                      <a:pt x="93" y="112"/>
                    </a:lnTo>
                    <a:lnTo>
                      <a:pt x="93" y="111"/>
                    </a:lnTo>
                    <a:lnTo>
                      <a:pt x="93" y="109"/>
                    </a:lnTo>
                    <a:lnTo>
                      <a:pt x="93" y="108"/>
                    </a:lnTo>
                    <a:lnTo>
                      <a:pt x="93" y="106"/>
                    </a:lnTo>
                    <a:lnTo>
                      <a:pt x="93" y="105"/>
                    </a:lnTo>
                    <a:lnTo>
                      <a:pt x="93" y="103"/>
                    </a:lnTo>
                    <a:lnTo>
                      <a:pt x="93" y="102"/>
                    </a:lnTo>
                    <a:lnTo>
                      <a:pt x="93" y="100"/>
                    </a:lnTo>
                    <a:lnTo>
                      <a:pt x="93" y="99"/>
                    </a:lnTo>
                    <a:lnTo>
                      <a:pt x="93" y="97"/>
                    </a:lnTo>
                    <a:lnTo>
                      <a:pt x="93" y="96"/>
                    </a:lnTo>
                    <a:lnTo>
                      <a:pt x="93" y="95"/>
                    </a:lnTo>
                    <a:lnTo>
                      <a:pt x="93" y="93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7"/>
                    </a:lnTo>
                    <a:lnTo>
                      <a:pt x="93" y="86"/>
                    </a:lnTo>
                    <a:lnTo>
                      <a:pt x="93" y="85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3" y="82"/>
                    </a:lnTo>
                    <a:lnTo>
                      <a:pt x="93" y="79"/>
                    </a:lnTo>
                    <a:lnTo>
                      <a:pt x="93" y="78"/>
                    </a:lnTo>
                    <a:lnTo>
                      <a:pt x="93" y="77"/>
                    </a:lnTo>
                    <a:lnTo>
                      <a:pt x="93" y="76"/>
                    </a:lnTo>
                    <a:lnTo>
                      <a:pt x="93" y="75"/>
                    </a:lnTo>
                    <a:lnTo>
                      <a:pt x="93" y="73"/>
                    </a:lnTo>
                    <a:lnTo>
                      <a:pt x="93" y="72"/>
                    </a:lnTo>
                    <a:lnTo>
                      <a:pt x="93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6"/>
                    </a:lnTo>
                    <a:lnTo>
                      <a:pt x="94" y="65"/>
                    </a:lnTo>
                    <a:lnTo>
                      <a:pt x="94" y="64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7"/>
                    </a:lnTo>
                    <a:lnTo>
                      <a:pt x="95" y="56"/>
                    </a:lnTo>
                    <a:lnTo>
                      <a:pt x="95" y="54"/>
                    </a:lnTo>
                    <a:lnTo>
                      <a:pt x="95" y="53"/>
                    </a:lnTo>
                    <a:lnTo>
                      <a:pt x="95" y="52"/>
                    </a:lnTo>
                    <a:lnTo>
                      <a:pt x="95" y="5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1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4"/>
                    </a:lnTo>
                    <a:lnTo>
                      <a:pt x="149" y="5"/>
                    </a:lnTo>
                    <a:lnTo>
                      <a:pt x="149" y="6"/>
                    </a:lnTo>
                    <a:lnTo>
                      <a:pt x="148" y="7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1"/>
                    </a:lnTo>
                    <a:lnTo>
                      <a:pt x="148" y="12"/>
                    </a:lnTo>
                    <a:lnTo>
                      <a:pt x="146" y="13"/>
                    </a:lnTo>
                    <a:lnTo>
                      <a:pt x="146" y="15"/>
                    </a:lnTo>
                    <a:lnTo>
                      <a:pt x="146" y="17"/>
                    </a:lnTo>
                    <a:lnTo>
                      <a:pt x="146" y="18"/>
                    </a:lnTo>
                    <a:lnTo>
                      <a:pt x="145" y="20"/>
                    </a:lnTo>
                    <a:lnTo>
                      <a:pt x="145" y="21"/>
                    </a:lnTo>
                    <a:lnTo>
                      <a:pt x="145" y="24"/>
                    </a:lnTo>
                    <a:lnTo>
                      <a:pt x="145" y="26"/>
                    </a:lnTo>
                    <a:lnTo>
                      <a:pt x="145" y="27"/>
                    </a:lnTo>
                    <a:lnTo>
                      <a:pt x="145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3" y="44"/>
                    </a:lnTo>
                    <a:lnTo>
                      <a:pt x="143" y="46"/>
                    </a:lnTo>
                    <a:lnTo>
                      <a:pt x="143" y="49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3" y="57"/>
                    </a:lnTo>
                    <a:lnTo>
                      <a:pt x="141" y="60"/>
                    </a:lnTo>
                    <a:lnTo>
                      <a:pt x="141" y="63"/>
                    </a:lnTo>
                    <a:lnTo>
                      <a:pt x="141" y="66"/>
                    </a:lnTo>
                    <a:lnTo>
                      <a:pt x="141" y="69"/>
                    </a:lnTo>
                    <a:lnTo>
                      <a:pt x="141" y="72"/>
                    </a:lnTo>
                    <a:lnTo>
                      <a:pt x="141" y="76"/>
                    </a:lnTo>
                    <a:lnTo>
                      <a:pt x="141" y="78"/>
                    </a:lnTo>
                    <a:lnTo>
                      <a:pt x="141" y="82"/>
                    </a:lnTo>
                    <a:lnTo>
                      <a:pt x="141" y="85"/>
                    </a:lnTo>
                    <a:lnTo>
                      <a:pt x="141" y="89"/>
                    </a:lnTo>
                    <a:lnTo>
                      <a:pt x="141" y="92"/>
                    </a:lnTo>
                    <a:lnTo>
                      <a:pt x="141" y="96"/>
                    </a:lnTo>
                    <a:lnTo>
                      <a:pt x="143" y="99"/>
                    </a:lnTo>
                    <a:lnTo>
                      <a:pt x="143" y="103"/>
                    </a:lnTo>
                    <a:lnTo>
                      <a:pt x="143" y="106"/>
                    </a:lnTo>
                    <a:lnTo>
                      <a:pt x="143" y="110"/>
                    </a:lnTo>
                    <a:lnTo>
                      <a:pt x="143" y="113"/>
                    </a:lnTo>
                    <a:lnTo>
                      <a:pt x="144" y="117"/>
                    </a:lnTo>
                    <a:lnTo>
                      <a:pt x="144" y="122"/>
                    </a:lnTo>
                    <a:lnTo>
                      <a:pt x="144" y="125"/>
                    </a:lnTo>
                    <a:lnTo>
                      <a:pt x="145" y="129"/>
                    </a:lnTo>
                    <a:lnTo>
                      <a:pt x="145" y="134"/>
                    </a:lnTo>
                    <a:lnTo>
                      <a:pt x="145" y="137"/>
                    </a:lnTo>
                    <a:lnTo>
                      <a:pt x="146" y="141"/>
                    </a:lnTo>
                    <a:lnTo>
                      <a:pt x="146" y="145"/>
                    </a:lnTo>
                    <a:lnTo>
                      <a:pt x="148" y="150"/>
                    </a:lnTo>
                    <a:lnTo>
                      <a:pt x="148" y="154"/>
                    </a:lnTo>
                    <a:lnTo>
                      <a:pt x="149" y="158"/>
                    </a:lnTo>
                    <a:lnTo>
                      <a:pt x="149" y="163"/>
                    </a:lnTo>
                    <a:lnTo>
                      <a:pt x="150" y="168"/>
                    </a:lnTo>
                    <a:lnTo>
                      <a:pt x="150" y="171"/>
                    </a:lnTo>
                    <a:lnTo>
                      <a:pt x="150" y="176"/>
                    </a:lnTo>
                    <a:lnTo>
                      <a:pt x="150" y="180"/>
                    </a:lnTo>
                    <a:lnTo>
                      <a:pt x="150" y="184"/>
                    </a:lnTo>
                    <a:lnTo>
                      <a:pt x="150" y="188"/>
                    </a:lnTo>
                    <a:lnTo>
                      <a:pt x="150" y="191"/>
                    </a:lnTo>
                    <a:lnTo>
                      <a:pt x="150" y="195"/>
                    </a:lnTo>
                    <a:lnTo>
                      <a:pt x="151" y="200"/>
                    </a:lnTo>
                    <a:lnTo>
                      <a:pt x="150" y="202"/>
                    </a:lnTo>
                    <a:lnTo>
                      <a:pt x="150" y="207"/>
                    </a:lnTo>
                    <a:lnTo>
                      <a:pt x="150" y="210"/>
                    </a:lnTo>
                    <a:lnTo>
                      <a:pt x="150" y="213"/>
                    </a:lnTo>
                    <a:lnTo>
                      <a:pt x="150" y="216"/>
                    </a:lnTo>
                    <a:lnTo>
                      <a:pt x="149" y="220"/>
                    </a:lnTo>
                    <a:lnTo>
                      <a:pt x="149" y="223"/>
                    </a:lnTo>
                    <a:lnTo>
                      <a:pt x="149" y="226"/>
                    </a:lnTo>
                    <a:lnTo>
                      <a:pt x="148" y="229"/>
                    </a:lnTo>
                    <a:lnTo>
                      <a:pt x="148" y="232"/>
                    </a:lnTo>
                    <a:lnTo>
                      <a:pt x="146" y="235"/>
                    </a:lnTo>
                    <a:lnTo>
                      <a:pt x="146" y="238"/>
                    </a:lnTo>
                    <a:lnTo>
                      <a:pt x="145" y="241"/>
                    </a:lnTo>
                    <a:lnTo>
                      <a:pt x="144" y="243"/>
                    </a:lnTo>
                    <a:lnTo>
                      <a:pt x="144" y="246"/>
                    </a:lnTo>
                    <a:lnTo>
                      <a:pt x="143" y="248"/>
                    </a:lnTo>
                    <a:lnTo>
                      <a:pt x="141" y="250"/>
                    </a:lnTo>
                    <a:lnTo>
                      <a:pt x="140" y="253"/>
                    </a:lnTo>
                    <a:lnTo>
                      <a:pt x="139" y="255"/>
                    </a:lnTo>
                    <a:lnTo>
                      <a:pt x="139" y="258"/>
                    </a:lnTo>
                    <a:lnTo>
                      <a:pt x="138" y="260"/>
                    </a:lnTo>
                    <a:lnTo>
                      <a:pt x="137" y="262"/>
                    </a:lnTo>
                    <a:lnTo>
                      <a:pt x="135" y="265"/>
                    </a:lnTo>
                    <a:lnTo>
                      <a:pt x="133" y="266"/>
                    </a:lnTo>
                    <a:lnTo>
                      <a:pt x="132" y="268"/>
                    </a:lnTo>
                    <a:lnTo>
                      <a:pt x="130" y="271"/>
                    </a:lnTo>
                    <a:lnTo>
                      <a:pt x="129" y="272"/>
                    </a:lnTo>
                    <a:lnTo>
                      <a:pt x="128" y="274"/>
                    </a:lnTo>
                    <a:lnTo>
                      <a:pt x="126" y="275"/>
                    </a:lnTo>
                    <a:lnTo>
                      <a:pt x="124" y="276"/>
                    </a:lnTo>
                    <a:lnTo>
                      <a:pt x="123" y="278"/>
                    </a:lnTo>
                    <a:lnTo>
                      <a:pt x="121" y="280"/>
                    </a:lnTo>
                    <a:lnTo>
                      <a:pt x="119" y="281"/>
                    </a:lnTo>
                    <a:lnTo>
                      <a:pt x="117" y="282"/>
                    </a:lnTo>
                    <a:lnTo>
                      <a:pt x="116" y="284"/>
                    </a:lnTo>
                    <a:lnTo>
                      <a:pt x="113" y="285"/>
                    </a:lnTo>
                    <a:lnTo>
                      <a:pt x="112" y="286"/>
                    </a:lnTo>
                    <a:lnTo>
                      <a:pt x="110" y="287"/>
                    </a:lnTo>
                    <a:lnTo>
                      <a:pt x="107" y="288"/>
                    </a:lnTo>
                    <a:lnTo>
                      <a:pt x="106" y="288"/>
                    </a:lnTo>
                    <a:lnTo>
                      <a:pt x="104" y="289"/>
                    </a:lnTo>
                    <a:lnTo>
                      <a:pt x="101" y="291"/>
                    </a:lnTo>
                    <a:lnTo>
                      <a:pt x="99" y="291"/>
                    </a:lnTo>
                    <a:lnTo>
                      <a:pt x="96" y="292"/>
                    </a:lnTo>
                    <a:lnTo>
                      <a:pt x="94" y="292"/>
                    </a:lnTo>
                    <a:lnTo>
                      <a:pt x="93" y="293"/>
                    </a:lnTo>
                    <a:lnTo>
                      <a:pt x="90" y="293"/>
                    </a:lnTo>
                    <a:lnTo>
                      <a:pt x="88" y="294"/>
                    </a:lnTo>
                    <a:lnTo>
                      <a:pt x="84" y="294"/>
                    </a:lnTo>
                    <a:lnTo>
                      <a:pt x="82" y="294"/>
                    </a:lnTo>
                    <a:lnTo>
                      <a:pt x="79" y="294"/>
                    </a:lnTo>
                    <a:lnTo>
                      <a:pt x="77" y="295"/>
                    </a:lnTo>
                    <a:lnTo>
                      <a:pt x="73" y="294"/>
                    </a:lnTo>
                    <a:lnTo>
                      <a:pt x="71" y="294"/>
                    </a:lnTo>
                    <a:lnTo>
                      <a:pt x="67" y="294"/>
                    </a:lnTo>
                    <a:lnTo>
                      <a:pt x="64" y="294"/>
                    </a:lnTo>
                    <a:lnTo>
                      <a:pt x="61" y="294"/>
                    </a:lnTo>
                    <a:lnTo>
                      <a:pt x="58" y="294"/>
                    </a:lnTo>
                    <a:lnTo>
                      <a:pt x="56" y="293"/>
                    </a:lnTo>
                    <a:lnTo>
                      <a:pt x="53" y="293"/>
                    </a:lnTo>
                    <a:lnTo>
                      <a:pt x="50" y="292"/>
                    </a:lnTo>
                    <a:lnTo>
                      <a:pt x="47" y="292"/>
                    </a:lnTo>
                    <a:lnTo>
                      <a:pt x="45" y="291"/>
                    </a:lnTo>
                    <a:lnTo>
                      <a:pt x="42" y="291"/>
                    </a:lnTo>
                    <a:lnTo>
                      <a:pt x="40" y="289"/>
                    </a:lnTo>
                    <a:lnTo>
                      <a:pt x="39" y="288"/>
                    </a:lnTo>
                    <a:lnTo>
                      <a:pt x="36" y="287"/>
                    </a:lnTo>
                    <a:lnTo>
                      <a:pt x="34" y="286"/>
                    </a:lnTo>
                    <a:lnTo>
                      <a:pt x="31" y="285"/>
                    </a:lnTo>
                    <a:lnTo>
                      <a:pt x="30" y="284"/>
                    </a:lnTo>
                    <a:lnTo>
                      <a:pt x="28" y="282"/>
                    </a:lnTo>
                    <a:lnTo>
                      <a:pt x="25" y="281"/>
                    </a:lnTo>
                    <a:lnTo>
                      <a:pt x="24" y="280"/>
                    </a:lnTo>
                    <a:lnTo>
                      <a:pt x="23" y="278"/>
                    </a:lnTo>
                    <a:lnTo>
                      <a:pt x="20" y="276"/>
                    </a:lnTo>
                    <a:lnTo>
                      <a:pt x="19" y="275"/>
                    </a:lnTo>
                    <a:lnTo>
                      <a:pt x="18" y="273"/>
                    </a:lnTo>
                    <a:lnTo>
                      <a:pt x="16" y="272"/>
                    </a:lnTo>
                    <a:lnTo>
                      <a:pt x="14" y="269"/>
                    </a:lnTo>
                    <a:lnTo>
                      <a:pt x="13" y="267"/>
                    </a:lnTo>
                    <a:lnTo>
                      <a:pt x="12" y="266"/>
                    </a:lnTo>
                    <a:lnTo>
                      <a:pt x="11" y="263"/>
                    </a:lnTo>
                    <a:lnTo>
                      <a:pt x="9" y="261"/>
                    </a:lnTo>
                    <a:lnTo>
                      <a:pt x="8" y="259"/>
                    </a:lnTo>
                    <a:lnTo>
                      <a:pt x="7" y="256"/>
                    </a:lnTo>
                    <a:lnTo>
                      <a:pt x="7" y="254"/>
                    </a:lnTo>
                    <a:lnTo>
                      <a:pt x="6" y="252"/>
                    </a:lnTo>
                    <a:lnTo>
                      <a:pt x="4" y="249"/>
                    </a:lnTo>
                    <a:lnTo>
                      <a:pt x="3" y="246"/>
                    </a:lnTo>
                    <a:lnTo>
                      <a:pt x="3" y="243"/>
                    </a:lnTo>
                    <a:lnTo>
                      <a:pt x="2" y="241"/>
                    </a:lnTo>
                    <a:lnTo>
                      <a:pt x="2" y="238"/>
                    </a:lnTo>
                    <a:lnTo>
                      <a:pt x="1" y="235"/>
                    </a:lnTo>
                    <a:lnTo>
                      <a:pt x="1" y="232"/>
                    </a:lnTo>
                    <a:lnTo>
                      <a:pt x="1" y="229"/>
                    </a:lnTo>
                    <a:lnTo>
                      <a:pt x="0" y="226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09"/>
                    </a:lnTo>
                    <a:lnTo>
                      <a:pt x="0" y="204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0" y="186"/>
                    </a:lnTo>
                    <a:lnTo>
                      <a:pt x="1" y="182"/>
                    </a:lnTo>
                    <a:lnTo>
                      <a:pt x="1" y="177"/>
                    </a:lnTo>
                    <a:lnTo>
                      <a:pt x="1" y="174"/>
                    </a:lnTo>
                    <a:lnTo>
                      <a:pt x="2" y="169"/>
                    </a:lnTo>
                    <a:lnTo>
                      <a:pt x="2" y="164"/>
                    </a:lnTo>
                    <a:lnTo>
                      <a:pt x="3" y="160"/>
                    </a:lnTo>
                    <a:lnTo>
                      <a:pt x="3" y="156"/>
                    </a:lnTo>
                    <a:lnTo>
                      <a:pt x="4" y="151"/>
                    </a:lnTo>
                    <a:lnTo>
                      <a:pt x="6" y="147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2"/>
                    </a:lnTo>
                    <a:lnTo>
                      <a:pt x="7" y="130"/>
                    </a:lnTo>
                    <a:lnTo>
                      <a:pt x="8" y="129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9" y="119"/>
                    </a:lnTo>
                    <a:lnTo>
                      <a:pt x="9" y="117"/>
                    </a:lnTo>
                    <a:lnTo>
                      <a:pt x="9" y="116"/>
                    </a:lnTo>
                    <a:lnTo>
                      <a:pt x="9" y="113"/>
                    </a:lnTo>
                    <a:lnTo>
                      <a:pt x="11" y="111"/>
                    </a:lnTo>
                    <a:lnTo>
                      <a:pt x="11" y="109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3"/>
                    </a:lnTo>
                    <a:lnTo>
                      <a:pt x="11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5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7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3" y="76"/>
                    </a:lnTo>
                    <a:lnTo>
                      <a:pt x="13" y="75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6" y="31"/>
                    </a:lnTo>
                    <a:lnTo>
                      <a:pt x="16" y="30"/>
                    </a:lnTo>
                    <a:lnTo>
                      <a:pt x="16" y="27"/>
                    </a:lnTo>
                    <a:lnTo>
                      <a:pt x="16" y="26"/>
                    </a:lnTo>
                    <a:lnTo>
                      <a:pt x="16" y="25"/>
                    </a:lnTo>
                    <a:lnTo>
                      <a:pt x="58" y="19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 626"/>
              <p:cNvSpPr>
                <a:spLocks/>
              </p:cNvSpPr>
              <p:nvPr/>
            </p:nvSpPr>
            <p:spPr bwMode="auto">
              <a:xfrm>
                <a:off x="4208" y="2511"/>
                <a:ext cx="34" cy="11"/>
              </a:xfrm>
              <a:custGeom>
                <a:avLst/>
                <a:gdLst/>
                <a:ahLst/>
                <a:cxnLst>
                  <a:cxn ang="0">
                    <a:pos x="11" y="55"/>
                  </a:cxn>
                  <a:cxn ang="0">
                    <a:pos x="101" y="56"/>
                  </a:cxn>
                  <a:cxn ang="0">
                    <a:pos x="99" y="0"/>
                  </a:cxn>
                  <a:cxn ang="0">
                    <a:pos x="0" y="1"/>
                  </a:cxn>
                  <a:cxn ang="0">
                    <a:pos x="11" y="55"/>
                  </a:cxn>
                  <a:cxn ang="0">
                    <a:pos x="11" y="55"/>
                  </a:cxn>
                </a:cxnLst>
                <a:rect l="0" t="0" r="r" b="b"/>
                <a:pathLst>
                  <a:path w="101" h="56">
                    <a:moveTo>
                      <a:pt x="11" y="55"/>
                    </a:moveTo>
                    <a:lnTo>
                      <a:pt x="101" y="56"/>
                    </a:lnTo>
                    <a:lnTo>
                      <a:pt x="99" y="0"/>
                    </a:lnTo>
                    <a:lnTo>
                      <a:pt x="0" y="1"/>
                    </a:lnTo>
                    <a:lnTo>
                      <a:pt x="11" y="55"/>
                    </a:lnTo>
                    <a:lnTo>
                      <a:pt x="11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7" name="AutoShape 627"/>
            <p:cNvSpPr>
              <a:spLocks noChangeArrowheads="1"/>
            </p:cNvSpPr>
            <p:nvPr/>
          </p:nvSpPr>
          <p:spPr bwMode="auto">
            <a:xfrm>
              <a:off x="3619" y="3097"/>
              <a:ext cx="432" cy="240"/>
            </a:xfrm>
            <a:prstGeom prst="roundRect">
              <a:avLst>
                <a:gd name="adj" fmla="val 10417"/>
              </a:avLst>
            </a:prstGeom>
            <a:solidFill>
              <a:srgbClr val="D7E5D7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8" name="AutoShape 628"/>
            <p:cNvSpPr>
              <a:spLocks noChangeArrowheads="1"/>
            </p:cNvSpPr>
            <p:nvPr/>
          </p:nvSpPr>
          <p:spPr bwMode="auto">
            <a:xfrm>
              <a:off x="3669" y="3150"/>
              <a:ext cx="75" cy="129"/>
            </a:xfrm>
            <a:prstGeom prst="roundRect">
              <a:avLst>
                <a:gd name="adj" fmla="val 34546"/>
              </a:avLst>
            </a:prstGeom>
            <a:solidFill>
              <a:schemeClr val="bg2"/>
            </a:solidFill>
            <a:ln w="9525">
              <a:round/>
              <a:headEnd/>
              <a:tailEnd/>
            </a:ln>
            <a:effectLst/>
            <a:scene3d>
              <a:camera prst="legacyObliqueTop">
                <a:rot lat="20099999" lon="1500000" rev="0"/>
              </a:camera>
              <a:lightRig rig="legacyHarsh3" dir="r"/>
            </a:scene3d>
            <a:sp3d extrusionH="23800"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609" name="Rectangle 629"/>
            <p:cNvSpPr>
              <a:spLocks noChangeArrowheads="1"/>
            </p:cNvSpPr>
            <p:nvPr/>
          </p:nvSpPr>
          <p:spPr bwMode="auto">
            <a:xfrm>
              <a:off x="3841" y="3147"/>
              <a:ext cx="160" cy="150"/>
            </a:xfrm>
            <a:prstGeom prst="rect">
              <a:avLst/>
            </a:prstGeom>
            <a:solidFill>
              <a:schemeClr val="bg2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Harsh3" dir="r"/>
            </a:scene3d>
            <a:sp3d prstMaterial="legacyMetal">
              <a:bevelT w="13500" h="13500" prst="angle"/>
              <a:bevelB w="13500" h="13500" prst="angle"/>
              <a:extrusionClr>
                <a:srgbClr val="EAEAEA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/>
            </a:p>
          </p:txBody>
        </p:sp>
        <p:sp>
          <p:nvSpPr>
            <p:cNvPr id="610" name="Freeform 630"/>
            <p:cNvSpPr>
              <a:spLocks/>
            </p:cNvSpPr>
            <p:nvPr/>
          </p:nvSpPr>
          <p:spPr bwMode="auto">
            <a:xfrm>
              <a:off x="3992" y="3186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1" name="Freeform 631"/>
            <p:cNvSpPr>
              <a:spLocks/>
            </p:cNvSpPr>
            <p:nvPr/>
          </p:nvSpPr>
          <p:spPr bwMode="auto">
            <a:xfrm>
              <a:off x="3992" y="321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2" name="Freeform 632"/>
            <p:cNvSpPr>
              <a:spLocks/>
            </p:cNvSpPr>
            <p:nvPr/>
          </p:nvSpPr>
          <p:spPr bwMode="auto">
            <a:xfrm>
              <a:off x="3731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3" name="Freeform 633"/>
            <p:cNvSpPr>
              <a:spLocks/>
            </p:cNvSpPr>
            <p:nvPr/>
          </p:nvSpPr>
          <p:spPr bwMode="auto">
            <a:xfrm>
              <a:off x="3731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4" name="Freeform 634"/>
            <p:cNvSpPr>
              <a:spLocks/>
            </p:cNvSpPr>
            <p:nvPr/>
          </p:nvSpPr>
          <p:spPr bwMode="auto">
            <a:xfrm>
              <a:off x="3731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5" name="Freeform 635"/>
            <p:cNvSpPr>
              <a:spLocks/>
            </p:cNvSpPr>
            <p:nvPr/>
          </p:nvSpPr>
          <p:spPr bwMode="auto">
            <a:xfrm>
              <a:off x="3731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6" name="Freeform 636"/>
            <p:cNvSpPr>
              <a:spLocks/>
            </p:cNvSpPr>
            <p:nvPr/>
          </p:nvSpPr>
          <p:spPr bwMode="auto">
            <a:xfrm flipH="1">
              <a:off x="3651" y="317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7" name="Freeform 637"/>
            <p:cNvSpPr>
              <a:spLocks/>
            </p:cNvSpPr>
            <p:nvPr/>
          </p:nvSpPr>
          <p:spPr bwMode="auto">
            <a:xfrm flipH="1">
              <a:off x="3651" y="3200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8" name="Freeform 638"/>
            <p:cNvSpPr>
              <a:spLocks/>
            </p:cNvSpPr>
            <p:nvPr/>
          </p:nvSpPr>
          <p:spPr bwMode="auto">
            <a:xfrm flipH="1">
              <a:off x="3824" y="3171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9" name="Freeform 639"/>
            <p:cNvSpPr>
              <a:spLocks/>
            </p:cNvSpPr>
            <p:nvPr/>
          </p:nvSpPr>
          <p:spPr bwMode="auto">
            <a:xfrm flipH="1">
              <a:off x="3824" y="3198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20" name="Freeform 640"/>
            <p:cNvSpPr>
              <a:spLocks/>
            </p:cNvSpPr>
            <p:nvPr/>
          </p:nvSpPr>
          <p:spPr bwMode="auto">
            <a:xfrm flipH="1">
              <a:off x="3824" y="3225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21" name="Freeform 641"/>
            <p:cNvSpPr>
              <a:spLocks/>
            </p:cNvSpPr>
            <p:nvPr/>
          </p:nvSpPr>
          <p:spPr bwMode="auto">
            <a:xfrm flipH="1">
              <a:off x="3824" y="3253"/>
              <a:ext cx="3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0"/>
                </a:cxn>
                <a:cxn ang="0">
                  <a:pos x="18" y="14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7" y="0"/>
                  </a:lnTo>
                  <a:lnTo>
                    <a:pt x="18" y="14"/>
                  </a:lnTo>
                  <a:lnTo>
                    <a:pt x="33" y="14"/>
                  </a:lnTo>
                </a:path>
              </a:pathLst>
            </a:cu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622" name="AutoShape 642"/>
            <p:cNvCxnSpPr>
              <a:cxnSpLocks noChangeShapeType="1"/>
              <a:stCxn id="616" idx="3"/>
              <a:endCxn id="654" idx="2"/>
            </p:cNvCxnSpPr>
            <p:nvPr/>
          </p:nvCxnSpPr>
          <p:spPr bwMode="auto">
            <a:xfrm rot="10800000">
              <a:off x="3613" y="3161"/>
              <a:ext cx="39" cy="26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623" name="AutoShape 643"/>
            <p:cNvCxnSpPr>
              <a:cxnSpLocks noChangeShapeType="1"/>
              <a:stCxn id="617" idx="3"/>
              <a:endCxn id="654" idx="2"/>
            </p:cNvCxnSpPr>
            <p:nvPr/>
          </p:nvCxnSpPr>
          <p:spPr bwMode="auto">
            <a:xfrm rot="10800000">
              <a:off x="3613" y="3161"/>
              <a:ext cx="39" cy="53"/>
            </a:xfrm>
            <a:prstGeom prst="bentConnector3">
              <a:avLst>
                <a:gd name="adj1" fmla="val 51282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624" name="AutoShape 644"/>
            <p:cNvCxnSpPr>
              <a:cxnSpLocks noChangeShapeType="1"/>
              <a:stCxn id="612" idx="3"/>
              <a:endCxn id="618" idx="3"/>
            </p:cNvCxnSpPr>
            <p:nvPr/>
          </p:nvCxnSpPr>
          <p:spPr bwMode="auto">
            <a:xfrm>
              <a:off x="3764" y="3185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625" name="AutoShape 645"/>
            <p:cNvCxnSpPr>
              <a:cxnSpLocks noChangeShapeType="1"/>
              <a:stCxn id="613" idx="3"/>
              <a:endCxn id="619" idx="3"/>
            </p:cNvCxnSpPr>
            <p:nvPr/>
          </p:nvCxnSpPr>
          <p:spPr bwMode="auto">
            <a:xfrm>
              <a:off x="3764" y="3212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626" name="AutoShape 646"/>
            <p:cNvCxnSpPr>
              <a:cxnSpLocks noChangeShapeType="1"/>
              <a:stCxn id="614" idx="3"/>
              <a:endCxn id="620" idx="3"/>
            </p:cNvCxnSpPr>
            <p:nvPr/>
          </p:nvCxnSpPr>
          <p:spPr bwMode="auto">
            <a:xfrm>
              <a:off x="3764" y="3239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cxnSp>
          <p:nvCxnSpPr>
            <p:cNvPr id="627" name="AutoShape 647"/>
            <p:cNvCxnSpPr>
              <a:cxnSpLocks noChangeShapeType="1"/>
              <a:stCxn id="615" idx="3"/>
              <a:endCxn id="621" idx="3"/>
            </p:cNvCxnSpPr>
            <p:nvPr/>
          </p:nvCxnSpPr>
          <p:spPr bwMode="auto">
            <a:xfrm>
              <a:off x="3764" y="3267"/>
              <a:ext cx="61" cy="0"/>
            </a:xfrm>
            <a:prstGeom prst="straightConnector1">
              <a:avLst/>
            </a:prstGeom>
            <a:noFill/>
            <a:ln w="9525">
              <a:solidFill>
                <a:srgbClr val="EAEAEA"/>
              </a:solidFill>
              <a:round/>
              <a:headEnd/>
              <a:tailEnd/>
            </a:ln>
            <a:effectLst/>
          </p:spPr>
        </p:cxnSp>
        <p:sp>
          <p:nvSpPr>
            <p:cNvPr id="628" name="Line 648"/>
            <p:cNvSpPr>
              <a:spLocks noChangeShapeType="1"/>
            </p:cNvSpPr>
            <p:nvPr/>
          </p:nvSpPr>
          <p:spPr bwMode="auto">
            <a:xfrm flipH="1" flipV="1">
              <a:off x="4039" y="3254"/>
              <a:ext cx="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29" name="Line 649"/>
            <p:cNvSpPr>
              <a:spLocks noChangeShapeType="1"/>
            </p:cNvSpPr>
            <p:nvPr/>
          </p:nvSpPr>
          <p:spPr bwMode="auto">
            <a:xfrm flipH="1">
              <a:off x="4026" y="3275"/>
              <a:ext cx="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630" name="AutoShape 650"/>
            <p:cNvCxnSpPr>
              <a:cxnSpLocks noChangeShapeType="1"/>
              <a:stCxn id="610" idx="3"/>
              <a:endCxn id="628" idx="1"/>
            </p:cNvCxnSpPr>
            <p:nvPr/>
          </p:nvCxnSpPr>
          <p:spPr bwMode="auto">
            <a:xfrm>
              <a:off x="4025" y="3200"/>
              <a:ext cx="15" cy="54"/>
            </a:xfrm>
            <a:prstGeom prst="bentConnector2">
              <a:avLst/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  <p:cxnSp>
          <p:nvCxnSpPr>
            <p:cNvPr id="631" name="AutoShape 651"/>
            <p:cNvCxnSpPr>
              <a:cxnSpLocks noChangeShapeType="1"/>
              <a:stCxn id="611" idx="3"/>
              <a:endCxn id="629" idx="1"/>
            </p:cNvCxnSpPr>
            <p:nvPr/>
          </p:nvCxnSpPr>
          <p:spPr bwMode="auto">
            <a:xfrm>
              <a:off x="4025" y="3227"/>
              <a:ext cx="1" cy="48"/>
            </a:xfrm>
            <a:prstGeom prst="bentConnector4">
              <a:avLst>
                <a:gd name="adj1" fmla="val 0"/>
                <a:gd name="adj2" fmla="val 100000"/>
              </a:avLst>
            </a:prstGeom>
            <a:noFill/>
            <a:ln w="9525">
              <a:solidFill>
                <a:srgbClr val="EAEAEA"/>
              </a:solidFill>
              <a:miter lim="800000"/>
              <a:headEnd/>
              <a:tailEnd/>
            </a:ln>
            <a:effectLst/>
          </p:spPr>
        </p:cxnSp>
      </p:grpSp>
      <p:grpSp>
        <p:nvGrpSpPr>
          <p:cNvPr id="658" name="Group 652"/>
          <p:cNvGrpSpPr>
            <a:grpSpLocks/>
          </p:cNvGrpSpPr>
          <p:nvPr/>
        </p:nvGrpSpPr>
        <p:grpSpPr bwMode="auto">
          <a:xfrm>
            <a:off x="5715000" y="5276850"/>
            <a:ext cx="593725" cy="498475"/>
            <a:chOff x="385" y="845"/>
            <a:chExt cx="584" cy="499"/>
          </a:xfrm>
        </p:grpSpPr>
        <p:grpSp>
          <p:nvGrpSpPr>
            <p:cNvPr id="659" name="Group 653"/>
            <p:cNvGrpSpPr>
              <a:grpSpLocks/>
            </p:cNvGrpSpPr>
            <p:nvPr/>
          </p:nvGrpSpPr>
          <p:grpSpPr bwMode="auto">
            <a:xfrm>
              <a:off x="657" y="935"/>
              <a:ext cx="312" cy="409"/>
              <a:chOff x="509" y="855"/>
              <a:chExt cx="670" cy="879"/>
            </a:xfrm>
          </p:grpSpPr>
          <p:sp>
            <p:nvSpPr>
              <p:cNvPr id="673" name="Freeform 654"/>
              <p:cNvSpPr>
                <a:spLocks/>
              </p:cNvSpPr>
              <p:nvPr/>
            </p:nvSpPr>
            <p:spPr bwMode="auto">
              <a:xfrm>
                <a:off x="531" y="855"/>
                <a:ext cx="648" cy="872"/>
              </a:xfrm>
              <a:custGeom>
                <a:avLst/>
                <a:gdLst/>
                <a:ahLst/>
                <a:cxnLst>
                  <a:cxn ang="0">
                    <a:pos x="54" y="49"/>
                  </a:cxn>
                  <a:cxn ang="0">
                    <a:pos x="118" y="2"/>
                  </a:cxn>
                  <a:cxn ang="0">
                    <a:pos x="1160" y="0"/>
                  </a:cxn>
                  <a:cxn ang="0">
                    <a:pos x="1211" y="49"/>
                  </a:cxn>
                  <a:cxn ang="0">
                    <a:pos x="1205" y="1340"/>
                  </a:cxn>
                  <a:cxn ang="0">
                    <a:pos x="1209" y="1416"/>
                  </a:cxn>
                  <a:cxn ang="0">
                    <a:pos x="1296" y="1649"/>
                  </a:cxn>
                  <a:cxn ang="0">
                    <a:pos x="1255" y="1664"/>
                  </a:cxn>
                  <a:cxn ang="0">
                    <a:pos x="1212" y="1677"/>
                  </a:cxn>
                  <a:cxn ang="0">
                    <a:pos x="1170" y="1689"/>
                  </a:cxn>
                  <a:cxn ang="0">
                    <a:pos x="1125" y="1700"/>
                  </a:cxn>
                  <a:cxn ang="0">
                    <a:pos x="1081" y="1710"/>
                  </a:cxn>
                  <a:cxn ang="0">
                    <a:pos x="1035" y="1718"/>
                  </a:cxn>
                  <a:cxn ang="0">
                    <a:pos x="990" y="1725"/>
                  </a:cxn>
                  <a:cxn ang="0">
                    <a:pos x="944" y="1730"/>
                  </a:cxn>
                  <a:cxn ang="0">
                    <a:pos x="898" y="1735"/>
                  </a:cxn>
                  <a:cxn ang="0">
                    <a:pos x="852" y="1738"/>
                  </a:cxn>
                  <a:cxn ang="0">
                    <a:pos x="806" y="1741"/>
                  </a:cxn>
                  <a:cxn ang="0">
                    <a:pos x="758" y="1743"/>
                  </a:cxn>
                  <a:cxn ang="0">
                    <a:pos x="712" y="1743"/>
                  </a:cxn>
                  <a:cxn ang="0">
                    <a:pos x="667" y="1743"/>
                  </a:cxn>
                  <a:cxn ang="0">
                    <a:pos x="621" y="1742"/>
                  </a:cxn>
                  <a:cxn ang="0">
                    <a:pos x="576" y="1740"/>
                  </a:cxn>
                  <a:cxn ang="0">
                    <a:pos x="533" y="1737"/>
                  </a:cxn>
                  <a:cxn ang="0">
                    <a:pos x="489" y="1734"/>
                  </a:cxn>
                  <a:cxn ang="0">
                    <a:pos x="445" y="1730"/>
                  </a:cxn>
                  <a:cxn ang="0">
                    <a:pos x="404" y="1726"/>
                  </a:cxn>
                  <a:cxn ang="0">
                    <a:pos x="362" y="1720"/>
                  </a:cxn>
                  <a:cxn ang="0">
                    <a:pos x="322" y="1714"/>
                  </a:cxn>
                  <a:cxn ang="0">
                    <a:pos x="283" y="1708"/>
                  </a:cxn>
                  <a:cxn ang="0">
                    <a:pos x="246" y="1703"/>
                  </a:cxn>
                  <a:cxn ang="0">
                    <a:pos x="209" y="1696"/>
                  </a:cxn>
                  <a:cxn ang="0">
                    <a:pos x="174" y="1689"/>
                  </a:cxn>
                  <a:cxn ang="0">
                    <a:pos x="141" y="1681"/>
                  </a:cxn>
                  <a:cxn ang="0">
                    <a:pos x="109" y="1674"/>
                  </a:cxn>
                  <a:cxn ang="0">
                    <a:pos x="79" y="1666"/>
                  </a:cxn>
                  <a:cxn ang="0">
                    <a:pos x="51" y="1659"/>
                  </a:cxn>
                  <a:cxn ang="0">
                    <a:pos x="25" y="1651"/>
                  </a:cxn>
                  <a:cxn ang="0">
                    <a:pos x="0" y="1643"/>
                  </a:cxn>
                  <a:cxn ang="0">
                    <a:pos x="13" y="1587"/>
                  </a:cxn>
                  <a:cxn ang="0">
                    <a:pos x="43" y="1395"/>
                  </a:cxn>
                  <a:cxn ang="0">
                    <a:pos x="54" y="49"/>
                  </a:cxn>
                </a:cxnLst>
                <a:rect l="0" t="0" r="r" b="b"/>
                <a:pathLst>
                  <a:path w="1296" h="1743">
                    <a:moveTo>
                      <a:pt x="54" y="49"/>
                    </a:moveTo>
                    <a:lnTo>
                      <a:pt x="118" y="2"/>
                    </a:lnTo>
                    <a:lnTo>
                      <a:pt x="1160" y="0"/>
                    </a:lnTo>
                    <a:lnTo>
                      <a:pt x="1211" y="49"/>
                    </a:lnTo>
                    <a:lnTo>
                      <a:pt x="1205" y="1340"/>
                    </a:lnTo>
                    <a:lnTo>
                      <a:pt x="1209" y="1416"/>
                    </a:lnTo>
                    <a:lnTo>
                      <a:pt x="1296" y="1649"/>
                    </a:lnTo>
                    <a:lnTo>
                      <a:pt x="1255" y="1664"/>
                    </a:lnTo>
                    <a:lnTo>
                      <a:pt x="1212" y="1677"/>
                    </a:lnTo>
                    <a:lnTo>
                      <a:pt x="1170" y="1689"/>
                    </a:lnTo>
                    <a:lnTo>
                      <a:pt x="1125" y="1700"/>
                    </a:lnTo>
                    <a:lnTo>
                      <a:pt x="1081" y="1710"/>
                    </a:lnTo>
                    <a:lnTo>
                      <a:pt x="1035" y="1718"/>
                    </a:lnTo>
                    <a:lnTo>
                      <a:pt x="990" y="1725"/>
                    </a:lnTo>
                    <a:lnTo>
                      <a:pt x="944" y="1730"/>
                    </a:lnTo>
                    <a:lnTo>
                      <a:pt x="898" y="1735"/>
                    </a:lnTo>
                    <a:lnTo>
                      <a:pt x="852" y="1738"/>
                    </a:lnTo>
                    <a:lnTo>
                      <a:pt x="806" y="1741"/>
                    </a:lnTo>
                    <a:lnTo>
                      <a:pt x="758" y="1743"/>
                    </a:lnTo>
                    <a:lnTo>
                      <a:pt x="712" y="1743"/>
                    </a:lnTo>
                    <a:lnTo>
                      <a:pt x="667" y="1743"/>
                    </a:lnTo>
                    <a:lnTo>
                      <a:pt x="621" y="1742"/>
                    </a:lnTo>
                    <a:lnTo>
                      <a:pt x="576" y="1740"/>
                    </a:lnTo>
                    <a:lnTo>
                      <a:pt x="533" y="1737"/>
                    </a:lnTo>
                    <a:lnTo>
                      <a:pt x="489" y="1734"/>
                    </a:lnTo>
                    <a:lnTo>
                      <a:pt x="445" y="1730"/>
                    </a:lnTo>
                    <a:lnTo>
                      <a:pt x="404" y="1726"/>
                    </a:lnTo>
                    <a:lnTo>
                      <a:pt x="362" y="1720"/>
                    </a:lnTo>
                    <a:lnTo>
                      <a:pt x="322" y="1714"/>
                    </a:lnTo>
                    <a:lnTo>
                      <a:pt x="283" y="1708"/>
                    </a:lnTo>
                    <a:lnTo>
                      <a:pt x="246" y="1703"/>
                    </a:lnTo>
                    <a:lnTo>
                      <a:pt x="209" y="1696"/>
                    </a:lnTo>
                    <a:lnTo>
                      <a:pt x="174" y="1689"/>
                    </a:lnTo>
                    <a:lnTo>
                      <a:pt x="141" y="1681"/>
                    </a:lnTo>
                    <a:lnTo>
                      <a:pt x="109" y="1674"/>
                    </a:lnTo>
                    <a:lnTo>
                      <a:pt x="79" y="1666"/>
                    </a:lnTo>
                    <a:lnTo>
                      <a:pt x="51" y="1659"/>
                    </a:lnTo>
                    <a:lnTo>
                      <a:pt x="25" y="1651"/>
                    </a:lnTo>
                    <a:lnTo>
                      <a:pt x="0" y="1643"/>
                    </a:lnTo>
                    <a:lnTo>
                      <a:pt x="13" y="1587"/>
                    </a:lnTo>
                    <a:lnTo>
                      <a:pt x="43" y="1395"/>
                    </a:lnTo>
                    <a:lnTo>
                      <a:pt x="54" y="49"/>
                    </a:lnTo>
                    <a:close/>
                  </a:path>
                </a:pathLst>
              </a:custGeom>
              <a:solidFill>
                <a:srgbClr val="0000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655"/>
              <p:cNvSpPr>
                <a:spLocks/>
              </p:cNvSpPr>
              <p:nvPr/>
            </p:nvSpPr>
            <p:spPr bwMode="auto">
              <a:xfrm>
                <a:off x="509" y="870"/>
                <a:ext cx="661" cy="864"/>
              </a:xfrm>
              <a:custGeom>
                <a:avLst/>
                <a:gdLst/>
                <a:ahLst/>
                <a:cxnLst>
                  <a:cxn ang="0">
                    <a:pos x="164" y="0"/>
                  </a:cxn>
                  <a:cxn ang="0">
                    <a:pos x="1192" y="7"/>
                  </a:cxn>
                  <a:cxn ang="0">
                    <a:pos x="1192" y="1211"/>
                  </a:cxn>
                  <a:cxn ang="0">
                    <a:pos x="1187" y="1338"/>
                  </a:cxn>
                  <a:cxn ang="0">
                    <a:pos x="1189" y="1369"/>
                  </a:cxn>
                  <a:cxn ang="0">
                    <a:pos x="1191" y="1400"/>
                  </a:cxn>
                  <a:cxn ang="0">
                    <a:pos x="1195" y="1431"/>
                  </a:cxn>
                  <a:cxn ang="0">
                    <a:pos x="1204" y="1462"/>
                  </a:cxn>
                  <a:cxn ang="0">
                    <a:pos x="1321" y="1614"/>
                  </a:cxn>
                  <a:cxn ang="0">
                    <a:pos x="1283" y="1630"/>
                  </a:cxn>
                  <a:cxn ang="0">
                    <a:pos x="1243" y="1645"/>
                  </a:cxn>
                  <a:cxn ang="0">
                    <a:pos x="1202" y="1658"/>
                  </a:cxn>
                  <a:cxn ang="0">
                    <a:pos x="1161" y="1671"/>
                  </a:cxn>
                  <a:cxn ang="0">
                    <a:pos x="1118" y="1681"/>
                  </a:cxn>
                  <a:cxn ang="0">
                    <a:pos x="1076" y="1690"/>
                  </a:cxn>
                  <a:cxn ang="0">
                    <a:pos x="1032" y="1698"/>
                  </a:cxn>
                  <a:cxn ang="0">
                    <a:pos x="988" y="1706"/>
                  </a:cxn>
                  <a:cxn ang="0">
                    <a:pos x="943" y="1712"/>
                  </a:cxn>
                  <a:cxn ang="0">
                    <a:pos x="898" y="1717"/>
                  </a:cxn>
                  <a:cxn ang="0">
                    <a:pos x="852" y="1721"/>
                  </a:cxn>
                  <a:cxn ang="0">
                    <a:pos x="807" y="1724"/>
                  </a:cxn>
                  <a:cxn ang="0">
                    <a:pos x="761" y="1726"/>
                  </a:cxn>
                  <a:cxn ang="0">
                    <a:pos x="715" y="1727"/>
                  </a:cxn>
                  <a:cxn ang="0">
                    <a:pos x="670" y="1727"/>
                  </a:cxn>
                  <a:cxn ang="0">
                    <a:pos x="624" y="1726"/>
                  </a:cxn>
                  <a:cxn ang="0">
                    <a:pos x="579" y="1724"/>
                  </a:cxn>
                  <a:cxn ang="0">
                    <a:pos x="534" y="1721"/>
                  </a:cxn>
                  <a:cxn ang="0">
                    <a:pos x="490" y="1717"/>
                  </a:cxn>
                  <a:cxn ang="0">
                    <a:pos x="447" y="1712"/>
                  </a:cxn>
                  <a:cxn ang="0">
                    <a:pos x="404" y="1707"/>
                  </a:cxn>
                  <a:cxn ang="0">
                    <a:pos x="361" y="1702"/>
                  </a:cxn>
                  <a:cxn ang="0">
                    <a:pos x="320" y="1695"/>
                  </a:cxn>
                  <a:cxn ang="0">
                    <a:pos x="280" y="1687"/>
                  </a:cxn>
                  <a:cxn ang="0">
                    <a:pos x="239" y="1679"/>
                  </a:cxn>
                  <a:cxn ang="0">
                    <a:pos x="201" y="1671"/>
                  </a:cxn>
                  <a:cxn ang="0">
                    <a:pos x="164" y="1661"/>
                  </a:cxn>
                  <a:cxn ang="0">
                    <a:pos x="129" y="1651"/>
                  </a:cxn>
                  <a:cxn ang="0">
                    <a:pos x="94" y="1641"/>
                  </a:cxn>
                  <a:cxn ang="0">
                    <a:pos x="61" y="1629"/>
                  </a:cxn>
                  <a:cxn ang="0">
                    <a:pos x="30" y="1618"/>
                  </a:cxn>
                  <a:cxn ang="0">
                    <a:pos x="0" y="1606"/>
                  </a:cxn>
                  <a:cxn ang="0">
                    <a:pos x="9" y="1588"/>
                  </a:cxn>
                  <a:cxn ang="0">
                    <a:pos x="18" y="1569"/>
                  </a:cxn>
                  <a:cxn ang="0">
                    <a:pos x="29" y="1551"/>
                  </a:cxn>
                  <a:cxn ang="0">
                    <a:pos x="40" y="1532"/>
                  </a:cxn>
                  <a:cxn ang="0">
                    <a:pos x="52" y="1512"/>
                  </a:cxn>
                  <a:cxn ang="0">
                    <a:pos x="62" y="1487"/>
                  </a:cxn>
                  <a:cxn ang="0">
                    <a:pos x="71" y="1459"/>
                  </a:cxn>
                  <a:cxn ang="0">
                    <a:pos x="80" y="1426"/>
                  </a:cxn>
                  <a:cxn ang="0">
                    <a:pos x="87" y="1283"/>
                  </a:cxn>
                  <a:cxn ang="0">
                    <a:pos x="76" y="67"/>
                  </a:cxn>
                  <a:cxn ang="0">
                    <a:pos x="164" y="0"/>
                  </a:cxn>
                </a:cxnLst>
                <a:rect l="0" t="0" r="r" b="b"/>
                <a:pathLst>
                  <a:path w="1321" h="1727">
                    <a:moveTo>
                      <a:pt x="164" y="0"/>
                    </a:moveTo>
                    <a:lnTo>
                      <a:pt x="1192" y="7"/>
                    </a:lnTo>
                    <a:lnTo>
                      <a:pt x="1192" y="1211"/>
                    </a:lnTo>
                    <a:lnTo>
                      <a:pt x="1187" y="1338"/>
                    </a:lnTo>
                    <a:lnTo>
                      <a:pt x="1189" y="1369"/>
                    </a:lnTo>
                    <a:lnTo>
                      <a:pt x="1191" y="1400"/>
                    </a:lnTo>
                    <a:lnTo>
                      <a:pt x="1195" y="1431"/>
                    </a:lnTo>
                    <a:lnTo>
                      <a:pt x="1204" y="1462"/>
                    </a:lnTo>
                    <a:lnTo>
                      <a:pt x="1321" y="1614"/>
                    </a:lnTo>
                    <a:lnTo>
                      <a:pt x="1283" y="1630"/>
                    </a:lnTo>
                    <a:lnTo>
                      <a:pt x="1243" y="1645"/>
                    </a:lnTo>
                    <a:lnTo>
                      <a:pt x="1202" y="1658"/>
                    </a:lnTo>
                    <a:lnTo>
                      <a:pt x="1161" y="1671"/>
                    </a:lnTo>
                    <a:lnTo>
                      <a:pt x="1118" y="1681"/>
                    </a:lnTo>
                    <a:lnTo>
                      <a:pt x="1076" y="1690"/>
                    </a:lnTo>
                    <a:lnTo>
                      <a:pt x="1032" y="1698"/>
                    </a:lnTo>
                    <a:lnTo>
                      <a:pt x="988" y="1706"/>
                    </a:lnTo>
                    <a:lnTo>
                      <a:pt x="943" y="1712"/>
                    </a:lnTo>
                    <a:lnTo>
                      <a:pt x="898" y="1717"/>
                    </a:lnTo>
                    <a:lnTo>
                      <a:pt x="852" y="1721"/>
                    </a:lnTo>
                    <a:lnTo>
                      <a:pt x="807" y="1724"/>
                    </a:lnTo>
                    <a:lnTo>
                      <a:pt x="761" y="1726"/>
                    </a:lnTo>
                    <a:lnTo>
                      <a:pt x="715" y="1727"/>
                    </a:lnTo>
                    <a:lnTo>
                      <a:pt x="670" y="1727"/>
                    </a:lnTo>
                    <a:lnTo>
                      <a:pt x="624" y="1726"/>
                    </a:lnTo>
                    <a:lnTo>
                      <a:pt x="579" y="1724"/>
                    </a:lnTo>
                    <a:lnTo>
                      <a:pt x="534" y="1721"/>
                    </a:lnTo>
                    <a:lnTo>
                      <a:pt x="490" y="1717"/>
                    </a:lnTo>
                    <a:lnTo>
                      <a:pt x="447" y="1712"/>
                    </a:lnTo>
                    <a:lnTo>
                      <a:pt x="404" y="1707"/>
                    </a:lnTo>
                    <a:lnTo>
                      <a:pt x="361" y="1702"/>
                    </a:lnTo>
                    <a:lnTo>
                      <a:pt x="320" y="1695"/>
                    </a:lnTo>
                    <a:lnTo>
                      <a:pt x="280" y="1687"/>
                    </a:lnTo>
                    <a:lnTo>
                      <a:pt x="239" y="1679"/>
                    </a:lnTo>
                    <a:lnTo>
                      <a:pt x="201" y="1671"/>
                    </a:lnTo>
                    <a:lnTo>
                      <a:pt x="164" y="1661"/>
                    </a:lnTo>
                    <a:lnTo>
                      <a:pt x="129" y="1651"/>
                    </a:lnTo>
                    <a:lnTo>
                      <a:pt x="94" y="1641"/>
                    </a:lnTo>
                    <a:lnTo>
                      <a:pt x="61" y="1629"/>
                    </a:lnTo>
                    <a:lnTo>
                      <a:pt x="30" y="1618"/>
                    </a:lnTo>
                    <a:lnTo>
                      <a:pt x="0" y="1606"/>
                    </a:lnTo>
                    <a:lnTo>
                      <a:pt x="9" y="1588"/>
                    </a:lnTo>
                    <a:lnTo>
                      <a:pt x="18" y="1569"/>
                    </a:lnTo>
                    <a:lnTo>
                      <a:pt x="29" y="1551"/>
                    </a:lnTo>
                    <a:lnTo>
                      <a:pt x="40" y="1532"/>
                    </a:lnTo>
                    <a:lnTo>
                      <a:pt x="52" y="1512"/>
                    </a:lnTo>
                    <a:lnTo>
                      <a:pt x="62" y="1487"/>
                    </a:lnTo>
                    <a:lnTo>
                      <a:pt x="71" y="1459"/>
                    </a:lnTo>
                    <a:lnTo>
                      <a:pt x="80" y="1426"/>
                    </a:lnTo>
                    <a:lnTo>
                      <a:pt x="87" y="1283"/>
                    </a:lnTo>
                    <a:lnTo>
                      <a:pt x="76" y="67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33353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656"/>
              <p:cNvSpPr>
                <a:spLocks/>
              </p:cNvSpPr>
              <p:nvPr/>
            </p:nvSpPr>
            <p:spPr bwMode="auto">
              <a:xfrm>
                <a:off x="515" y="871"/>
                <a:ext cx="616" cy="830"/>
              </a:xfrm>
              <a:custGeom>
                <a:avLst/>
                <a:gdLst/>
                <a:ahLst/>
                <a:cxnLst>
                  <a:cxn ang="0">
                    <a:pos x="180" y="0"/>
                  </a:cxn>
                  <a:cxn ang="0">
                    <a:pos x="240" y="1"/>
                  </a:cxn>
                  <a:cxn ang="0">
                    <a:pos x="301" y="1"/>
                  </a:cxn>
                  <a:cxn ang="0">
                    <a:pos x="361" y="1"/>
                  </a:cxn>
                  <a:cxn ang="0">
                    <a:pos x="421" y="1"/>
                  </a:cxn>
                  <a:cxn ang="0">
                    <a:pos x="482" y="2"/>
                  </a:cxn>
                  <a:cxn ang="0">
                    <a:pos x="542" y="2"/>
                  </a:cxn>
                  <a:cxn ang="0">
                    <a:pos x="602" y="2"/>
                  </a:cxn>
                  <a:cxn ang="0">
                    <a:pos x="661" y="3"/>
                  </a:cxn>
                  <a:cxn ang="0">
                    <a:pos x="723" y="3"/>
                  </a:cxn>
                  <a:cxn ang="0">
                    <a:pos x="782" y="3"/>
                  </a:cxn>
                  <a:cxn ang="0">
                    <a:pos x="842" y="5"/>
                  </a:cxn>
                  <a:cxn ang="0">
                    <a:pos x="902" y="5"/>
                  </a:cxn>
                  <a:cxn ang="0">
                    <a:pos x="962" y="5"/>
                  </a:cxn>
                  <a:cxn ang="0">
                    <a:pos x="1022" y="5"/>
                  </a:cxn>
                  <a:cxn ang="0">
                    <a:pos x="1082" y="6"/>
                  </a:cxn>
                  <a:cxn ang="0">
                    <a:pos x="1112" y="289"/>
                  </a:cxn>
                  <a:cxn ang="0">
                    <a:pos x="1112" y="854"/>
                  </a:cxn>
                  <a:cxn ang="0">
                    <a:pos x="1111" y="1165"/>
                  </a:cxn>
                  <a:cxn ang="0">
                    <a:pos x="1108" y="1224"/>
                  </a:cxn>
                  <a:cxn ang="0">
                    <a:pos x="1108" y="1282"/>
                  </a:cxn>
                  <a:cxn ang="0">
                    <a:pos x="1115" y="1341"/>
                  </a:cxn>
                  <a:cxn ang="0">
                    <a:pos x="1137" y="1387"/>
                  </a:cxn>
                  <a:cxn ang="0">
                    <a:pos x="1164" y="1423"/>
                  </a:cxn>
                  <a:cxn ang="0">
                    <a:pos x="1190" y="1460"/>
                  </a:cxn>
                  <a:cxn ang="0">
                    <a:pos x="1218" y="1496"/>
                  </a:cxn>
                  <a:cxn ang="0">
                    <a:pos x="1196" y="1528"/>
                  </a:cxn>
                  <a:cxn ang="0">
                    <a:pos x="1121" y="1555"/>
                  </a:cxn>
                  <a:cxn ang="0">
                    <a:pos x="1044" y="1580"/>
                  </a:cxn>
                  <a:cxn ang="0">
                    <a:pos x="963" y="1602"/>
                  </a:cxn>
                  <a:cxn ang="0">
                    <a:pos x="880" y="1620"/>
                  </a:cxn>
                  <a:cxn ang="0">
                    <a:pos x="796" y="1635"/>
                  </a:cxn>
                  <a:cxn ang="0">
                    <a:pos x="711" y="1646"/>
                  </a:cxn>
                  <a:cxn ang="0">
                    <a:pos x="627" y="1655"/>
                  </a:cxn>
                  <a:cxn ang="0">
                    <a:pos x="543" y="1659"/>
                  </a:cxn>
                  <a:cxn ang="0">
                    <a:pos x="460" y="1660"/>
                  </a:cxn>
                  <a:cxn ang="0">
                    <a:pos x="379" y="1659"/>
                  </a:cxn>
                  <a:cxn ang="0">
                    <a:pos x="301" y="1653"/>
                  </a:cxn>
                  <a:cxn ang="0">
                    <a:pos x="226" y="1644"/>
                  </a:cxn>
                  <a:cxn ang="0">
                    <a:pos x="155" y="1632"/>
                  </a:cxn>
                  <a:cxn ang="0">
                    <a:pos x="89" y="1617"/>
                  </a:cxn>
                  <a:cxn ang="0">
                    <a:pos x="28" y="1597"/>
                  </a:cxn>
                  <a:cxn ang="0">
                    <a:pos x="8" y="1568"/>
                  </a:cxn>
                  <a:cxn ang="0">
                    <a:pos x="26" y="1534"/>
                  </a:cxn>
                  <a:cxn ang="0">
                    <a:pos x="44" y="1496"/>
                  </a:cxn>
                  <a:cxn ang="0">
                    <a:pos x="62" y="1447"/>
                  </a:cxn>
                  <a:cxn ang="0">
                    <a:pos x="70" y="1363"/>
                  </a:cxn>
                  <a:cxn ang="0">
                    <a:pos x="74" y="1258"/>
                  </a:cxn>
                  <a:cxn ang="0">
                    <a:pos x="73" y="921"/>
                  </a:cxn>
                  <a:cxn ang="0">
                    <a:pos x="69" y="348"/>
                  </a:cxn>
                  <a:cxn ang="0">
                    <a:pos x="77" y="54"/>
                  </a:cxn>
                  <a:cxn ang="0">
                    <a:pos x="98" y="39"/>
                  </a:cxn>
                  <a:cxn ang="0">
                    <a:pos x="119" y="23"/>
                  </a:cxn>
                  <a:cxn ang="0">
                    <a:pos x="140" y="8"/>
                  </a:cxn>
                </a:cxnLst>
                <a:rect l="0" t="0" r="r" b="b"/>
                <a:pathLst>
                  <a:path w="1232" h="1660">
                    <a:moveTo>
                      <a:pt x="150" y="0"/>
                    </a:moveTo>
                    <a:lnTo>
                      <a:pt x="180" y="0"/>
                    </a:lnTo>
                    <a:lnTo>
                      <a:pt x="210" y="0"/>
                    </a:lnTo>
                    <a:lnTo>
                      <a:pt x="240" y="1"/>
                    </a:lnTo>
                    <a:lnTo>
                      <a:pt x="271" y="1"/>
                    </a:lnTo>
                    <a:lnTo>
                      <a:pt x="301" y="1"/>
                    </a:lnTo>
                    <a:lnTo>
                      <a:pt x="331" y="1"/>
                    </a:lnTo>
                    <a:lnTo>
                      <a:pt x="361" y="1"/>
                    </a:lnTo>
                    <a:lnTo>
                      <a:pt x="391" y="1"/>
                    </a:lnTo>
                    <a:lnTo>
                      <a:pt x="421" y="1"/>
                    </a:lnTo>
                    <a:lnTo>
                      <a:pt x="452" y="2"/>
                    </a:lnTo>
                    <a:lnTo>
                      <a:pt x="482" y="2"/>
                    </a:lnTo>
                    <a:lnTo>
                      <a:pt x="512" y="2"/>
                    </a:lnTo>
                    <a:lnTo>
                      <a:pt x="542" y="2"/>
                    </a:lnTo>
                    <a:lnTo>
                      <a:pt x="572" y="2"/>
                    </a:lnTo>
                    <a:lnTo>
                      <a:pt x="602" y="2"/>
                    </a:lnTo>
                    <a:lnTo>
                      <a:pt x="632" y="2"/>
                    </a:lnTo>
                    <a:lnTo>
                      <a:pt x="661" y="3"/>
                    </a:lnTo>
                    <a:lnTo>
                      <a:pt x="691" y="3"/>
                    </a:lnTo>
                    <a:lnTo>
                      <a:pt x="723" y="3"/>
                    </a:lnTo>
                    <a:lnTo>
                      <a:pt x="752" y="3"/>
                    </a:lnTo>
                    <a:lnTo>
                      <a:pt x="782" y="3"/>
                    </a:lnTo>
                    <a:lnTo>
                      <a:pt x="812" y="3"/>
                    </a:lnTo>
                    <a:lnTo>
                      <a:pt x="842" y="5"/>
                    </a:lnTo>
                    <a:lnTo>
                      <a:pt x="872" y="5"/>
                    </a:lnTo>
                    <a:lnTo>
                      <a:pt x="902" y="5"/>
                    </a:lnTo>
                    <a:lnTo>
                      <a:pt x="932" y="5"/>
                    </a:lnTo>
                    <a:lnTo>
                      <a:pt x="962" y="5"/>
                    </a:lnTo>
                    <a:lnTo>
                      <a:pt x="992" y="5"/>
                    </a:lnTo>
                    <a:lnTo>
                      <a:pt x="1022" y="5"/>
                    </a:lnTo>
                    <a:lnTo>
                      <a:pt x="1052" y="6"/>
                    </a:lnTo>
                    <a:lnTo>
                      <a:pt x="1082" y="6"/>
                    </a:lnTo>
                    <a:lnTo>
                      <a:pt x="1112" y="6"/>
                    </a:lnTo>
                    <a:lnTo>
                      <a:pt x="1112" y="289"/>
                    </a:lnTo>
                    <a:lnTo>
                      <a:pt x="1112" y="571"/>
                    </a:lnTo>
                    <a:lnTo>
                      <a:pt x="1112" y="854"/>
                    </a:lnTo>
                    <a:lnTo>
                      <a:pt x="1112" y="1135"/>
                    </a:lnTo>
                    <a:lnTo>
                      <a:pt x="1111" y="1165"/>
                    </a:lnTo>
                    <a:lnTo>
                      <a:pt x="1110" y="1194"/>
                    </a:lnTo>
                    <a:lnTo>
                      <a:pt x="1108" y="1224"/>
                    </a:lnTo>
                    <a:lnTo>
                      <a:pt x="1107" y="1254"/>
                    </a:lnTo>
                    <a:lnTo>
                      <a:pt x="1108" y="1282"/>
                    </a:lnTo>
                    <a:lnTo>
                      <a:pt x="1111" y="1311"/>
                    </a:lnTo>
                    <a:lnTo>
                      <a:pt x="1115" y="1341"/>
                    </a:lnTo>
                    <a:lnTo>
                      <a:pt x="1123" y="1370"/>
                    </a:lnTo>
                    <a:lnTo>
                      <a:pt x="1137" y="1387"/>
                    </a:lnTo>
                    <a:lnTo>
                      <a:pt x="1150" y="1406"/>
                    </a:lnTo>
                    <a:lnTo>
                      <a:pt x="1164" y="1423"/>
                    </a:lnTo>
                    <a:lnTo>
                      <a:pt x="1178" y="1441"/>
                    </a:lnTo>
                    <a:lnTo>
                      <a:pt x="1190" y="1460"/>
                    </a:lnTo>
                    <a:lnTo>
                      <a:pt x="1204" y="1477"/>
                    </a:lnTo>
                    <a:lnTo>
                      <a:pt x="1218" y="1496"/>
                    </a:lnTo>
                    <a:lnTo>
                      <a:pt x="1232" y="1513"/>
                    </a:lnTo>
                    <a:lnTo>
                      <a:pt x="1196" y="1528"/>
                    </a:lnTo>
                    <a:lnTo>
                      <a:pt x="1159" y="1542"/>
                    </a:lnTo>
                    <a:lnTo>
                      <a:pt x="1121" y="1555"/>
                    </a:lnTo>
                    <a:lnTo>
                      <a:pt x="1083" y="1568"/>
                    </a:lnTo>
                    <a:lnTo>
                      <a:pt x="1044" y="1580"/>
                    </a:lnTo>
                    <a:lnTo>
                      <a:pt x="1004" y="1591"/>
                    </a:lnTo>
                    <a:lnTo>
                      <a:pt x="963" y="1602"/>
                    </a:lnTo>
                    <a:lnTo>
                      <a:pt x="922" y="1611"/>
                    </a:lnTo>
                    <a:lnTo>
                      <a:pt x="880" y="1620"/>
                    </a:lnTo>
                    <a:lnTo>
                      <a:pt x="839" y="1628"/>
                    </a:lnTo>
                    <a:lnTo>
                      <a:pt x="796" y="1635"/>
                    </a:lnTo>
                    <a:lnTo>
                      <a:pt x="754" y="1641"/>
                    </a:lnTo>
                    <a:lnTo>
                      <a:pt x="711" y="1646"/>
                    </a:lnTo>
                    <a:lnTo>
                      <a:pt x="670" y="1651"/>
                    </a:lnTo>
                    <a:lnTo>
                      <a:pt x="627" y="1655"/>
                    </a:lnTo>
                    <a:lnTo>
                      <a:pt x="584" y="1657"/>
                    </a:lnTo>
                    <a:lnTo>
                      <a:pt x="543" y="1659"/>
                    </a:lnTo>
                    <a:lnTo>
                      <a:pt x="501" y="1660"/>
                    </a:lnTo>
                    <a:lnTo>
                      <a:pt x="460" y="1660"/>
                    </a:lnTo>
                    <a:lnTo>
                      <a:pt x="418" y="1660"/>
                    </a:lnTo>
                    <a:lnTo>
                      <a:pt x="379" y="1659"/>
                    </a:lnTo>
                    <a:lnTo>
                      <a:pt x="339" y="1657"/>
                    </a:lnTo>
                    <a:lnTo>
                      <a:pt x="301" y="1653"/>
                    </a:lnTo>
                    <a:lnTo>
                      <a:pt x="263" y="1649"/>
                    </a:lnTo>
                    <a:lnTo>
                      <a:pt x="226" y="1644"/>
                    </a:lnTo>
                    <a:lnTo>
                      <a:pt x="190" y="1638"/>
                    </a:lnTo>
                    <a:lnTo>
                      <a:pt x="155" y="1632"/>
                    </a:lnTo>
                    <a:lnTo>
                      <a:pt x="121" y="1625"/>
                    </a:lnTo>
                    <a:lnTo>
                      <a:pt x="89" y="1617"/>
                    </a:lnTo>
                    <a:lnTo>
                      <a:pt x="58" y="1606"/>
                    </a:lnTo>
                    <a:lnTo>
                      <a:pt x="28" y="1597"/>
                    </a:lnTo>
                    <a:lnTo>
                      <a:pt x="0" y="1585"/>
                    </a:lnTo>
                    <a:lnTo>
                      <a:pt x="8" y="1568"/>
                    </a:lnTo>
                    <a:lnTo>
                      <a:pt x="16" y="1551"/>
                    </a:lnTo>
                    <a:lnTo>
                      <a:pt x="26" y="1534"/>
                    </a:lnTo>
                    <a:lnTo>
                      <a:pt x="35" y="1516"/>
                    </a:lnTo>
                    <a:lnTo>
                      <a:pt x="44" y="1496"/>
                    </a:lnTo>
                    <a:lnTo>
                      <a:pt x="53" y="1474"/>
                    </a:lnTo>
                    <a:lnTo>
                      <a:pt x="62" y="1447"/>
                    </a:lnTo>
                    <a:lnTo>
                      <a:pt x="69" y="1416"/>
                    </a:lnTo>
                    <a:lnTo>
                      <a:pt x="70" y="1363"/>
                    </a:lnTo>
                    <a:lnTo>
                      <a:pt x="73" y="1310"/>
                    </a:lnTo>
                    <a:lnTo>
                      <a:pt x="74" y="1258"/>
                    </a:lnTo>
                    <a:lnTo>
                      <a:pt x="75" y="1205"/>
                    </a:lnTo>
                    <a:lnTo>
                      <a:pt x="73" y="921"/>
                    </a:lnTo>
                    <a:lnTo>
                      <a:pt x="72" y="635"/>
                    </a:lnTo>
                    <a:lnTo>
                      <a:pt x="69" y="348"/>
                    </a:lnTo>
                    <a:lnTo>
                      <a:pt x="67" y="62"/>
                    </a:lnTo>
                    <a:lnTo>
                      <a:pt x="77" y="54"/>
                    </a:lnTo>
                    <a:lnTo>
                      <a:pt x="88" y="46"/>
                    </a:lnTo>
                    <a:lnTo>
                      <a:pt x="98" y="39"/>
                    </a:lnTo>
                    <a:lnTo>
                      <a:pt x="109" y="31"/>
                    </a:lnTo>
                    <a:lnTo>
                      <a:pt x="119" y="23"/>
                    </a:lnTo>
                    <a:lnTo>
                      <a:pt x="129" y="15"/>
                    </a:lnTo>
                    <a:lnTo>
                      <a:pt x="140" y="8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3D3F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657"/>
              <p:cNvSpPr>
                <a:spLocks/>
              </p:cNvSpPr>
              <p:nvPr/>
            </p:nvSpPr>
            <p:spPr bwMode="auto">
              <a:xfrm>
                <a:off x="521" y="871"/>
                <a:ext cx="571" cy="807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216" y="1"/>
                  </a:cxn>
                  <a:cxn ang="0">
                    <a:pos x="273" y="1"/>
                  </a:cxn>
                  <a:cxn ang="0">
                    <a:pos x="329" y="1"/>
                  </a:cxn>
                  <a:cxn ang="0">
                    <a:pos x="386" y="2"/>
                  </a:cxn>
                  <a:cxn ang="0">
                    <a:pos x="441" y="2"/>
                  </a:cxn>
                  <a:cxn ang="0">
                    <a:pos x="498" y="2"/>
                  </a:cxn>
                  <a:cxn ang="0">
                    <a:pos x="554" y="3"/>
                  </a:cxn>
                  <a:cxn ang="0">
                    <a:pos x="610" y="3"/>
                  </a:cxn>
                  <a:cxn ang="0">
                    <a:pos x="666" y="5"/>
                  </a:cxn>
                  <a:cxn ang="0">
                    <a:pos x="722" y="5"/>
                  </a:cxn>
                  <a:cxn ang="0">
                    <a:pos x="779" y="5"/>
                  </a:cxn>
                  <a:cxn ang="0">
                    <a:pos x="834" y="6"/>
                  </a:cxn>
                  <a:cxn ang="0">
                    <a:pos x="890" y="6"/>
                  </a:cxn>
                  <a:cxn ang="0">
                    <a:pos x="946" y="6"/>
                  </a:cxn>
                  <a:cxn ang="0">
                    <a:pos x="1002" y="7"/>
                  </a:cxn>
                  <a:cxn ang="0">
                    <a:pos x="1030" y="271"/>
                  </a:cxn>
                  <a:cxn ang="0">
                    <a:pos x="1030" y="797"/>
                  </a:cxn>
                  <a:cxn ang="0">
                    <a:pos x="1029" y="1088"/>
                  </a:cxn>
                  <a:cxn ang="0">
                    <a:pos x="1027" y="1143"/>
                  </a:cxn>
                  <a:cxn ang="0">
                    <a:pos x="1027" y="1197"/>
                  </a:cxn>
                  <a:cxn ang="0">
                    <a:pos x="1033" y="1252"/>
                  </a:cxn>
                  <a:cxn ang="0">
                    <a:pos x="1053" y="1296"/>
                  </a:cxn>
                  <a:cxn ang="0">
                    <a:pos x="1078" y="1330"/>
                  </a:cxn>
                  <a:cxn ang="0">
                    <a:pos x="1102" y="1362"/>
                  </a:cxn>
                  <a:cxn ang="0">
                    <a:pos x="1128" y="1395"/>
                  </a:cxn>
                  <a:cxn ang="0">
                    <a:pos x="1107" y="1425"/>
                  </a:cxn>
                  <a:cxn ang="0">
                    <a:pos x="1038" y="1454"/>
                  </a:cxn>
                  <a:cxn ang="0">
                    <a:pos x="966" y="1481"/>
                  </a:cxn>
                  <a:cxn ang="0">
                    <a:pos x="892" y="1505"/>
                  </a:cxn>
                  <a:cxn ang="0">
                    <a:pos x="814" y="1528"/>
                  </a:cxn>
                  <a:cxn ang="0">
                    <a:pos x="737" y="1549"/>
                  </a:cxn>
                  <a:cxn ang="0">
                    <a:pos x="659" y="1567"/>
                  </a:cxn>
                  <a:cxn ang="0">
                    <a:pos x="581" y="1583"/>
                  </a:cxn>
                  <a:cxn ang="0">
                    <a:pos x="503" y="1596"/>
                  </a:cxn>
                  <a:cxn ang="0">
                    <a:pos x="426" y="1605"/>
                  </a:cxn>
                  <a:cxn ang="0">
                    <a:pos x="351" y="1611"/>
                  </a:cxn>
                  <a:cxn ang="0">
                    <a:pos x="280" y="1613"/>
                  </a:cxn>
                  <a:cxn ang="0">
                    <a:pos x="210" y="1611"/>
                  </a:cxn>
                  <a:cxn ang="0">
                    <a:pos x="144" y="1604"/>
                  </a:cxn>
                  <a:cxn ang="0">
                    <a:pos x="83" y="1593"/>
                  </a:cxn>
                  <a:cxn ang="0">
                    <a:pos x="26" y="1577"/>
                  </a:cxn>
                  <a:cxn ang="0">
                    <a:pos x="6" y="1550"/>
                  </a:cxn>
                  <a:cxn ang="0">
                    <a:pos x="21" y="1517"/>
                  </a:cxn>
                  <a:cxn ang="0">
                    <a:pos x="36" y="1482"/>
                  </a:cxn>
                  <a:cxn ang="0">
                    <a:pos x="51" y="1436"/>
                  </a:cxn>
                  <a:cxn ang="0">
                    <a:pos x="57" y="1338"/>
                  </a:cxn>
                  <a:cxn ang="0">
                    <a:pos x="61" y="1198"/>
                  </a:cxn>
                  <a:cxn ang="0">
                    <a:pos x="61" y="862"/>
                  </a:cxn>
                  <a:cxn ang="0">
                    <a:pos x="57" y="327"/>
                  </a:cxn>
                  <a:cxn ang="0">
                    <a:pos x="64" y="52"/>
                  </a:cxn>
                  <a:cxn ang="0">
                    <a:pos x="84" y="37"/>
                  </a:cxn>
                  <a:cxn ang="0">
                    <a:pos x="104" y="22"/>
                  </a:cxn>
                  <a:cxn ang="0">
                    <a:pos x="123" y="7"/>
                  </a:cxn>
                </a:cxnLst>
                <a:rect l="0" t="0" r="r" b="b"/>
                <a:pathLst>
                  <a:path w="1140" h="1613">
                    <a:moveTo>
                      <a:pt x="132" y="0"/>
                    </a:moveTo>
                    <a:lnTo>
                      <a:pt x="160" y="0"/>
                    </a:lnTo>
                    <a:lnTo>
                      <a:pt x="189" y="0"/>
                    </a:lnTo>
                    <a:lnTo>
                      <a:pt x="216" y="1"/>
                    </a:lnTo>
                    <a:lnTo>
                      <a:pt x="245" y="1"/>
                    </a:lnTo>
                    <a:lnTo>
                      <a:pt x="273" y="1"/>
                    </a:lnTo>
                    <a:lnTo>
                      <a:pt x="301" y="1"/>
                    </a:lnTo>
                    <a:lnTo>
                      <a:pt x="329" y="1"/>
                    </a:lnTo>
                    <a:lnTo>
                      <a:pt x="357" y="1"/>
                    </a:lnTo>
                    <a:lnTo>
                      <a:pt x="386" y="2"/>
                    </a:lnTo>
                    <a:lnTo>
                      <a:pt x="413" y="2"/>
                    </a:lnTo>
                    <a:lnTo>
                      <a:pt x="441" y="2"/>
                    </a:lnTo>
                    <a:lnTo>
                      <a:pt x="470" y="2"/>
                    </a:lnTo>
                    <a:lnTo>
                      <a:pt x="498" y="2"/>
                    </a:lnTo>
                    <a:lnTo>
                      <a:pt x="525" y="3"/>
                    </a:lnTo>
                    <a:lnTo>
                      <a:pt x="554" y="3"/>
                    </a:lnTo>
                    <a:lnTo>
                      <a:pt x="582" y="3"/>
                    </a:lnTo>
                    <a:lnTo>
                      <a:pt x="610" y="3"/>
                    </a:lnTo>
                    <a:lnTo>
                      <a:pt x="638" y="3"/>
                    </a:lnTo>
                    <a:lnTo>
                      <a:pt x="666" y="5"/>
                    </a:lnTo>
                    <a:lnTo>
                      <a:pt x="695" y="5"/>
                    </a:lnTo>
                    <a:lnTo>
                      <a:pt x="722" y="5"/>
                    </a:lnTo>
                    <a:lnTo>
                      <a:pt x="750" y="5"/>
                    </a:lnTo>
                    <a:lnTo>
                      <a:pt x="779" y="5"/>
                    </a:lnTo>
                    <a:lnTo>
                      <a:pt x="806" y="5"/>
                    </a:lnTo>
                    <a:lnTo>
                      <a:pt x="834" y="6"/>
                    </a:lnTo>
                    <a:lnTo>
                      <a:pt x="863" y="6"/>
                    </a:lnTo>
                    <a:lnTo>
                      <a:pt x="890" y="6"/>
                    </a:lnTo>
                    <a:lnTo>
                      <a:pt x="918" y="6"/>
                    </a:lnTo>
                    <a:lnTo>
                      <a:pt x="946" y="6"/>
                    </a:lnTo>
                    <a:lnTo>
                      <a:pt x="974" y="7"/>
                    </a:lnTo>
                    <a:lnTo>
                      <a:pt x="1002" y="7"/>
                    </a:lnTo>
                    <a:lnTo>
                      <a:pt x="1030" y="7"/>
                    </a:lnTo>
                    <a:lnTo>
                      <a:pt x="1030" y="271"/>
                    </a:lnTo>
                    <a:lnTo>
                      <a:pt x="1030" y="533"/>
                    </a:lnTo>
                    <a:lnTo>
                      <a:pt x="1030" y="797"/>
                    </a:lnTo>
                    <a:lnTo>
                      <a:pt x="1030" y="1060"/>
                    </a:lnTo>
                    <a:lnTo>
                      <a:pt x="1029" y="1088"/>
                    </a:lnTo>
                    <a:lnTo>
                      <a:pt x="1029" y="1115"/>
                    </a:lnTo>
                    <a:lnTo>
                      <a:pt x="1027" y="1143"/>
                    </a:lnTo>
                    <a:lnTo>
                      <a:pt x="1026" y="1171"/>
                    </a:lnTo>
                    <a:lnTo>
                      <a:pt x="1027" y="1197"/>
                    </a:lnTo>
                    <a:lnTo>
                      <a:pt x="1030" y="1225"/>
                    </a:lnTo>
                    <a:lnTo>
                      <a:pt x="1033" y="1252"/>
                    </a:lnTo>
                    <a:lnTo>
                      <a:pt x="1040" y="1279"/>
                    </a:lnTo>
                    <a:lnTo>
                      <a:pt x="1053" y="1296"/>
                    </a:lnTo>
                    <a:lnTo>
                      <a:pt x="1065" y="1312"/>
                    </a:lnTo>
                    <a:lnTo>
                      <a:pt x="1078" y="1330"/>
                    </a:lnTo>
                    <a:lnTo>
                      <a:pt x="1091" y="1346"/>
                    </a:lnTo>
                    <a:lnTo>
                      <a:pt x="1102" y="1362"/>
                    </a:lnTo>
                    <a:lnTo>
                      <a:pt x="1115" y="1378"/>
                    </a:lnTo>
                    <a:lnTo>
                      <a:pt x="1128" y="1395"/>
                    </a:lnTo>
                    <a:lnTo>
                      <a:pt x="1140" y="1411"/>
                    </a:lnTo>
                    <a:lnTo>
                      <a:pt x="1107" y="1425"/>
                    </a:lnTo>
                    <a:lnTo>
                      <a:pt x="1074" y="1440"/>
                    </a:lnTo>
                    <a:lnTo>
                      <a:pt x="1038" y="1454"/>
                    </a:lnTo>
                    <a:lnTo>
                      <a:pt x="1002" y="1467"/>
                    </a:lnTo>
                    <a:lnTo>
                      <a:pt x="966" y="1481"/>
                    </a:lnTo>
                    <a:lnTo>
                      <a:pt x="928" y="1493"/>
                    </a:lnTo>
                    <a:lnTo>
                      <a:pt x="892" y="1505"/>
                    </a:lnTo>
                    <a:lnTo>
                      <a:pt x="854" y="1517"/>
                    </a:lnTo>
                    <a:lnTo>
                      <a:pt x="814" y="1528"/>
                    </a:lnTo>
                    <a:lnTo>
                      <a:pt x="776" y="1539"/>
                    </a:lnTo>
                    <a:lnTo>
                      <a:pt x="737" y="1549"/>
                    </a:lnTo>
                    <a:lnTo>
                      <a:pt x="698" y="1559"/>
                    </a:lnTo>
                    <a:lnTo>
                      <a:pt x="659" y="1567"/>
                    </a:lnTo>
                    <a:lnTo>
                      <a:pt x="620" y="1576"/>
                    </a:lnTo>
                    <a:lnTo>
                      <a:pt x="581" y="1583"/>
                    </a:lnTo>
                    <a:lnTo>
                      <a:pt x="541" y="1590"/>
                    </a:lnTo>
                    <a:lnTo>
                      <a:pt x="503" y="1596"/>
                    </a:lnTo>
                    <a:lnTo>
                      <a:pt x="464" y="1600"/>
                    </a:lnTo>
                    <a:lnTo>
                      <a:pt x="426" y="1605"/>
                    </a:lnTo>
                    <a:lnTo>
                      <a:pt x="389" y="1608"/>
                    </a:lnTo>
                    <a:lnTo>
                      <a:pt x="351" y="1611"/>
                    </a:lnTo>
                    <a:lnTo>
                      <a:pt x="316" y="1613"/>
                    </a:lnTo>
                    <a:lnTo>
                      <a:pt x="280" y="1613"/>
                    </a:lnTo>
                    <a:lnTo>
                      <a:pt x="244" y="1613"/>
                    </a:lnTo>
                    <a:lnTo>
                      <a:pt x="210" y="1611"/>
                    </a:lnTo>
                    <a:lnTo>
                      <a:pt x="176" y="1608"/>
                    </a:lnTo>
                    <a:lnTo>
                      <a:pt x="144" y="1604"/>
                    </a:lnTo>
                    <a:lnTo>
                      <a:pt x="113" y="1599"/>
                    </a:lnTo>
                    <a:lnTo>
                      <a:pt x="83" y="1593"/>
                    </a:lnTo>
                    <a:lnTo>
                      <a:pt x="54" y="1585"/>
                    </a:lnTo>
                    <a:lnTo>
                      <a:pt x="26" y="1577"/>
                    </a:lnTo>
                    <a:lnTo>
                      <a:pt x="0" y="1567"/>
                    </a:lnTo>
                    <a:lnTo>
                      <a:pt x="6" y="1550"/>
                    </a:lnTo>
                    <a:lnTo>
                      <a:pt x="13" y="1534"/>
                    </a:lnTo>
                    <a:lnTo>
                      <a:pt x="21" y="1517"/>
                    </a:lnTo>
                    <a:lnTo>
                      <a:pt x="29" y="1500"/>
                    </a:lnTo>
                    <a:lnTo>
                      <a:pt x="36" y="1482"/>
                    </a:lnTo>
                    <a:lnTo>
                      <a:pt x="44" y="1460"/>
                    </a:lnTo>
                    <a:lnTo>
                      <a:pt x="51" y="1436"/>
                    </a:lnTo>
                    <a:lnTo>
                      <a:pt x="56" y="1408"/>
                    </a:lnTo>
                    <a:lnTo>
                      <a:pt x="57" y="1338"/>
                    </a:lnTo>
                    <a:lnTo>
                      <a:pt x="60" y="1269"/>
                    </a:lnTo>
                    <a:lnTo>
                      <a:pt x="61" y="1198"/>
                    </a:lnTo>
                    <a:lnTo>
                      <a:pt x="62" y="1129"/>
                    </a:lnTo>
                    <a:lnTo>
                      <a:pt x="61" y="862"/>
                    </a:lnTo>
                    <a:lnTo>
                      <a:pt x="59" y="594"/>
                    </a:lnTo>
                    <a:lnTo>
                      <a:pt x="57" y="327"/>
                    </a:lnTo>
                    <a:lnTo>
                      <a:pt x="55" y="59"/>
                    </a:lnTo>
                    <a:lnTo>
                      <a:pt x="64" y="52"/>
                    </a:lnTo>
                    <a:lnTo>
                      <a:pt x="75" y="44"/>
                    </a:lnTo>
                    <a:lnTo>
                      <a:pt x="84" y="37"/>
                    </a:lnTo>
                    <a:lnTo>
                      <a:pt x="94" y="29"/>
                    </a:lnTo>
                    <a:lnTo>
                      <a:pt x="104" y="22"/>
                    </a:lnTo>
                    <a:lnTo>
                      <a:pt x="113" y="15"/>
                    </a:lnTo>
                    <a:lnTo>
                      <a:pt x="123" y="7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4747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658"/>
              <p:cNvSpPr>
                <a:spLocks/>
              </p:cNvSpPr>
              <p:nvPr/>
            </p:nvSpPr>
            <p:spPr bwMode="auto">
              <a:xfrm>
                <a:off x="527" y="872"/>
                <a:ext cx="526" cy="788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96" y="1"/>
                  </a:cxn>
                  <a:cxn ang="0">
                    <a:pos x="248" y="1"/>
                  </a:cxn>
                  <a:cxn ang="0">
                    <a:pos x="300" y="1"/>
                  </a:cxn>
                  <a:cxn ang="0">
                    <a:pos x="352" y="1"/>
                  </a:cxn>
                  <a:cxn ang="0">
                    <a:pos x="405" y="2"/>
                  </a:cxn>
                  <a:cxn ang="0">
                    <a:pos x="457" y="2"/>
                  </a:cxn>
                  <a:cxn ang="0">
                    <a:pos x="508" y="2"/>
                  </a:cxn>
                  <a:cxn ang="0">
                    <a:pos x="560" y="4"/>
                  </a:cxn>
                  <a:cxn ang="0">
                    <a:pos x="613" y="4"/>
                  </a:cxn>
                  <a:cxn ang="0">
                    <a:pos x="665" y="4"/>
                  </a:cxn>
                  <a:cxn ang="0">
                    <a:pos x="717" y="5"/>
                  </a:cxn>
                  <a:cxn ang="0">
                    <a:pos x="769" y="5"/>
                  </a:cxn>
                  <a:cxn ang="0">
                    <a:pos x="821" y="5"/>
                  </a:cxn>
                  <a:cxn ang="0">
                    <a:pos x="872" y="5"/>
                  </a:cxn>
                  <a:cxn ang="0">
                    <a:pos x="924" y="6"/>
                  </a:cxn>
                  <a:cxn ang="0">
                    <a:pos x="950" y="251"/>
                  </a:cxn>
                  <a:cxn ang="0">
                    <a:pos x="950" y="740"/>
                  </a:cxn>
                  <a:cxn ang="0">
                    <a:pos x="949" y="1008"/>
                  </a:cxn>
                  <a:cxn ang="0">
                    <a:pos x="947" y="1060"/>
                  </a:cxn>
                  <a:cxn ang="0">
                    <a:pos x="947" y="1112"/>
                  </a:cxn>
                  <a:cxn ang="0">
                    <a:pos x="953" y="1162"/>
                  </a:cxn>
                  <a:cxn ang="0">
                    <a:pos x="970" y="1202"/>
                  </a:cxn>
                  <a:cxn ang="0">
                    <a:pos x="993" y="1233"/>
                  </a:cxn>
                  <a:cxn ang="0">
                    <a:pos x="1016" y="1264"/>
                  </a:cxn>
                  <a:cxn ang="0">
                    <a:pos x="1040" y="1295"/>
                  </a:cxn>
                  <a:cxn ang="0">
                    <a:pos x="1020" y="1324"/>
                  </a:cxn>
                  <a:cxn ang="0">
                    <a:pos x="957" y="1352"/>
                  </a:cxn>
                  <a:cxn ang="0">
                    <a:pos x="891" y="1380"/>
                  </a:cxn>
                  <a:cxn ang="0">
                    <a:pos x="822" y="1408"/>
                  </a:cxn>
                  <a:cxn ang="0">
                    <a:pos x="752" y="1436"/>
                  </a:cxn>
                  <a:cxn ang="0">
                    <a:pos x="680" y="1462"/>
                  </a:cxn>
                  <a:cxn ang="0">
                    <a:pos x="609" y="1488"/>
                  </a:cxn>
                  <a:cxn ang="0">
                    <a:pos x="537" y="1511"/>
                  </a:cxn>
                  <a:cxn ang="0">
                    <a:pos x="466" y="1531"/>
                  </a:cxn>
                  <a:cxn ang="0">
                    <a:pos x="396" y="1549"/>
                  </a:cxn>
                  <a:cxn ang="0">
                    <a:pos x="326" y="1563"/>
                  </a:cxn>
                  <a:cxn ang="0">
                    <a:pos x="260" y="1572"/>
                  </a:cxn>
                  <a:cxn ang="0">
                    <a:pos x="196" y="1576"/>
                  </a:cxn>
                  <a:cxn ang="0">
                    <a:pos x="135" y="1575"/>
                  </a:cxn>
                  <a:cxn ang="0">
                    <a:pos x="78" y="1568"/>
                  </a:cxn>
                  <a:cxn ang="0">
                    <a:pos x="25" y="1556"/>
                  </a:cxn>
                  <a:cxn ang="0">
                    <a:pos x="5" y="1530"/>
                  </a:cxn>
                  <a:cxn ang="0">
                    <a:pos x="18" y="1500"/>
                  </a:cxn>
                  <a:cxn ang="0">
                    <a:pos x="30" y="1466"/>
                  </a:cxn>
                  <a:cxn ang="0">
                    <a:pos x="42" y="1424"/>
                  </a:cxn>
                  <a:cxn ang="0">
                    <a:pos x="48" y="1311"/>
                  </a:cxn>
                  <a:cxn ang="0">
                    <a:pos x="49" y="1137"/>
                  </a:cxn>
                  <a:cxn ang="0">
                    <a:pos x="49" y="802"/>
                  </a:cxn>
                  <a:cxn ang="0">
                    <a:pos x="46" y="304"/>
                  </a:cxn>
                  <a:cxn ang="0">
                    <a:pos x="55" y="47"/>
                  </a:cxn>
                  <a:cxn ang="0">
                    <a:pos x="73" y="35"/>
                  </a:cxn>
                  <a:cxn ang="0">
                    <a:pos x="90" y="21"/>
                  </a:cxn>
                  <a:cxn ang="0">
                    <a:pos x="109" y="7"/>
                  </a:cxn>
                </a:cxnLst>
                <a:rect l="0" t="0" r="r" b="b"/>
                <a:pathLst>
                  <a:path w="1051" h="1576">
                    <a:moveTo>
                      <a:pt x="118" y="0"/>
                    </a:moveTo>
                    <a:lnTo>
                      <a:pt x="144" y="0"/>
                    </a:lnTo>
                    <a:lnTo>
                      <a:pt x="170" y="0"/>
                    </a:lnTo>
                    <a:lnTo>
                      <a:pt x="196" y="1"/>
                    </a:lnTo>
                    <a:lnTo>
                      <a:pt x="222" y="1"/>
                    </a:lnTo>
                    <a:lnTo>
                      <a:pt x="248" y="1"/>
                    </a:lnTo>
                    <a:lnTo>
                      <a:pt x="275" y="1"/>
                    </a:lnTo>
                    <a:lnTo>
                      <a:pt x="300" y="1"/>
                    </a:lnTo>
                    <a:lnTo>
                      <a:pt x="326" y="1"/>
                    </a:lnTo>
                    <a:lnTo>
                      <a:pt x="352" y="1"/>
                    </a:lnTo>
                    <a:lnTo>
                      <a:pt x="378" y="2"/>
                    </a:lnTo>
                    <a:lnTo>
                      <a:pt x="405" y="2"/>
                    </a:lnTo>
                    <a:lnTo>
                      <a:pt x="430" y="2"/>
                    </a:lnTo>
                    <a:lnTo>
                      <a:pt x="457" y="2"/>
                    </a:lnTo>
                    <a:lnTo>
                      <a:pt x="483" y="2"/>
                    </a:lnTo>
                    <a:lnTo>
                      <a:pt x="508" y="2"/>
                    </a:lnTo>
                    <a:lnTo>
                      <a:pt x="535" y="2"/>
                    </a:lnTo>
                    <a:lnTo>
                      <a:pt x="560" y="4"/>
                    </a:lnTo>
                    <a:lnTo>
                      <a:pt x="587" y="4"/>
                    </a:lnTo>
                    <a:lnTo>
                      <a:pt x="613" y="4"/>
                    </a:lnTo>
                    <a:lnTo>
                      <a:pt x="639" y="4"/>
                    </a:lnTo>
                    <a:lnTo>
                      <a:pt x="665" y="4"/>
                    </a:lnTo>
                    <a:lnTo>
                      <a:pt x="690" y="4"/>
                    </a:lnTo>
                    <a:lnTo>
                      <a:pt x="717" y="5"/>
                    </a:lnTo>
                    <a:lnTo>
                      <a:pt x="742" y="5"/>
                    </a:lnTo>
                    <a:lnTo>
                      <a:pt x="769" y="5"/>
                    </a:lnTo>
                    <a:lnTo>
                      <a:pt x="794" y="5"/>
                    </a:lnTo>
                    <a:lnTo>
                      <a:pt x="821" y="5"/>
                    </a:lnTo>
                    <a:lnTo>
                      <a:pt x="846" y="5"/>
                    </a:lnTo>
                    <a:lnTo>
                      <a:pt x="872" y="5"/>
                    </a:lnTo>
                    <a:lnTo>
                      <a:pt x="898" y="6"/>
                    </a:lnTo>
                    <a:lnTo>
                      <a:pt x="924" y="6"/>
                    </a:lnTo>
                    <a:lnTo>
                      <a:pt x="950" y="6"/>
                    </a:lnTo>
                    <a:lnTo>
                      <a:pt x="950" y="251"/>
                    </a:lnTo>
                    <a:lnTo>
                      <a:pt x="950" y="496"/>
                    </a:lnTo>
                    <a:lnTo>
                      <a:pt x="950" y="740"/>
                    </a:lnTo>
                    <a:lnTo>
                      <a:pt x="950" y="983"/>
                    </a:lnTo>
                    <a:lnTo>
                      <a:pt x="949" y="1008"/>
                    </a:lnTo>
                    <a:lnTo>
                      <a:pt x="949" y="1035"/>
                    </a:lnTo>
                    <a:lnTo>
                      <a:pt x="947" y="1060"/>
                    </a:lnTo>
                    <a:lnTo>
                      <a:pt x="946" y="1087"/>
                    </a:lnTo>
                    <a:lnTo>
                      <a:pt x="947" y="1112"/>
                    </a:lnTo>
                    <a:lnTo>
                      <a:pt x="950" y="1136"/>
                    </a:lnTo>
                    <a:lnTo>
                      <a:pt x="953" y="1162"/>
                    </a:lnTo>
                    <a:lnTo>
                      <a:pt x="959" y="1187"/>
                    </a:lnTo>
                    <a:lnTo>
                      <a:pt x="970" y="1202"/>
                    </a:lnTo>
                    <a:lnTo>
                      <a:pt x="982" y="1218"/>
                    </a:lnTo>
                    <a:lnTo>
                      <a:pt x="993" y="1233"/>
                    </a:lnTo>
                    <a:lnTo>
                      <a:pt x="1005" y="1248"/>
                    </a:lnTo>
                    <a:lnTo>
                      <a:pt x="1016" y="1264"/>
                    </a:lnTo>
                    <a:lnTo>
                      <a:pt x="1028" y="1279"/>
                    </a:lnTo>
                    <a:lnTo>
                      <a:pt x="1040" y="1295"/>
                    </a:lnTo>
                    <a:lnTo>
                      <a:pt x="1051" y="1310"/>
                    </a:lnTo>
                    <a:lnTo>
                      <a:pt x="1020" y="1324"/>
                    </a:lnTo>
                    <a:lnTo>
                      <a:pt x="989" y="1338"/>
                    </a:lnTo>
                    <a:lnTo>
                      <a:pt x="957" y="1352"/>
                    </a:lnTo>
                    <a:lnTo>
                      <a:pt x="924" y="1365"/>
                    </a:lnTo>
                    <a:lnTo>
                      <a:pt x="891" y="1380"/>
                    </a:lnTo>
                    <a:lnTo>
                      <a:pt x="856" y="1394"/>
                    </a:lnTo>
                    <a:lnTo>
                      <a:pt x="822" y="1408"/>
                    </a:lnTo>
                    <a:lnTo>
                      <a:pt x="787" y="1422"/>
                    </a:lnTo>
                    <a:lnTo>
                      <a:pt x="752" y="1436"/>
                    </a:lnTo>
                    <a:lnTo>
                      <a:pt x="716" y="1450"/>
                    </a:lnTo>
                    <a:lnTo>
                      <a:pt x="680" y="1462"/>
                    </a:lnTo>
                    <a:lnTo>
                      <a:pt x="644" y="1476"/>
                    </a:lnTo>
                    <a:lnTo>
                      <a:pt x="609" y="1488"/>
                    </a:lnTo>
                    <a:lnTo>
                      <a:pt x="573" y="1500"/>
                    </a:lnTo>
                    <a:lnTo>
                      <a:pt x="537" y="1511"/>
                    </a:lnTo>
                    <a:lnTo>
                      <a:pt x="502" y="1521"/>
                    </a:lnTo>
                    <a:lnTo>
                      <a:pt x="466" y="1531"/>
                    </a:lnTo>
                    <a:lnTo>
                      <a:pt x="430" y="1541"/>
                    </a:lnTo>
                    <a:lnTo>
                      <a:pt x="396" y="1549"/>
                    </a:lnTo>
                    <a:lnTo>
                      <a:pt x="361" y="1556"/>
                    </a:lnTo>
                    <a:lnTo>
                      <a:pt x="326" y="1563"/>
                    </a:lnTo>
                    <a:lnTo>
                      <a:pt x="293" y="1567"/>
                    </a:lnTo>
                    <a:lnTo>
                      <a:pt x="260" y="1572"/>
                    </a:lnTo>
                    <a:lnTo>
                      <a:pt x="227" y="1574"/>
                    </a:lnTo>
                    <a:lnTo>
                      <a:pt x="196" y="1576"/>
                    </a:lnTo>
                    <a:lnTo>
                      <a:pt x="165" y="1576"/>
                    </a:lnTo>
                    <a:lnTo>
                      <a:pt x="135" y="1575"/>
                    </a:lnTo>
                    <a:lnTo>
                      <a:pt x="106" y="1573"/>
                    </a:lnTo>
                    <a:lnTo>
                      <a:pt x="78" y="1568"/>
                    </a:lnTo>
                    <a:lnTo>
                      <a:pt x="51" y="1563"/>
                    </a:lnTo>
                    <a:lnTo>
                      <a:pt x="25" y="1556"/>
                    </a:lnTo>
                    <a:lnTo>
                      <a:pt x="0" y="1546"/>
                    </a:lnTo>
                    <a:lnTo>
                      <a:pt x="5" y="1530"/>
                    </a:lnTo>
                    <a:lnTo>
                      <a:pt x="11" y="1515"/>
                    </a:lnTo>
                    <a:lnTo>
                      <a:pt x="18" y="1500"/>
                    </a:lnTo>
                    <a:lnTo>
                      <a:pt x="23" y="1484"/>
                    </a:lnTo>
                    <a:lnTo>
                      <a:pt x="30" y="1466"/>
                    </a:lnTo>
                    <a:lnTo>
                      <a:pt x="36" y="1446"/>
                    </a:lnTo>
                    <a:lnTo>
                      <a:pt x="42" y="1424"/>
                    </a:lnTo>
                    <a:lnTo>
                      <a:pt x="46" y="1398"/>
                    </a:lnTo>
                    <a:lnTo>
                      <a:pt x="48" y="1311"/>
                    </a:lnTo>
                    <a:lnTo>
                      <a:pt x="49" y="1224"/>
                    </a:lnTo>
                    <a:lnTo>
                      <a:pt x="49" y="1137"/>
                    </a:lnTo>
                    <a:lnTo>
                      <a:pt x="50" y="1051"/>
                    </a:lnTo>
                    <a:lnTo>
                      <a:pt x="49" y="802"/>
                    </a:lnTo>
                    <a:lnTo>
                      <a:pt x="48" y="553"/>
                    </a:lnTo>
                    <a:lnTo>
                      <a:pt x="46" y="304"/>
                    </a:lnTo>
                    <a:lnTo>
                      <a:pt x="45" y="54"/>
                    </a:lnTo>
                    <a:lnTo>
                      <a:pt x="55" y="47"/>
                    </a:lnTo>
                    <a:lnTo>
                      <a:pt x="64" y="42"/>
                    </a:lnTo>
                    <a:lnTo>
                      <a:pt x="73" y="35"/>
                    </a:lnTo>
                    <a:lnTo>
                      <a:pt x="82" y="28"/>
                    </a:lnTo>
                    <a:lnTo>
                      <a:pt x="90" y="21"/>
                    </a:lnTo>
                    <a:lnTo>
                      <a:pt x="99" y="14"/>
                    </a:lnTo>
                    <a:lnTo>
                      <a:pt x="109" y="7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4F4F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 659"/>
              <p:cNvSpPr>
                <a:spLocks/>
              </p:cNvSpPr>
              <p:nvPr/>
            </p:nvSpPr>
            <p:spPr bwMode="auto">
              <a:xfrm>
                <a:off x="534" y="872"/>
                <a:ext cx="479" cy="773"/>
              </a:xfrm>
              <a:custGeom>
                <a:avLst/>
                <a:gdLst/>
                <a:ahLst/>
                <a:cxnLst>
                  <a:cxn ang="0">
                    <a:pos x="125" y="0"/>
                  </a:cxn>
                  <a:cxn ang="0">
                    <a:pos x="173" y="1"/>
                  </a:cxn>
                  <a:cxn ang="0">
                    <a:pos x="220" y="1"/>
                  </a:cxn>
                  <a:cxn ang="0">
                    <a:pos x="269" y="1"/>
                  </a:cxn>
                  <a:cxn ang="0">
                    <a:pos x="317" y="2"/>
                  </a:cxn>
                  <a:cxn ang="0">
                    <a:pos x="365" y="2"/>
                  </a:cxn>
                  <a:cxn ang="0">
                    <a:pos x="413" y="2"/>
                  </a:cxn>
                  <a:cxn ang="0">
                    <a:pos x="461" y="4"/>
                  </a:cxn>
                  <a:cxn ang="0">
                    <a:pos x="509" y="4"/>
                  </a:cxn>
                  <a:cxn ang="0">
                    <a:pos x="557" y="5"/>
                  </a:cxn>
                  <a:cxn ang="0">
                    <a:pos x="605" y="5"/>
                  </a:cxn>
                  <a:cxn ang="0">
                    <a:pos x="652" y="5"/>
                  </a:cxn>
                  <a:cxn ang="0">
                    <a:pos x="701" y="6"/>
                  </a:cxn>
                  <a:cxn ang="0">
                    <a:pos x="748" y="6"/>
                  </a:cxn>
                  <a:cxn ang="0">
                    <a:pos x="796" y="6"/>
                  </a:cxn>
                  <a:cxn ang="0">
                    <a:pos x="843" y="7"/>
                  </a:cxn>
                  <a:cxn ang="0">
                    <a:pos x="868" y="233"/>
                  </a:cxn>
                  <a:cxn ang="0">
                    <a:pos x="868" y="683"/>
                  </a:cxn>
                  <a:cxn ang="0">
                    <a:pos x="866" y="932"/>
                  </a:cxn>
                  <a:cxn ang="0">
                    <a:pos x="866" y="981"/>
                  </a:cxn>
                  <a:cxn ang="0">
                    <a:pos x="866" y="1027"/>
                  </a:cxn>
                  <a:cxn ang="0">
                    <a:pos x="871" y="1073"/>
                  </a:cxn>
                  <a:cxn ang="0">
                    <a:pos x="887" y="1110"/>
                  </a:cxn>
                  <a:cxn ang="0">
                    <a:pos x="908" y="1138"/>
                  </a:cxn>
                  <a:cxn ang="0">
                    <a:pos x="929" y="1166"/>
                  </a:cxn>
                  <a:cxn ang="0">
                    <a:pos x="949" y="1195"/>
                  </a:cxn>
                  <a:cxn ang="0">
                    <a:pos x="932" y="1221"/>
                  </a:cxn>
                  <a:cxn ang="0">
                    <a:pos x="873" y="1249"/>
                  </a:cxn>
                  <a:cxn ang="0">
                    <a:pos x="812" y="1280"/>
                  </a:cxn>
                  <a:cxn ang="0">
                    <a:pos x="750" y="1312"/>
                  </a:cxn>
                  <a:cxn ang="0">
                    <a:pos x="686" y="1345"/>
                  </a:cxn>
                  <a:cxn ang="0">
                    <a:pos x="621" y="1378"/>
                  </a:cxn>
                  <a:cxn ang="0">
                    <a:pos x="557" y="1409"/>
                  </a:cxn>
                  <a:cxn ang="0">
                    <a:pos x="491" y="1440"/>
                  </a:cxn>
                  <a:cxn ang="0">
                    <a:pos x="426" y="1468"/>
                  </a:cxn>
                  <a:cxn ang="0">
                    <a:pos x="362" y="1493"/>
                  </a:cxn>
                  <a:cxn ang="0">
                    <a:pos x="300" y="1515"/>
                  </a:cxn>
                  <a:cxn ang="0">
                    <a:pos x="239" y="1531"/>
                  </a:cxn>
                  <a:cxn ang="0">
                    <a:pos x="181" y="1543"/>
                  </a:cxn>
                  <a:cxn ang="0">
                    <a:pos x="125" y="1548"/>
                  </a:cxn>
                  <a:cxn ang="0">
                    <a:pos x="72" y="1546"/>
                  </a:cxn>
                  <a:cxn ang="0">
                    <a:pos x="23" y="1536"/>
                  </a:cxn>
                  <a:cxn ang="0">
                    <a:pos x="8" y="1498"/>
                  </a:cxn>
                  <a:cxn ang="0">
                    <a:pos x="27" y="1433"/>
                  </a:cxn>
                  <a:cxn ang="0">
                    <a:pos x="35" y="1285"/>
                  </a:cxn>
                  <a:cxn ang="0">
                    <a:pos x="36" y="1079"/>
                  </a:cxn>
                  <a:cxn ang="0">
                    <a:pos x="36" y="744"/>
                  </a:cxn>
                  <a:cxn ang="0">
                    <a:pos x="35" y="282"/>
                  </a:cxn>
                  <a:cxn ang="0">
                    <a:pos x="42" y="45"/>
                  </a:cxn>
                  <a:cxn ang="0">
                    <a:pos x="59" y="32"/>
                  </a:cxn>
                  <a:cxn ang="0">
                    <a:pos x="75" y="20"/>
                  </a:cxn>
                  <a:cxn ang="0">
                    <a:pos x="92" y="7"/>
                  </a:cxn>
                </a:cxnLst>
                <a:rect l="0" t="0" r="r" b="b"/>
                <a:pathLst>
                  <a:path w="960" h="1548">
                    <a:moveTo>
                      <a:pt x="100" y="0"/>
                    </a:moveTo>
                    <a:lnTo>
                      <a:pt x="125" y="0"/>
                    </a:lnTo>
                    <a:lnTo>
                      <a:pt x="149" y="0"/>
                    </a:lnTo>
                    <a:lnTo>
                      <a:pt x="173" y="1"/>
                    </a:lnTo>
                    <a:lnTo>
                      <a:pt x="197" y="1"/>
                    </a:lnTo>
                    <a:lnTo>
                      <a:pt x="220" y="1"/>
                    </a:lnTo>
                    <a:lnTo>
                      <a:pt x="244" y="1"/>
                    </a:lnTo>
                    <a:lnTo>
                      <a:pt x="269" y="1"/>
                    </a:lnTo>
                    <a:lnTo>
                      <a:pt x="293" y="1"/>
                    </a:lnTo>
                    <a:lnTo>
                      <a:pt x="317" y="2"/>
                    </a:lnTo>
                    <a:lnTo>
                      <a:pt x="341" y="2"/>
                    </a:lnTo>
                    <a:lnTo>
                      <a:pt x="365" y="2"/>
                    </a:lnTo>
                    <a:lnTo>
                      <a:pt x="388" y="2"/>
                    </a:lnTo>
                    <a:lnTo>
                      <a:pt x="413" y="2"/>
                    </a:lnTo>
                    <a:lnTo>
                      <a:pt x="437" y="4"/>
                    </a:lnTo>
                    <a:lnTo>
                      <a:pt x="461" y="4"/>
                    </a:lnTo>
                    <a:lnTo>
                      <a:pt x="485" y="4"/>
                    </a:lnTo>
                    <a:lnTo>
                      <a:pt x="509" y="4"/>
                    </a:lnTo>
                    <a:lnTo>
                      <a:pt x="532" y="4"/>
                    </a:lnTo>
                    <a:lnTo>
                      <a:pt x="557" y="5"/>
                    </a:lnTo>
                    <a:lnTo>
                      <a:pt x="581" y="5"/>
                    </a:lnTo>
                    <a:lnTo>
                      <a:pt x="605" y="5"/>
                    </a:lnTo>
                    <a:lnTo>
                      <a:pt x="629" y="5"/>
                    </a:lnTo>
                    <a:lnTo>
                      <a:pt x="652" y="5"/>
                    </a:lnTo>
                    <a:lnTo>
                      <a:pt x="676" y="5"/>
                    </a:lnTo>
                    <a:lnTo>
                      <a:pt x="701" y="6"/>
                    </a:lnTo>
                    <a:lnTo>
                      <a:pt x="725" y="6"/>
                    </a:lnTo>
                    <a:lnTo>
                      <a:pt x="748" y="6"/>
                    </a:lnTo>
                    <a:lnTo>
                      <a:pt x="772" y="6"/>
                    </a:lnTo>
                    <a:lnTo>
                      <a:pt x="796" y="6"/>
                    </a:lnTo>
                    <a:lnTo>
                      <a:pt x="820" y="7"/>
                    </a:lnTo>
                    <a:lnTo>
                      <a:pt x="843" y="7"/>
                    </a:lnTo>
                    <a:lnTo>
                      <a:pt x="868" y="7"/>
                    </a:lnTo>
                    <a:lnTo>
                      <a:pt x="868" y="233"/>
                    </a:lnTo>
                    <a:lnTo>
                      <a:pt x="868" y="459"/>
                    </a:lnTo>
                    <a:lnTo>
                      <a:pt x="868" y="683"/>
                    </a:lnTo>
                    <a:lnTo>
                      <a:pt x="868" y="908"/>
                    </a:lnTo>
                    <a:lnTo>
                      <a:pt x="866" y="932"/>
                    </a:lnTo>
                    <a:lnTo>
                      <a:pt x="866" y="956"/>
                    </a:lnTo>
                    <a:lnTo>
                      <a:pt x="866" y="981"/>
                    </a:lnTo>
                    <a:lnTo>
                      <a:pt x="865" y="1004"/>
                    </a:lnTo>
                    <a:lnTo>
                      <a:pt x="866" y="1027"/>
                    </a:lnTo>
                    <a:lnTo>
                      <a:pt x="868" y="1050"/>
                    </a:lnTo>
                    <a:lnTo>
                      <a:pt x="871" y="1073"/>
                    </a:lnTo>
                    <a:lnTo>
                      <a:pt x="877" y="1096"/>
                    </a:lnTo>
                    <a:lnTo>
                      <a:pt x="887" y="1110"/>
                    </a:lnTo>
                    <a:lnTo>
                      <a:pt x="897" y="1125"/>
                    </a:lnTo>
                    <a:lnTo>
                      <a:pt x="908" y="1138"/>
                    </a:lnTo>
                    <a:lnTo>
                      <a:pt x="918" y="1152"/>
                    </a:lnTo>
                    <a:lnTo>
                      <a:pt x="929" y="1166"/>
                    </a:lnTo>
                    <a:lnTo>
                      <a:pt x="939" y="1180"/>
                    </a:lnTo>
                    <a:lnTo>
                      <a:pt x="949" y="1195"/>
                    </a:lnTo>
                    <a:lnTo>
                      <a:pt x="960" y="1209"/>
                    </a:lnTo>
                    <a:lnTo>
                      <a:pt x="932" y="1221"/>
                    </a:lnTo>
                    <a:lnTo>
                      <a:pt x="902" y="1235"/>
                    </a:lnTo>
                    <a:lnTo>
                      <a:pt x="873" y="1249"/>
                    </a:lnTo>
                    <a:lnTo>
                      <a:pt x="843" y="1264"/>
                    </a:lnTo>
                    <a:lnTo>
                      <a:pt x="812" y="1280"/>
                    </a:lnTo>
                    <a:lnTo>
                      <a:pt x="781" y="1296"/>
                    </a:lnTo>
                    <a:lnTo>
                      <a:pt x="750" y="1312"/>
                    </a:lnTo>
                    <a:lnTo>
                      <a:pt x="718" y="1329"/>
                    </a:lnTo>
                    <a:lnTo>
                      <a:pt x="686" y="1345"/>
                    </a:lnTo>
                    <a:lnTo>
                      <a:pt x="653" y="1361"/>
                    </a:lnTo>
                    <a:lnTo>
                      <a:pt x="621" y="1378"/>
                    </a:lnTo>
                    <a:lnTo>
                      <a:pt x="589" y="1394"/>
                    </a:lnTo>
                    <a:lnTo>
                      <a:pt x="557" y="1409"/>
                    </a:lnTo>
                    <a:lnTo>
                      <a:pt x="523" y="1425"/>
                    </a:lnTo>
                    <a:lnTo>
                      <a:pt x="491" y="1440"/>
                    </a:lnTo>
                    <a:lnTo>
                      <a:pt x="459" y="1454"/>
                    </a:lnTo>
                    <a:lnTo>
                      <a:pt x="426" y="1468"/>
                    </a:lnTo>
                    <a:lnTo>
                      <a:pt x="394" y="1482"/>
                    </a:lnTo>
                    <a:lnTo>
                      <a:pt x="362" y="1493"/>
                    </a:lnTo>
                    <a:lnTo>
                      <a:pt x="331" y="1505"/>
                    </a:lnTo>
                    <a:lnTo>
                      <a:pt x="300" y="1515"/>
                    </a:lnTo>
                    <a:lnTo>
                      <a:pt x="269" y="1524"/>
                    </a:lnTo>
                    <a:lnTo>
                      <a:pt x="239" y="1531"/>
                    </a:lnTo>
                    <a:lnTo>
                      <a:pt x="210" y="1538"/>
                    </a:lnTo>
                    <a:lnTo>
                      <a:pt x="181" y="1543"/>
                    </a:lnTo>
                    <a:lnTo>
                      <a:pt x="152" y="1546"/>
                    </a:lnTo>
                    <a:lnTo>
                      <a:pt x="125" y="1548"/>
                    </a:lnTo>
                    <a:lnTo>
                      <a:pt x="98" y="1548"/>
                    </a:lnTo>
                    <a:lnTo>
                      <a:pt x="72" y="1546"/>
                    </a:lnTo>
                    <a:lnTo>
                      <a:pt x="47" y="1542"/>
                    </a:lnTo>
                    <a:lnTo>
                      <a:pt x="23" y="1536"/>
                    </a:lnTo>
                    <a:lnTo>
                      <a:pt x="0" y="1528"/>
                    </a:lnTo>
                    <a:lnTo>
                      <a:pt x="8" y="1498"/>
                    </a:lnTo>
                    <a:lnTo>
                      <a:pt x="17" y="1468"/>
                    </a:lnTo>
                    <a:lnTo>
                      <a:pt x="27" y="1433"/>
                    </a:lnTo>
                    <a:lnTo>
                      <a:pt x="33" y="1389"/>
                    </a:lnTo>
                    <a:lnTo>
                      <a:pt x="35" y="1285"/>
                    </a:lnTo>
                    <a:lnTo>
                      <a:pt x="36" y="1181"/>
                    </a:lnTo>
                    <a:lnTo>
                      <a:pt x="36" y="1079"/>
                    </a:lnTo>
                    <a:lnTo>
                      <a:pt x="37" y="975"/>
                    </a:lnTo>
                    <a:lnTo>
                      <a:pt x="36" y="744"/>
                    </a:lnTo>
                    <a:lnTo>
                      <a:pt x="36" y="514"/>
                    </a:lnTo>
                    <a:lnTo>
                      <a:pt x="35" y="282"/>
                    </a:lnTo>
                    <a:lnTo>
                      <a:pt x="33" y="52"/>
                    </a:lnTo>
                    <a:lnTo>
                      <a:pt x="42" y="45"/>
                    </a:lnTo>
                    <a:lnTo>
                      <a:pt x="50" y="39"/>
                    </a:lnTo>
                    <a:lnTo>
                      <a:pt x="59" y="32"/>
                    </a:lnTo>
                    <a:lnTo>
                      <a:pt x="67" y="25"/>
                    </a:lnTo>
                    <a:lnTo>
                      <a:pt x="75" y="20"/>
                    </a:lnTo>
                    <a:lnTo>
                      <a:pt x="84" y="13"/>
                    </a:lnTo>
                    <a:lnTo>
                      <a:pt x="92" y="7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565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 660"/>
              <p:cNvSpPr>
                <a:spLocks/>
              </p:cNvSpPr>
              <p:nvPr/>
            </p:nvSpPr>
            <p:spPr bwMode="auto">
              <a:xfrm>
                <a:off x="540" y="872"/>
                <a:ext cx="434" cy="761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215" y="1"/>
                  </a:cxn>
                  <a:cxn ang="0">
                    <a:pos x="303" y="3"/>
                  </a:cxn>
                  <a:cxn ang="0">
                    <a:pos x="391" y="4"/>
                  </a:cxn>
                  <a:cxn ang="0">
                    <a:pos x="479" y="4"/>
                  </a:cxn>
                  <a:cxn ang="0">
                    <a:pos x="568" y="5"/>
                  </a:cxn>
                  <a:cxn ang="0">
                    <a:pos x="655" y="6"/>
                  </a:cxn>
                  <a:cxn ang="0">
                    <a:pos x="744" y="7"/>
                  </a:cxn>
                  <a:cxn ang="0">
                    <a:pos x="788" y="213"/>
                  </a:cxn>
                  <a:cxn ang="0">
                    <a:pos x="788" y="627"/>
                  </a:cxn>
                  <a:cxn ang="0">
                    <a:pos x="788" y="856"/>
                  </a:cxn>
                  <a:cxn ang="0">
                    <a:pos x="787" y="899"/>
                  </a:cxn>
                  <a:cxn ang="0">
                    <a:pos x="787" y="942"/>
                  </a:cxn>
                  <a:cxn ang="0">
                    <a:pos x="791" y="983"/>
                  </a:cxn>
                  <a:cxn ang="0">
                    <a:pos x="805" y="1017"/>
                  </a:cxn>
                  <a:cxn ang="0">
                    <a:pos x="823" y="1043"/>
                  </a:cxn>
                  <a:cxn ang="0">
                    <a:pos x="841" y="1068"/>
                  </a:cxn>
                  <a:cxn ang="0">
                    <a:pos x="859" y="1094"/>
                  </a:cxn>
                  <a:cxn ang="0">
                    <a:pos x="843" y="1118"/>
                  </a:cxn>
                  <a:cxn ang="0">
                    <a:pos x="790" y="1147"/>
                  </a:cxn>
                  <a:cxn ang="0">
                    <a:pos x="735" y="1179"/>
                  </a:cxn>
                  <a:cxn ang="0">
                    <a:pos x="678" y="1214"/>
                  </a:cxn>
                  <a:cxn ang="0">
                    <a:pos x="621" y="1252"/>
                  </a:cxn>
                  <a:cxn ang="0">
                    <a:pos x="562" y="1291"/>
                  </a:cxn>
                  <a:cxn ang="0">
                    <a:pos x="504" y="1330"/>
                  </a:cxn>
                  <a:cxn ang="0">
                    <a:pos x="446" y="1368"/>
                  </a:cxn>
                  <a:cxn ang="0">
                    <a:pos x="387" y="1404"/>
                  </a:cxn>
                  <a:cxn ang="0">
                    <a:pos x="329" y="1437"/>
                  </a:cxn>
                  <a:cxn ang="0">
                    <a:pos x="273" y="1466"/>
                  </a:cxn>
                  <a:cxn ang="0">
                    <a:pos x="217" y="1490"/>
                  </a:cxn>
                  <a:cxn ang="0">
                    <a:pos x="164" y="1507"/>
                  </a:cxn>
                  <a:cxn ang="0">
                    <a:pos x="114" y="1519"/>
                  </a:cxn>
                  <a:cxn ang="0">
                    <a:pos x="67" y="1521"/>
                  </a:cxn>
                  <a:cxn ang="0">
                    <a:pos x="20" y="1514"/>
                  </a:cxn>
                  <a:cxn ang="0">
                    <a:pos x="4" y="1480"/>
                  </a:cxn>
                  <a:cxn ang="0">
                    <a:pos x="16" y="1420"/>
                  </a:cxn>
                  <a:cxn ang="0">
                    <a:pos x="22" y="1258"/>
                  </a:cxn>
                  <a:cxn ang="0">
                    <a:pos x="23" y="1018"/>
                  </a:cxn>
                  <a:cxn ang="0">
                    <a:pos x="23" y="686"/>
                  </a:cxn>
                  <a:cxn ang="0">
                    <a:pos x="22" y="261"/>
                  </a:cxn>
                  <a:cxn ang="0">
                    <a:pos x="30" y="42"/>
                  </a:cxn>
                  <a:cxn ang="0">
                    <a:pos x="45" y="29"/>
                  </a:cxn>
                  <a:cxn ang="0">
                    <a:pos x="60" y="17"/>
                  </a:cxn>
                  <a:cxn ang="0">
                    <a:pos x="75" y="6"/>
                  </a:cxn>
                </a:cxnLst>
                <a:rect l="0" t="0" r="r" b="b"/>
                <a:pathLst>
                  <a:path w="868" h="1521">
                    <a:moveTo>
                      <a:pt x="83" y="0"/>
                    </a:moveTo>
                    <a:lnTo>
                      <a:pt x="126" y="0"/>
                    </a:lnTo>
                    <a:lnTo>
                      <a:pt x="171" y="1"/>
                    </a:lnTo>
                    <a:lnTo>
                      <a:pt x="215" y="1"/>
                    </a:lnTo>
                    <a:lnTo>
                      <a:pt x="259" y="1"/>
                    </a:lnTo>
                    <a:lnTo>
                      <a:pt x="303" y="3"/>
                    </a:lnTo>
                    <a:lnTo>
                      <a:pt x="348" y="3"/>
                    </a:lnTo>
                    <a:lnTo>
                      <a:pt x="391" y="4"/>
                    </a:lnTo>
                    <a:lnTo>
                      <a:pt x="435" y="4"/>
                    </a:lnTo>
                    <a:lnTo>
                      <a:pt x="479" y="4"/>
                    </a:lnTo>
                    <a:lnTo>
                      <a:pt x="524" y="5"/>
                    </a:lnTo>
                    <a:lnTo>
                      <a:pt x="568" y="5"/>
                    </a:lnTo>
                    <a:lnTo>
                      <a:pt x="611" y="5"/>
                    </a:lnTo>
                    <a:lnTo>
                      <a:pt x="655" y="6"/>
                    </a:lnTo>
                    <a:lnTo>
                      <a:pt x="700" y="6"/>
                    </a:lnTo>
                    <a:lnTo>
                      <a:pt x="744" y="7"/>
                    </a:lnTo>
                    <a:lnTo>
                      <a:pt x="788" y="7"/>
                    </a:lnTo>
                    <a:lnTo>
                      <a:pt x="788" y="213"/>
                    </a:lnTo>
                    <a:lnTo>
                      <a:pt x="788" y="421"/>
                    </a:lnTo>
                    <a:lnTo>
                      <a:pt x="788" y="627"/>
                    </a:lnTo>
                    <a:lnTo>
                      <a:pt x="788" y="834"/>
                    </a:lnTo>
                    <a:lnTo>
                      <a:pt x="788" y="856"/>
                    </a:lnTo>
                    <a:lnTo>
                      <a:pt x="787" y="877"/>
                    </a:lnTo>
                    <a:lnTo>
                      <a:pt x="787" y="899"/>
                    </a:lnTo>
                    <a:lnTo>
                      <a:pt x="785" y="921"/>
                    </a:lnTo>
                    <a:lnTo>
                      <a:pt x="787" y="942"/>
                    </a:lnTo>
                    <a:lnTo>
                      <a:pt x="788" y="962"/>
                    </a:lnTo>
                    <a:lnTo>
                      <a:pt x="791" y="983"/>
                    </a:lnTo>
                    <a:lnTo>
                      <a:pt x="796" y="1004"/>
                    </a:lnTo>
                    <a:lnTo>
                      <a:pt x="805" y="1017"/>
                    </a:lnTo>
                    <a:lnTo>
                      <a:pt x="814" y="1029"/>
                    </a:lnTo>
                    <a:lnTo>
                      <a:pt x="823" y="1043"/>
                    </a:lnTo>
                    <a:lnTo>
                      <a:pt x="833" y="1056"/>
                    </a:lnTo>
                    <a:lnTo>
                      <a:pt x="841" y="1068"/>
                    </a:lnTo>
                    <a:lnTo>
                      <a:pt x="850" y="1081"/>
                    </a:lnTo>
                    <a:lnTo>
                      <a:pt x="859" y="1094"/>
                    </a:lnTo>
                    <a:lnTo>
                      <a:pt x="868" y="1106"/>
                    </a:lnTo>
                    <a:lnTo>
                      <a:pt x="843" y="1118"/>
                    </a:lnTo>
                    <a:lnTo>
                      <a:pt x="817" y="1132"/>
                    </a:lnTo>
                    <a:lnTo>
                      <a:pt x="790" y="1147"/>
                    </a:lnTo>
                    <a:lnTo>
                      <a:pt x="762" y="1162"/>
                    </a:lnTo>
                    <a:lnTo>
                      <a:pt x="735" y="1179"/>
                    </a:lnTo>
                    <a:lnTo>
                      <a:pt x="707" y="1196"/>
                    </a:lnTo>
                    <a:lnTo>
                      <a:pt x="678" y="1214"/>
                    </a:lnTo>
                    <a:lnTo>
                      <a:pt x="649" y="1233"/>
                    </a:lnTo>
                    <a:lnTo>
                      <a:pt x="621" y="1252"/>
                    </a:lnTo>
                    <a:lnTo>
                      <a:pt x="592" y="1271"/>
                    </a:lnTo>
                    <a:lnTo>
                      <a:pt x="562" y="1291"/>
                    </a:lnTo>
                    <a:lnTo>
                      <a:pt x="533" y="1310"/>
                    </a:lnTo>
                    <a:lnTo>
                      <a:pt x="504" y="1330"/>
                    </a:lnTo>
                    <a:lnTo>
                      <a:pt x="474" y="1348"/>
                    </a:lnTo>
                    <a:lnTo>
                      <a:pt x="446" y="1368"/>
                    </a:lnTo>
                    <a:lnTo>
                      <a:pt x="416" y="1386"/>
                    </a:lnTo>
                    <a:lnTo>
                      <a:pt x="387" y="1404"/>
                    </a:lnTo>
                    <a:lnTo>
                      <a:pt x="358" y="1421"/>
                    </a:lnTo>
                    <a:lnTo>
                      <a:pt x="329" y="1437"/>
                    </a:lnTo>
                    <a:lnTo>
                      <a:pt x="300" y="1452"/>
                    </a:lnTo>
                    <a:lnTo>
                      <a:pt x="273" y="1466"/>
                    </a:lnTo>
                    <a:lnTo>
                      <a:pt x="245" y="1479"/>
                    </a:lnTo>
                    <a:lnTo>
                      <a:pt x="217" y="1490"/>
                    </a:lnTo>
                    <a:lnTo>
                      <a:pt x="191" y="1499"/>
                    </a:lnTo>
                    <a:lnTo>
                      <a:pt x="164" y="1507"/>
                    </a:lnTo>
                    <a:lnTo>
                      <a:pt x="139" y="1514"/>
                    </a:lnTo>
                    <a:lnTo>
                      <a:pt x="114" y="1519"/>
                    </a:lnTo>
                    <a:lnTo>
                      <a:pt x="90" y="1521"/>
                    </a:lnTo>
                    <a:lnTo>
                      <a:pt x="67" y="1521"/>
                    </a:lnTo>
                    <a:lnTo>
                      <a:pt x="44" y="1519"/>
                    </a:lnTo>
                    <a:lnTo>
                      <a:pt x="20" y="1514"/>
                    </a:lnTo>
                    <a:lnTo>
                      <a:pt x="0" y="1507"/>
                    </a:lnTo>
                    <a:lnTo>
                      <a:pt x="4" y="1480"/>
                    </a:lnTo>
                    <a:lnTo>
                      <a:pt x="10" y="1452"/>
                    </a:lnTo>
                    <a:lnTo>
                      <a:pt x="16" y="1420"/>
                    </a:lnTo>
                    <a:lnTo>
                      <a:pt x="20" y="1378"/>
                    </a:lnTo>
                    <a:lnTo>
                      <a:pt x="22" y="1258"/>
                    </a:lnTo>
                    <a:lnTo>
                      <a:pt x="22" y="1137"/>
                    </a:lnTo>
                    <a:lnTo>
                      <a:pt x="23" y="1018"/>
                    </a:lnTo>
                    <a:lnTo>
                      <a:pt x="23" y="897"/>
                    </a:lnTo>
                    <a:lnTo>
                      <a:pt x="23" y="686"/>
                    </a:lnTo>
                    <a:lnTo>
                      <a:pt x="23" y="474"/>
                    </a:lnTo>
                    <a:lnTo>
                      <a:pt x="22" y="261"/>
                    </a:lnTo>
                    <a:lnTo>
                      <a:pt x="22" y="47"/>
                    </a:lnTo>
                    <a:lnTo>
                      <a:pt x="30" y="42"/>
                    </a:lnTo>
                    <a:lnTo>
                      <a:pt x="37" y="36"/>
                    </a:lnTo>
                    <a:lnTo>
                      <a:pt x="45" y="29"/>
                    </a:lnTo>
                    <a:lnTo>
                      <a:pt x="53" y="23"/>
                    </a:lnTo>
                    <a:lnTo>
                      <a:pt x="60" y="17"/>
                    </a:lnTo>
                    <a:lnTo>
                      <a:pt x="68" y="12"/>
                    </a:lnTo>
                    <a:lnTo>
                      <a:pt x="75" y="6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6063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661"/>
              <p:cNvSpPr>
                <a:spLocks/>
              </p:cNvSpPr>
              <p:nvPr/>
            </p:nvSpPr>
            <p:spPr bwMode="auto">
              <a:xfrm>
                <a:off x="546" y="872"/>
                <a:ext cx="390" cy="749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88" y="1"/>
                  </a:cxn>
                  <a:cxn ang="0">
                    <a:pos x="268" y="3"/>
                  </a:cxn>
                  <a:cxn ang="0">
                    <a:pos x="348" y="4"/>
                  </a:cxn>
                  <a:cxn ang="0">
                    <a:pos x="428" y="4"/>
                  </a:cxn>
                  <a:cxn ang="0">
                    <a:pos x="508" y="5"/>
                  </a:cxn>
                  <a:cxn ang="0">
                    <a:pos x="588" y="6"/>
                  </a:cxn>
                  <a:cxn ang="0">
                    <a:pos x="667" y="7"/>
                  </a:cxn>
                  <a:cxn ang="0">
                    <a:pos x="708" y="195"/>
                  </a:cxn>
                  <a:cxn ang="0">
                    <a:pos x="708" y="571"/>
                  </a:cxn>
                  <a:cxn ang="0">
                    <a:pos x="708" y="779"/>
                  </a:cxn>
                  <a:cxn ang="0">
                    <a:pos x="706" y="819"/>
                  </a:cxn>
                  <a:cxn ang="0">
                    <a:pos x="708" y="859"/>
                  </a:cxn>
                  <a:cxn ang="0">
                    <a:pos x="711" y="894"/>
                  </a:cxn>
                  <a:cxn ang="0">
                    <a:pos x="724" y="924"/>
                  </a:cxn>
                  <a:cxn ang="0">
                    <a:pos x="740" y="947"/>
                  </a:cxn>
                  <a:cxn ang="0">
                    <a:pos x="757" y="972"/>
                  </a:cxn>
                  <a:cxn ang="0">
                    <a:pos x="773" y="995"/>
                  </a:cxn>
                  <a:cxn ang="0">
                    <a:pos x="758" y="1018"/>
                  </a:cxn>
                  <a:cxn ang="0">
                    <a:pos x="710" y="1045"/>
                  </a:cxn>
                  <a:cxn ang="0">
                    <a:pos x="660" y="1080"/>
                  </a:cxn>
                  <a:cxn ang="0">
                    <a:pos x="610" y="1118"/>
                  </a:cxn>
                  <a:cxn ang="0">
                    <a:pos x="558" y="1161"/>
                  </a:cxn>
                  <a:cxn ang="0">
                    <a:pos x="506" y="1205"/>
                  </a:cxn>
                  <a:cxn ang="0">
                    <a:pos x="453" y="1252"/>
                  </a:cxn>
                  <a:cxn ang="0">
                    <a:pos x="401" y="1297"/>
                  </a:cxn>
                  <a:cxn ang="0">
                    <a:pos x="349" y="1341"/>
                  </a:cxn>
                  <a:cxn ang="0">
                    <a:pos x="297" y="1382"/>
                  </a:cxn>
                  <a:cxn ang="0">
                    <a:pos x="247" y="1419"/>
                  </a:cxn>
                  <a:cxn ang="0">
                    <a:pos x="198" y="1450"/>
                  </a:cxn>
                  <a:cxn ang="0">
                    <a:pos x="150" y="1475"/>
                  </a:cxn>
                  <a:cxn ang="0">
                    <a:pos x="105" y="1491"/>
                  </a:cxn>
                  <a:cxn ang="0">
                    <a:pos x="61" y="1498"/>
                  </a:cxn>
                  <a:cxn ang="0">
                    <a:pos x="20" y="1495"/>
                  </a:cxn>
                  <a:cxn ang="0">
                    <a:pos x="3" y="1462"/>
                  </a:cxn>
                  <a:cxn ang="0">
                    <a:pos x="7" y="1406"/>
                  </a:cxn>
                  <a:cxn ang="0">
                    <a:pos x="11" y="1232"/>
                  </a:cxn>
                  <a:cxn ang="0">
                    <a:pos x="11" y="959"/>
                  </a:cxn>
                  <a:cxn ang="0">
                    <a:pos x="12" y="628"/>
                  </a:cxn>
                  <a:cxn ang="0">
                    <a:pos x="12" y="239"/>
                  </a:cxn>
                  <a:cxn ang="0">
                    <a:pos x="19" y="38"/>
                  </a:cxn>
                  <a:cxn ang="0">
                    <a:pos x="33" y="28"/>
                  </a:cxn>
                  <a:cxn ang="0">
                    <a:pos x="48" y="17"/>
                  </a:cxn>
                  <a:cxn ang="0">
                    <a:pos x="61" y="6"/>
                  </a:cxn>
                </a:cxnLst>
                <a:rect l="0" t="0" r="r" b="b"/>
                <a:pathLst>
                  <a:path w="781" h="1498">
                    <a:moveTo>
                      <a:pt x="68" y="0"/>
                    </a:moveTo>
                    <a:lnTo>
                      <a:pt x="109" y="0"/>
                    </a:lnTo>
                    <a:lnTo>
                      <a:pt x="148" y="1"/>
                    </a:lnTo>
                    <a:lnTo>
                      <a:pt x="188" y="1"/>
                    </a:lnTo>
                    <a:lnTo>
                      <a:pt x="228" y="1"/>
                    </a:lnTo>
                    <a:lnTo>
                      <a:pt x="268" y="3"/>
                    </a:lnTo>
                    <a:lnTo>
                      <a:pt x="308" y="3"/>
                    </a:lnTo>
                    <a:lnTo>
                      <a:pt x="348" y="4"/>
                    </a:lnTo>
                    <a:lnTo>
                      <a:pt x="389" y="4"/>
                    </a:lnTo>
                    <a:lnTo>
                      <a:pt x="428" y="4"/>
                    </a:lnTo>
                    <a:lnTo>
                      <a:pt x="468" y="5"/>
                    </a:lnTo>
                    <a:lnTo>
                      <a:pt x="508" y="5"/>
                    </a:lnTo>
                    <a:lnTo>
                      <a:pt x="547" y="5"/>
                    </a:lnTo>
                    <a:lnTo>
                      <a:pt x="588" y="6"/>
                    </a:lnTo>
                    <a:lnTo>
                      <a:pt x="628" y="6"/>
                    </a:lnTo>
                    <a:lnTo>
                      <a:pt x="667" y="7"/>
                    </a:lnTo>
                    <a:lnTo>
                      <a:pt x="708" y="7"/>
                    </a:lnTo>
                    <a:lnTo>
                      <a:pt x="708" y="195"/>
                    </a:lnTo>
                    <a:lnTo>
                      <a:pt x="708" y="383"/>
                    </a:lnTo>
                    <a:lnTo>
                      <a:pt x="708" y="571"/>
                    </a:lnTo>
                    <a:lnTo>
                      <a:pt x="708" y="758"/>
                    </a:lnTo>
                    <a:lnTo>
                      <a:pt x="708" y="779"/>
                    </a:lnTo>
                    <a:lnTo>
                      <a:pt x="708" y="799"/>
                    </a:lnTo>
                    <a:lnTo>
                      <a:pt x="706" y="819"/>
                    </a:lnTo>
                    <a:lnTo>
                      <a:pt x="706" y="840"/>
                    </a:lnTo>
                    <a:lnTo>
                      <a:pt x="708" y="859"/>
                    </a:lnTo>
                    <a:lnTo>
                      <a:pt x="709" y="876"/>
                    </a:lnTo>
                    <a:lnTo>
                      <a:pt x="711" y="894"/>
                    </a:lnTo>
                    <a:lnTo>
                      <a:pt x="716" y="913"/>
                    </a:lnTo>
                    <a:lnTo>
                      <a:pt x="724" y="924"/>
                    </a:lnTo>
                    <a:lnTo>
                      <a:pt x="732" y="936"/>
                    </a:lnTo>
                    <a:lnTo>
                      <a:pt x="740" y="947"/>
                    </a:lnTo>
                    <a:lnTo>
                      <a:pt x="749" y="959"/>
                    </a:lnTo>
                    <a:lnTo>
                      <a:pt x="757" y="972"/>
                    </a:lnTo>
                    <a:lnTo>
                      <a:pt x="765" y="983"/>
                    </a:lnTo>
                    <a:lnTo>
                      <a:pt x="773" y="995"/>
                    </a:lnTo>
                    <a:lnTo>
                      <a:pt x="781" y="1006"/>
                    </a:lnTo>
                    <a:lnTo>
                      <a:pt x="758" y="1018"/>
                    </a:lnTo>
                    <a:lnTo>
                      <a:pt x="734" y="1030"/>
                    </a:lnTo>
                    <a:lnTo>
                      <a:pt x="710" y="1045"/>
                    </a:lnTo>
                    <a:lnTo>
                      <a:pt x="685" y="1061"/>
                    </a:lnTo>
                    <a:lnTo>
                      <a:pt x="660" y="1080"/>
                    </a:lnTo>
                    <a:lnTo>
                      <a:pt x="635" y="1098"/>
                    </a:lnTo>
                    <a:lnTo>
                      <a:pt x="610" y="1118"/>
                    </a:lnTo>
                    <a:lnTo>
                      <a:pt x="583" y="1140"/>
                    </a:lnTo>
                    <a:lnTo>
                      <a:pt x="558" y="1161"/>
                    </a:lnTo>
                    <a:lnTo>
                      <a:pt x="531" y="1184"/>
                    </a:lnTo>
                    <a:lnTo>
                      <a:pt x="506" y="1205"/>
                    </a:lnTo>
                    <a:lnTo>
                      <a:pt x="480" y="1229"/>
                    </a:lnTo>
                    <a:lnTo>
                      <a:pt x="453" y="1252"/>
                    </a:lnTo>
                    <a:lnTo>
                      <a:pt x="427" y="1275"/>
                    </a:lnTo>
                    <a:lnTo>
                      <a:pt x="401" y="1297"/>
                    </a:lnTo>
                    <a:lnTo>
                      <a:pt x="375" y="1320"/>
                    </a:lnTo>
                    <a:lnTo>
                      <a:pt x="349" y="1341"/>
                    </a:lnTo>
                    <a:lnTo>
                      <a:pt x="323" y="1362"/>
                    </a:lnTo>
                    <a:lnTo>
                      <a:pt x="297" y="1382"/>
                    </a:lnTo>
                    <a:lnTo>
                      <a:pt x="272" y="1401"/>
                    </a:lnTo>
                    <a:lnTo>
                      <a:pt x="247" y="1419"/>
                    </a:lnTo>
                    <a:lnTo>
                      <a:pt x="223" y="1435"/>
                    </a:lnTo>
                    <a:lnTo>
                      <a:pt x="198" y="1450"/>
                    </a:lnTo>
                    <a:lnTo>
                      <a:pt x="174" y="1464"/>
                    </a:lnTo>
                    <a:lnTo>
                      <a:pt x="150" y="1475"/>
                    </a:lnTo>
                    <a:lnTo>
                      <a:pt x="127" y="1484"/>
                    </a:lnTo>
                    <a:lnTo>
                      <a:pt x="105" y="1491"/>
                    </a:lnTo>
                    <a:lnTo>
                      <a:pt x="82" y="1496"/>
                    </a:lnTo>
                    <a:lnTo>
                      <a:pt x="61" y="1498"/>
                    </a:lnTo>
                    <a:lnTo>
                      <a:pt x="41" y="1498"/>
                    </a:lnTo>
                    <a:lnTo>
                      <a:pt x="20" y="1495"/>
                    </a:lnTo>
                    <a:lnTo>
                      <a:pt x="0" y="1489"/>
                    </a:lnTo>
                    <a:lnTo>
                      <a:pt x="3" y="1462"/>
                    </a:lnTo>
                    <a:lnTo>
                      <a:pt x="5" y="1436"/>
                    </a:lnTo>
                    <a:lnTo>
                      <a:pt x="7" y="1406"/>
                    </a:lnTo>
                    <a:lnTo>
                      <a:pt x="9" y="1369"/>
                    </a:lnTo>
                    <a:lnTo>
                      <a:pt x="11" y="1232"/>
                    </a:lnTo>
                    <a:lnTo>
                      <a:pt x="11" y="1095"/>
                    </a:lnTo>
                    <a:lnTo>
                      <a:pt x="11" y="959"/>
                    </a:lnTo>
                    <a:lnTo>
                      <a:pt x="12" y="823"/>
                    </a:lnTo>
                    <a:lnTo>
                      <a:pt x="12" y="628"/>
                    </a:lnTo>
                    <a:lnTo>
                      <a:pt x="12" y="433"/>
                    </a:lnTo>
                    <a:lnTo>
                      <a:pt x="12" y="239"/>
                    </a:lnTo>
                    <a:lnTo>
                      <a:pt x="12" y="44"/>
                    </a:lnTo>
                    <a:lnTo>
                      <a:pt x="19" y="38"/>
                    </a:lnTo>
                    <a:lnTo>
                      <a:pt x="26" y="34"/>
                    </a:lnTo>
                    <a:lnTo>
                      <a:pt x="33" y="28"/>
                    </a:lnTo>
                    <a:lnTo>
                      <a:pt x="41" y="22"/>
                    </a:lnTo>
                    <a:lnTo>
                      <a:pt x="48" y="17"/>
                    </a:lnTo>
                    <a:lnTo>
                      <a:pt x="54" y="12"/>
                    </a:lnTo>
                    <a:lnTo>
                      <a:pt x="61" y="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6B6B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662"/>
              <p:cNvSpPr>
                <a:spLocks/>
              </p:cNvSpPr>
              <p:nvPr/>
            </p:nvSpPr>
            <p:spPr bwMode="auto">
              <a:xfrm>
                <a:off x="550" y="873"/>
                <a:ext cx="347" cy="737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162" y="2"/>
                  </a:cxn>
                  <a:cxn ang="0">
                    <a:pos x="234" y="3"/>
                  </a:cxn>
                  <a:cxn ang="0">
                    <a:pos x="306" y="4"/>
                  </a:cxn>
                  <a:cxn ang="0">
                    <a:pos x="378" y="4"/>
                  </a:cxn>
                  <a:cxn ang="0">
                    <a:pos x="450" y="5"/>
                  </a:cxn>
                  <a:cxn ang="0">
                    <a:pos x="522" y="6"/>
                  </a:cxn>
                  <a:cxn ang="0">
                    <a:pos x="595" y="7"/>
                  </a:cxn>
                  <a:cxn ang="0">
                    <a:pos x="631" y="176"/>
                  </a:cxn>
                  <a:cxn ang="0">
                    <a:pos x="631" y="514"/>
                  </a:cxn>
                  <a:cxn ang="0">
                    <a:pos x="629" y="701"/>
                  </a:cxn>
                  <a:cxn ang="0">
                    <a:pos x="629" y="738"/>
                  </a:cxn>
                  <a:cxn ang="0">
                    <a:pos x="629" y="772"/>
                  </a:cxn>
                  <a:cxn ang="0">
                    <a:pos x="633" y="807"/>
                  </a:cxn>
                  <a:cxn ang="0">
                    <a:pos x="643" y="833"/>
                  </a:cxn>
                  <a:cxn ang="0">
                    <a:pos x="658" y="853"/>
                  </a:cxn>
                  <a:cxn ang="0">
                    <a:pos x="672" y="874"/>
                  </a:cxn>
                  <a:cxn ang="0">
                    <a:pos x="687" y="893"/>
                  </a:cxn>
                  <a:cxn ang="0">
                    <a:pos x="651" y="927"/>
                  </a:cxn>
                  <a:cxn ang="0">
                    <a:pos x="564" y="999"/>
                  </a:cxn>
                  <a:cxn ang="0">
                    <a:pos x="474" y="1094"/>
                  </a:cxn>
                  <a:cxn ang="0">
                    <a:pos x="382" y="1199"/>
                  </a:cxn>
                  <a:cxn ang="0">
                    <a:pos x="291" y="1301"/>
                  </a:cxn>
                  <a:cxn ang="0">
                    <a:pos x="202" y="1390"/>
                  </a:cxn>
                  <a:cxn ang="0">
                    <a:pos x="118" y="1452"/>
                  </a:cxn>
                  <a:cxn ang="0">
                    <a:pos x="40" y="1475"/>
                  </a:cxn>
                  <a:cxn ang="0">
                    <a:pos x="3" y="1444"/>
                  </a:cxn>
                  <a:cxn ang="0">
                    <a:pos x="2" y="1392"/>
                  </a:cxn>
                  <a:cxn ang="0">
                    <a:pos x="2" y="1206"/>
                  </a:cxn>
                  <a:cxn ang="0">
                    <a:pos x="2" y="898"/>
                  </a:cxn>
                  <a:cxn ang="0">
                    <a:pos x="3" y="570"/>
                  </a:cxn>
                  <a:cxn ang="0">
                    <a:pos x="3" y="217"/>
                  </a:cxn>
                  <a:cxn ang="0">
                    <a:pos x="11" y="36"/>
                  </a:cxn>
                  <a:cxn ang="0">
                    <a:pos x="24" y="26"/>
                  </a:cxn>
                  <a:cxn ang="0">
                    <a:pos x="35" y="15"/>
                  </a:cxn>
                  <a:cxn ang="0">
                    <a:pos x="48" y="5"/>
                  </a:cxn>
                </a:cxnLst>
                <a:rect l="0" t="0" r="r" b="b"/>
                <a:pathLst>
                  <a:path w="694" h="1475">
                    <a:moveTo>
                      <a:pt x="55" y="0"/>
                    </a:moveTo>
                    <a:lnTo>
                      <a:pt x="90" y="0"/>
                    </a:lnTo>
                    <a:lnTo>
                      <a:pt x="126" y="2"/>
                    </a:lnTo>
                    <a:lnTo>
                      <a:pt x="162" y="2"/>
                    </a:lnTo>
                    <a:lnTo>
                      <a:pt x="199" y="2"/>
                    </a:lnTo>
                    <a:lnTo>
                      <a:pt x="234" y="3"/>
                    </a:lnTo>
                    <a:lnTo>
                      <a:pt x="270" y="3"/>
                    </a:lnTo>
                    <a:lnTo>
                      <a:pt x="306" y="4"/>
                    </a:lnTo>
                    <a:lnTo>
                      <a:pt x="343" y="4"/>
                    </a:lnTo>
                    <a:lnTo>
                      <a:pt x="378" y="4"/>
                    </a:lnTo>
                    <a:lnTo>
                      <a:pt x="414" y="5"/>
                    </a:lnTo>
                    <a:lnTo>
                      <a:pt x="450" y="5"/>
                    </a:lnTo>
                    <a:lnTo>
                      <a:pt x="487" y="5"/>
                    </a:lnTo>
                    <a:lnTo>
                      <a:pt x="522" y="6"/>
                    </a:lnTo>
                    <a:lnTo>
                      <a:pt x="558" y="6"/>
                    </a:lnTo>
                    <a:lnTo>
                      <a:pt x="595" y="7"/>
                    </a:lnTo>
                    <a:lnTo>
                      <a:pt x="631" y="7"/>
                    </a:lnTo>
                    <a:lnTo>
                      <a:pt x="631" y="176"/>
                    </a:lnTo>
                    <a:lnTo>
                      <a:pt x="631" y="345"/>
                    </a:lnTo>
                    <a:lnTo>
                      <a:pt x="631" y="514"/>
                    </a:lnTo>
                    <a:lnTo>
                      <a:pt x="631" y="683"/>
                    </a:lnTo>
                    <a:lnTo>
                      <a:pt x="629" y="701"/>
                    </a:lnTo>
                    <a:lnTo>
                      <a:pt x="629" y="719"/>
                    </a:lnTo>
                    <a:lnTo>
                      <a:pt x="629" y="738"/>
                    </a:lnTo>
                    <a:lnTo>
                      <a:pt x="628" y="756"/>
                    </a:lnTo>
                    <a:lnTo>
                      <a:pt x="629" y="772"/>
                    </a:lnTo>
                    <a:lnTo>
                      <a:pt x="631" y="790"/>
                    </a:lnTo>
                    <a:lnTo>
                      <a:pt x="633" y="807"/>
                    </a:lnTo>
                    <a:lnTo>
                      <a:pt x="636" y="823"/>
                    </a:lnTo>
                    <a:lnTo>
                      <a:pt x="643" y="833"/>
                    </a:lnTo>
                    <a:lnTo>
                      <a:pt x="651" y="844"/>
                    </a:lnTo>
                    <a:lnTo>
                      <a:pt x="658" y="853"/>
                    </a:lnTo>
                    <a:lnTo>
                      <a:pt x="665" y="863"/>
                    </a:lnTo>
                    <a:lnTo>
                      <a:pt x="672" y="874"/>
                    </a:lnTo>
                    <a:lnTo>
                      <a:pt x="679" y="883"/>
                    </a:lnTo>
                    <a:lnTo>
                      <a:pt x="687" y="893"/>
                    </a:lnTo>
                    <a:lnTo>
                      <a:pt x="694" y="904"/>
                    </a:lnTo>
                    <a:lnTo>
                      <a:pt x="651" y="927"/>
                    </a:lnTo>
                    <a:lnTo>
                      <a:pt x="609" y="959"/>
                    </a:lnTo>
                    <a:lnTo>
                      <a:pt x="564" y="999"/>
                    </a:lnTo>
                    <a:lnTo>
                      <a:pt x="519" y="1044"/>
                    </a:lnTo>
                    <a:lnTo>
                      <a:pt x="474" y="1094"/>
                    </a:lnTo>
                    <a:lnTo>
                      <a:pt x="428" y="1146"/>
                    </a:lnTo>
                    <a:lnTo>
                      <a:pt x="382" y="1199"/>
                    </a:lnTo>
                    <a:lnTo>
                      <a:pt x="337" y="1251"/>
                    </a:lnTo>
                    <a:lnTo>
                      <a:pt x="291" y="1301"/>
                    </a:lnTo>
                    <a:lnTo>
                      <a:pt x="247" y="1349"/>
                    </a:lnTo>
                    <a:lnTo>
                      <a:pt x="202" y="1390"/>
                    </a:lnTo>
                    <a:lnTo>
                      <a:pt x="159" y="1426"/>
                    </a:lnTo>
                    <a:lnTo>
                      <a:pt x="118" y="1452"/>
                    </a:lnTo>
                    <a:lnTo>
                      <a:pt x="79" y="1469"/>
                    </a:lnTo>
                    <a:lnTo>
                      <a:pt x="40" y="1475"/>
                    </a:lnTo>
                    <a:lnTo>
                      <a:pt x="4" y="1468"/>
                    </a:lnTo>
                    <a:lnTo>
                      <a:pt x="3" y="1444"/>
                    </a:lnTo>
                    <a:lnTo>
                      <a:pt x="2" y="1420"/>
                    </a:lnTo>
                    <a:lnTo>
                      <a:pt x="2" y="1392"/>
                    </a:lnTo>
                    <a:lnTo>
                      <a:pt x="0" y="1359"/>
                    </a:lnTo>
                    <a:lnTo>
                      <a:pt x="2" y="1206"/>
                    </a:lnTo>
                    <a:lnTo>
                      <a:pt x="2" y="1051"/>
                    </a:lnTo>
                    <a:lnTo>
                      <a:pt x="2" y="898"/>
                    </a:lnTo>
                    <a:lnTo>
                      <a:pt x="3" y="746"/>
                    </a:lnTo>
                    <a:lnTo>
                      <a:pt x="3" y="570"/>
                    </a:lnTo>
                    <a:lnTo>
                      <a:pt x="3" y="393"/>
                    </a:lnTo>
                    <a:lnTo>
                      <a:pt x="3" y="217"/>
                    </a:lnTo>
                    <a:lnTo>
                      <a:pt x="4" y="41"/>
                    </a:lnTo>
                    <a:lnTo>
                      <a:pt x="11" y="36"/>
                    </a:lnTo>
                    <a:lnTo>
                      <a:pt x="17" y="30"/>
                    </a:lnTo>
                    <a:lnTo>
                      <a:pt x="24" y="26"/>
                    </a:lnTo>
                    <a:lnTo>
                      <a:pt x="29" y="20"/>
                    </a:lnTo>
                    <a:lnTo>
                      <a:pt x="35" y="15"/>
                    </a:lnTo>
                    <a:lnTo>
                      <a:pt x="42" y="10"/>
                    </a:lnTo>
                    <a:lnTo>
                      <a:pt x="48" y="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7575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663"/>
              <p:cNvSpPr>
                <a:spLocks/>
              </p:cNvSpPr>
              <p:nvPr/>
            </p:nvSpPr>
            <p:spPr bwMode="auto">
              <a:xfrm>
                <a:off x="550" y="873"/>
                <a:ext cx="307" cy="727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146" y="2"/>
                  </a:cxn>
                  <a:cxn ang="0">
                    <a:pos x="210" y="3"/>
                  </a:cxn>
                  <a:cxn ang="0">
                    <a:pos x="274" y="4"/>
                  </a:cxn>
                  <a:cxn ang="0">
                    <a:pos x="338" y="4"/>
                  </a:cxn>
                  <a:cxn ang="0">
                    <a:pos x="401" y="5"/>
                  </a:cxn>
                  <a:cxn ang="0">
                    <a:pos x="466" y="6"/>
                  </a:cxn>
                  <a:cxn ang="0">
                    <a:pos x="529" y="7"/>
                  </a:cxn>
                  <a:cxn ang="0">
                    <a:pos x="562" y="157"/>
                  </a:cxn>
                  <a:cxn ang="0">
                    <a:pos x="562" y="458"/>
                  </a:cxn>
                  <a:cxn ang="0">
                    <a:pos x="560" y="624"/>
                  </a:cxn>
                  <a:cxn ang="0">
                    <a:pos x="560" y="657"/>
                  </a:cxn>
                  <a:cxn ang="0">
                    <a:pos x="562" y="688"/>
                  </a:cxn>
                  <a:cxn ang="0">
                    <a:pos x="565" y="717"/>
                  </a:cxn>
                  <a:cxn ang="0">
                    <a:pos x="573" y="741"/>
                  </a:cxn>
                  <a:cxn ang="0">
                    <a:pos x="586" y="760"/>
                  </a:cxn>
                  <a:cxn ang="0">
                    <a:pos x="597" y="778"/>
                  </a:cxn>
                  <a:cxn ang="0">
                    <a:pos x="609" y="797"/>
                  </a:cxn>
                  <a:cxn ang="0">
                    <a:pos x="578" y="828"/>
                  </a:cxn>
                  <a:cxn ang="0">
                    <a:pos x="502" y="903"/>
                  </a:cxn>
                  <a:cxn ang="0">
                    <a:pos x="424" y="1006"/>
                  </a:cxn>
                  <a:cxn ang="0">
                    <a:pos x="345" y="1124"/>
                  </a:cxn>
                  <a:cxn ang="0">
                    <a:pos x="268" y="1243"/>
                  </a:cxn>
                  <a:cxn ang="0">
                    <a:pos x="192" y="1346"/>
                  </a:cxn>
                  <a:cxn ang="0">
                    <a:pos x="118" y="1422"/>
                  </a:cxn>
                  <a:cxn ang="0">
                    <a:pos x="49" y="1455"/>
                  </a:cxn>
                  <a:cxn ang="0">
                    <a:pos x="12" y="1427"/>
                  </a:cxn>
                  <a:cxn ang="0">
                    <a:pos x="5" y="1380"/>
                  </a:cxn>
                  <a:cxn ang="0">
                    <a:pos x="0" y="1180"/>
                  </a:cxn>
                  <a:cxn ang="0">
                    <a:pos x="2" y="838"/>
                  </a:cxn>
                  <a:cxn ang="0">
                    <a:pos x="3" y="511"/>
                  </a:cxn>
                  <a:cxn ang="0">
                    <a:pos x="4" y="195"/>
                  </a:cxn>
                  <a:cxn ang="0">
                    <a:pos x="11" y="33"/>
                  </a:cxn>
                  <a:cxn ang="0">
                    <a:pos x="22" y="23"/>
                  </a:cxn>
                  <a:cxn ang="0">
                    <a:pos x="34" y="14"/>
                  </a:cxn>
                  <a:cxn ang="0">
                    <a:pos x="44" y="5"/>
                  </a:cxn>
                </a:cxnLst>
                <a:rect l="0" t="0" r="r" b="b"/>
                <a:pathLst>
                  <a:path w="615" h="1455">
                    <a:moveTo>
                      <a:pt x="50" y="0"/>
                    </a:moveTo>
                    <a:lnTo>
                      <a:pt x="82" y="0"/>
                    </a:lnTo>
                    <a:lnTo>
                      <a:pt x="115" y="2"/>
                    </a:lnTo>
                    <a:lnTo>
                      <a:pt x="146" y="2"/>
                    </a:lnTo>
                    <a:lnTo>
                      <a:pt x="178" y="2"/>
                    </a:lnTo>
                    <a:lnTo>
                      <a:pt x="210" y="3"/>
                    </a:lnTo>
                    <a:lnTo>
                      <a:pt x="242" y="3"/>
                    </a:lnTo>
                    <a:lnTo>
                      <a:pt x="274" y="4"/>
                    </a:lnTo>
                    <a:lnTo>
                      <a:pt x="306" y="4"/>
                    </a:lnTo>
                    <a:lnTo>
                      <a:pt x="338" y="4"/>
                    </a:lnTo>
                    <a:lnTo>
                      <a:pt x="370" y="5"/>
                    </a:lnTo>
                    <a:lnTo>
                      <a:pt x="401" y="5"/>
                    </a:lnTo>
                    <a:lnTo>
                      <a:pt x="434" y="5"/>
                    </a:lnTo>
                    <a:lnTo>
                      <a:pt x="466" y="6"/>
                    </a:lnTo>
                    <a:lnTo>
                      <a:pt x="498" y="6"/>
                    </a:lnTo>
                    <a:lnTo>
                      <a:pt x="529" y="7"/>
                    </a:lnTo>
                    <a:lnTo>
                      <a:pt x="562" y="7"/>
                    </a:lnTo>
                    <a:lnTo>
                      <a:pt x="562" y="157"/>
                    </a:lnTo>
                    <a:lnTo>
                      <a:pt x="562" y="307"/>
                    </a:lnTo>
                    <a:lnTo>
                      <a:pt x="562" y="458"/>
                    </a:lnTo>
                    <a:lnTo>
                      <a:pt x="562" y="608"/>
                    </a:lnTo>
                    <a:lnTo>
                      <a:pt x="560" y="624"/>
                    </a:lnTo>
                    <a:lnTo>
                      <a:pt x="560" y="640"/>
                    </a:lnTo>
                    <a:lnTo>
                      <a:pt x="560" y="657"/>
                    </a:lnTo>
                    <a:lnTo>
                      <a:pt x="560" y="673"/>
                    </a:lnTo>
                    <a:lnTo>
                      <a:pt x="562" y="688"/>
                    </a:lnTo>
                    <a:lnTo>
                      <a:pt x="563" y="702"/>
                    </a:lnTo>
                    <a:lnTo>
                      <a:pt x="565" y="717"/>
                    </a:lnTo>
                    <a:lnTo>
                      <a:pt x="567" y="732"/>
                    </a:lnTo>
                    <a:lnTo>
                      <a:pt x="573" y="741"/>
                    </a:lnTo>
                    <a:lnTo>
                      <a:pt x="579" y="750"/>
                    </a:lnTo>
                    <a:lnTo>
                      <a:pt x="586" y="760"/>
                    </a:lnTo>
                    <a:lnTo>
                      <a:pt x="591" y="769"/>
                    </a:lnTo>
                    <a:lnTo>
                      <a:pt x="597" y="778"/>
                    </a:lnTo>
                    <a:lnTo>
                      <a:pt x="603" y="787"/>
                    </a:lnTo>
                    <a:lnTo>
                      <a:pt x="609" y="797"/>
                    </a:lnTo>
                    <a:lnTo>
                      <a:pt x="615" y="806"/>
                    </a:lnTo>
                    <a:lnTo>
                      <a:pt x="578" y="828"/>
                    </a:lnTo>
                    <a:lnTo>
                      <a:pt x="540" y="861"/>
                    </a:lnTo>
                    <a:lnTo>
                      <a:pt x="502" y="903"/>
                    </a:lnTo>
                    <a:lnTo>
                      <a:pt x="462" y="951"/>
                    </a:lnTo>
                    <a:lnTo>
                      <a:pt x="424" y="1006"/>
                    </a:lnTo>
                    <a:lnTo>
                      <a:pt x="384" y="1064"/>
                    </a:lnTo>
                    <a:lnTo>
                      <a:pt x="345" y="1124"/>
                    </a:lnTo>
                    <a:lnTo>
                      <a:pt x="307" y="1184"/>
                    </a:lnTo>
                    <a:lnTo>
                      <a:pt x="268" y="1243"/>
                    </a:lnTo>
                    <a:lnTo>
                      <a:pt x="229" y="1297"/>
                    </a:lnTo>
                    <a:lnTo>
                      <a:pt x="192" y="1346"/>
                    </a:lnTo>
                    <a:lnTo>
                      <a:pt x="154" y="1389"/>
                    </a:lnTo>
                    <a:lnTo>
                      <a:pt x="118" y="1422"/>
                    </a:lnTo>
                    <a:lnTo>
                      <a:pt x="82" y="1444"/>
                    </a:lnTo>
                    <a:lnTo>
                      <a:pt x="49" y="1455"/>
                    </a:lnTo>
                    <a:lnTo>
                      <a:pt x="15" y="1450"/>
                    </a:lnTo>
                    <a:lnTo>
                      <a:pt x="12" y="1427"/>
                    </a:lnTo>
                    <a:lnTo>
                      <a:pt x="9" y="1404"/>
                    </a:lnTo>
                    <a:lnTo>
                      <a:pt x="5" y="1380"/>
                    </a:lnTo>
                    <a:lnTo>
                      <a:pt x="0" y="1351"/>
                    </a:lnTo>
                    <a:lnTo>
                      <a:pt x="0" y="1180"/>
                    </a:lnTo>
                    <a:lnTo>
                      <a:pt x="2" y="1009"/>
                    </a:lnTo>
                    <a:lnTo>
                      <a:pt x="2" y="838"/>
                    </a:lnTo>
                    <a:lnTo>
                      <a:pt x="2" y="669"/>
                    </a:lnTo>
                    <a:lnTo>
                      <a:pt x="3" y="511"/>
                    </a:lnTo>
                    <a:lnTo>
                      <a:pt x="4" y="353"/>
                    </a:lnTo>
                    <a:lnTo>
                      <a:pt x="4" y="195"/>
                    </a:lnTo>
                    <a:lnTo>
                      <a:pt x="5" y="37"/>
                    </a:lnTo>
                    <a:lnTo>
                      <a:pt x="11" y="33"/>
                    </a:lnTo>
                    <a:lnTo>
                      <a:pt x="17" y="28"/>
                    </a:lnTo>
                    <a:lnTo>
                      <a:pt x="22" y="23"/>
                    </a:lnTo>
                    <a:lnTo>
                      <a:pt x="28" y="19"/>
                    </a:lnTo>
                    <a:lnTo>
                      <a:pt x="34" y="14"/>
                    </a:lnTo>
                    <a:lnTo>
                      <a:pt x="39" y="10"/>
                    </a:lnTo>
                    <a:lnTo>
                      <a:pt x="44" y="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7C7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664"/>
              <p:cNvSpPr>
                <a:spLocks/>
              </p:cNvSpPr>
              <p:nvPr/>
            </p:nvSpPr>
            <p:spPr bwMode="auto">
              <a:xfrm>
                <a:off x="550" y="873"/>
                <a:ext cx="268" cy="716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131" y="1"/>
                  </a:cxn>
                  <a:cxn ang="0">
                    <a:pos x="186" y="2"/>
                  </a:cxn>
                  <a:cxn ang="0">
                    <a:pos x="241" y="3"/>
                  </a:cxn>
                  <a:cxn ang="0">
                    <a:pos x="298" y="3"/>
                  </a:cxn>
                  <a:cxn ang="0">
                    <a:pos x="353" y="4"/>
                  </a:cxn>
                  <a:cxn ang="0">
                    <a:pos x="408" y="5"/>
                  </a:cxn>
                  <a:cxn ang="0">
                    <a:pos x="465" y="6"/>
                  </a:cxn>
                  <a:cxn ang="0">
                    <a:pos x="492" y="137"/>
                  </a:cxn>
                  <a:cxn ang="0">
                    <a:pos x="492" y="399"/>
                  </a:cxn>
                  <a:cxn ang="0">
                    <a:pos x="492" y="545"/>
                  </a:cxn>
                  <a:cxn ang="0">
                    <a:pos x="491" y="573"/>
                  </a:cxn>
                  <a:cxn ang="0">
                    <a:pos x="492" y="601"/>
                  </a:cxn>
                  <a:cxn ang="0">
                    <a:pos x="495" y="626"/>
                  </a:cxn>
                  <a:cxn ang="0">
                    <a:pos x="502" y="647"/>
                  </a:cxn>
                  <a:cxn ang="0">
                    <a:pos x="512" y="663"/>
                  </a:cxn>
                  <a:cxn ang="0">
                    <a:pos x="522" y="678"/>
                  </a:cxn>
                  <a:cxn ang="0">
                    <a:pos x="532" y="694"/>
                  </a:cxn>
                  <a:cxn ang="0">
                    <a:pos x="504" y="724"/>
                  </a:cxn>
                  <a:cxn ang="0">
                    <a:pos x="439" y="803"/>
                  </a:cxn>
                  <a:cxn ang="0">
                    <a:pos x="375" y="916"/>
                  </a:cxn>
                  <a:cxn ang="0">
                    <a:pos x="309" y="1048"/>
                  </a:cxn>
                  <a:cxn ang="0">
                    <a:pos x="244" y="1182"/>
                  </a:cxn>
                  <a:cxn ang="0">
                    <a:pos x="180" y="1300"/>
                  </a:cxn>
                  <a:cxn ang="0">
                    <a:pos x="118" y="1389"/>
                  </a:cxn>
                  <a:cxn ang="0">
                    <a:pos x="57" y="1431"/>
                  </a:cxn>
                  <a:cxn ang="0">
                    <a:pos x="21" y="1408"/>
                  </a:cxn>
                  <a:cxn ang="0">
                    <a:pos x="7" y="1365"/>
                  </a:cxn>
                  <a:cxn ang="0">
                    <a:pos x="0" y="1152"/>
                  </a:cxn>
                  <a:cxn ang="0">
                    <a:pos x="2" y="777"/>
                  </a:cxn>
                  <a:cxn ang="0">
                    <a:pos x="3" y="451"/>
                  </a:cxn>
                  <a:cxn ang="0">
                    <a:pos x="5" y="171"/>
                  </a:cxn>
                  <a:cxn ang="0">
                    <a:pos x="11" y="28"/>
                  </a:cxn>
                  <a:cxn ang="0">
                    <a:pos x="21" y="20"/>
                  </a:cxn>
                  <a:cxn ang="0">
                    <a:pos x="32" y="11"/>
                  </a:cxn>
                  <a:cxn ang="0">
                    <a:pos x="42" y="3"/>
                  </a:cxn>
                </a:cxnLst>
                <a:rect l="0" t="0" r="r" b="b"/>
                <a:pathLst>
                  <a:path w="536" h="1431">
                    <a:moveTo>
                      <a:pt x="47" y="0"/>
                    </a:moveTo>
                    <a:lnTo>
                      <a:pt x="74" y="0"/>
                    </a:lnTo>
                    <a:lnTo>
                      <a:pt x="102" y="1"/>
                    </a:lnTo>
                    <a:lnTo>
                      <a:pt x="131" y="1"/>
                    </a:lnTo>
                    <a:lnTo>
                      <a:pt x="158" y="1"/>
                    </a:lnTo>
                    <a:lnTo>
                      <a:pt x="186" y="2"/>
                    </a:lnTo>
                    <a:lnTo>
                      <a:pt x="214" y="2"/>
                    </a:lnTo>
                    <a:lnTo>
                      <a:pt x="241" y="3"/>
                    </a:lnTo>
                    <a:lnTo>
                      <a:pt x="270" y="3"/>
                    </a:lnTo>
                    <a:lnTo>
                      <a:pt x="298" y="3"/>
                    </a:lnTo>
                    <a:lnTo>
                      <a:pt x="325" y="4"/>
                    </a:lnTo>
                    <a:lnTo>
                      <a:pt x="353" y="4"/>
                    </a:lnTo>
                    <a:lnTo>
                      <a:pt x="381" y="4"/>
                    </a:lnTo>
                    <a:lnTo>
                      <a:pt x="408" y="5"/>
                    </a:lnTo>
                    <a:lnTo>
                      <a:pt x="437" y="5"/>
                    </a:lnTo>
                    <a:lnTo>
                      <a:pt x="465" y="6"/>
                    </a:lnTo>
                    <a:lnTo>
                      <a:pt x="492" y="6"/>
                    </a:lnTo>
                    <a:lnTo>
                      <a:pt x="492" y="137"/>
                    </a:lnTo>
                    <a:lnTo>
                      <a:pt x="492" y="268"/>
                    </a:lnTo>
                    <a:lnTo>
                      <a:pt x="492" y="399"/>
                    </a:lnTo>
                    <a:lnTo>
                      <a:pt x="492" y="530"/>
                    </a:lnTo>
                    <a:lnTo>
                      <a:pt x="492" y="545"/>
                    </a:lnTo>
                    <a:lnTo>
                      <a:pt x="492" y="558"/>
                    </a:lnTo>
                    <a:lnTo>
                      <a:pt x="491" y="573"/>
                    </a:lnTo>
                    <a:lnTo>
                      <a:pt x="491" y="588"/>
                    </a:lnTo>
                    <a:lnTo>
                      <a:pt x="492" y="601"/>
                    </a:lnTo>
                    <a:lnTo>
                      <a:pt x="494" y="614"/>
                    </a:lnTo>
                    <a:lnTo>
                      <a:pt x="495" y="626"/>
                    </a:lnTo>
                    <a:lnTo>
                      <a:pt x="497" y="639"/>
                    </a:lnTo>
                    <a:lnTo>
                      <a:pt x="502" y="647"/>
                    </a:lnTo>
                    <a:lnTo>
                      <a:pt x="507" y="655"/>
                    </a:lnTo>
                    <a:lnTo>
                      <a:pt x="512" y="663"/>
                    </a:lnTo>
                    <a:lnTo>
                      <a:pt x="517" y="670"/>
                    </a:lnTo>
                    <a:lnTo>
                      <a:pt x="522" y="678"/>
                    </a:lnTo>
                    <a:lnTo>
                      <a:pt x="527" y="686"/>
                    </a:lnTo>
                    <a:lnTo>
                      <a:pt x="532" y="694"/>
                    </a:lnTo>
                    <a:lnTo>
                      <a:pt x="536" y="702"/>
                    </a:lnTo>
                    <a:lnTo>
                      <a:pt x="504" y="724"/>
                    </a:lnTo>
                    <a:lnTo>
                      <a:pt x="473" y="758"/>
                    </a:lnTo>
                    <a:lnTo>
                      <a:pt x="439" y="803"/>
                    </a:lnTo>
                    <a:lnTo>
                      <a:pt x="407" y="856"/>
                    </a:lnTo>
                    <a:lnTo>
                      <a:pt x="375" y="916"/>
                    </a:lnTo>
                    <a:lnTo>
                      <a:pt x="341" y="981"/>
                    </a:lnTo>
                    <a:lnTo>
                      <a:pt x="309" y="1048"/>
                    </a:lnTo>
                    <a:lnTo>
                      <a:pt x="277" y="1115"/>
                    </a:lnTo>
                    <a:lnTo>
                      <a:pt x="244" y="1182"/>
                    </a:lnTo>
                    <a:lnTo>
                      <a:pt x="211" y="1244"/>
                    </a:lnTo>
                    <a:lnTo>
                      <a:pt x="180" y="1300"/>
                    </a:lnTo>
                    <a:lnTo>
                      <a:pt x="148" y="1350"/>
                    </a:lnTo>
                    <a:lnTo>
                      <a:pt x="118" y="1389"/>
                    </a:lnTo>
                    <a:lnTo>
                      <a:pt x="87" y="1417"/>
                    </a:lnTo>
                    <a:lnTo>
                      <a:pt x="57" y="1431"/>
                    </a:lnTo>
                    <a:lnTo>
                      <a:pt x="28" y="1428"/>
                    </a:lnTo>
                    <a:lnTo>
                      <a:pt x="21" y="1408"/>
                    </a:lnTo>
                    <a:lnTo>
                      <a:pt x="14" y="1387"/>
                    </a:lnTo>
                    <a:lnTo>
                      <a:pt x="7" y="1365"/>
                    </a:lnTo>
                    <a:lnTo>
                      <a:pt x="0" y="1340"/>
                    </a:lnTo>
                    <a:lnTo>
                      <a:pt x="0" y="1152"/>
                    </a:lnTo>
                    <a:lnTo>
                      <a:pt x="2" y="965"/>
                    </a:lnTo>
                    <a:lnTo>
                      <a:pt x="2" y="777"/>
                    </a:lnTo>
                    <a:lnTo>
                      <a:pt x="2" y="591"/>
                    </a:lnTo>
                    <a:lnTo>
                      <a:pt x="3" y="451"/>
                    </a:lnTo>
                    <a:lnTo>
                      <a:pt x="4" y="311"/>
                    </a:lnTo>
                    <a:lnTo>
                      <a:pt x="5" y="171"/>
                    </a:lnTo>
                    <a:lnTo>
                      <a:pt x="6" y="32"/>
                    </a:lnTo>
                    <a:lnTo>
                      <a:pt x="11" y="28"/>
                    </a:lnTo>
                    <a:lnTo>
                      <a:pt x="15" y="24"/>
                    </a:lnTo>
                    <a:lnTo>
                      <a:pt x="21" y="20"/>
                    </a:lnTo>
                    <a:lnTo>
                      <a:pt x="26" y="16"/>
                    </a:lnTo>
                    <a:lnTo>
                      <a:pt x="32" y="11"/>
                    </a:lnTo>
                    <a:lnTo>
                      <a:pt x="36" y="8"/>
                    </a:lnTo>
                    <a:lnTo>
                      <a:pt x="42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8487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665"/>
              <p:cNvSpPr>
                <a:spLocks/>
              </p:cNvSpPr>
              <p:nvPr/>
            </p:nvSpPr>
            <p:spPr bwMode="auto">
              <a:xfrm>
                <a:off x="550" y="873"/>
                <a:ext cx="229" cy="705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113" y="1"/>
                  </a:cxn>
                  <a:cxn ang="0">
                    <a:pos x="161" y="2"/>
                  </a:cxn>
                  <a:cxn ang="0">
                    <a:pos x="209" y="3"/>
                  </a:cxn>
                  <a:cxn ang="0">
                    <a:pos x="256" y="3"/>
                  </a:cxn>
                  <a:cxn ang="0">
                    <a:pos x="305" y="4"/>
                  </a:cxn>
                  <a:cxn ang="0">
                    <a:pos x="352" y="5"/>
                  </a:cxn>
                  <a:cxn ang="0">
                    <a:pos x="399" y="6"/>
                  </a:cxn>
                  <a:cxn ang="0">
                    <a:pos x="423" y="118"/>
                  </a:cxn>
                  <a:cxn ang="0">
                    <a:pos x="423" y="343"/>
                  </a:cxn>
                  <a:cxn ang="0">
                    <a:pos x="423" y="467"/>
                  </a:cxn>
                  <a:cxn ang="0">
                    <a:pos x="423" y="494"/>
                  </a:cxn>
                  <a:cxn ang="0">
                    <a:pos x="424" y="517"/>
                  </a:cxn>
                  <a:cxn ang="0">
                    <a:pos x="427" y="538"/>
                  </a:cxn>
                  <a:cxn ang="0">
                    <a:pos x="436" y="561"/>
                  </a:cxn>
                  <a:cxn ang="0">
                    <a:pos x="450" y="588"/>
                  </a:cxn>
                  <a:cxn ang="0">
                    <a:pos x="431" y="622"/>
                  </a:cxn>
                  <a:cxn ang="0">
                    <a:pos x="378" y="705"/>
                  </a:cxn>
                  <a:cxn ang="0">
                    <a:pos x="325" y="828"/>
                  </a:cxn>
                  <a:cxn ang="0">
                    <a:pos x="274" y="973"/>
                  </a:cxn>
                  <a:cxn ang="0">
                    <a:pos x="222" y="1122"/>
                  </a:cxn>
                  <a:cxn ang="0">
                    <a:pos x="169" y="1257"/>
                  </a:cxn>
                  <a:cxn ang="0">
                    <a:pos x="118" y="1359"/>
                  </a:cxn>
                  <a:cxn ang="0">
                    <a:pos x="66" y="1410"/>
                  </a:cxn>
                  <a:cxn ang="0">
                    <a:pos x="36" y="1401"/>
                  </a:cxn>
                  <a:cxn ang="0">
                    <a:pos x="26" y="1381"/>
                  </a:cxn>
                  <a:cxn ang="0">
                    <a:pos x="15" y="1361"/>
                  </a:cxn>
                  <a:cxn ang="0">
                    <a:pos x="5" y="1342"/>
                  </a:cxn>
                  <a:cxn ang="0">
                    <a:pos x="0" y="1126"/>
                  </a:cxn>
                  <a:cxn ang="0">
                    <a:pos x="0" y="717"/>
                  </a:cxn>
                  <a:cxn ang="0">
                    <a:pos x="3" y="392"/>
                  </a:cxn>
                  <a:cxn ang="0">
                    <a:pos x="6" y="150"/>
                  </a:cxn>
                  <a:cxn ang="0">
                    <a:pos x="12" y="26"/>
                  </a:cxn>
                  <a:cxn ang="0">
                    <a:pos x="20" y="18"/>
                  </a:cxn>
                  <a:cxn ang="0">
                    <a:pos x="29" y="11"/>
                  </a:cxn>
                  <a:cxn ang="0">
                    <a:pos x="37" y="3"/>
                  </a:cxn>
                </a:cxnLst>
                <a:rect l="0" t="0" r="r" b="b"/>
                <a:pathLst>
                  <a:path w="458" h="1410">
                    <a:moveTo>
                      <a:pt x="42" y="0"/>
                    </a:moveTo>
                    <a:lnTo>
                      <a:pt x="66" y="0"/>
                    </a:lnTo>
                    <a:lnTo>
                      <a:pt x="89" y="1"/>
                    </a:lnTo>
                    <a:lnTo>
                      <a:pt x="113" y="1"/>
                    </a:lnTo>
                    <a:lnTo>
                      <a:pt x="138" y="1"/>
                    </a:lnTo>
                    <a:lnTo>
                      <a:pt x="161" y="2"/>
                    </a:lnTo>
                    <a:lnTo>
                      <a:pt x="185" y="2"/>
                    </a:lnTo>
                    <a:lnTo>
                      <a:pt x="209" y="3"/>
                    </a:lnTo>
                    <a:lnTo>
                      <a:pt x="233" y="3"/>
                    </a:lnTo>
                    <a:lnTo>
                      <a:pt x="256" y="3"/>
                    </a:lnTo>
                    <a:lnTo>
                      <a:pt x="280" y="4"/>
                    </a:lnTo>
                    <a:lnTo>
                      <a:pt x="305" y="4"/>
                    </a:lnTo>
                    <a:lnTo>
                      <a:pt x="328" y="4"/>
                    </a:lnTo>
                    <a:lnTo>
                      <a:pt x="352" y="5"/>
                    </a:lnTo>
                    <a:lnTo>
                      <a:pt x="376" y="5"/>
                    </a:lnTo>
                    <a:lnTo>
                      <a:pt x="399" y="6"/>
                    </a:lnTo>
                    <a:lnTo>
                      <a:pt x="423" y="6"/>
                    </a:lnTo>
                    <a:lnTo>
                      <a:pt x="423" y="118"/>
                    </a:lnTo>
                    <a:lnTo>
                      <a:pt x="423" y="230"/>
                    </a:lnTo>
                    <a:lnTo>
                      <a:pt x="423" y="343"/>
                    </a:lnTo>
                    <a:lnTo>
                      <a:pt x="423" y="455"/>
                    </a:lnTo>
                    <a:lnTo>
                      <a:pt x="423" y="467"/>
                    </a:lnTo>
                    <a:lnTo>
                      <a:pt x="423" y="480"/>
                    </a:lnTo>
                    <a:lnTo>
                      <a:pt x="423" y="494"/>
                    </a:lnTo>
                    <a:lnTo>
                      <a:pt x="423" y="507"/>
                    </a:lnTo>
                    <a:lnTo>
                      <a:pt x="424" y="517"/>
                    </a:lnTo>
                    <a:lnTo>
                      <a:pt x="426" y="527"/>
                    </a:lnTo>
                    <a:lnTo>
                      <a:pt x="427" y="538"/>
                    </a:lnTo>
                    <a:lnTo>
                      <a:pt x="428" y="548"/>
                    </a:lnTo>
                    <a:lnTo>
                      <a:pt x="436" y="561"/>
                    </a:lnTo>
                    <a:lnTo>
                      <a:pt x="443" y="574"/>
                    </a:lnTo>
                    <a:lnTo>
                      <a:pt x="450" y="588"/>
                    </a:lnTo>
                    <a:lnTo>
                      <a:pt x="458" y="601"/>
                    </a:lnTo>
                    <a:lnTo>
                      <a:pt x="431" y="622"/>
                    </a:lnTo>
                    <a:lnTo>
                      <a:pt x="405" y="656"/>
                    </a:lnTo>
                    <a:lnTo>
                      <a:pt x="378" y="705"/>
                    </a:lnTo>
                    <a:lnTo>
                      <a:pt x="352" y="762"/>
                    </a:lnTo>
                    <a:lnTo>
                      <a:pt x="325" y="828"/>
                    </a:lnTo>
                    <a:lnTo>
                      <a:pt x="300" y="898"/>
                    </a:lnTo>
                    <a:lnTo>
                      <a:pt x="274" y="973"/>
                    </a:lnTo>
                    <a:lnTo>
                      <a:pt x="247" y="1048"/>
                    </a:lnTo>
                    <a:lnTo>
                      <a:pt x="222" y="1122"/>
                    </a:lnTo>
                    <a:lnTo>
                      <a:pt x="195" y="1192"/>
                    </a:lnTo>
                    <a:lnTo>
                      <a:pt x="169" y="1257"/>
                    </a:lnTo>
                    <a:lnTo>
                      <a:pt x="143" y="1313"/>
                    </a:lnTo>
                    <a:lnTo>
                      <a:pt x="118" y="1359"/>
                    </a:lnTo>
                    <a:lnTo>
                      <a:pt x="92" y="1391"/>
                    </a:lnTo>
                    <a:lnTo>
                      <a:pt x="66" y="1410"/>
                    </a:lnTo>
                    <a:lnTo>
                      <a:pt x="41" y="1410"/>
                    </a:lnTo>
                    <a:lnTo>
                      <a:pt x="36" y="1401"/>
                    </a:lnTo>
                    <a:lnTo>
                      <a:pt x="30" y="1391"/>
                    </a:lnTo>
                    <a:lnTo>
                      <a:pt x="26" y="1381"/>
                    </a:lnTo>
                    <a:lnTo>
                      <a:pt x="21" y="1372"/>
                    </a:lnTo>
                    <a:lnTo>
                      <a:pt x="15" y="1361"/>
                    </a:lnTo>
                    <a:lnTo>
                      <a:pt x="11" y="1352"/>
                    </a:lnTo>
                    <a:lnTo>
                      <a:pt x="5" y="1342"/>
                    </a:lnTo>
                    <a:lnTo>
                      <a:pt x="0" y="1330"/>
                    </a:lnTo>
                    <a:lnTo>
                      <a:pt x="0" y="1126"/>
                    </a:lnTo>
                    <a:lnTo>
                      <a:pt x="0" y="921"/>
                    </a:lnTo>
                    <a:lnTo>
                      <a:pt x="0" y="717"/>
                    </a:lnTo>
                    <a:lnTo>
                      <a:pt x="0" y="513"/>
                    </a:lnTo>
                    <a:lnTo>
                      <a:pt x="3" y="392"/>
                    </a:lnTo>
                    <a:lnTo>
                      <a:pt x="4" y="271"/>
                    </a:lnTo>
                    <a:lnTo>
                      <a:pt x="6" y="150"/>
                    </a:lnTo>
                    <a:lnTo>
                      <a:pt x="7" y="29"/>
                    </a:lnTo>
                    <a:lnTo>
                      <a:pt x="12" y="26"/>
                    </a:lnTo>
                    <a:lnTo>
                      <a:pt x="17" y="21"/>
                    </a:lnTo>
                    <a:lnTo>
                      <a:pt x="20" y="18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4" y="8"/>
                    </a:lnTo>
                    <a:lnTo>
                      <a:pt x="37" y="3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E8E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 666"/>
              <p:cNvSpPr>
                <a:spLocks/>
              </p:cNvSpPr>
              <p:nvPr/>
            </p:nvSpPr>
            <p:spPr bwMode="auto">
              <a:xfrm>
                <a:off x="550" y="874"/>
                <a:ext cx="190" cy="695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354" y="7"/>
                  </a:cxn>
                  <a:cxn ang="0">
                    <a:pos x="354" y="378"/>
                  </a:cxn>
                  <a:cxn ang="0">
                    <a:pos x="354" y="423"/>
                  </a:cxn>
                  <a:cxn ang="0">
                    <a:pos x="358" y="455"/>
                  </a:cxn>
                  <a:cxn ang="0">
                    <a:pos x="380" y="500"/>
                  </a:cxn>
                  <a:cxn ang="0">
                    <a:pos x="358" y="519"/>
                  </a:cxn>
                  <a:cxn ang="0">
                    <a:pos x="337" y="555"/>
                  </a:cxn>
                  <a:cxn ang="0">
                    <a:pos x="316" y="606"/>
                  </a:cxn>
                  <a:cxn ang="0">
                    <a:pos x="297" y="667"/>
                  </a:cxn>
                  <a:cxn ang="0">
                    <a:pos x="276" y="738"/>
                  </a:cxn>
                  <a:cxn ang="0">
                    <a:pos x="256" y="815"/>
                  </a:cxn>
                  <a:cxn ang="0">
                    <a:pos x="237" y="897"/>
                  </a:cxn>
                  <a:cxn ang="0">
                    <a:pos x="217" y="980"/>
                  </a:cxn>
                  <a:cxn ang="0">
                    <a:pos x="197" y="1062"/>
                  </a:cxn>
                  <a:cxn ang="0">
                    <a:pos x="178" y="1140"/>
                  </a:cxn>
                  <a:cxn ang="0">
                    <a:pos x="158" y="1212"/>
                  </a:cxn>
                  <a:cxn ang="0">
                    <a:pos x="138" y="1275"/>
                  </a:cxn>
                  <a:cxn ang="0">
                    <a:pos x="117" y="1327"/>
                  </a:cxn>
                  <a:cxn ang="0">
                    <a:pos x="96" y="1365"/>
                  </a:cxn>
                  <a:cxn ang="0">
                    <a:pos x="74" y="1387"/>
                  </a:cxn>
                  <a:cxn ang="0">
                    <a:pos x="52" y="1389"/>
                  </a:cxn>
                  <a:cxn ang="0">
                    <a:pos x="0" y="1320"/>
                  </a:cxn>
                  <a:cxn ang="0">
                    <a:pos x="0" y="436"/>
                  </a:cxn>
                  <a:cxn ang="0">
                    <a:pos x="9" y="25"/>
                  </a:cxn>
                  <a:cxn ang="0">
                    <a:pos x="37" y="0"/>
                  </a:cxn>
                </a:cxnLst>
                <a:rect l="0" t="0" r="r" b="b"/>
                <a:pathLst>
                  <a:path w="380" h="1389">
                    <a:moveTo>
                      <a:pt x="37" y="0"/>
                    </a:moveTo>
                    <a:lnTo>
                      <a:pt x="354" y="7"/>
                    </a:lnTo>
                    <a:lnTo>
                      <a:pt x="354" y="378"/>
                    </a:lnTo>
                    <a:lnTo>
                      <a:pt x="354" y="423"/>
                    </a:lnTo>
                    <a:lnTo>
                      <a:pt x="358" y="455"/>
                    </a:lnTo>
                    <a:lnTo>
                      <a:pt x="380" y="500"/>
                    </a:lnTo>
                    <a:lnTo>
                      <a:pt x="358" y="519"/>
                    </a:lnTo>
                    <a:lnTo>
                      <a:pt x="337" y="555"/>
                    </a:lnTo>
                    <a:lnTo>
                      <a:pt x="316" y="606"/>
                    </a:lnTo>
                    <a:lnTo>
                      <a:pt x="297" y="667"/>
                    </a:lnTo>
                    <a:lnTo>
                      <a:pt x="276" y="738"/>
                    </a:lnTo>
                    <a:lnTo>
                      <a:pt x="256" y="815"/>
                    </a:lnTo>
                    <a:lnTo>
                      <a:pt x="237" y="897"/>
                    </a:lnTo>
                    <a:lnTo>
                      <a:pt x="217" y="980"/>
                    </a:lnTo>
                    <a:lnTo>
                      <a:pt x="197" y="1062"/>
                    </a:lnTo>
                    <a:lnTo>
                      <a:pt x="178" y="1140"/>
                    </a:lnTo>
                    <a:lnTo>
                      <a:pt x="158" y="1212"/>
                    </a:lnTo>
                    <a:lnTo>
                      <a:pt x="138" y="1275"/>
                    </a:lnTo>
                    <a:lnTo>
                      <a:pt x="117" y="1327"/>
                    </a:lnTo>
                    <a:lnTo>
                      <a:pt x="96" y="1365"/>
                    </a:lnTo>
                    <a:lnTo>
                      <a:pt x="74" y="1387"/>
                    </a:lnTo>
                    <a:lnTo>
                      <a:pt x="52" y="1389"/>
                    </a:lnTo>
                    <a:lnTo>
                      <a:pt x="0" y="1320"/>
                    </a:lnTo>
                    <a:lnTo>
                      <a:pt x="0" y="436"/>
                    </a:lnTo>
                    <a:lnTo>
                      <a:pt x="9" y="2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999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" name="Freeform 667"/>
              <p:cNvSpPr>
                <a:spLocks/>
              </p:cNvSpPr>
              <p:nvPr/>
            </p:nvSpPr>
            <p:spPr bwMode="auto">
              <a:xfrm>
                <a:off x="595" y="926"/>
                <a:ext cx="463" cy="628"/>
              </a:xfrm>
              <a:custGeom>
                <a:avLst/>
                <a:gdLst/>
                <a:ahLst/>
                <a:cxnLst>
                  <a:cxn ang="0">
                    <a:pos x="29" y="10"/>
                  </a:cxn>
                  <a:cxn ang="0">
                    <a:pos x="87" y="13"/>
                  </a:cxn>
                  <a:cxn ang="0">
                    <a:pos x="144" y="16"/>
                  </a:cxn>
                  <a:cxn ang="0">
                    <a:pos x="201" y="17"/>
                  </a:cxn>
                  <a:cxn ang="0">
                    <a:pos x="257" y="18"/>
                  </a:cxn>
                  <a:cxn ang="0">
                    <a:pos x="313" y="19"/>
                  </a:cxn>
                  <a:cxn ang="0">
                    <a:pos x="369" y="20"/>
                  </a:cxn>
                  <a:cxn ang="0">
                    <a:pos x="425" y="20"/>
                  </a:cxn>
                  <a:cxn ang="0">
                    <a:pos x="481" y="20"/>
                  </a:cxn>
                  <a:cxn ang="0">
                    <a:pos x="537" y="19"/>
                  </a:cxn>
                  <a:cxn ang="0">
                    <a:pos x="595" y="18"/>
                  </a:cxn>
                  <a:cxn ang="0">
                    <a:pos x="652" y="16"/>
                  </a:cxn>
                  <a:cxn ang="0">
                    <a:pos x="711" y="13"/>
                  </a:cxn>
                  <a:cxn ang="0">
                    <a:pos x="771" y="10"/>
                  </a:cxn>
                  <a:cxn ang="0">
                    <a:pos x="832" y="6"/>
                  </a:cxn>
                  <a:cxn ang="0">
                    <a:pos x="894" y="2"/>
                  </a:cxn>
                  <a:cxn ang="0">
                    <a:pos x="912" y="1200"/>
                  </a:cxn>
                  <a:cxn ang="0">
                    <a:pos x="855" y="1214"/>
                  </a:cxn>
                  <a:cxn ang="0">
                    <a:pos x="799" y="1226"/>
                  </a:cxn>
                  <a:cxn ang="0">
                    <a:pos x="740" y="1235"/>
                  </a:cxn>
                  <a:cxn ang="0">
                    <a:pos x="682" y="1242"/>
                  </a:cxn>
                  <a:cxn ang="0">
                    <a:pos x="622" y="1247"/>
                  </a:cxn>
                  <a:cxn ang="0">
                    <a:pos x="564" y="1251"/>
                  </a:cxn>
                  <a:cxn ang="0">
                    <a:pos x="504" y="1253"/>
                  </a:cxn>
                  <a:cxn ang="0">
                    <a:pos x="445" y="1254"/>
                  </a:cxn>
                  <a:cxn ang="0">
                    <a:pos x="386" y="1253"/>
                  </a:cxn>
                  <a:cxn ang="0">
                    <a:pos x="328" y="1251"/>
                  </a:cxn>
                  <a:cxn ang="0">
                    <a:pos x="270" y="1249"/>
                  </a:cxn>
                  <a:cxn ang="0">
                    <a:pos x="213" y="1244"/>
                  </a:cxn>
                  <a:cxn ang="0">
                    <a:pos x="158" y="1239"/>
                  </a:cxn>
                  <a:cxn ang="0">
                    <a:pos x="104" y="1235"/>
                  </a:cxn>
                  <a:cxn ang="0">
                    <a:pos x="51" y="1228"/>
                  </a:cxn>
                  <a:cxn ang="0">
                    <a:pos x="0" y="1222"/>
                  </a:cxn>
                </a:cxnLst>
                <a:rect l="0" t="0" r="r" b="b"/>
                <a:pathLst>
                  <a:path w="925" h="1254">
                    <a:moveTo>
                      <a:pt x="0" y="9"/>
                    </a:moveTo>
                    <a:lnTo>
                      <a:pt x="29" y="10"/>
                    </a:lnTo>
                    <a:lnTo>
                      <a:pt x="58" y="11"/>
                    </a:lnTo>
                    <a:lnTo>
                      <a:pt x="87" y="13"/>
                    </a:lnTo>
                    <a:lnTo>
                      <a:pt x="116" y="15"/>
                    </a:lnTo>
                    <a:lnTo>
                      <a:pt x="144" y="16"/>
                    </a:lnTo>
                    <a:lnTo>
                      <a:pt x="173" y="16"/>
                    </a:lnTo>
                    <a:lnTo>
                      <a:pt x="201" y="17"/>
                    </a:lnTo>
                    <a:lnTo>
                      <a:pt x="228" y="18"/>
                    </a:lnTo>
                    <a:lnTo>
                      <a:pt x="257" y="18"/>
                    </a:lnTo>
                    <a:lnTo>
                      <a:pt x="285" y="19"/>
                    </a:lnTo>
                    <a:lnTo>
                      <a:pt x="313" y="19"/>
                    </a:lnTo>
                    <a:lnTo>
                      <a:pt x="341" y="20"/>
                    </a:lnTo>
                    <a:lnTo>
                      <a:pt x="369" y="20"/>
                    </a:lnTo>
                    <a:lnTo>
                      <a:pt x="397" y="20"/>
                    </a:lnTo>
                    <a:lnTo>
                      <a:pt x="425" y="20"/>
                    </a:lnTo>
                    <a:lnTo>
                      <a:pt x="453" y="20"/>
                    </a:lnTo>
                    <a:lnTo>
                      <a:pt x="481" y="20"/>
                    </a:lnTo>
                    <a:lnTo>
                      <a:pt x="510" y="19"/>
                    </a:lnTo>
                    <a:lnTo>
                      <a:pt x="537" y="19"/>
                    </a:lnTo>
                    <a:lnTo>
                      <a:pt x="566" y="18"/>
                    </a:lnTo>
                    <a:lnTo>
                      <a:pt x="595" y="18"/>
                    </a:lnTo>
                    <a:lnTo>
                      <a:pt x="624" y="17"/>
                    </a:lnTo>
                    <a:lnTo>
                      <a:pt x="652" y="16"/>
                    </a:lnTo>
                    <a:lnTo>
                      <a:pt x="682" y="15"/>
                    </a:lnTo>
                    <a:lnTo>
                      <a:pt x="711" y="13"/>
                    </a:lnTo>
                    <a:lnTo>
                      <a:pt x="741" y="11"/>
                    </a:lnTo>
                    <a:lnTo>
                      <a:pt x="771" y="10"/>
                    </a:lnTo>
                    <a:lnTo>
                      <a:pt x="801" y="9"/>
                    </a:lnTo>
                    <a:lnTo>
                      <a:pt x="832" y="6"/>
                    </a:lnTo>
                    <a:lnTo>
                      <a:pt x="863" y="4"/>
                    </a:lnTo>
                    <a:lnTo>
                      <a:pt x="894" y="2"/>
                    </a:lnTo>
                    <a:lnTo>
                      <a:pt x="925" y="0"/>
                    </a:lnTo>
                    <a:lnTo>
                      <a:pt x="912" y="1200"/>
                    </a:lnTo>
                    <a:lnTo>
                      <a:pt x="884" y="1207"/>
                    </a:lnTo>
                    <a:lnTo>
                      <a:pt x="855" y="1214"/>
                    </a:lnTo>
                    <a:lnTo>
                      <a:pt x="827" y="1220"/>
                    </a:lnTo>
                    <a:lnTo>
                      <a:pt x="799" y="1226"/>
                    </a:lnTo>
                    <a:lnTo>
                      <a:pt x="770" y="1230"/>
                    </a:lnTo>
                    <a:lnTo>
                      <a:pt x="740" y="1235"/>
                    </a:lnTo>
                    <a:lnTo>
                      <a:pt x="711" y="1238"/>
                    </a:lnTo>
                    <a:lnTo>
                      <a:pt x="682" y="1242"/>
                    </a:lnTo>
                    <a:lnTo>
                      <a:pt x="652" y="1245"/>
                    </a:lnTo>
                    <a:lnTo>
                      <a:pt x="622" y="1247"/>
                    </a:lnTo>
                    <a:lnTo>
                      <a:pt x="594" y="1250"/>
                    </a:lnTo>
                    <a:lnTo>
                      <a:pt x="564" y="1251"/>
                    </a:lnTo>
                    <a:lnTo>
                      <a:pt x="534" y="1252"/>
                    </a:lnTo>
                    <a:lnTo>
                      <a:pt x="504" y="1253"/>
                    </a:lnTo>
                    <a:lnTo>
                      <a:pt x="475" y="1254"/>
                    </a:lnTo>
                    <a:lnTo>
                      <a:pt x="445" y="1254"/>
                    </a:lnTo>
                    <a:lnTo>
                      <a:pt x="416" y="1253"/>
                    </a:lnTo>
                    <a:lnTo>
                      <a:pt x="386" y="1253"/>
                    </a:lnTo>
                    <a:lnTo>
                      <a:pt x="357" y="1252"/>
                    </a:lnTo>
                    <a:lnTo>
                      <a:pt x="328" y="1251"/>
                    </a:lnTo>
                    <a:lnTo>
                      <a:pt x="299" y="1250"/>
                    </a:lnTo>
                    <a:lnTo>
                      <a:pt x="270" y="1249"/>
                    </a:lnTo>
                    <a:lnTo>
                      <a:pt x="242" y="1246"/>
                    </a:lnTo>
                    <a:lnTo>
                      <a:pt x="213" y="1244"/>
                    </a:lnTo>
                    <a:lnTo>
                      <a:pt x="186" y="1242"/>
                    </a:lnTo>
                    <a:lnTo>
                      <a:pt x="158" y="1239"/>
                    </a:lnTo>
                    <a:lnTo>
                      <a:pt x="131" y="1237"/>
                    </a:lnTo>
                    <a:lnTo>
                      <a:pt x="104" y="1235"/>
                    </a:lnTo>
                    <a:lnTo>
                      <a:pt x="78" y="1231"/>
                    </a:lnTo>
                    <a:lnTo>
                      <a:pt x="51" y="1228"/>
                    </a:lnTo>
                    <a:lnTo>
                      <a:pt x="26" y="1226"/>
                    </a:lnTo>
                    <a:lnTo>
                      <a:pt x="0" y="122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1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Freeform 668"/>
              <p:cNvSpPr>
                <a:spLocks/>
              </p:cNvSpPr>
              <p:nvPr/>
            </p:nvSpPr>
            <p:spPr bwMode="auto">
              <a:xfrm>
                <a:off x="610" y="926"/>
                <a:ext cx="455" cy="642"/>
              </a:xfrm>
              <a:custGeom>
                <a:avLst/>
                <a:gdLst/>
                <a:ahLst/>
                <a:cxnLst>
                  <a:cxn ang="0">
                    <a:pos x="25" y="48"/>
                  </a:cxn>
                  <a:cxn ang="0">
                    <a:pos x="75" y="51"/>
                  </a:cxn>
                  <a:cxn ang="0">
                    <a:pos x="126" y="55"/>
                  </a:cxn>
                  <a:cxn ang="0">
                    <a:pos x="178" y="57"/>
                  </a:cxn>
                  <a:cxn ang="0">
                    <a:pos x="229" y="59"/>
                  </a:cxn>
                  <a:cxn ang="0">
                    <a:pos x="281" y="60"/>
                  </a:cxn>
                  <a:cxn ang="0">
                    <a:pos x="334" y="61"/>
                  </a:cxn>
                  <a:cxn ang="0">
                    <a:pos x="387" y="61"/>
                  </a:cxn>
                  <a:cxn ang="0">
                    <a:pos x="441" y="61"/>
                  </a:cxn>
                  <a:cxn ang="0">
                    <a:pos x="496" y="60"/>
                  </a:cxn>
                  <a:cxn ang="0">
                    <a:pos x="551" y="58"/>
                  </a:cxn>
                  <a:cxn ang="0">
                    <a:pos x="606" y="57"/>
                  </a:cxn>
                  <a:cxn ang="0">
                    <a:pos x="663" y="53"/>
                  </a:cxn>
                  <a:cxn ang="0">
                    <a:pos x="720" y="51"/>
                  </a:cxn>
                  <a:cxn ang="0">
                    <a:pos x="777" y="46"/>
                  </a:cxn>
                  <a:cxn ang="0">
                    <a:pos x="835" y="43"/>
                  </a:cxn>
                  <a:cxn ang="0">
                    <a:pos x="870" y="38"/>
                  </a:cxn>
                  <a:cxn ang="0">
                    <a:pos x="881" y="28"/>
                  </a:cxn>
                  <a:cxn ang="0">
                    <a:pos x="894" y="13"/>
                  </a:cxn>
                  <a:cxn ang="0">
                    <a:pos x="906" y="3"/>
                  </a:cxn>
                  <a:cxn ang="0">
                    <a:pos x="911" y="1231"/>
                  </a:cxn>
                  <a:cxn ang="0">
                    <a:pos x="855" y="1245"/>
                  </a:cxn>
                  <a:cxn ang="0">
                    <a:pos x="798" y="1256"/>
                  </a:cxn>
                  <a:cxn ang="0">
                    <a:pos x="741" y="1266"/>
                  </a:cxn>
                  <a:cxn ang="0">
                    <a:pos x="682" y="1274"/>
                  </a:cxn>
                  <a:cxn ang="0">
                    <a:pos x="623" y="1279"/>
                  </a:cxn>
                  <a:cxn ang="0">
                    <a:pos x="563" y="1283"/>
                  </a:cxn>
                  <a:cxn ang="0">
                    <a:pos x="505" y="1285"/>
                  </a:cxn>
                  <a:cxn ang="0">
                    <a:pos x="446" y="1285"/>
                  </a:cxn>
                  <a:cxn ang="0">
                    <a:pos x="386" y="1285"/>
                  </a:cxn>
                  <a:cxn ang="0">
                    <a:pos x="328" y="1283"/>
                  </a:cxn>
                  <a:cxn ang="0">
                    <a:pos x="271" y="1279"/>
                  </a:cxn>
                  <a:cxn ang="0">
                    <a:pos x="213" y="1276"/>
                  </a:cxn>
                  <a:cxn ang="0">
                    <a:pos x="158" y="1271"/>
                  </a:cxn>
                  <a:cxn ang="0">
                    <a:pos x="104" y="1266"/>
                  </a:cxn>
                  <a:cxn ang="0">
                    <a:pos x="51" y="1260"/>
                  </a:cxn>
                  <a:cxn ang="0">
                    <a:pos x="0" y="1253"/>
                  </a:cxn>
                </a:cxnLst>
                <a:rect l="0" t="0" r="r" b="b"/>
                <a:pathLst>
                  <a:path w="911" h="1285">
                    <a:moveTo>
                      <a:pt x="0" y="45"/>
                    </a:moveTo>
                    <a:lnTo>
                      <a:pt x="25" y="48"/>
                    </a:lnTo>
                    <a:lnTo>
                      <a:pt x="50" y="50"/>
                    </a:lnTo>
                    <a:lnTo>
                      <a:pt x="75" y="51"/>
                    </a:lnTo>
                    <a:lnTo>
                      <a:pt x="100" y="53"/>
                    </a:lnTo>
                    <a:lnTo>
                      <a:pt x="126" y="55"/>
                    </a:lnTo>
                    <a:lnTo>
                      <a:pt x="151" y="56"/>
                    </a:lnTo>
                    <a:lnTo>
                      <a:pt x="178" y="57"/>
                    </a:lnTo>
                    <a:lnTo>
                      <a:pt x="203" y="58"/>
                    </a:lnTo>
                    <a:lnTo>
                      <a:pt x="229" y="59"/>
                    </a:lnTo>
                    <a:lnTo>
                      <a:pt x="255" y="60"/>
                    </a:lnTo>
                    <a:lnTo>
                      <a:pt x="281" y="60"/>
                    </a:lnTo>
                    <a:lnTo>
                      <a:pt x="308" y="60"/>
                    </a:lnTo>
                    <a:lnTo>
                      <a:pt x="334" y="61"/>
                    </a:lnTo>
                    <a:lnTo>
                      <a:pt x="361" y="61"/>
                    </a:lnTo>
                    <a:lnTo>
                      <a:pt x="387" y="61"/>
                    </a:lnTo>
                    <a:lnTo>
                      <a:pt x="415" y="61"/>
                    </a:lnTo>
                    <a:lnTo>
                      <a:pt x="441" y="61"/>
                    </a:lnTo>
                    <a:lnTo>
                      <a:pt x="469" y="60"/>
                    </a:lnTo>
                    <a:lnTo>
                      <a:pt x="496" y="60"/>
                    </a:lnTo>
                    <a:lnTo>
                      <a:pt x="523" y="59"/>
                    </a:lnTo>
                    <a:lnTo>
                      <a:pt x="551" y="58"/>
                    </a:lnTo>
                    <a:lnTo>
                      <a:pt x="578" y="57"/>
                    </a:lnTo>
                    <a:lnTo>
                      <a:pt x="606" y="57"/>
                    </a:lnTo>
                    <a:lnTo>
                      <a:pt x="635" y="55"/>
                    </a:lnTo>
                    <a:lnTo>
                      <a:pt x="663" y="53"/>
                    </a:lnTo>
                    <a:lnTo>
                      <a:pt x="691" y="52"/>
                    </a:lnTo>
                    <a:lnTo>
                      <a:pt x="720" y="51"/>
                    </a:lnTo>
                    <a:lnTo>
                      <a:pt x="748" y="49"/>
                    </a:lnTo>
                    <a:lnTo>
                      <a:pt x="777" y="46"/>
                    </a:lnTo>
                    <a:lnTo>
                      <a:pt x="805" y="45"/>
                    </a:lnTo>
                    <a:lnTo>
                      <a:pt x="835" y="43"/>
                    </a:lnTo>
                    <a:lnTo>
                      <a:pt x="864" y="41"/>
                    </a:lnTo>
                    <a:lnTo>
                      <a:pt x="870" y="38"/>
                    </a:lnTo>
                    <a:lnTo>
                      <a:pt x="876" y="34"/>
                    </a:lnTo>
                    <a:lnTo>
                      <a:pt x="881" y="28"/>
                    </a:lnTo>
                    <a:lnTo>
                      <a:pt x="888" y="20"/>
                    </a:lnTo>
                    <a:lnTo>
                      <a:pt x="894" y="13"/>
                    </a:lnTo>
                    <a:lnTo>
                      <a:pt x="900" y="7"/>
                    </a:lnTo>
                    <a:lnTo>
                      <a:pt x="906" y="3"/>
                    </a:lnTo>
                    <a:lnTo>
                      <a:pt x="911" y="0"/>
                    </a:lnTo>
                    <a:lnTo>
                      <a:pt x="911" y="1231"/>
                    </a:lnTo>
                    <a:lnTo>
                      <a:pt x="884" y="1238"/>
                    </a:lnTo>
                    <a:lnTo>
                      <a:pt x="855" y="1245"/>
                    </a:lnTo>
                    <a:lnTo>
                      <a:pt x="827" y="1251"/>
                    </a:lnTo>
                    <a:lnTo>
                      <a:pt x="798" y="1256"/>
                    </a:lnTo>
                    <a:lnTo>
                      <a:pt x="770" y="1262"/>
                    </a:lnTo>
                    <a:lnTo>
                      <a:pt x="741" y="1266"/>
                    </a:lnTo>
                    <a:lnTo>
                      <a:pt x="711" y="1270"/>
                    </a:lnTo>
                    <a:lnTo>
                      <a:pt x="682" y="1274"/>
                    </a:lnTo>
                    <a:lnTo>
                      <a:pt x="652" y="1276"/>
                    </a:lnTo>
                    <a:lnTo>
                      <a:pt x="623" y="1279"/>
                    </a:lnTo>
                    <a:lnTo>
                      <a:pt x="593" y="1281"/>
                    </a:lnTo>
                    <a:lnTo>
                      <a:pt x="563" y="1283"/>
                    </a:lnTo>
                    <a:lnTo>
                      <a:pt x="535" y="1284"/>
                    </a:lnTo>
                    <a:lnTo>
                      <a:pt x="505" y="1285"/>
                    </a:lnTo>
                    <a:lnTo>
                      <a:pt x="475" y="1285"/>
                    </a:lnTo>
                    <a:lnTo>
                      <a:pt x="446" y="1285"/>
                    </a:lnTo>
                    <a:lnTo>
                      <a:pt x="416" y="1285"/>
                    </a:lnTo>
                    <a:lnTo>
                      <a:pt x="386" y="1285"/>
                    </a:lnTo>
                    <a:lnTo>
                      <a:pt x="357" y="1284"/>
                    </a:lnTo>
                    <a:lnTo>
                      <a:pt x="328" y="1283"/>
                    </a:lnTo>
                    <a:lnTo>
                      <a:pt x="300" y="1282"/>
                    </a:lnTo>
                    <a:lnTo>
                      <a:pt x="271" y="1279"/>
                    </a:lnTo>
                    <a:lnTo>
                      <a:pt x="242" y="1278"/>
                    </a:lnTo>
                    <a:lnTo>
                      <a:pt x="213" y="1276"/>
                    </a:lnTo>
                    <a:lnTo>
                      <a:pt x="186" y="1274"/>
                    </a:lnTo>
                    <a:lnTo>
                      <a:pt x="158" y="1271"/>
                    </a:lnTo>
                    <a:lnTo>
                      <a:pt x="131" y="1268"/>
                    </a:lnTo>
                    <a:lnTo>
                      <a:pt x="104" y="1266"/>
                    </a:lnTo>
                    <a:lnTo>
                      <a:pt x="77" y="1262"/>
                    </a:lnTo>
                    <a:lnTo>
                      <a:pt x="51" y="1260"/>
                    </a:lnTo>
                    <a:lnTo>
                      <a:pt x="25" y="1256"/>
                    </a:lnTo>
                    <a:lnTo>
                      <a:pt x="0" y="125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8E7F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Freeform 669"/>
              <p:cNvSpPr>
                <a:spLocks/>
              </p:cNvSpPr>
              <p:nvPr/>
            </p:nvSpPr>
            <p:spPr bwMode="auto">
              <a:xfrm>
                <a:off x="606" y="945"/>
                <a:ext cx="445" cy="609"/>
              </a:xfrm>
              <a:custGeom>
                <a:avLst/>
                <a:gdLst/>
                <a:ahLst/>
                <a:cxnLst>
                  <a:cxn ang="0">
                    <a:pos x="26" y="10"/>
                  </a:cxn>
                  <a:cxn ang="0">
                    <a:pos x="77" y="13"/>
                  </a:cxn>
                  <a:cxn ang="0">
                    <a:pos x="129" y="17"/>
                  </a:cxn>
                  <a:cxn ang="0">
                    <a:pos x="181" y="19"/>
                  </a:cxn>
                  <a:cxn ang="0">
                    <a:pos x="234" y="20"/>
                  </a:cxn>
                  <a:cxn ang="0">
                    <a:pos x="288" y="21"/>
                  </a:cxn>
                  <a:cxn ang="0">
                    <a:pos x="342" y="21"/>
                  </a:cxn>
                  <a:cxn ang="0">
                    <a:pos x="397" y="21"/>
                  </a:cxn>
                  <a:cxn ang="0">
                    <a:pos x="453" y="21"/>
                  </a:cxn>
                  <a:cxn ang="0">
                    <a:pos x="508" y="20"/>
                  </a:cxn>
                  <a:cxn ang="0">
                    <a:pos x="565" y="18"/>
                  </a:cxn>
                  <a:cxn ang="0">
                    <a:pos x="622" y="15"/>
                  </a:cxn>
                  <a:cxn ang="0">
                    <a:pos x="681" y="13"/>
                  </a:cxn>
                  <a:cxn ang="0">
                    <a:pos x="740" y="10"/>
                  </a:cxn>
                  <a:cxn ang="0">
                    <a:pos x="799" y="6"/>
                  </a:cxn>
                  <a:cxn ang="0">
                    <a:pos x="860" y="3"/>
                  </a:cxn>
                  <a:cxn ang="0">
                    <a:pos x="890" y="1165"/>
                  </a:cxn>
                  <a:cxn ang="0">
                    <a:pos x="834" y="1179"/>
                  </a:cxn>
                  <a:cxn ang="0">
                    <a:pos x="779" y="1191"/>
                  </a:cxn>
                  <a:cxn ang="0">
                    <a:pos x="723" y="1200"/>
                  </a:cxn>
                  <a:cxn ang="0">
                    <a:pos x="665" y="1207"/>
                  </a:cxn>
                  <a:cxn ang="0">
                    <a:pos x="607" y="1213"/>
                  </a:cxn>
                  <a:cxn ang="0">
                    <a:pos x="550" y="1216"/>
                  </a:cxn>
                  <a:cxn ang="0">
                    <a:pos x="492" y="1218"/>
                  </a:cxn>
                  <a:cxn ang="0">
                    <a:pos x="435" y="1218"/>
                  </a:cxn>
                  <a:cxn ang="0">
                    <a:pos x="377" y="1218"/>
                  </a:cxn>
                  <a:cxn ang="0">
                    <a:pos x="319" y="1216"/>
                  </a:cxn>
                  <a:cxn ang="0">
                    <a:pos x="264" y="1214"/>
                  </a:cxn>
                  <a:cxn ang="0">
                    <a:pos x="209" y="1209"/>
                  </a:cxn>
                  <a:cxn ang="0">
                    <a:pos x="155" y="1205"/>
                  </a:cxn>
                  <a:cxn ang="0">
                    <a:pos x="102" y="1200"/>
                  </a:cxn>
                  <a:cxn ang="0">
                    <a:pos x="50" y="1193"/>
                  </a:cxn>
                  <a:cxn ang="0">
                    <a:pos x="0" y="1187"/>
                  </a:cxn>
                </a:cxnLst>
                <a:rect l="0" t="0" r="r" b="b"/>
                <a:pathLst>
                  <a:path w="890" h="1218">
                    <a:moveTo>
                      <a:pt x="0" y="7"/>
                    </a:moveTo>
                    <a:lnTo>
                      <a:pt x="26" y="10"/>
                    </a:lnTo>
                    <a:lnTo>
                      <a:pt x="51" y="12"/>
                    </a:lnTo>
                    <a:lnTo>
                      <a:pt x="77" y="13"/>
                    </a:lnTo>
                    <a:lnTo>
                      <a:pt x="103" y="15"/>
                    </a:lnTo>
                    <a:lnTo>
                      <a:pt x="129" y="17"/>
                    </a:lnTo>
                    <a:lnTo>
                      <a:pt x="155" y="18"/>
                    </a:lnTo>
                    <a:lnTo>
                      <a:pt x="181" y="19"/>
                    </a:lnTo>
                    <a:lnTo>
                      <a:pt x="208" y="20"/>
                    </a:lnTo>
                    <a:lnTo>
                      <a:pt x="234" y="20"/>
                    </a:lnTo>
                    <a:lnTo>
                      <a:pt x="261" y="21"/>
                    </a:lnTo>
                    <a:lnTo>
                      <a:pt x="288" y="21"/>
                    </a:lnTo>
                    <a:lnTo>
                      <a:pt x="315" y="21"/>
                    </a:lnTo>
                    <a:lnTo>
                      <a:pt x="342" y="21"/>
                    </a:lnTo>
                    <a:lnTo>
                      <a:pt x="370" y="21"/>
                    </a:lnTo>
                    <a:lnTo>
                      <a:pt x="397" y="21"/>
                    </a:lnTo>
                    <a:lnTo>
                      <a:pt x="424" y="21"/>
                    </a:lnTo>
                    <a:lnTo>
                      <a:pt x="453" y="21"/>
                    </a:lnTo>
                    <a:lnTo>
                      <a:pt x="481" y="20"/>
                    </a:lnTo>
                    <a:lnTo>
                      <a:pt x="508" y="20"/>
                    </a:lnTo>
                    <a:lnTo>
                      <a:pt x="537" y="19"/>
                    </a:lnTo>
                    <a:lnTo>
                      <a:pt x="565" y="18"/>
                    </a:lnTo>
                    <a:lnTo>
                      <a:pt x="594" y="17"/>
                    </a:lnTo>
                    <a:lnTo>
                      <a:pt x="622" y="15"/>
                    </a:lnTo>
                    <a:lnTo>
                      <a:pt x="651" y="14"/>
                    </a:lnTo>
                    <a:lnTo>
                      <a:pt x="681" y="13"/>
                    </a:lnTo>
                    <a:lnTo>
                      <a:pt x="710" y="11"/>
                    </a:lnTo>
                    <a:lnTo>
                      <a:pt x="740" y="10"/>
                    </a:lnTo>
                    <a:lnTo>
                      <a:pt x="770" y="8"/>
                    </a:lnTo>
                    <a:lnTo>
                      <a:pt x="799" y="6"/>
                    </a:lnTo>
                    <a:lnTo>
                      <a:pt x="829" y="4"/>
                    </a:lnTo>
                    <a:lnTo>
                      <a:pt x="860" y="3"/>
                    </a:lnTo>
                    <a:lnTo>
                      <a:pt x="890" y="0"/>
                    </a:lnTo>
                    <a:lnTo>
                      <a:pt x="890" y="1165"/>
                    </a:lnTo>
                    <a:lnTo>
                      <a:pt x="862" y="1172"/>
                    </a:lnTo>
                    <a:lnTo>
                      <a:pt x="834" y="1179"/>
                    </a:lnTo>
                    <a:lnTo>
                      <a:pt x="807" y="1185"/>
                    </a:lnTo>
                    <a:lnTo>
                      <a:pt x="779" y="1191"/>
                    </a:lnTo>
                    <a:lnTo>
                      <a:pt x="751" y="1195"/>
                    </a:lnTo>
                    <a:lnTo>
                      <a:pt x="723" y="1200"/>
                    </a:lnTo>
                    <a:lnTo>
                      <a:pt x="694" y="1203"/>
                    </a:lnTo>
                    <a:lnTo>
                      <a:pt x="665" y="1207"/>
                    </a:lnTo>
                    <a:lnTo>
                      <a:pt x="636" y="1209"/>
                    </a:lnTo>
                    <a:lnTo>
                      <a:pt x="607" y="1213"/>
                    </a:lnTo>
                    <a:lnTo>
                      <a:pt x="579" y="1214"/>
                    </a:lnTo>
                    <a:lnTo>
                      <a:pt x="550" y="1216"/>
                    </a:lnTo>
                    <a:lnTo>
                      <a:pt x="521" y="1217"/>
                    </a:lnTo>
                    <a:lnTo>
                      <a:pt x="492" y="1218"/>
                    </a:lnTo>
                    <a:lnTo>
                      <a:pt x="463" y="1218"/>
                    </a:lnTo>
                    <a:lnTo>
                      <a:pt x="435" y="1218"/>
                    </a:lnTo>
                    <a:lnTo>
                      <a:pt x="406" y="1218"/>
                    </a:lnTo>
                    <a:lnTo>
                      <a:pt x="377" y="1218"/>
                    </a:lnTo>
                    <a:lnTo>
                      <a:pt x="348" y="1217"/>
                    </a:lnTo>
                    <a:lnTo>
                      <a:pt x="319" y="1216"/>
                    </a:lnTo>
                    <a:lnTo>
                      <a:pt x="292" y="1215"/>
                    </a:lnTo>
                    <a:lnTo>
                      <a:pt x="264" y="1214"/>
                    </a:lnTo>
                    <a:lnTo>
                      <a:pt x="236" y="1211"/>
                    </a:lnTo>
                    <a:lnTo>
                      <a:pt x="209" y="1209"/>
                    </a:lnTo>
                    <a:lnTo>
                      <a:pt x="181" y="1207"/>
                    </a:lnTo>
                    <a:lnTo>
                      <a:pt x="155" y="1205"/>
                    </a:lnTo>
                    <a:lnTo>
                      <a:pt x="128" y="1202"/>
                    </a:lnTo>
                    <a:lnTo>
                      <a:pt x="102" y="1200"/>
                    </a:lnTo>
                    <a:lnTo>
                      <a:pt x="75" y="1196"/>
                    </a:lnTo>
                    <a:lnTo>
                      <a:pt x="50" y="1193"/>
                    </a:lnTo>
                    <a:lnTo>
                      <a:pt x="24" y="1191"/>
                    </a:lnTo>
                    <a:lnTo>
                      <a:pt x="0" y="118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A4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Freeform 670"/>
              <p:cNvSpPr>
                <a:spLocks/>
              </p:cNvSpPr>
              <p:nvPr/>
            </p:nvSpPr>
            <p:spPr bwMode="auto">
              <a:xfrm>
                <a:off x="626" y="946"/>
                <a:ext cx="423" cy="580"/>
              </a:xfrm>
              <a:custGeom>
                <a:avLst/>
                <a:gdLst/>
                <a:ahLst/>
                <a:cxnLst>
                  <a:cxn ang="0">
                    <a:pos x="24" y="9"/>
                  </a:cxn>
                  <a:cxn ang="0">
                    <a:pos x="72" y="13"/>
                  </a:cxn>
                  <a:cxn ang="0">
                    <a:pos x="122" y="15"/>
                  </a:cxn>
                  <a:cxn ang="0">
                    <a:pos x="171" y="17"/>
                  </a:cxn>
                  <a:cxn ang="0">
                    <a:pos x="222" y="19"/>
                  </a:cxn>
                  <a:cxn ang="0">
                    <a:pos x="273" y="19"/>
                  </a:cxn>
                  <a:cxn ang="0">
                    <a:pos x="324" y="21"/>
                  </a:cxn>
                  <a:cxn ang="0">
                    <a:pos x="376" y="21"/>
                  </a:cxn>
                  <a:cxn ang="0">
                    <a:pos x="429" y="19"/>
                  </a:cxn>
                  <a:cxn ang="0">
                    <a:pos x="482" y="18"/>
                  </a:cxn>
                  <a:cxn ang="0">
                    <a:pos x="536" y="16"/>
                  </a:cxn>
                  <a:cxn ang="0">
                    <a:pos x="592" y="14"/>
                  </a:cxn>
                  <a:cxn ang="0">
                    <a:pos x="647" y="11"/>
                  </a:cxn>
                  <a:cxn ang="0">
                    <a:pos x="702" y="9"/>
                  </a:cxn>
                  <a:cxn ang="0">
                    <a:pos x="759" y="6"/>
                  </a:cxn>
                  <a:cxn ang="0">
                    <a:pos x="816" y="2"/>
                  </a:cxn>
                  <a:cxn ang="0">
                    <a:pos x="845" y="278"/>
                  </a:cxn>
                  <a:cxn ang="0">
                    <a:pos x="845" y="832"/>
                  </a:cxn>
                  <a:cxn ang="0">
                    <a:pos x="820" y="1116"/>
                  </a:cxn>
                  <a:cxn ang="0">
                    <a:pos x="767" y="1128"/>
                  </a:cxn>
                  <a:cxn ang="0">
                    <a:pos x="714" y="1137"/>
                  </a:cxn>
                  <a:cxn ang="0">
                    <a:pos x="660" y="1145"/>
                  </a:cxn>
                  <a:cxn ang="0">
                    <a:pos x="604" y="1151"/>
                  </a:cxn>
                  <a:cxn ang="0">
                    <a:pos x="550" y="1156"/>
                  </a:cxn>
                  <a:cxn ang="0">
                    <a:pos x="495" y="1158"/>
                  </a:cxn>
                  <a:cxn ang="0">
                    <a:pos x="440" y="1159"/>
                  </a:cxn>
                  <a:cxn ang="0">
                    <a:pos x="385" y="1159"/>
                  </a:cxn>
                  <a:cxn ang="0">
                    <a:pos x="330" y="1158"/>
                  </a:cxn>
                  <a:cxn ang="0">
                    <a:pos x="277" y="1156"/>
                  </a:cxn>
                  <a:cxn ang="0">
                    <a:pos x="224" y="1152"/>
                  </a:cxn>
                  <a:cxn ang="0">
                    <a:pos x="171" y="1149"/>
                  </a:cxn>
                  <a:cxn ang="0">
                    <a:pos x="121" y="1144"/>
                  </a:cxn>
                  <a:cxn ang="0">
                    <a:pos x="71" y="1138"/>
                  </a:cxn>
                  <a:cxn ang="0">
                    <a:pos x="23" y="1133"/>
                  </a:cxn>
                  <a:cxn ang="0">
                    <a:pos x="0" y="848"/>
                  </a:cxn>
                  <a:cxn ang="0">
                    <a:pos x="0" y="288"/>
                  </a:cxn>
                </a:cxnLst>
                <a:rect l="0" t="0" r="r" b="b"/>
                <a:pathLst>
                  <a:path w="845" h="1159">
                    <a:moveTo>
                      <a:pt x="0" y="7"/>
                    </a:moveTo>
                    <a:lnTo>
                      <a:pt x="24" y="9"/>
                    </a:lnTo>
                    <a:lnTo>
                      <a:pt x="48" y="10"/>
                    </a:lnTo>
                    <a:lnTo>
                      <a:pt x="72" y="13"/>
                    </a:lnTo>
                    <a:lnTo>
                      <a:pt x="97" y="14"/>
                    </a:lnTo>
                    <a:lnTo>
                      <a:pt x="122" y="15"/>
                    </a:lnTo>
                    <a:lnTo>
                      <a:pt x="147" y="16"/>
                    </a:lnTo>
                    <a:lnTo>
                      <a:pt x="171" y="17"/>
                    </a:lnTo>
                    <a:lnTo>
                      <a:pt x="197" y="18"/>
                    </a:lnTo>
                    <a:lnTo>
                      <a:pt x="222" y="19"/>
                    </a:lnTo>
                    <a:lnTo>
                      <a:pt x="247" y="19"/>
                    </a:lnTo>
                    <a:lnTo>
                      <a:pt x="273" y="19"/>
                    </a:lnTo>
                    <a:lnTo>
                      <a:pt x="299" y="21"/>
                    </a:lnTo>
                    <a:lnTo>
                      <a:pt x="324" y="21"/>
                    </a:lnTo>
                    <a:lnTo>
                      <a:pt x="351" y="21"/>
                    </a:lnTo>
                    <a:lnTo>
                      <a:pt x="376" y="21"/>
                    </a:lnTo>
                    <a:lnTo>
                      <a:pt x="403" y="19"/>
                    </a:lnTo>
                    <a:lnTo>
                      <a:pt x="429" y="19"/>
                    </a:lnTo>
                    <a:lnTo>
                      <a:pt x="456" y="18"/>
                    </a:lnTo>
                    <a:lnTo>
                      <a:pt x="482" y="18"/>
                    </a:lnTo>
                    <a:lnTo>
                      <a:pt x="510" y="17"/>
                    </a:lnTo>
                    <a:lnTo>
                      <a:pt x="536" y="16"/>
                    </a:lnTo>
                    <a:lnTo>
                      <a:pt x="564" y="15"/>
                    </a:lnTo>
                    <a:lnTo>
                      <a:pt x="592" y="14"/>
                    </a:lnTo>
                    <a:lnTo>
                      <a:pt x="619" y="13"/>
                    </a:lnTo>
                    <a:lnTo>
                      <a:pt x="647" y="11"/>
                    </a:lnTo>
                    <a:lnTo>
                      <a:pt x="675" y="10"/>
                    </a:lnTo>
                    <a:lnTo>
                      <a:pt x="702" y="9"/>
                    </a:lnTo>
                    <a:lnTo>
                      <a:pt x="731" y="7"/>
                    </a:lnTo>
                    <a:lnTo>
                      <a:pt x="759" y="6"/>
                    </a:lnTo>
                    <a:lnTo>
                      <a:pt x="788" y="3"/>
                    </a:lnTo>
                    <a:lnTo>
                      <a:pt x="816" y="2"/>
                    </a:lnTo>
                    <a:lnTo>
                      <a:pt x="845" y="0"/>
                    </a:lnTo>
                    <a:lnTo>
                      <a:pt x="845" y="278"/>
                    </a:lnTo>
                    <a:lnTo>
                      <a:pt x="845" y="554"/>
                    </a:lnTo>
                    <a:lnTo>
                      <a:pt x="845" y="832"/>
                    </a:lnTo>
                    <a:lnTo>
                      <a:pt x="845" y="1109"/>
                    </a:lnTo>
                    <a:lnTo>
                      <a:pt x="820" y="1116"/>
                    </a:lnTo>
                    <a:lnTo>
                      <a:pt x="793" y="1122"/>
                    </a:lnTo>
                    <a:lnTo>
                      <a:pt x="767" y="1128"/>
                    </a:lnTo>
                    <a:lnTo>
                      <a:pt x="740" y="1133"/>
                    </a:lnTo>
                    <a:lnTo>
                      <a:pt x="714" y="1137"/>
                    </a:lnTo>
                    <a:lnTo>
                      <a:pt x="686" y="1142"/>
                    </a:lnTo>
                    <a:lnTo>
                      <a:pt x="660" y="1145"/>
                    </a:lnTo>
                    <a:lnTo>
                      <a:pt x="632" y="1149"/>
                    </a:lnTo>
                    <a:lnTo>
                      <a:pt x="604" y="1151"/>
                    </a:lnTo>
                    <a:lnTo>
                      <a:pt x="578" y="1153"/>
                    </a:lnTo>
                    <a:lnTo>
                      <a:pt x="550" y="1156"/>
                    </a:lnTo>
                    <a:lnTo>
                      <a:pt x="523" y="1157"/>
                    </a:lnTo>
                    <a:lnTo>
                      <a:pt x="495" y="1158"/>
                    </a:lnTo>
                    <a:lnTo>
                      <a:pt x="467" y="1159"/>
                    </a:lnTo>
                    <a:lnTo>
                      <a:pt x="440" y="1159"/>
                    </a:lnTo>
                    <a:lnTo>
                      <a:pt x="412" y="1159"/>
                    </a:lnTo>
                    <a:lnTo>
                      <a:pt x="385" y="1159"/>
                    </a:lnTo>
                    <a:lnTo>
                      <a:pt x="358" y="1159"/>
                    </a:lnTo>
                    <a:lnTo>
                      <a:pt x="330" y="1158"/>
                    </a:lnTo>
                    <a:lnTo>
                      <a:pt x="304" y="1157"/>
                    </a:lnTo>
                    <a:lnTo>
                      <a:pt x="277" y="1156"/>
                    </a:lnTo>
                    <a:lnTo>
                      <a:pt x="251" y="1154"/>
                    </a:lnTo>
                    <a:lnTo>
                      <a:pt x="224" y="1152"/>
                    </a:lnTo>
                    <a:lnTo>
                      <a:pt x="198" y="1151"/>
                    </a:lnTo>
                    <a:lnTo>
                      <a:pt x="171" y="1149"/>
                    </a:lnTo>
                    <a:lnTo>
                      <a:pt x="146" y="1146"/>
                    </a:lnTo>
                    <a:lnTo>
                      <a:pt x="121" y="1144"/>
                    </a:lnTo>
                    <a:lnTo>
                      <a:pt x="96" y="1141"/>
                    </a:lnTo>
                    <a:lnTo>
                      <a:pt x="71" y="1138"/>
                    </a:lnTo>
                    <a:lnTo>
                      <a:pt x="47" y="1135"/>
                    </a:lnTo>
                    <a:lnTo>
                      <a:pt x="23" y="1133"/>
                    </a:lnTo>
                    <a:lnTo>
                      <a:pt x="0" y="1129"/>
                    </a:lnTo>
                    <a:lnTo>
                      <a:pt x="0" y="848"/>
                    </a:lnTo>
                    <a:lnTo>
                      <a:pt x="0" y="568"/>
                    </a:lnTo>
                    <a:lnTo>
                      <a:pt x="0" y="28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F5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" name="Freeform 671"/>
              <p:cNvSpPr>
                <a:spLocks/>
              </p:cNvSpPr>
              <p:nvPr/>
            </p:nvSpPr>
            <p:spPr bwMode="auto">
              <a:xfrm>
                <a:off x="646" y="949"/>
                <a:ext cx="401" cy="549"/>
              </a:xfrm>
              <a:custGeom>
                <a:avLst/>
                <a:gdLst/>
                <a:ahLst/>
                <a:cxnLst>
                  <a:cxn ang="0">
                    <a:pos x="23" y="9"/>
                  </a:cxn>
                  <a:cxn ang="0">
                    <a:pos x="69" y="12"/>
                  </a:cxn>
                  <a:cxn ang="0">
                    <a:pos x="116" y="14"/>
                  </a:cxn>
                  <a:cxn ang="0">
                    <a:pos x="163" y="17"/>
                  </a:cxn>
                  <a:cxn ang="0">
                    <a:pos x="211" y="18"/>
                  </a:cxn>
                  <a:cxn ang="0">
                    <a:pos x="260" y="19"/>
                  </a:cxn>
                  <a:cxn ang="0">
                    <a:pos x="308" y="19"/>
                  </a:cxn>
                  <a:cxn ang="0">
                    <a:pos x="358" y="19"/>
                  </a:cxn>
                  <a:cxn ang="0">
                    <a:pos x="409" y="19"/>
                  </a:cxn>
                  <a:cxn ang="0">
                    <a:pos x="459" y="18"/>
                  </a:cxn>
                  <a:cxn ang="0">
                    <a:pos x="510" y="15"/>
                  </a:cxn>
                  <a:cxn ang="0">
                    <a:pos x="562" y="14"/>
                  </a:cxn>
                  <a:cxn ang="0">
                    <a:pos x="615" y="12"/>
                  </a:cxn>
                  <a:cxn ang="0">
                    <a:pos x="668" y="9"/>
                  </a:cxn>
                  <a:cxn ang="0">
                    <a:pos x="721" y="6"/>
                  </a:cxn>
                  <a:cxn ang="0">
                    <a:pos x="775" y="3"/>
                  </a:cxn>
                  <a:cxn ang="0">
                    <a:pos x="803" y="264"/>
                  </a:cxn>
                  <a:cxn ang="0">
                    <a:pos x="803" y="790"/>
                  </a:cxn>
                  <a:cxn ang="0">
                    <a:pos x="778" y="1058"/>
                  </a:cxn>
                  <a:cxn ang="0">
                    <a:pos x="728" y="1070"/>
                  </a:cxn>
                  <a:cxn ang="0">
                    <a:pos x="678" y="1079"/>
                  </a:cxn>
                  <a:cxn ang="0">
                    <a:pos x="626" y="1087"/>
                  </a:cxn>
                  <a:cxn ang="0">
                    <a:pos x="575" y="1092"/>
                  </a:cxn>
                  <a:cxn ang="0">
                    <a:pos x="523" y="1096"/>
                  </a:cxn>
                  <a:cxn ang="0">
                    <a:pos x="471" y="1099"/>
                  </a:cxn>
                  <a:cxn ang="0">
                    <a:pos x="418" y="1100"/>
                  </a:cxn>
                  <a:cxn ang="0">
                    <a:pos x="366" y="1100"/>
                  </a:cxn>
                  <a:cxn ang="0">
                    <a:pos x="314" y="1099"/>
                  </a:cxn>
                  <a:cxn ang="0">
                    <a:pos x="264" y="1097"/>
                  </a:cxn>
                  <a:cxn ang="0">
                    <a:pos x="213" y="1094"/>
                  </a:cxn>
                  <a:cxn ang="0">
                    <a:pos x="163" y="1091"/>
                  </a:cxn>
                  <a:cxn ang="0">
                    <a:pos x="115" y="1086"/>
                  </a:cxn>
                  <a:cxn ang="0">
                    <a:pos x="68" y="1080"/>
                  </a:cxn>
                  <a:cxn ang="0">
                    <a:pos x="22" y="1074"/>
                  </a:cxn>
                  <a:cxn ang="0">
                    <a:pos x="0" y="806"/>
                  </a:cxn>
                  <a:cxn ang="0">
                    <a:pos x="0" y="274"/>
                  </a:cxn>
                </a:cxnLst>
                <a:rect l="0" t="0" r="r" b="b"/>
                <a:pathLst>
                  <a:path w="803" h="1100">
                    <a:moveTo>
                      <a:pt x="0" y="6"/>
                    </a:moveTo>
                    <a:lnTo>
                      <a:pt x="23" y="9"/>
                    </a:lnTo>
                    <a:lnTo>
                      <a:pt x="46" y="10"/>
                    </a:lnTo>
                    <a:lnTo>
                      <a:pt x="69" y="12"/>
                    </a:lnTo>
                    <a:lnTo>
                      <a:pt x="92" y="13"/>
                    </a:lnTo>
                    <a:lnTo>
                      <a:pt x="116" y="14"/>
                    </a:lnTo>
                    <a:lnTo>
                      <a:pt x="139" y="15"/>
                    </a:lnTo>
                    <a:lnTo>
                      <a:pt x="163" y="17"/>
                    </a:lnTo>
                    <a:lnTo>
                      <a:pt x="188" y="18"/>
                    </a:lnTo>
                    <a:lnTo>
                      <a:pt x="211" y="18"/>
                    </a:lnTo>
                    <a:lnTo>
                      <a:pt x="235" y="19"/>
                    </a:lnTo>
                    <a:lnTo>
                      <a:pt x="260" y="19"/>
                    </a:lnTo>
                    <a:lnTo>
                      <a:pt x="284" y="19"/>
                    </a:lnTo>
                    <a:lnTo>
                      <a:pt x="308" y="19"/>
                    </a:lnTo>
                    <a:lnTo>
                      <a:pt x="333" y="19"/>
                    </a:lnTo>
                    <a:lnTo>
                      <a:pt x="358" y="19"/>
                    </a:lnTo>
                    <a:lnTo>
                      <a:pt x="383" y="19"/>
                    </a:lnTo>
                    <a:lnTo>
                      <a:pt x="409" y="19"/>
                    </a:lnTo>
                    <a:lnTo>
                      <a:pt x="433" y="18"/>
                    </a:lnTo>
                    <a:lnTo>
                      <a:pt x="459" y="18"/>
                    </a:lnTo>
                    <a:lnTo>
                      <a:pt x="485" y="17"/>
                    </a:lnTo>
                    <a:lnTo>
                      <a:pt x="510" y="15"/>
                    </a:lnTo>
                    <a:lnTo>
                      <a:pt x="535" y="15"/>
                    </a:lnTo>
                    <a:lnTo>
                      <a:pt x="562" y="14"/>
                    </a:lnTo>
                    <a:lnTo>
                      <a:pt x="588" y="13"/>
                    </a:lnTo>
                    <a:lnTo>
                      <a:pt x="615" y="12"/>
                    </a:lnTo>
                    <a:lnTo>
                      <a:pt x="641" y="10"/>
                    </a:lnTo>
                    <a:lnTo>
                      <a:pt x="668" y="9"/>
                    </a:lnTo>
                    <a:lnTo>
                      <a:pt x="694" y="7"/>
                    </a:lnTo>
                    <a:lnTo>
                      <a:pt x="721" y="6"/>
                    </a:lnTo>
                    <a:lnTo>
                      <a:pt x="749" y="4"/>
                    </a:lnTo>
                    <a:lnTo>
                      <a:pt x="775" y="3"/>
                    </a:lnTo>
                    <a:lnTo>
                      <a:pt x="803" y="0"/>
                    </a:lnTo>
                    <a:lnTo>
                      <a:pt x="803" y="264"/>
                    </a:lnTo>
                    <a:lnTo>
                      <a:pt x="803" y="527"/>
                    </a:lnTo>
                    <a:lnTo>
                      <a:pt x="803" y="790"/>
                    </a:lnTo>
                    <a:lnTo>
                      <a:pt x="803" y="1052"/>
                    </a:lnTo>
                    <a:lnTo>
                      <a:pt x="778" y="1058"/>
                    </a:lnTo>
                    <a:lnTo>
                      <a:pt x="753" y="1065"/>
                    </a:lnTo>
                    <a:lnTo>
                      <a:pt x="728" y="1070"/>
                    </a:lnTo>
                    <a:lnTo>
                      <a:pt x="704" y="1074"/>
                    </a:lnTo>
                    <a:lnTo>
                      <a:pt x="678" y="1079"/>
                    </a:lnTo>
                    <a:lnTo>
                      <a:pt x="652" y="1084"/>
                    </a:lnTo>
                    <a:lnTo>
                      <a:pt x="626" y="1087"/>
                    </a:lnTo>
                    <a:lnTo>
                      <a:pt x="601" y="1089"/>
                    </a:lnTo>
                    <a:lnTo>
                      <a:pt x="575" y="1092"/>
                    </a:lnTo>
                    <a:lnTo>
                      <a:pt x="548" y="1094"/>
                    </a:lnTo>
                    <a:lnTo>
                      <a:pt x="523" y="1096"/>
                    </a:lnTo>
                    <a:lnTo>
                      <a:pt x="496" y="1097"/>
                    </a:lnTo>
                    <a:lnTo>
                      <a:pt x="471" y="1099"/>
                    </a:lnTo>
                    <a:lnTo>
                      <a:pt x="444" y="1100"/>
                    </a:lnTo>
                    <a:lnTo>
                      <a:pt x="418" y="1100"/>
                    </a:lnTo>
                    <a:lnTo>
                      <a:pt x="393" y="1100"/>
                    </a:lnTo>
                    <a:lnTo>
                      <a:pt x="366" y="1100"/>
                    </a:lnTo>
                    <a:lnTo>
                      <a:pt x="341" y="1100"/>
                    </a:lnTo>
                    <a:lnTo>
                      <a:pt x="314" y="1099"/>
                    </a:lnTo>
                    <a:lnTo>
                      <a:pt x="289" y="1099"/>
                    </a:lnTo>
                    <a:lnTo>
                      <a:pt x="264" y="1097"/>
                    </a:lnTo>
                    <a:lnTo>
                      <a:pt x="238" y="1095"/>
                    </a:lnTo>
                    <a:lnTo>
                      <a:pt x="213" y="1094"/>
                    </a:lnTo>
                    <a:lnTo>
                      <a:pt x="189" y="1092"/>
                    </a:lnTo>
                    <a:lnTo>
                      <a:pt x="163" y="1091"/>
                    </a:lnTo>
                    <a:lnTo>
                      <a:pt x="139" y="1088"/>
                    </a:lnTo>
                    <a:lnTo>
                      <a:pt x="115" y="1086"/>
                    </a:lnTo>
                    <a:lnTo>
                      <a:pt x="92" y="1084"/>
                    </a:lnTo>
                    <a:lnTo>
                      <a:pt x="68" y="1080"/>
                    </a:lnTo>
                    <a:lnTo>
                      <a:pt x="45" y="1078"/>
                    </a:lnTo>
                    <a:lnTo>
                      <a:pt x="22" y="1074"/>
                    </a:lnTo>
                    <a:lnTo>
                      <a:pt x="0" y="1072"/>
                    </a:lnTo>
                    <a:lnTo>
                      <a:pt x="0" y="806"/>
                    </a:lnTo>
                    <a:lnTo>
                      <a:pt x="0" y="540"/>
                    </a:lnTo>
                    <a:lnTo>
                      <a:pt x="0" y="27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75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Freeform 672"/>
              <p:cNvSpPr>
                <a:spLocks/>
              </p:cNvSpPr>
              <p:nvPr/>
            </p:nvSpPr>
            <p:spPr bwMode="auto">
              <a:xfrm>
                <a:off x="666" y="950"/>
                <a:ext cx="380" cy="521"/>
              </a:xfrm>
              <a:custGeom>
                <a:avLst/>
                <a:gdLst/>
                <a:ahLst/>
                <a:cxnLst>
                  <a:cxn ang="0">
                    <a:pos x="22" y="8"/>
                  </a:cxn>
                  <a:cxn ang="0">
                    <a:pos x="66" y="11"/>
                  </a:cxn>
                  <a:cxn ang="0">
                    <a:pos x="109" y="14"/>
                  </a:cxn>
                  <a:cxn ang="0">
                    <a:pos x="154" y="16"/>
                  </a:cxn>
                  <a:cxn ang="0">
                    <a:pos x="199" y="17"/>
                  </a:cxn>
                  <a:cxn ang="0">
                    <a:pos x="245" y="18"/>
                  </a:cxn>
                  <a:cxn ang="0">
                    <a:pos x="292" y="18"/>
                  </a:cxn>
                  <a:cxn ang="0">
                    <a:pos x="339" y="18"/>
                  </a:cxn>
                  <a:cxn ang="0">
                    <a:pos x="386" y="18"/>
                  </a:cxn>
                  <a:cxn ang="0">
                    <a:pos x="434" y="17"/>
                  </a:cxn>
                  <a:cxn ang="0">
                    <a:pos x="483" y="15"/>
                  </a:cxn>
                  <a:cxn ang="0">
                    <a:pos x="531" y="14"/>
                  </a:cxn>
                  <a:cxn ang="0">
                    <a:pos x="581" y="11"/>
                  </a:cxn>
                  <a:cxn ang="0">
                    <a:pos x="631" y="8"/>
                  </a:cxn>
                  <a:cxn ang="0">
                    <a:pos x="682" y="6"/>
                  </a:cxn>
                  <a:cxn ang="0">
                    <a:pos x="734" y="2"/>
                  </a:cxn>
                  <a:cxn ang="0">
                    <a:pos x="759" y="250"/>
                  </a:cxn>
                  <a:cxn ang="0">
                    <a:pos x="759" y="748"/>
                  </a:cxn>
                  <a:cxn ang="0">
                    <a:pos x="736" y="1001"/>
                  </a:cxn>
                  <a:cxn ang="0">
                    <a:pos x="689" y="1012"/>
                  </a:cxn>
                  <a:cxn ang="0">
                    <a:pos x="641" y="1021"/>
                  </a:cxn>
                  <a:cxn ang="0">
                    <a:pos x="592" y="1028"/>
                  </a:cxn>
                  <a:cxn ang="0">
                    <a:pos x="544" y="1033"/>
                  </a:cxn>
                  <a:cxn ang="0">
                    <a:pos x="494" y="1037"/>
                  </a:cxn>
                  <a:cxn ang="0">
                    <a:pos x="445" y="1039"/>
                  </a:cxn>
                  <a:cxn ang="0">
                    <a:pos x="395" y="1040"/>
                  </a:cxn>
                  <a:cxn ang="0">
                    <a:pos x="346" y="1040"/>
                  </a:cxn>
                  <a:cxn ang="0">
                    <a:pos x="297" y="1039"/>
                  </a:cxn>
                  <a:cxn ang="0">
                    <a:pos x="249" y="1038"/>
                  </a:cxn>
                  <a:cxn ang="0">
                    <a:pos x="202" y="1035"/>
                  </a:cxn>
                  <a:cxn ang="0">
                    <a:pos x="154" y="1031"/>
                  </a:cxn>
                  <a:cxn ang="0">
                    <a:pos x="108" y="1027"/>
                  </a:cxn>
                  <a:cxn ang="0">
                    <a:pos x="65" y="1022"/>
                  </a:cxn>
                  <a:cxn ang="0">
                    <a:pos x="21" y="1016"/>
                  </a:cxn>
                  <a:cxn ang="0">
                    <a:pos x="0" y="763"/>
                  </a:cxn>
                  <a:cxn ang="0">
                    <a:pos x="0" y="259"/>
                  </a:cxn>
                </a:cxnLst>
                <a:rect l="0" t="0" r="r" b="b"/>
                <a:pathLst>
                  <a:path w="759" h="1040">
                    <a:moveTo>
                      <a:pt x="0" y="6"/>
                    </a:moveTo>
                    <a:lnTo>
                      <a:pt x="22" y="8"/>
                    </a:lnTo>
                    <a:lnTo>
                      <a:pt x="44" y="9"/>
                    </a:lnTo>
                    <a:lnTo>
                      <a:pt x="66" y="11"/>
                    </a:lnTo>
                    <a:lnTo>
                      <a:pt x="88" y="13"/>
                    </a:lnTo>
                    <a:lnTo>
                      <a:pt x="109" y="14"/>
                    </a:lnTo>
                    <a:lnTo>
                      <a:pt x="133" y="15"/>
                    </a:lnTo>
                    <a:lnTo>
                      <a:pt x="154" y="16"/>
                    </a:lnTo>
                    <a:lnTo>
                      <a:pt x="177" y="17"/>
                    </a:lnTo>
                    <a:lnTo>
                      <a:pt x="199" y="17"/>
                    </a:lnTo>
                    <a:lnTo>
                      <a:pt x="222" y="18"/>
                    </a:lnTo>
                    <a:lnTo>
                      <a:pt x="245" y="18"/>
                    </a:lnTo>
                    <a:lnTo>
                      <a:pt x="268" y="18"/>
                    </a:lnTo>
                    <a:lnTo>
                      <a:pt x="292" y="18"/>
                    </a:lnTo>
                    <a:lnTo>
                      <a:pt x="316" y="18"/>
                    </a:lnTo>
                    <a:lnTo>
                      <a:pt x="339" y="18"/>
                    </a:lnTo>
                    <a:lnTo>
                      <a:pt x="363" y="18"/>
                    </a:lnTo>
                    <a:lnTo>
                      <a:pt x="386" y="18"/>
                    </a:lnTo>
                    <a:lnTo>
                      <a:pt x="410" y="17"/>
                    </a:lnTo>
                    <a:lnTo>
                      <a:pt x="434" y="17"/>
                    </a:lnTo>
                    <a:lnTo>
                      <a:pt x="459" y="16"/>
                    </a:lnTo>
                    <a:lnTo>
                      <a:pt x="483" y="15"/>
                    </a:lnTo>
                    <a:lnTo>
                      <a:pt x="507" y="15"/>
                    </a:lnTo>
                    <a:lnTo>
                      <a:pt x="531" y="14"/>
                    </a:lnTo>
                    <a:lnTo>
                      <a:pt x="556" y="13"/>
                    </a:lnTo>
                    <a:lnTo>
                      <a:pt x="581" y="11"/>
                    </a:lnTo>
                    <a:lnTo>
                      <a:pt x="606" y="9"/>
                    </a:lnTo>
                    <a:lnTo>
                      <a:pt x="631" y="8"/>
                    </a:lnTo>
                    <a:lnTo>
                      <a:pt x="657" y="7"/>
                    </a:lnTo>
                    <a:lnTo>
                      <a:pt x="682" y="6"/>
                    </a:lnTo>
                    <a:lnTo>
                      <a:pt x="707" y="3"/>
                    </a:lnTo>
                    <a:lnTo>
                      <a:pt x="734" y="2"/>
                    </a:lnTo>
                    <a:lnTo>
                      <a:pt x="759" y="0"/>
                    </a:lnTo>
                    <a:lnTo>
                      <a:pt x="759" y="250"/>
                    </a:lnTo>
                    <a:lnTo>
                      <a:pt x="759" y="499"/>
                    </a:lnTo>
                    <a:lnTo>
                      <a:pt x="759" y="748"/>
                    </a:lnTo>
                    <a:lnTo>
                      <a:pt x="759" y="995"/>
                    </a:lnTo>
                    <a:lnTo>
                      <a:pt x="736" y="1001"/>
                    </a:lnTo>
                    <a:lnTo>
                      <a:pt x="712" y="1007"/>
                    </a:lnTo>
                    <a:lnTo>
                      <a:pt x="689" y="1012"/>
                    </a:lnTo>
                    <a:lnTo>
                      <a:pt x="665" y="1016"/>
                    </a:lnTo>
                    <a:lnTo>
                      <a:pt x="641" y="1021"/>
                    </a:lnTo>
                    <a:lnTo>
                      <a:pt x="616" y="1024"/>
                    </a:lnTo>
                    <a:lnTo>
                      <a:pt x="592" y="1028"/>
                    </a:lnTo>
                    <a:lnTo>
                      <a:pt x="568" y="1031"/>
                    </a:lnTo>
                    <a:lnTo>
                      <a:pt x="544" y="1033"/>
                    </a:lnTo>
                    <a:lnTo>
                      <a:pt x="518" y="1036"/>
                    </a:lnTo>
                    <a:lnTo>
                      <a:pt x="494" y="1037"/>
                    </a:lnTo>
                    <a:lnTo>
                      <a:pt x="469" y="1038"/>
                    </a:lnTo>
                    <a:lnTo>
                      <a:pt x="445" y="1039"/>
                    </a:lnTo>
                    <a:lnTo>
                      <a:pt x="419" y="1040"/>
                    </a:lnTo>
                    <a:lnTo>
                      <a:pt x="395" y="1040"/>
                    </a:lnTo>
                    <a:lnTo>
                      <a:pt x="371" y="1040"/>
                    </a:lnTo>
                    <a:lnTo>
                      <a:pt x="346" y="1040"/>
                    </a:lnTo>
                    <a:lnTo>
                      <a:pt x="321" y="1040"/>
                    </a:lnTo>
                    <a:lnTo>
                      <a:pt x="297" y="1039"/>
                    </a:lnTo>
                    <a:lnTo>
                      <a:pt x="273" y="1039"/>
                    </a:lnTo>
                    <a:lnTo>
                      <a:pt x="249" y="1038"/>
                    </a:lnTo>
                    <a:lnTo>
                      <a:pt x="225" y="1036"/>
                    </a:lnTo>
                    <a:lnTo>
                      <a:pt x="202" y="1035"/>
                    </a:lnTo>
                    <a:lnTo>
                      <a:pt x="177" y="1033"/>
                    </a:lnTo>
                    <a:lnTo>
                      <a:pt x="154" y="1031"/>
                    </a:lnTo>
                    <a:lnTo>
                      <a:pt x="131" y="1029"/>
                    </a:lnTo>
                    <a:lnTo>
                      <a:pt x="108" y="1027"/>
                    </a:lnTo>
                    <a:lnTo>
                      <a:pt x="86" y="1024"/>
                    </a:lnTo>
                    <a:lnTo>
                      <a:pt x="65" y="1022"/>
                    </a:lnTo>
                    <a:lnTo>
                      <a:pt x="43" y="1020"/>
                    </a:lnTo>
                    <a:lnTo>
                      <a:pt x="21" y="1016"/>
                    </a:lnTo>
                    <a:lnTo>
                      <a:pt x="0" y="1014"/>
                    </a:lnTo>
                    <a:lnTo>
                      <a:pt x="0" y="763"/>
                    </a:lnTo>
                    <a:lnTo>
                      <a:pt x="0" y="512"/>
                    </a:lnTo>
                    <a:lnTo>
                      <a:pt x="0" y="25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95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Freeform 673"/>
              <p:cNvSpPr>
                <a:spLocks/>
              </p:cNvSpPr>
              <p:nvPr/>
            </p:nvSpPr>
            <p:spPr bwMode="auto">
              <a:xfrm>
                <a:off x="686" y="953"/>
                <a:ext cx="358" cy="49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2" y="9"/>
                  </a:cxn>
                  <a:cxn ang="0">
                    <a:pos x="83" y="11"/>
                  </a:cxn>
                  <a:cxn ang="0">
                    <a:pos x="126" y="13"/>
                  </a:cxn>
                  <a:cxn ang="0">
                    <a:pos x="168" y="15"/>
                  </a:cxn>
                  <a:cxn ang="0">
                    <a:pos x="211" y="16"/>
                  </a:cxn>
                  <a:cxn ang="0">
                    <a:pos x="255" y="17"/>
                  </a:cxn>
                  <a:cxn ang="0">
                    <a:pos x="299" y="17"/>
                  </a:cxn>
                  <a:cxn ang="0">
                    <a:pos x="344" y="16"/>
                  </a:cxn>
                  <a:cxn ang="0">
                    <a:pos x="388" y="16"/>
                  </a:cxn>
                  <a:cxn ang="0">
                    <a:pos x="433" y="15"/>
                  </a:cxn>
                  <a:cxn ang="0">
                    <a:pos x="479" y="12"/>
                  </a:cxn>
                  <a:cxn ang="0">
                    <a:pos x="526" y="10"/>
                  </a:cxn>
                  <a:cxn ang="0">
                    <a:pos x="573" y="8"/>
                  </a:cxn>
                  <a:cxn ang="0">
                    <a:pos x="620" y="5"/>
                  </a:cxn>
                  <a:cxn ang="0">
                    <a:pos x="668" y="3"/>
                  </a:cxn>
                  <a:cxn ang="0">
                    <a:pos x="717" y="0"/>
                  </a:cxn>
                  <a:cxn ang="0">
                    <a:pos x="717" y="235"/>
                  </a:cxn>
                  <a:cxn ang="0">
                    <a:pos x="717" y="470"/>
                  </a:cxn>
                  <a:cxn ang="0">
                    <a:pos x="717" y="705"/>
                  </a:cxn>
                  <a:cxn ang="0">
                    <a:pos x="717" y="939"/>
                  </a:cxn>
                  <a:cxn ang="0">
                    <a:pos x="673" y="949"/>
                  </a:cxn>
                  <a:cxn ang="0">
                    <a:pos x="628" y="958"/>
                  </a:cxn>
                  <a:cxn ang="0">
                    <a:pos x="583" y="966"/>
                  </a:cxn>
                  <a:cxn ang="0">
                    <a:pos x="537" y="972"/>
                  </a:cxn>
                  <a:cxn ang="0">
                    <a:pos x="491" y="977"/>
                  </a:cxn>
                  <a:cxn ang="0">
                    <a:pos x="444" y="979"/>
                  </a:cxn>
                  <a:cxn ang="0">
                    <a:pos x="398" y="981"/>
                  </a:cxn>
                  <a:cxn ang="0">
                    <a:pos x="350" y="981"/>
                  </a:cxn>
                  <a:cxn ang="0">
                    <a:pos x="304" y="981"/>
                  </a:cxn>
                  <a:cxn ang="0">
                    <a:pos x="258" y="979"/>
                  </a:cxn>
                  <a:cxn ang="0">
                    <a:pos x="213" y="977"/>
                  </a:cxn>
                  <a:cxn ang="0">
                    <a:pos x="168" y="974"/>
                  </a:cxn>
                  <a:cxn ang="0">
                    <a:pos x="125" y="970"/>
                  </a:cxn>
                  <a:cxn ang="0">
                    <a:pos x="82" y="966"/>
                  </a:cxn>
                  <a:cxn ang="0">
                    <a:pos x="41" y="961"/>
                  </a:cxn>
                  <a:cxn ang="0">
                    <a:pos x="0" y="956"/>
                  </a:cxn>
                  <a:cxn ang="0">
                    <a:pos x="0" y="719"/>
                  </a:cxn>
                  <a:cxn ang="0">
                    <a:pos x="0" y="481"/>
                  </a:cxn>
                  <a:cxn ang="0">
                    <a:pos x="0" y="243"/>
                  </a:cxn>
                  <a:cxn ang="0">
                    <a:pos x="0" y="5"/>
                  </a:cxn>
                </a:cxnLst>
                <a:rect l="0" t="0" r="r" b="b"/>
                <a:pathLst>
                  <a:path w="717" h="981">
                    <a:moveTo>
                      <a:pt x="0" y="5"/>
                    </a:moveTo>
                    <a:lnTo>
                      <a:pt x="42" y="9"/>
                    </a:lnTo>
                    <a:lnTo>
                      <a:pt x="83" y="11"/>
                    </a:lnTo>
                    <a:lnTo>
                      <a:pt x="126" y="13"/>
                    </a:lnTo>
                    <a:lnTo>
                      <a:pt x="168" y="15"/>
                    </a:lnTo>
                    <a:lnTo>
                      <a:pt x="211" y="16"/>
                    </a:lnTo>
                    <a:lnTo>
                      <a:pt x="255" y="17"/>
                    </a:lnTo>
                    <a:lnTo>
                      <a:pt x="299" y="17"/>
                    </a:lnTo>
                    <a:lnTo>
                      <a:pt x="344" y="16"/>
                    </a:lnTo>
                    <a:lnTo>
                      <a:pt x="388" y="16"/>
                    </a:lnTo>
                    <a:lnTo>
                      <a:pt x="433" y="15"/>
                    </a:lnTo>
                    <a:lnTo>
                      <a:pt x="479" y="12"/>
                    </a:lnTo>
                    <a:lnTo>
                      <a:pt x="526" y="10"/>
                    </a:lnTo>
                    <a:lnTo>
                      <a:pt x="573" y="8"/>
                    </a:lnTo>
                    <a:lnTo>
                      <a:pt x="620" y="5"/>
                    </a:lnTo>
                    <a:lnTo>
                      <a:pt x="668" y="3"/>
                    </a:lnTo>
                    <a:lnTo>
                      <a:pt x="717" y="0"/>
                    </a:lnTo>
                    <a:lnTo>
                      <a:pt x="717" y="235"/>
                    </a:lnTo>
                    <a:lnTo>
                      <a:pt x="717" y="470"/>
                    </a:lnTo>
                    <a:lnTo>
                      <a:pt x="717" y="705"/>
                    </a:lnTo>
                    <a:lnTo>
                      <a:pt x="717" y="939"/>
                    </a:lnTo>
                    <a:lnTo>
                      <a:pt x="673" y="949"/>
                    </a:lnTo>
                    <a:lnTo>
                      <a:pt x="628" y="958"/>
                    </a:lnTo>
                    <a:lnTo>
                      <a:pt x="583" y="966"/>
                    </a:lnTo>
                    <a:lnTo>
                      <a:pt x="537" y="972"/>
                    </a:lnTo>
                    <a:lnTo>
                      <a:pt x="491" y="977"/>
                    </a:lnTo>
                    <a:lnTo>
                      <a:pt x="444" y="979"/>
                    </a:lnTo>
                    <a:lnTo>
                      <a:pt x="398" y="981"/>
                    </a:lnTo>
                    <a:lnTo>
                      <a:pt x="350" y="981"/>
                    </a:lnTo>
                    <a:lnTo>
                      <a:pt x="304" y="981"/>
                    </a:lnTo>
                    <a:lnTo>
                      <a:pt x="258" y="979"/>
                    </a:lnTo>
                    <a:lnTo>
                      <a:pt x="213" y="977"/>
                    </a:lnTo>
                    <a:lnTo>
                      <a:pt x="168" y="974"/>
                    </a:lnTo>
                    <a:lnTo>
                      <a:pt x="125" y="970"/>
                    </a:lnTo>
                    <a:lnTo>
                      <a:pt x="82" y="966"/>
                    </a:lnTo>
                    <a:lnTo>
                      <a:pt x="41" y="961"/>
                    </a:lnTo>
                    <a:lnTo>
                      <a:pt x="0" y="956"/>
                    </a:lnTo>
                    <a:lnTo>
                      <a:pt x="0" y="719"/>
                    </a:lnTo>
                    <a:lnTo>
                      <a:pt x="0" y="481"/>
                    </a:lnTo>
                    <a:lnTo>
                      <a:pt x="0" y="24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F5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Freeform 674"/>
              <p:cNvSpPr>
                <a:spLocks/>
              </p:cNvSpPr>
              <p:nvPr/>
            </p:nvSpPr>
            <p:spPr bwMode="auto">
              <a:xfrm>
                <a:off x="706" y="954"/>
                <a:ext cx="336" cy="46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9" y="9"/>
                  </a:cxn>
                  <a:cxn ang="0">
                    <a:pos x="77" y="12"/>
                  </a:cxn>
                  <a:cxn ang="0">
                    <a:pos x="117" y="14"/>
                  </a:cxn>
                  <a:cxn ang="0">
                    <a:pos x="156" y="15"/>
                  </a:cxn>
                  <a:cxn ang="0">
                    <a:pos x="197" y="16"/>
                  </a:cxn>
                  <a:cxn ang="0">
                    <a:pos x="238" y="16"/>
                  </a:cxn>
                  <a:cxn ang="0">
                    <a:pos x="279" y="16"/>
                  </a:cxn>
                  <a:cxn ang="0">
                    <a:pos x="321" y="16"/>
                  </a:cxn>
                  <a:cxn ang="0">
                    <a:pos x="364" y="15"/>
                  </a:cxn>
                  <a:cxn ang="0">
                    <a:pos x="406" y="14"/>
                  </a:cxn>
                  <a:cxn ang="0">
                    <a:pos x="449" y="13"/>
                  </a:cxn>
                  <a:cxn ang="0">
                    <a:pos x="493" y="10"/>
                  </a:cxn>
                  <a:cxn ang="0">
                    <a:pos x="536" y="8"/>
                  </a:cxn>
                  <a:cxn ang="0">
                    <a:pos x="581" y="6"/>
                  </a:cxn>
                  <a:cxn ang="0">
                    <a:pos x="626" y="3"/>
                  </a:cxn>
                  <a:cxn ang="0">
                    <a:pos x="672" y="0"/>
                  </a:cxn>
                  <a:cxn ang="0">
                    <a:pos x="672" y="221"/>
                  </a:cxn>
                  <a:cxn ang="0">
                    <a:pos x="672" y="442"/>
                  </a:cxn>
                  <a:cxn ang="0">
                    <a:pos x="672" y="663"/>
                  </a:cxn>
                  <a:cxn ang="0">
                    <a:pos x="672" y="883"/>
                  </a:cxn>
                  <a:cxn ang="0">
                    <a:pos x="631" y="893"/>
                  </a:cxn>
                  <a:cxn ang="0">
                    <a:pos x="589" y="901"/>
                  </a:cxn>
                  <a:cxn ang="0">
                    <a:pos x="547" y="909"/>
                  </a:cxn>
                  <a:cxn ang="0">
                    <a:pos x="503" y="914"/>
                  </a:cxn>
                  <a:cxn ang="0">
                    <a:pos x="459" y="918"/>
                  </a:cxn>
                  <a:cxn ang="0">
                    <a:pos x="415" y="921"/>
                  </a:cxn>
                  <a:cxn ang="0">
                    <a:pos x="372" y="923"/>
                  </a:cxn>
                  <a:cxn ang="0">
                    <a:pos x="328" y="923"/>
                  </a:cxn>
                  <a:cxn ang="0">
                    <a:pos x="285" y="923"/>
                  </a:cxn>
                  <a:cxn ang="0">
                    <a:pos x="241" y="921"/>
                  </a:cxn>
                  <a:cxn ang="0">
                    <a:pos x="199" y="918"/>
                  </a:cxn>
                  <a:cxn ang="0">
                    <a:pos x="157" y="916"/>
                  </a:cxn>
                  <a:cxn ang="0">
                    <a:pos x="116" y="913"/>
                  </a:cxn>
                  <a:cxn ang="0">
                    <a:pos x="76" y="908"/>
                  </a:cxn>
                  <a:cxn ang="0">
                    <a:pos x="38" y="903"/>
                  </a:cxn>
                  <a:cxn ang="0">
                    <a:pos x="0" y="899"/>
                  </a:cxn>
                  <a:cxn ang="0">
                    <a:pos x="0" y="676"/>
                  </a:cxn>
                  <a:cxn ang="0">
                    <a:pos x="0" y="453"/>
                  </a:cxn>
                  <a:cxn ang="0">
                    <a:pos x="0" y="229"/>
                  </a:cxn>
                  <a:cxn ang="0">
                    <a:pos x="0" y="6"/>
                  </a:cxn>
                </a:cxnLst>
                <a:rect l="0" t="0" r="r" b="b"/>
                <a:pathLst>
                  <a:path w="672" h="923">
                    <a:moveTo>
                      <a:pt x="0" y="6"/>
                    </a:moveTo>
                    <a:lnTo>
                      <a:pt x="39" y="9"/>
                    </a:lnTo>
                    <a:lnTo>
                      <a:pt x="77" y="12"/>
                    </a:lnTo>
                    <a:lnTo>
                      <a:pt x="117" y="14"/>
                    </a:lnTo>
                    <a:lnTo>
                      <a:pt x="156" y="15"/>
                    </a:lnTo>
                    <a:lnTo>
                      <a:pt x="197" y="16"/>
                    </a:lnTo>
                    <a:lnTo>
                      <a:pt x="238" y="16"/>
                    </a:lnTo>
                    <a:lnTo>
                      <a:pt x="279" y="16"/>
                    </a:lnTo>
                    <a:lnTo>
                      <a:pt x="321" y="16"/>
                    </a:lnTo>
                    <a:lnTo>
                      <a:pt x="364" y="15"/>
                    </a:lnTo>
                    <a:lnTo>
                      <a:pt x="406" y="14"/>
                    </a:lnTo>
                    <a:lnTo>
                      <a:pt x="449" y="13"/>
                    </a:lnTo>
                    <a:lnTo>
                      <a:pt x="493" y="10"/>
                    </a:lnTo>
                    <a:lnTo>
                      <a:pt x="536" y="8"/>
                    </a:lnTo>
                    <a:lnTo>
                      <a:pt x="581" y="6"/>
                    </a:lnTo>
                    <a:lnTo>
                      <a:pt x="626" y="3"/>
                    </a:lnTo>
                    <a:lnTo>
                      <a:pt x="672" y="0"/>
                    </a:lnTo>
                    <a:lnTo>
                      <a:pt x="672" y="221"/>
                    </a:lnTo>
                    <a:lnTo>
                      <a:pt x="672" y="442"/>
                    </a:lnTo>
                    <a:lnTo>
                      <a:pt x="672" y="663"/>
                    </a:lnTo>
                    <a:lnTo>
                      <a:pt x="672" y="883"/>
                    </a:lnTo>
                    <a:lnTo>
                      <a:pt x="631" y="893"/>
                    </a:lnTo>
                    <a:lnTo>
                      <a:pt x="589" y="901"/>
                    </a:lnTo>
                    <a:lnTo>
                      <a:pt x="547" y="909"/>
                    </a:lnTo>
                    <a:lnTo>
                      <a:pt x="503" y="914"/>
                    </a:lnTo>
                    <a:lnTo>
                      <a:pt x="459" y="918"/>
                    </a:lnTo>
                    <a:lnTo>
                      <a:pt x="415" y="921"/>
                    </a:lnTo>
                    <a:lnTo>
                      <a:pt x="372" y="923"/>
                    </a:lnTo>
                    <a:lnTo>
                      <a:pt x="328" y="923"/>
                    </a:lnTo>
                    <a:lnTo>
                      <a:pt x="285" y="923"/>
                    </a:lnTo>
                    <a:lnTo>
                      <a:pt x="241" y="921"/>
                    </a:lnTo>
                    <a:lnTo>
                      <a:pt x="199" y="918"/>
                    </a:lnTo>
                    <a:lnTo>
                      <a:pt x="157" y="916"/>
                    </a:lnTo>
                    <a:lnTo>
                      <a:pt x="116" y="913"/>
                    </a:lnTo>
                    <a:lnTo>
                      <a:pt x="76" y="908"/>
                    </a:lnTo>
                    <a:lnTo>
                      <a:pt x="38" y="903"/>
                    </a:lnTo>
                    <a:lnTo>
                      <a:pt x="0" y="899"/>
                    </a:lnTo>
                    <a:lnTo>
                      <a:pt x="0" y="676"/>
                    </a:lnTo>
                    <a:lnTo>
                      <a:pt x="0" y="453"/>
                    </a:lnTo>
                    <a:lnTo>
                      <a:pt x="0" y="22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546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Freeform 675"/>
              <p:cNvSpPr>
                <a:spLocks/>
              </p:cNvSpPr>
              <p:nvPr/>
            </p:nvSpPr>
            <p:spPr bwMode="auto">
              <a:xfrm>
                <a:off x="726" y="956"/>
                <a:ext cx="314" cy="43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6" y="10"/>
                  </a:cxn>
                  <a:cxn ang="0">
                    <a:pos x="72" y="12"/>
                  </a:cxn>
                  <a:cxn ang="0">
                    <a:pos x="109" y="13"/>
                  </a:cxn>
                  <a:cxn ang="0">
                    <a:pos x="146" y="15"/>
                  </a:cxn>
                  <a:cxn ang="0">
                    <a:pos x="184" y="15"/>
                  </a:cxn>
                  <a:cxn ang="0">
                    <a:pos x="222" y="17"/>
                  </a:cxn>
                  <a:cxn ang="0">
                    <a:pos x="261" y="17"/>
                  </a:cxn>
                  <a:cxn ang="0">
                    <a:pos x="301" y="15"/>
                  </a:cxn>
                  <a:cxn ang="0">
                    <a:pos x="340" y="15"/>
                  </a:cxn>
                  <a:cxn ang="0">
                    <a:pos x="380" y="14"/>
                  </a:cxn>
                  <a:cxn ang="0">
                    <a:pos x="420" y="12"/>
                  </a:cxn>
                  <a:cxn ang="0">
                    <a:pos x="461" y="11"/>
                  </a:cxn>
                  <a:cxn ang="0">
                    <a:pos x="502" y="9"/>
                  </a:cxn>
                  <a:cxn ang="0">
                    <a:pos x="544" y="6"/>
                  </a:cxn>
                  <a:cxn ang="0">
                    <a:pos x="586" y="4"/>
                  </a:cxn>
                  <a:cxn ang="0">
                    <a:pos x="629" y="0"/>
                  </a:cxn>
                  <a:cxn ang="0">
                    <a:pos x="629" y="208"/>
                  </a:cxn>
                  <a:cxn ang="0">
                    <a:pos x="629" y="415"/>
                  </a:cxn>
                  <a:cxn ang="0">
                    <a:pos x="629" y="622"/>
                  </a:cxn>
                  <a:cxn ang="0">
                    <a:pos x="629" y="828"/>
                  </a:cxn>
                  <a:cxn ang="0">
                    <a:pos x="590" y="837"/>
                  </a:cxn>
                  <a:cxn ang="0">
                    <a:pos x="551" y="845"/>
                  </a:cxn>
                  <a:cxn ang="0">
                    <a:pos x="511" y="852"/>
                  </a:cxn>
                  <a:cxn ang="0">
                    <a:pos x="471" y="857"/>
                  </a:cxn>
                  <a:cxn ang="0">
                    <a:pos x="430" y="861"/>
                  </a:cxn>
                  <a:cxn ang="0">
                    <a:pos x="389" y="863"/>
                  </a:cxn>
                  <a:cxn ang="0">
                    <a:pos x="348" y="865"/>
                  </a:cxn>
                  <a:cxn ang="0">
                    <a:pos x="307" y="865"/>
                  </a:cxn>
                  <a:cxn ang="0">
                    <a:pos x="266" y="865"/>
                  </a:cxn>
                  <a:cxn ang="0">
                    <a:pos x="226" y="863"/>
                  </a:cxn>
                  <a:cxn ang="0">
                    <a:pos x="186" y="861"/>
                  </a:cxn>
                  <a:cxn ang="0">
                    <a:pos x="147" y="859"/>
                  </a:cxn>
                  <a:cxn ang="0">
                    <a:pos x="109" y="855"/>
                  </a:cxn>
                  <a:cxn ang="0">
                    <a:pos x="71" y="851"/>
                  </a:cxn>
                  <a:cxn ang="0">
                    <a:pos x="36" y="847"/>
                  </a:cxn>
                  <a:cxn ang="0">
                    <a:pos x="0" y="843"/>
                  </a:cxn>
                  <a:cxn ang="0">
                    <a:pos x="0" y="634"/>
                  </a:cxn>
                  <a:cxn ang="0">
                    <a:pos x="0" y="426"/>
                  </a:cxn>
                  <a:cxn ang="0">
                    <a:pos x="0" y="216"/>
                  </a:cxn>
                  <a:cxn ang="0">
                    <a:pos x="0" y="6"/>
                  </a:cxn>
                </a:cxnLst>
                <a:rect l="0" t="0" r="r" b="b"/>
                <a:pathLst>
                  <a:path w="629" h="865">
                    <a:moveTo>
                      <a:pt x="0" y="6"/>
                    </a:moveTo>
                    <a:lnTo>
                      <a:pt x="36" y="10"/>
                    </a:lnTo>
                    <a:lnTo>
                      <a:pt x="72" y="12"/>
                    </a:lnTo>
                    <a:lnTo>
                      <a:pt x="109" y="13"/>
                    </a:lnTo>
                    <a:lnTo>
                      <a:pt x="146" y="15"/>
                    </a:lnTo>
                    <a:lnTo>
                      <a:pt x="184" y="15"/>
                    </a:lnTo>
                    <a:lnTo>
                      <a:pt x="222" y="17"/>
                    </a:lnTo>
                    <a:lnTo>
                      <a:pt x="261" y="17"/>
                    </a:lnTo>
                    <a:lnTo>
                      <a:pt x="301" y="15"/>
                    </a:lnTo>
                    <a:lnTo>
                      <a:pt x="340" y="15"/>
                    </a:lnTo>
                    <a:lnTo>
                      <a:pt x="380" y="14"/>
                    </a:lnTo>
                    <a:lnTo>
                      <a:pt x="420" y="12"/>
                    </a:lnTo>
                    <a:lnTo>
                      <a:pt x="461" y="11"/>
                    </a:lnTo>
                    <a:lnTo>
                      <a:pt x="502" y="9"/>
                    </a:lnTo>
                    <a:lnTo>
                      <a:pt x="544" y="6"/>
                    </a:lnTo>
                    <a:lnTo>
                      <a:pt x="586" y="4"/>
                    </a:lnTo>
                    <a:lnTo>
                      <a:pt x="629" y="0"/>
                    </a:lnTo>
                    <a:lnTo>
                      <a:pt x="629" y="208"/>
                    </a:lnTo>
                    <a:lnTo>
                      <a:pt x="629" y="415"/>
                    </a:lnTo>
                    <a:lnTo>
                      <a:pt x="629" y="622"/>
                    </a:lnTo>
                    <a:lnTo>
                      <a:pt x="629" y="828"/>
                    </a:lnTo>
                    <a:lnTo>
                      <a:pt x="590" y="837"/>
                    </a:lnTo>
                    <a:lnTo>
                      <a:pt x="551" y="845"/>
                    </a:lnTo>
                    <a:lnTo>
                      <a:pt x="511" y="852"/>
                    </a:lnTo>
                    <a:lnTo>
                      <a:pt x="471" y="857"/>
                    </a:lnTo>
                    <a:lnTo>
                      <a:pt x="430" y="861"/>
                    </a:lnTo>
                    <a:lnTo>
                      <a:pt x="389" y="863"/>
                    </a:lnTo>
                    <a:lnTo>
                      <a:pt x="348" y="865"/>
                    </a:lnTo>
                    <a:lnTo>
                      <a:pt x="307" y="865"/>
                    </a:lnTo>
                    <a:lnTo>
                      <a:pt x="266" y="865"/>
                    </a:lnTo>
                    <a:lnTo>
                      <a:pt x="226" y="863"/>
                    </a:lnTo>
                    <a:lnTo>
                      <a:pt x="186" y="861"/>
                    </a:lnTo>
                    <a:lnTo>
                      <a:pt x="147" y="859"/>
                    </a:lnTo>
                    <a:lnTo>
                      <a:pt x="109" y="855"/>
                    </a:lnTo>
                    <a:lnTo>
                      <a:pt x="71" y="851"/>
                    </a:lnTo>
                    <a:lnTo>
                      <a:pt x="36" y="847"/>
                    </a:lnTo>
                    <a:lnTo>
                      <a:pt x="0" y="843"/>
                    </a:lnTo>
                    <a:lnTo>
                      <a:pt x="0" y="634"/>
                    </a:lnTo>
                    <a:lnTo>
                      <a:pt x="0" y="426"/>
                    </a:lnTo>
                    <a:lnTo>
                      <a:pt x="0" y="21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5B6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Freeform 676"/>
              <p:cNvSpPr>
                <a:spLocks/>
              </p:cNvSpPr>
              <p:nvPr/>
            </p:nvSpPr>
            <p:spPr bwMode="auto">
              <a:xfrm>
                <a:off x="746" y="959"/>
                <a:ext cx="293" cy="40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3" y="7"/>
                  </a:cxn>
                  <a:cxn ang="0">
                    <a:pos x="68" y="9"/>
                  </a:cxn>
                  <a:cxn ang="0">
                    <a:pos x="103" y="12"/>
                  </a:cxn>
                  <a:cxn ang="0">
                    <a:pos x="137" y="13"/>
                  </a:cxn>
                  <a:cxn ang="0">
                    <a:pos x="173" y="14"/>
                  </a:cxn>
                  <a:cxn ang="0">
                    <a:pos x="209" y="14"/>
                  </a:cxn>
                  <a:cxn ang="0">
                    <a:pos x="244" y="14"/>
                  </a:cxn>
                  <a:cxn ang="0">
                    <a:pos x="281" y="14"/>
                  </a:cxn>
                  <a:cxn ang="0">
                    <a:pos x="318" y="14"/>
                  </a:cxn>
                  <a:cxn ang="0">
                    <a:pos x="355" y="13"/>
                  </a:cxn>
                  <a:cxn ang="0">
                    <a:pos x="393" y="12"/>
                  </a:cxn>
                  <a:cxn ang="0">
                    <a:pos x="431" y="9"/>
                  </a:cxn>
                  <a:cxn ang="0">
                    <a:pos x="469" y="7"/>
                  </a:cxn>
                  <a:cxn ang="0">
                    <a:pos x="508" y="5"/>
                  </a:cxn>
                  <a:cxn ang="0">
                    <a:pos x="547" y="2"/>
                  </a:cxn>
                  <a:cxn ang="0">
                    <a:pos x="586" y="0"/>
                  </a:cxn>
                  <a:cxn ang="0">
                    <a:pos x="586" y="192"/>
                  </a:cxn>
                  <a:cxn ang="0">
                    <a:pos x="586" y="386"/>
                  </a:cxn>
                  <a:cxn ang="0">
                    <a:pos x="586" y="578"/>
                  </a:cxn>
                  <a:cxn ang="0">
                    <a:pos x="586" y="770"/>
                  </a:cxn>
                  <a:cxn ang="0">
                    <a:pos x="551" y="779"/>
                  </a:cxn>
                  <a:cxn ang="0">
                    <a:pos x="514" y="786"/>
                  </a:cxn>
                  <a:cxn ang="0">
                    <a:pos x="477" y="793"/>
                  </a:cxn>
                  <a:cxn ang="0">
                    <a:pos x="439" y="797"/>
                  </a:cxn>
                  <a:cxn ang="0">
                    <a:pos x="401" y="801"/>
                  </a:cxn>
                  <a:cxn ang="0">
                    <a:pos x="363" y="803"/>
                  </a:cxn>
                  <a:cxn ang="0">
                    <a:pos x="325" y="804"/>
                  </a:cxn>
                  <a:cxn ang="0">
                    <a:pos x="287" y="804"/>
                  </a:cxn>
                  <a:cxn ang="0">
                    <a:pos x="249" y="804"/>
                  </a:cxn>
                  <a:cxn ang="0">
                    <a:pos x="212" y="803"/>
                  </a:cxn>
                  <a:cxn ang="0">
                    <a:pos x="174" y="801"/>
                  </a:cxn>
                  <a:cxn ang="0">
                    <a:pos x="138" y="799"/>
                  </a:cxn>
                  <a:cxn ang="0">
                    <a:pos x="103" y="795"/>
                  </a:cxn>
                  <a:cxn ang="0">
                    <a:pos x="67" y="792"/>
                  </a:cxn>
                  <a:cxn ang="0">
                    <a:pos x="33" y="788"/>
                  </a:cxn>
                  <a:cxn ang="0">
                    <a:pos x="0" y="784"/>
                  </a:cxn>
                  <a:cxn ang="0">
                    <a:pos x="0" y="590"/>
                  </a:cxn>
                  <a:cxn ang="0">
                    <a:pos x="0" y="395"/>
                  </a:cxn>
                  <a:cxn ang="0">
                    <a:pos x="0" y="199"/>
                  </a:cxn>
                  <a:cxn ang="0">
                    <a:pos x="0" y="5"/>
                  </a:cxn>
                </a:cxnLst>
                <a:rect l="0" t="0" r="r" b="b"/>
                <a:pathLst>
                  <a:path w="586" h="804">
                    <a:moveTo>
                      <a:pt x="0" y="5"/>
                    </a:moveTo>
                    <a:lnTo>
                      <a:pt x="33" y="7"/>
                    </a:lnTo>
                    <a:lnTo>
                      <a:pt x="68" y="9"/>
                    </a:lnTo>
                    <a:lnTo>
                      <a:pt x="103" y="12"/>
                    </a:lnTo>
                    <a:lnTo>
                      <a:pt x="137" y="13"/>
                    </a:lnTo>
                    <a:lnTo>
                      <a:pt x="173" y="14"/>
                    </a:lnTo>
                    <a:lnTo>
                      <a:pt x="209" y="14"/>
                    </a:lnTo>
                    <a:lnTo>
                      <a:pt x="244" y="14"/>
                    </a:lnTo>
                    <a:lnTo>
                      <a:pt x="281" y="14"/>
                    </a:lnTo>
                    <a:lnTo>
                      <a:pt x="318" y="14"/>
                    </a:lnTo>
                    <a:lnTo>
                      <a:pt x="355" y="13"/>
                    </a:lnTo>
                    <a:lnTo>
                      <a:pt x="393" y="12"/>
                    </a:lnTo>
                    <a:lnTo>
                      <a:pt x="431" y="9"/>
                    </a:lnTo>
                    <a:lnTo>
                      <a:pt x="469" y="7"/>
                    </a:lnTo>
                    <a:lnTo>
                      <a:pt x="508" y="5"/>
                    </a:lnTo>
                    <a:lnTo>
                      <a:pt x="547" y="2"/>
                    </a:lnTo>
                    <a:lnTo>
                      <a:pt x="586" y="0"/>
                    </a:lnTo>
                    <a:lnTo>
                      <a:pt x="586" y="192"/>
                    </a:lnTo>
                    <a:lnTo>
                      <a:pt x="586" y="386"/>
                    </a:lnTo>
                    <a:lnTo>
                      <a:pt x="586" y="578"/>
                    </a:lnTo>
                    <a:lnTo>
                      <a:pt x="586" y="770"/>
                    </a:lnTo>
                    <a:lnTo>
                      <a:pt x="551" y="779"/>
                    </a:lnTo>
                    <a:lnTo>
                      <a:pt x="514" y="786"/>
                    </a:lnTo>
                    <a:lnTo>
                      <a:pt x="477" y="793"/>
                    </a:lnTo>
                    <a:lnTo>
                      <a:pt x="439" y="797"/>
                    </a:lnTo>
                    <a:lnTo>
                      <a:pt x="401" y="801"/>
                    </a:lnTo>
                    <a:lnTo>
                      <a:pt x="363" y="803"/>
                    </a:lnTo>
                    <a:lnTo>
                      <a:pt x="325" y="804"/>
                    </a:lnTo>
                    <a:lnTo>
                      <a:pt x="287" y="804"/>
                    </a:lnTo>
                    <a:lnTo>
                      <a:pt x="249" y="804"/>
                    </a:lnTo>
                    <a:lnTo>
                      <a:pt x="212" y="803"/>
                    </a:lnTo>
                    <a:lnTo>
                      <a:pt x="174" y="801"/>
                    </a:lnTo>
                    <a:lnTo>
                      <a:pt x="138" y="799"/>
                    </a:lnTo>
                    <a:lnTo>
                      <a:pt x="103" y="795"/>
                    </a:lnTo>
                    <a:lnTo>
                      <a:pt x="67" y="792"/>
                    </a:lnTo>
                    <a:lnTo>
                      <a:pt x="33" y="788"/>
                    </a:lnTo>
                    <a:lnTo>
                      <a:pt x="0" y="784"/>
                    </a:lnTo>
                    <a:lnTo>
                      <a:pt x="0" y="590"/>
                    </a:lnTo>
                    <a:lnTo>
                      <a:pt x="0" y="395"/>
                    </a:lnTo>
                    <a:lnTo>
                      <a:pt x="0" y="19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06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Freeform 677"/>
              <p:cNvSpPr>
                <a:spLocks/>
              </p:cNvSpPr>
              <p:nvPr/>
            </p:nvSpPr>
            <p:spPr bwMode="auto">
              <a:xfrm>
                <a:off x="766" y="960"/>
                <a:ext cx="271" cy="37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1" y="6"/>
                  </a:cxn>
                  <a:cxn ang="0">
                    <a:pos x="64" y="9"/>
                  </a:cxn>
                  <a:cxn ang="0">
                    <a:pos x="95" y="10"/>
                  </a:cxn>
                  <a:cxn ang="0">
                    <a:pos x="127" y="12"/>
                  </a:cxn>
                  <a:cxn ang="0">
                    <a:pos x="160" y="12"/>
                  </a:cxn>
                  <a:cxn ang="0">
                    <a:pos x="193" y="13"/>
                  </a:cxn>
                  <a:cxn ang="0">
                    <a:pos x="226" y="13"/>
                  </a:cxn>
                  <a:cxn ang="0">
                    <a:pos x="260" y="12"/>
                  </a:cxn>
                  <a:cxn ang="0">
                    <a:pos x="294" y="12"/>
                  </a:cxn>
                  <a:cxn ang="0">
                    <a:pos x="329" y="11"/>
                  </a:cxn>
                  <a:cxn ang="0">
                    <a:pos x="363" y="10"/>
                  </a:cxn>
                  <a:cxn ang="0">
                    <a:pos x="399" y="9"/>
                  </a:cxn>
                  <a:cxn ang="0">
                    <a:pos x="433" y="6"/>
                  </a:cxn>
                  <a:cxn ang="0">
                    <a:pos x="470" y="4"/>
                  </a:cxn>
                  <a:cxn ang="0">
                    <a:pos x="506" y="2"/>
                  </a:cxn>
                  <a:cxn ang="0">
                    <a:pos x="543" y="0"/>
                  </a:cxn>
                  <a:cxn ang="0">
                    <a:pos x="543" y="178"/>
                  </a:cxn>
                  <a:cxn ang="0">
                    <a:pos x="543" y="357"/>
                  </a:cxn>
                  <a:cxn ang="0">
                    <a:pos x="543" y="535"/>
                  </a:cxn>
                  <a:cxn ang="0">
                    <a:pos x="543" y="713"/>
                  </a:cxn>
                  <a:cxn ang="0">
                    <a:pos x="510" y="721"/>
                  </a:cxn>
                  <a:cxn ang="0">
                    <a:pos x="476" y="728"/>
                  </a:cxn>
                  <a:cxn ang="0">
                    <a:pos x="442" y="733"/>
                  </a:cxn>
                  <a:cxn ang="0">
                    <a:pos x="407" y="738"/>
                  </a:cxn>
                  <a:cxn ang="0">
                    <a:pos x="371" y="742"/>
                  </a:cxn>
                  <a:cxn ang="0">
                    <a:pos x="337" y="744"/>
                  </a:cxn>
                  <a:cxn ang="0">
                    <a:pos x="301" y="745"/>
                  </a:cxn>
                  <a:cxn ang="0">
                    <a:pos x="265" y="745"/>
                  </a:cxn>
                  <a:cxn ang="0">
                    <a:pos x="231" y="745"/>
                  </a:cxn>
                  <a:cxn ang="0">
                    <a:pos x="196" y="744"/>
                  </a:cxn>
                  <a:cxn ang="0">
                    <a:pos x="162" y="743"/>
                  </a:cxn>
                  <a:cxn ang="0">
                    <a:pos x="127" y="740"/>
                  </a:cxn>
                  <a:cxn ang="0">
                    <a:pos x="95" y="737"/>
                  </a:cxn>
                  <a:cxn ang="0">
                    <a:pos x="63" y="733"/>
                  </a:cxn>
                  <a:cxn ang="0">
                    <a:pos x="30" y="730"/>
                  </a:cxn>
                  <a:cxn ang="0">
                    <a:pos x="0" y="727"/>
                  </a:cxn>
                  <a:cxn ang="0">
                    <a:pos x="0" y="547"/>
                  </a:cxn>
                  <a:cxn ang="0">
                    <a:pos x="0" y="366"/>
                  </a:cxn>
                  <a:cxn ang="0">
                    <a:pos x="0" y="185"/>
                  </a:cxn>
                  <a:cxn ang="0">
                    <a:pos x="0" y="4"/>
                  </a:cxn>
                </a:cxnLst>
                <a:rect l="0" t="0" r="r" b="b"/>
                <a:pathLst>
                  <a:path w="543" h="745">
                    <a:moveTo>
                      <a:pt x="0" y="4"/>
                    </a:moveTo>
                    <a:lnTo>
                      <a:pt x="31" y="6"/>
                    </a:lnTo>
                    <a:lnTo>
                      <a:pt x="64" y="9"/>
                    </a:lnTo>
                    <a:lnTo>
                      <a:pt x="95" y="10"/>
                    </a:lnTo>
                    <a:lnTo>
                      <a:pt x="127" y="12"/>
                    </a:lnTo>
                    <a:lnTo>
                      <a:pt x="160" y="12"/>
                    </a:lnTo>
                    <a:lnTo>
                      <a:pt x="193" y="13"/>
                    </a:lnTo>
                    <a:lnTo>
                      <a:pt x="226" y="13"/>
                    </a:lnTo>
                    <a:lnTo>
                      <a:pt x="260" y="12"/>
                    </a:lnTo>
                    <a:lnTo>
                      <a:pt x="294" y="12"/>
                    </a:lnTo>
                    <a:lnTo>
                      <a:pt x="329" y="11"/>
                    </a:lnTo>
                    <a:lnTo>
                      <a:pt x="363" y="10"/>
                    </a:lnTo>
                    <a:lnTo>
                      <a:pt x="399" y="9"/>
                    </a:lnTo>
                    <a:lnTo>
                      <a:pt x="433" y="6"/>
                    </a:lnTo>
                    <a:lnTo>
                      <a:pt x="470" y="4"/>
                    </a:lnTo>
                    <a:lnTo>
                      <a:pt x="506" y="2"/>
                    </a:lnTo>
                    <a:lnTo>
                      <a:pt x="543" y="0"/>
                    </a:lnTo>
                    <a:lnTo>
                      <a:pt x="543" y="178"/>
                    </a:lnTo>
                    <a:lnTo>
                      <a:pt x="543" y="357"/>
                    </a:lnTo>
                    <a:lnTo>
                      <a:pt x="543" y="535"/>
                    </a:lnTo>
                    <a:lnTo>
                      <a:pt x="543" y="713"/>
                    </a:lnTo>
                    <a:lnTo>
                      <a:pt x="510" y="721"/>
                    </a:lnTo>
                    <a:lnTo>
                      <a:pt x="476" y="728"/>
                    </a:lnTo>
                    <a:lnTo>
                      <a:pt x="442" y="733"/>
                    </a:lnTo>
                    <a:lnTo>
                      <a:pt x="407" y="738"/>
                    </a:lnTo>
                    <a:lnTo>
                      <a:pt x="371" y="742"/>
                    </a:lnTo>
                    <a:lnTo>
                      <a:pt x="337" y="744"/>
                    </a:lnTo>
                    <a:lnTo>
                      <a:pt x="301" y="745"/>
                    </a:lnTo>
                    <a:lnTo>
                      <a:pt x="265" y="745"/>
                    </a:lnTo>
                    <a:lnTo>
                      <a:pt x="231" y="745"/>
                    </a:lnTo>
                    <a:lnTo>
                      <a:pt x="196" y="744"/>
                    </a:lnTo>
                    <a:lnTo>
                      <a:pt x="162" y="743"/>
                    </a:lnTo>
                    <a:lnTo>
                      <a:pt x="127" y="740"/>
                    </a:lnTo>
                    <a:lnTo>
                      <a:pt x="95" y="737"/>
                    </a:lnTo>
                    <a:lnTo>
                      <a:pt x="63" y="733"/>
                    </a:lnTo>
                    <a:lnTo>
                      <a:pt x="30" y="730"/>
                    </a:lnTo>
                    <a:lnTo>
                      <a:pt x="0" y="727"/>
                    </a:lnTo>
                    <a:lnTo>
                      <a:pt x="0" y="547"/>
                    </a:lnTo>
                    <a:lnTo>
                      <a:pt x="0" y="366"/>
                    </a:lnTo>
                    <a:lnTo>
                      <a:pt x="0" y="18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67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Freeform 678"/>
              <p:cNvSpPr>
                <a:spLocks/>
              </p:cNvSpPr>
              <p:nvPr/>
            </p:nvSpPr>
            <p:spPr bwMode="auto">
              <a:xfrm>
                <a:off x="785" y="963"/>
                <a:ext cx="251" cy="34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8" y="7"/>
                  </a:cxn>
                  <a:cxn ang="0">
                    <a:pos x="57" y="9"/>
                  </a:cxn>
                  <a:cxn ang="0">
                    <a:pos x="87" y="10"/>
                  </a:cxn>
                  <a:cxn ang="0">
                    <a:pos x="117" y="12"/>
                  </a:cxn>
                  <a:cxn ang="0">
                    <a:pos x="147" y="13"/>
                  </a:cxn>
                  <a:cxn ang="0">
                    <a:pos x="177" y="13"/>
                  </a:cxn>
                  <a:cxn ang="0">
                    <a:pos x="208" y="13"/>
                  </a:cxn>
                  <a:cxn ang="0">
                    <a:pos x="239" y="13"/>
                  </a:cxn>
                  <a:cxn ang="0">
                    <a:pos x="270" y="12"/>
                  </a:cxn>
                  <a:cxn ang="0">
                    <a:pos x="302" y="10"/>
                  </a:cxn>
                  <a:cxn ang="0">
                    <a:pos x="335" y="9"/>
                  </a:cxn>
                  <a:cxn ang="0">
                    <a:pos x="367" y="8"/>
                  </a:cxn>
                  <a:cxn ang="0">
                    <a:pos x="400" y="6"/>
                  </a:cxn>
                  <a:cxn ang="0">
                    <a:pos x="433" y="5"/>
                  </a:cxn>
                  <a:cxn ang="0">
                    <a:pos x="467" y="2"/>
                  </a:cxn>
                  <a:cxn ang="0">
                    <a:pos x="501" y="0"/>
                  </a:cxn>
                  <a:cxn ang="0">
                    <a:pos x="501" y="165"/>
                  </a:cxn>
                  <a:cxn ang="0">
                    <a:pos x="501" y="330"/>
                  </a:cxn>
                  <a:cxn ang="0">
                    <a:pos x="501" y="494"/>
                  </a:cxn>
                  <a:cxn ang="0">
                    <a:pos x="501" y="659"/>
                  </a:cxn>
                  <a:cxn ang="0">
                    <a:pos x="470" y="666"/>
                  </a:cxn>
                  <a:cxn ang="0">
                    <a:pos x="438" y="672"/>
                  </a:cxn>
                  <a:cxn ang="0">
                    <a:pos x="406" y="678"/>
                  </a:cxn>
                  <a:cxn ang="0">
                    <a:pos x="375" y="681"/>
                  </a:cxn>
                  <a:cxn ang="0">
                    <a:pos x="342" y="685"/>
                  </a:cxn>
                  <a:cxn ang="0">
                    <a:pos x="309" y="686"/>
                  </a:cxn>
                  <a:cxn ang="0">
                    <a:pos x="277" y="688"/>
                  </a:cxn>
                  <a:cxn ang="0">
                    <a:pos x="245" y="688"/>
                  </a:cxn>
                  <a:cxn ang="0">
                    <a:pos x="213" y="688"/>
                  </a:cxn>
                  <a:cxn ang="0">
                    <a:pos x="180" y="687"/>
                  </a:cxn>
                  <a:cxn ang="0">
                    <a:pos x="148" y="685"/>
                  </a:cxn>
                  <a:cxn ang="0">
                    <a:pos x="117" y="683"/>
                  </a:cxn>
                  <a:cxn ang="0">
                    <a:pos x="87" y="680"/>
                  </a:cxn>
                  <a:cxn ang="0">
                    <a:pos x="57" y="678"/>
                  </a:cxn>
                  <a:cxn ang="0">
                    <a:pos x="27" y="674"/>
                  </a:cxn>
                  <a:cxn ang="0">
                    <a:pos x="0" y="671"/>
                  </a:cxn>
                  <a:cxn ang="0">
                    <a:pos x="0" y="504"/>
                  </a:cxn>
                  <a:cxn ang="0">
                    <a:pos x="0" y="338"/>
                  </a:cxn>
                  <a:cxn ang="0">
                    <a:pos x="0" y="171"/>
                  </a:cxn>
                  <a:cxn ang="0">
                    <a:pos x="0" y="5"/>
                  </a:cxn>
                </a:cxnLst>
                <a:rect l="0" t="0" r="r" b="b"/>
                <a:pathLst>
                  <a:path w="501" h="688">
                    <a:moveTo>
                      <a:pt x="0" y="5"/>
                    </a:moveTo>
                    <a:lnTo>
                      <a:pt x="28" y="7"/>
                    </a:lnTo>
                    <a:lnTo>
                      <a:pt x="57" y="9"/>
                    </a:lnTo>
                    <a:lnTo>
                      <a:pt x="87" y="10"/>
                    </a:lnTo>
                    <a:lnTo>
                      <a:pt x="117" y="12"/>
                    </a:lnTo>
                    <a:lnTo>
                      <a:pt x="147" y="13"/>
                    </a:lnTo>
                    <a:lnTo>
                      <a:pt x="177" y="13"/>
                    </a:lnTo>
                    <a:lnTo>
                      <a:pt x="208" y="13"/>
                    </a:lnTo>
                    <a:lnTo>
                      <a:pt x="239" y="13"/>
                    </a:lnTo>
                    <a:lnTo>
                      <a:pt x="270" y="12"/>
                    </a:lnTo>
                    <a:lnTo>
                      <a:pt x="302" y="10"/>
                    </a:lnTo>
                    <a:lnTo>
                      <a:pt x="335" y="9"/>
                    </a:lnTo>
                    <a:lnTo>
                      <a:pt x="367" y="8"/>
                    </a:lnTo>
                    <a:lnTo>
                      <a:pt x="400" y="6"/>
                    </a:lnTo>
                    <a:lnTo>
                      <a:pt x="433" y="5"/>
                    </a:lnTo>
                    <a:lnTo>
                      <a:pt x="467" y="2"/>
                    </a:lnTo>
                    <a:lnTo>
                      <a:pt x="501" y="0"/>
                    </a:lnTo>
                    <a:lnTo>
                      <a:pt x="501" y="165"/>
                    </a:lnTo>
                    <a:lnTo>
                      <a:pt x="501" y="330"/>
                    </a:lnTo>
                    <a:lnTo>
                      <a:pt x="501" y="494"/>
                    </a:lnTo>
                    <a:lnTo>
                      <a:pt x="501" y="659"/>
                    </a:lnTo>
                    <a:lnTo>
                      <a:pt x="470" y="666"/>
                    </a:lnTo>
                    <a:lnTo>
                      <a:pt x="438" y="672"/>
                    </a:lnTo>
                    <a:lnTo>
                      <a:pt x="406" y="678"/>
                    </a:lnTo>
                    <a:lnTo>
                      <a:pt x="375" y="681"/>
                    </a:lnTo>
                    <a:lnTo>
                      <a:pt x="342" y="685"/>
                    </a:lnTo>
                    <a:lnTo>
                      <a:pt x="309" y="686"/>
                    </a:lnTo>
                    <a:lnTo>
                      <a:pt x="277" y="688"/>
                    </a:lnTo>
                    <a:lnTo>
                      <a:pt x="245" y="688"/>
                    </a:lnTo>
                    <a:lnTo>
                      <a:pt x="213" y="688"/>
                    </a:lnTo>
                    <a:lnTo>
                      <a:pt x="180" y="687"/>
                    </a:lnTo>
                    <a:lnTo>
                      <a:pt x="148" y="685"/>
                    </a:lnTo>
                    <a:lnTo>
                      <a:pt x="117" y="683"/>
                    </a:lnTo>
                    <a:lnTo>
                      <a:pt x="87" y="680"/>
                    </a:lnTo>
                    <a:lnTo>
                      <a:pt x="57" y="678"/>
                    </a:lnTo>
                    <a:lnTo>
                      <a:pt x="27" y="674"/>
                    </a:lnTo>
                    <a:lnTo>
                      <a:pt x="0" y="671"/>
                    </a:lnTo>
                    <a:lnTo>
                      <a:pt x="0" y="504"/>
                    </a:lnTo>
                    <a:lnTo>
                      <a:pt x="0" y="338"/>
                    </a:lnTo>
                    <a:lnTo>
                      <a:pt x="0" y="17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87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Freeform 679"/>
              <p:cNvSpPr>
                <a:spLocks/>
              </p:cNvSpPr>
              <p:nvPr/>
            </p:nvSpPr>
            <p:spPr bwMode="auto">
              <a:xfrm>
                <a:off x="805" y="964"/>
                <a:ext cx="229" cy="31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6" y="6"/>
                  </a:cxn>
                  <a:cxn ang="0">
                    <a:pos x="53" y="8"/>
                  </a:cxn>
                  <a:cxn ang="0">
                    <a:pos x="79" y="10"/>
                  </a:cxn>
                  <a:cxn ang="0">
                    <a:pos x="107" y="10"/>
                  </a:cxn>
                  <a:cxn ang="0">
                    <a:pos x="135" y="11"/>
                  </a:cxn>
                  <a:cxn ang="0">
                    <a:pos x="162" y="11"/>
                  </a:cxn>
                  <a:cxn ang="0">
                    <a:pos x="190" y="11"/>
                  </a:cxn>
                  <a:cxn ang="0">
                    <a:pos x="219" y="11"/>
                  </a:cxn>
                  <a:cxn ang="0">
                    <a:pos x="248" y="10"/>
                  </a:cxn>
                  <a:cxn ang="0">
                    <a:pos x="276" y="10"/>
                  </a:cxn>
                  <a:cxn ang="0">
                    <a:pos x="305" y="9"/>
                  </a:cxn>
                  <a:cxn ang="0">
                    <a:pos x="335" y="6"/>
                  </a:cxn>
                  <a:cxn ang="0">
                    <a:pos x="365" y="5"/>
                  </a:cxn>
                  <a:cxn ang="0">
                    <a:pos x="396" y="3"/>
                  </a:cxn>
                  <a:cxn ang="0">
                    <a:pos x="426" y="2"/>
                  </a:cxn>
                  <a:cxn ang="0">
                    <a:pos x="457" y="0"/>
                  </a:cxn>
                  <a:cxn ang="0">
                    <a:pos x="457" y="151"/>
                  </a:cxn>
                  <a:cxn ang="0">
                    <a:pos x="457" y="301"/>
                  </a:cxn>
                  <a:cxn ang="0">
                    <a:pos x="457" y="451"/>
                  </a:cxn>
                  <a:cxn ang="0">
                    <a:pos x="457" y="602"/>
                  </a:cxn>
                  <a:cxn ang="0">
                    <a:pos x="428" y="609"/>
                  </a:cxn>
                  <a:cxn ang="0">
                    <a:pos x="400" y="615"/>
                  </a:cxn>
                  <a:cxn ang="0">
                    <a:pos x="371" y="619"/>
                  </a:cxn>
                  <a:cxn ang="0">
                    <a:pos x="342" y="623"/>
                  </a:cxn>
                  <a:cxn ang="0">
                    <a:pos x="312" y="626"/>
                  </a:cxn>
                  <a:cxn ang="0">
                    <a:pos x="282" y="628"/>
                  </a:cxn>
                  <a:cxn ang="0">
                    <a:pos x="252" y="629"/>
                  </a:cxn>
                  <a:cxn ang="0">
                    <a:pos x="223" y="630"/>
                  </a:cxn>
                  <a:cxn ang="0">
                    <a:pos x="193" y="629"/>
                  </a:cxn>
                  <a:cxn ang="0">
                    <a:pos x="165" y="629"/>
                  </a:cxn>
                  <a:cxn ang="0">
                    <a:pos x="136" y="626"/>
                  </a:cxn>
                  <a:cxn ang="0">
                    <a:pos x="107" y="625"/>
                  </a:cxn>
                  <a:cxn ang="0">
                    <a:pos x="79" y="623"/>
                  </a:cxn>
                  <a:cxn ang="0">
                    <a:pos x="52" y="619"/>
                  </a:cxn>
                  <a:cxn ang="0">
                    <a:pos x="25" y="617"/>
                  </a:cxn>
                  <a:cxn ang="0">
                    <a:pos x="0" y="614"/>
                  </a:cxn>
                  <a:cxn ang="0">
                    <a:pos x="0" y="460"/>
                  </a:cxn>
                  <a:cxn ang="0">
                    <a:pos x="0" y="308"/>
                  </a:cxn>
                  <a:cxn ang="0">
                    <a:pos x="0" y="156"/>
                  </a:cxn>
                  <a:cxn ang="0">
                    <a:pos x="0" y="4"/>
                  </a:cxn>
                </a:cxnLst>
                <a:rect l="0" t="0" r="r" b="b"/>
                <a:pathLst>
                  <a:path w="457" h="630">
                    <a:moveTo>
                      <a:pt x="0" y="4"/>
                    </a:moveTo>
                    <a:lnTo>
                      <a:pt x="26" y="6"/>
                    </a:lnTo>
                    <a:lnTo>
                      <a:pt x="53" y="8"/>
                    </a:lnTo>
                    <a:lnTo>
                      <a:pt x="79" y="10"/>
                    </a:lnTo>
                    <a:lnTo>
                      <a:pt x="107" y="10"/>
                    </a:lnTo>
                    <a:lnTo>
                      <a:pt x="135" y="11"/>
                    </a:lnTo>
                    <a:lnTo>
                      <a:pt x="162" y="11"/>
                    </a:lnTo>
                    <a:lnTo>
                      <a:pt x="190" y="11"/>
                    </a:lnTo>
                    <a:lnTo>
                      <a:pt x="219" y="11"/>
                    </a:lnTo>
                    <a:lnTo>
                      <a:pt x="248" y="10"/>
                    </a:lnTo>
                    <a:lnTo>
                      <a:pt x="276" y="10"/>
                    </a:lnTo>
                    <a:lnTo>
                      <a:pt x="305" y="9"/>
                    </a:lnTo>
                    <a:lnTo>
                      <a:pt x="335" y="6"/>
                    </a:lnTo>
                    <a:lnTo>
                      <a:pt x="365" y="5"/>
                    </a:lnTo>
                    <a:lnTo>
                      <a:pt x="396" y="3"/>
                    </a:lnTo>
                    <a:lnTo>
                      <a:pt x="426" y="2"/>
                    </a:lnTo>
                    <a:lnTo>
                      <a:pt x="457" y="0"/>
                    </a:lnTo>
                    <a:lnTo>
                      <a:pt x="457" y="151"/>
                    </a:lnTo>
                    <a:lnTo>
                      <a:pt x="457" y="301"/>
                    </a:lnTo>
                    <a:lnTo>
                      <a:pt x="457" y="451"/>
                    </a:lnTo>
                    <a:lnTo>
                      <a:pt x="457" y="602"/>
                    </a:lnTo>
                    <a:lnTo>
                      <a:pt x="428" y="609"/>
                    </a:lnTo>
                    <a:lnTo>
                      <a:pt x="400" y="615"/>
                    </a:lnTo>
                    <a:lnTo>
                      <a:pt x="371" y="619"/>
                    </a:lnTo>
                    <a:lnTo>
                      <a:pt x="342" y="623"/>
                    </a:lnTo>
                    <a:lnTo>
                      <a:pt x="312" y="626"/>
                    </a:lnTo>
                    <a:lnTo>
                      <a:pt x="282" y="628"/>
                    </a:lnTo>
                    <a:lnTo>
                      <a:pt x="252" y="629"/>
                    </a:lnTo>
                    <a:lnTo>
                      <a:pt x="223" y="630"/>
                    </a:lnTo>
                    <a:lnTo>
                      <a:pt x="193" y="629"/>
                    </a:lnTo>
                    <a:lnTo>
                      <a:pt x="165" y="629"/>
                    </a:lnTo>
                    <a:lnTo>
                      <a:pt x="136" y="626"/>
                    </a:lnTo>
                    <a:lnTo>
                      <a:pt x="107" y="625"/>
                    </a:lnTo>
                    <a:lnTo>
                      <a:pt x="79" y="623"/>
                    </a:lnTo>
                    <a:lnTo>
                      <a:pt x="52" y="619"/>
                    </a:lnTo>
                    <a:lnTo>
                      <a:pt x="25" y="617"/>
                    </a:lnTo>
                    <a:lnTo>
                      <a:pt x="0" y="614"/>
                    </a:lnTo>
                    <a:lnTo>
                      <a:pt x="0" y="460"/>
                    </a:lnTo>
                    <a:lnTo>
                      <a:pt x="0" y="308"/>
                    </a:lnTo>
                    <a:lnTo>
                      <a:pt x="0" y="15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707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Freeform 680"/>
              <p:cNvSpPr>
                <a:spLocks/>
              </p:cNvSpPr>
              <p:nvPr/>
            </p:nvSpPr>
            <p:spPr bwMode="auto">
              <a:xfrm>
                <a:off x="826" y="967"/>
                <a:ext cx="206" cy="28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4" y="6"/>
                  </a:cxn>
                  <a:cxn ang="0">
                    <a:pos x="47" y="7"/>
                  </a:cxn>
                  <a:cxn ang="0">
                    <a:pos x="72" y="8"/>
                  </a:cxn>
                  <a:cxn ang="0">
                    <a:pos x="96" y="9"/>
                  </a:cxn>
                  <a:cxn ang="0">
                    <a:pos x="121" y="11"/>
                  </a:cxn>
                  <a:cxn ang="0">
                    <a:pos x="145" y="11"/>
                  </a:cxn>
                  <a:cxn ang="0">
                    <a:pos x="171" y="11"/>
                  </a:cxn>
                  <a:cxn ang="0">
                    <a:pos x="197" y="11"/>
                  </a:cxn>
                  <a:cxn ang="0">
                    <a:pos x="222" y="9"/>
                  </a:cxn>
                  <a:cxn ang="0">
                    <a:pos x="249" y="9"/>
                  </a:cxn>
                  <a:cxn ang="0">
                    <a:pos x="275" y="8"/>
                  </a:cxn>
                  <a:cxn ang="0">
                    <a:pos x="302" y="7"/>
                  </a:cxn>
                  <a:cxn ang="0">
                    <a:pos x="330" y="5"/>
                  </a:cxn>
                  <a:cxn ang="0">
                    <a:pos x="357" y="4"/>
                  </a:cxn>
                  <a:cxn ang="0">
                    <a:pos x="385" y="2"/>
                  </a:cxn>
                  <a:cxn ang="0">
                    <a:pos x="414" y="0"/>
                  </a:cxn>
                  <a:cxn ang="0">
                    <a:pos x="414" y="546"/>
                  </a:cxn>
                  <a:cxn ang="0">
                    <a:pos x="388" y="552"/>
                  </a:cxn>
                  <a:cxn ang="0">
                    <a:pos x="362" y="558"/>
                  </a:cxn>
                  <a:cxn ang="0">
                    <a:pos x="335" y="561"/>
                  </a:cxn>
                  <a:cxn ang="0">
                    <a:pos x="309" y="565"/>
                  </a:cxn>
                  <a:cxn ang="0">
                    <a:pos x="282" y="567"/>
                  </a:cxn>
                  <a:cxn ang="0">
                    <a:pos x="255" y="569"/>
                  </a:cxn>
                  <a:cxn ang="0">
                    <a:pos x="228" y="571"/>
                  </a:cxn>
                  <a:cxn ang="0">
                    <a:pos x="202" y="571"/>
                  </a:cxn>
                  <a:cxn ang="0">
                    <a:pos x="175" y="571"/>
                  </a:cxn>
                  <a:cxn ang="0">
                    <a:pos x="149" y="569"/>
                  </a:cxn>
                  <a:cxn ang="0">
                    <a:pos x="122" y="568"/>
                  </a:cxn>
                  <a:cxn ang="0">
                    <a:pos x="97" y="566"/>
                  </a:cxn>
                  <a:cxn ang="0">
                    <a:pos x="72" y="564"/>
                  </a:cxn>
                  <a:cxn ang="0">
                    <a:pos x="47" y="561"/>
                  </a:cxn>
                  <a:cxn ang="0">
                    <a:pos x="23" y="559"/>
                  </a:cxn>
                  <a:cxn ang="0">
                    <a:pos x="0" y="556"/>
                  </a:cxn>
                  <a:cxn ang="0">
                    <a:pos x="0" y="4"/>
                  </a:cxn>
                </a:cxnLst>
                <a:rect l="0" t="0" r="r" b="b"/>
                <a:pathLst>
                  <a:path w="414" h="571">
                    <a:moveTo>
                      <a:pt x="0" y="4"/>
                    </a:moveTo>
                    <a:lnTo>
                      <a:pt x="24" y="6"/>
                    </a:lnTo>
                    <a:lnTo>
                      <a:pt x="47" y="7"/>
                    </a:lnTo>
                    <a:lnTo>
                      <a:pt x="72" y="8"/>
                    </a:lnTo>
                    <a:lnTo>
                      <a:pt x="96" y="9"/>
                    </a:lnTo>
                    <a:lnTo>
                      <a:pt x="121" y="11"/>
                    </a:lnTo>
                    <a:lnTo>
                      <a:pt x="145" y="11"/>
                    </a:lnTo>
                    <a:lnTo>
                      <a:pt x="171" y="11"/>
                    </a:lnTo>
                    <a:lnTo>
                      <a:pt x="197" y="11"/>
                    </a:lnTo>
                    <a:lnTo>
                      <a:pt x="222" y="9"/>
                    </a:lnTo>
                    <a:lnTo>
                      <a:pt x="249" y="9"/>
                    </a:lnTo>
                    <a:lnTo>
                      <a:pt x="275" y="8"/>
                    </a:lnTo>
                    <a:lnTo>
                      <a:pt x="302" y="7"/>
                    </a:lnTo>
                    <a:lnTo>
                      <a:pt x="330" y="5"/>
                    </a:lnTo>
                    <a:lnTo>
                      <a:pt x="357" y="4"/>
                    </a:lnTo>
                    <a:lnTo>
                      <a:pt x="385" y="2"/>
                    </a:lnTo>
                    <a:lnTo>
                      <a:pt x="414" y="0"/>
                    </a:lnTo>
                    <a:lnTo>
                      <a:pt x="414" y="546"/>
                    </a:lnTo>
                    <a:lnTo>
                      <a:pt x="388" y="552"/>
                    </a:lnTo>
                    <a:lnTo>
                      <a:pt x="362" y="558"/>
                    </a:lnTo>
                    <a:lnTo>
                      <a:pt x="335" y="561"/>
                    </a:lnTo>
                    <a:lnTo>
                      <a:pt x="309" y="565"/>
                    </a:lnTo>
                    <a:lnTo>
                      <a:pt x="282" y="567"/>
                    </a:lnTo>
                    <a:lnTo>
                      <a:pt x="255" y="569"/>
                    </a:lnTo>
                    <a:lnTo>
                      <a:pt x="228" y="571"/>
                    </a:lnTo>
                    <a:lnTo>
                      <a:pt x="202" y="571"/>
                    </a:lnTo>
                    <a:lnTo>
                      <a:pt x="175" y="571"/>
                    </a:lnTo>
                    <a:lnTo>
                      <a:pt x="149" y="569"/>
                    </a:lnTo>
                    <a:lnTo>
                      <a:pt x="122" y="568"/>
                    </a:lnTo>
                    <a:lnTo>
                      <a:pt x="97" y="566"/>
                    </a:lnTo>
                    <a:lnTo>
                      <a:pt x="72" y="564"/>
                    </a:lnTo>
                    <a:lnTo>
                      <a:pt x="47" y="561"/>
                    </a:lnTo>
                    <a:lnTo>
                      <a:pt x="23" y="559"/>
                    </a:lnTo>
                    <a:lnTo>
                      <a:pt x="0" y="55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757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Freeform 681"/>
              <p:cNvSpPr>
                <a:spLocks/>
              </p:cNvSpPr>
              <p:nvPr/>
            </p:nvSpPr>
            <p:spPr bwMode="auto">
              <a:xfrm>
                <a:off x="586" y="1581"/>
                <a:ext cx="75" cy="64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89" y="1"/>
                  </a:cxn>
                  <a:cxn ang="0">
                    <a:pos x="104" y="4"/>
                  </a:cxn>
                  <a:cxn ang="0">
                    <a:pos x="116" y="10"/>
                  </a:cxn>
                  <a:cxn ang="0">
                    <a:pos x="128" y="18"/>
                  </a:cxn>
                  <a:cxn ang="0">
                    <a:pos x="137" y="27"/>
                  </a:cxn>
                  <a:cxn ang="0">
                    <a:pos x="144" y="39"/>
                  </a:cxn>
                  <a:cxn ang="0">
                    <a:pos x="149" y="50"/>
                  </a:cxn>
                  <a:cxn ang="0">
                    <a:pos x="150" y="63"/>
                  </a:cxn>
                  <a:cxn ang="0">
                    <a:pos x="149" y="76"/>
                  </a:cxn>
                  <a:cxn ang="0">
                    <a:pos x="144" y="88"/>
                  </a:cxn>
                  <a:cxn ang="0">
                    <a:pos x="137" y="99"/>
                  </a:cxn>
                  <a:cxn ang="0">
                    <a:pos x="128" y="109"/>
                  </a:cxn>
                  <a:cxn ang="0">
                    <a:pos x="116" y="116"/>
                  </a:cxn>
                  <a:cxn ang="0">
                    <a:pos x="104" y="123"/>
                  </a:cxn>
                  <a:cxn ang="0">
                    <a:pos x="89" y="126"/>
                  </a:cxn>
                  <a:cxn ang="0">
                    <a:pos x="74" y="128"/>
                  </a:cxn>
                  <a:cxn ang="0">
                    <a:pos x="59" y="126"/>
                  </a:cxn>
                  <a:cxn ang="0">
                    <a:pos x="45" y="123"/>
                  </a:cxn>
                  <a:cxn ang="0">
                    <a:pos x="32" y="116"/>
                  </a:cxn>
                  <a:cxn ang="0">
                    <a:pos x="22" y="109"/>
                  </a:cxn>
                  <a:cxn ang="0">
                    <a:pos x="13" y="99"/>
                  </a:cxn>
                  <a:cxn ang="0">
                    <a:pos x="6" y="88"/>
                  </a:cxn>
                  <a:cxn ang="0">
                    <a:pos x="1" y="76"/>
                  </a:cxn>
                  <a:cxn ang="0">
                    <a:pos x="0" y="63"/>
                  </a:cxn>
                  <a:cxn ang="0">
                    <a:pos x="1" y="50"/>
                  </a:cxn>
                  <a:cxn ang="0">
                    <a:pos x="6" y="39"/>
                  </a:cxn>
                  <a:cxn ang="0">
                    <a:pos x="13" y="27"/>
                  </a:cxn>
                  <a:cxn ang="0">
                    <a:pos x="22" y="18"/>
                  </a:cxn>
                  <a:cxn ang="0">
                    <a:pos x="32" y="10"/>
                  </a:cxn>
                  <a:cxn ang="0">
                    <a:pos x="45" y="4"/>
                  </a:cxn>
                  <a:cxn ang="0">
                    <a:pos x="59" y="1"/>
                  </a:cxn>
                  <a:cxn ang="0">
                    <a:pos x="74" y="0"/>
                  </a:cxn>
                </a:cxnLst>
                <a:rect l="0" t="0" r="r" b="b"/>
                <a:pathLst>
                  <a:path w="150" h="128">
                    <a:moveTo>
                      <a:pt x="74" y="0"/>
                    </a:moveTo>
                    <a:lnTo>
                      <a:pt x="89" y="1"/>
                    </a:lnTo>
                    <a:lnTo>
                      <a:pt x="104" y="4"/>
                    </a:lnTo>
                    <a:lnTo>
                      <a:pt x="116" y="10"/>
                    </a:lnTo>
                    <a:lnTo>
                      <a:pt x="128" y="18"/>
                    </a:lnTo>
                    <a:lnTo>
                      <a:pt x="137" y="27"/>
                    </a:lnTo>
                    <a:lnTo>
                      <a:pt x="144" y="39"/>
                    </a:lnTo>
                    <a:lnTo>
                      <a:pt x="149" y="50"/>
                    </a:lnTo>
                    <a:lnTo>
                      <a:pt x="150" y="63"/>
                    </a:lnTo>
                    <a:lnTo>
                      <a:pt x="149" y="76"/>
                    </a:lnTo>
                    <a:lnTo>
                      <a:pt x="144" y="88"/>
                    </a:lnTo>
                    <a:lnTo>
                      <a:pt x="137" y="99"/>
                    </a:lnTo>
                    <a:lnTo>
                      <a:pt x="128" y="109"/>
                    </a:lnTo>
                    <a:lnTo>
                      <a:pt x="116" y="116"/>
                    </a:lnTo>
                    <a:lnTo>
                      <a:pt x="104" y="123"/>
                    </a:lnTo>
                    <a:lnTo>
                      <a:pt x="89" y="126"/>
                    </a:lnTo>
                    <a:lnTo>
                      <a:pt x="74" y="128"/>
                    </a:lnTo>
                    <a:lnTo>
                      <a:pt x="59" y="126"/>
                    </a:lnTo>
                    <a:lnTo>
                      <a:pt x="45" y="123"/>
                    </a:lnTo>
                    <a:lnTo>
                      <a:pt x="32" y="116"/>
                    </a:lnTo>
                    <a:lnTo>
                      <a:pt x="22" y="109"/>
                    </a:lnTo>
                    <a:lnTo>
                      <a:pt x="13" y="99"/>
                    </a:lnTo>
                    <a:lnTo>
                      <a:pt x="6" y="88"/>
                    </a:lnTo>
                    <a:lnTo>
                      <a:pt x="1" y="76"/>
                    </a:lnTo>
                    <a:lnTo>
                      <a:pt x="0" y="63"/>
                    </a:lnTo>
                    <a:lnTo>
                      <a:pt x="1" y="50"/>
                    </a:lnTo>
                    <a:lnTo>
                      <a:pt x="6" y="39"/>
                    </a:lnTo>
                    <a:lnTo>
                      <a:pt x="13" y="27"/>
                    </a:lnTo>
                    <a:lnTo>
                      <a:pt x="22" y="18"/>
                    </a:lnTo>
                    <a:lnTo>
                      <a:pt x="32" y="10"/>
                    </a:lnTo>
                    <a:lnTo>
                      <a:pt x="45" y="4"/>
                    </a:lnTo>
                    <a:lnTo>
                      <a:pt x="59" y="1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" name="Freeform 682"/>
              <p:cNvSpPr>
                <a:spLocks/>
              </p:cNvSpPr>
              <p:nvPr/>
            </p:nvSpPr>
            <p:spPr bwMode="auto">
              <a:xfrm>
                <a:off x="695" y="1600"/>
                <a:ext cx="76" cy="6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90" y="1"/>
                  </a:cxn>
                  <a:cxn ang="0">
                    <a:pos x="105" y="4"/>
                  </a:cxn>
                  <a:cxn ang="0">
                    <a:pos x="117" y="10"/>
                  </a:cxn>
                  <a:cxn ang="0">
                    <a:pos x="129" y="18"/>
                  </a:cxn>
                  <a:cxn ang="0">
                    <a:pos x="138" y="27"/>
                  </a:cxn>
                  <a:cxn ang="0">
                    <a:pos x="145" y="39"/>
                  </a:cxn>
                  <a:cxn ang="0">
                    <a:pos x="150" y="50"/>
                  </a:cxn>
                  <a:cxn ang="0">
                    <a:pos x="151" y="63"/>
                  </a:cxn>
                  <a:cxn ang="0">
                    <a:pos x="150" y="77"/>
                  </a:cxn>
                  <a:cxn ang="0">
                    <a:pos x="145" y="88"/>
                  </a:cxn>
                  <a:cxn ang="0">
                    <a:pos x="138" y="100"/>
                  </a:cxn>
                  <a:cxn ang="0">
                    <a:pos x="129" y="109"/>
                  </a:cxn>
                  <a:cxn ang="0">
                    <a:pos x="117" y="117"/>
                  </a:cxn>
                  <a:cxn ang="0">
                    <a:pos x="105" y="124"/>
                  </a:cxn>
                  <a:cxn ang="0">
                    <a:pos x="90" y="127"/>
                  </a:cxn>
                  <a:cxn ang="0">
                    <a:pos x="75" y="129"/>
                  </a:cxn>
                  <a:cxn ang="0">
                    <a:pos x="60" y="127"/>
                  </a:cxn>
                  <a:cxn ang="0">
                    <a:pos x="46" y="124"/>
                  </a:cxn>
                  <a:cxn ang="0">
                    <a:pos x="33" y="117"/>
                  </a:cxn>
                  <a:cxn ang="0">
                    <a:pos x="22" y="109"/>
                  </a:cxn>
                  <a:cxn ang="0">
                    <a:pos x="12" y="100"/>
                  </a:cxn>
                  <a:cxn ang="0">
                    <a:pos x="6" y="88"/>
                  </a:cxn>
                  <a:cxn ang="0">
                    <a:pos x="1" y="77"/>
                  </a:cxn>
                  <a:cxn ang="0">
                    <a:pos x="0" y="63"/>
                  </a:cxn>
                  <a:cxn ang="0">
                    <a:pos x="1" y="50"/>
                  </a:cxn>
                  <a:cxn ang="0">
                    <a:pos x="6" y="39"/>
                  </a:cxn>
                  <a:cxn ang="0">
                    <a:pos x="12" y="27"/>
                  </a:cxn>
                  <a:cxn ang="0">
                    <a:pos x="22" y="18"/>
                  </a:cxn>
                  <a:cxn ang="0">
                    <a:pos x="33" y="10"/>
                  </a:cxn>
                  <a:cxn ang="0">
                    <a:pos x="46" y="4"/>
                  </a:cxn>
                  <a:cxn ang="0">
                    <a:pos x="60" y="1"/>
                  </a:cxn>
                  <a:cxn ang="0">
                    <a:pos x="75" y="0"/>
                  </a:cxn>
                </a:cxnLst>
                <a:rect l="0" t="0" r="r" b="b"/>
                <a:pathLst>
                  <a:path w="151" h="129">
                    <a:moveTo>
                      <a:pt x="75" y="0"/>
                    </a:moveTo>
                    <a:lnTo>
                      <a:pt x="90" y="1"/>
                    </a:lnTo>
                    <a:lnTo>
                      <a:pt x="105" y="4"/>
                    </a:lnTo>
                    <a:lnTo>
                      <a:pt x="117" y="10"/>
                    </a:lnTo>
                    <a:lnTo>
                      <a:pt x="129" y="18"/>
                    </a:lnTo>
                    <a:lnTo>
                      <a:pt x="138" y="27"/>
                    </a:lnTo>
                    <a:lnTo>
                      <a:pt x="145" y="39"/>
                    </a:lnTo>
                    <a:lnTo>
                      <a:pt x="150" y="50"/>
                    </a:lnTo>
                    <a:lnTo>
                      <a:pt x="151" y="63"/>
                    </a:lnTo>
                    <a:lnTo>
                      <a:pt x="150" y="77"/>
                    </a:lnTo>
                    <a:lnTo>
                      <a:pt x="145" y="88"/>
                    </a:lnTo>
                    <a:lnTo>
                      <a:pt x="138" y="100"/>
                    </a:lnTo>
                    <a:lnTo>
                      <a:pt x="129" y="109"/>
                    </a:lnTo>
                    <a:lnTo>
                      <a:pt x="117" y="117"/>
                    </a:lnTo>
                    <a:lnTo>
                      <a:pt x="105" y="124"/>
                    </a:lnTo>
                    <a:lnTo>
                      <a:pt x="90" y="127"/>
                    </a:lnTo>
                    <a:lnTo>
                      <a:pt x="75" y="129"/>
                    </a:lnTo>
                    <a:lnTo>
                      <a:pt x="60" y="127"/>
                    </a:lnTo>
                    <a:lnTo>
                      <a:pt x="46" y="124"/>
                    </a:lnTo>
                    <a:lnTo>
                      <a:pt x="33" y="117"/>
                    </a:lnTo>
                    <a:lnTo>
                      <a:pt x="22" y="109"/>
                    </a:lnTo>
                    <a:lnTo>
                      <a:pt x="12" y="100"/>
                    </a:lnTo>
                    <a:lnTo>
                      <a:pt x="6" y="88"/>
                    </a:lnTo>
                    <a:lnTo>
                      <a:pt x="1" y="77"/>
                    </a:lnTo>
                    <a:lnTo>
                      <a:pt x="0" y="63"/>
                    </a:lnTo>
                    <a:lnTo>
                      <a:pt x="1" y="50"/>
                    </a:lnTo>
                    <a:lnTo>
                      <a:pt x="6" y="39"/>
                    </a:lnTo>
                    <a:lnTo>
                      <a:pt x="12" y="27"/>
                    </a:lnTo>
                    <a:lnTo>
                      <a:pt x="22" y="18"/>
                    </a:lnTo>
                    <a:lnTo>
                      <a:pt x="33" y="10"/>
                    </a:lnTo>
                    <a:lnTo>
                      <a:pt x="46" y="4"/>
                    </a:lnTo>
                    <a:lnTo>
                      <a:pt x="60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" name="Freeform 683"/>
              <p:cNvSpPr>
                <a:spLocks/>
              </p:cNvSpPr>
              <p:nvPr/>
            </p:nvSpPr>
            <p:spPr bwMode="auto">
              <a:xfrm>
                <a:off x="875" y="1607"/>
                <a:ext cx="75" cy="6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90" y="2"/>
                  </a:cxn>
                  <a:cxn ang="0">
                    <a:pos x="104" y="5"/>
                  </a:cxn>
                  <a:cxn ang="0">
                    <a:pos x="117" y="11"/>
                  </a:cxn>
                  <a:cxn ang="0">
                    <a:pos x="128" y="19"/>
                  </a:cxn>
                  <a:cxn ang="0">
                    <a:pos x="137" y="28"/>
                  </a:cxn>
                  <a:cxn ang="0">
                    <a:pos x="144" y="40"/>
                  </a:cxn>
                  <a:cxn ang="0">
                    <a:pos x="149" y="51"/>
                  </a:cxn>
                  <a:cxn ang="0">
                    <a:pos x="150" y="64"/>
                  </a:cxn>
                  <a:cxn ang="0">
                    <a:pos x="149" y="77"/>
                  </a:cxn>
                  <a:cxn ang="0">
                    <a:pos x="144" y="89"/>
                  </a:cxn>
                  <a:cxn ang="0">
                    <a:pos x="137" y="100"/>
                  </a:cxn>
                  <a:cxn ang="0">
                    <a:pos x="128" y="110"/>
                  </a:cxn>
                  <a:cxn ang="0">
                    <a:pos x="117" y="117"/>
                  </a:cxn>
                  <a:cxn ang="0">
                    <a:pos x="104" y="124"/>
                  </a:cxn>
                  <a:cxn ang="0">
                    <a:pos x="90" y="127"/>
                  </a:cxn>
                  <a:cxn ang="0">
                    <a:pos x="75" y="128"/>
                  </a:cxn>
                  <a:cxn ang="0">
                    <a:pos x="60" y="127"/>
                  </a:cxn>
                  <a:cxn ang="0">
                    <a:pos x="46" y="124"/>
                  </a:cxn>
                  <a:cxn ang="0">
                    <a:pos x="34" y="117"/>
                  </a:cxn>
                  <a:cxn ang="0">
                    <a:pos x="22" y="110"/>
                  </a:cxn>
                  <a:cxn ang="0">
                    <a:pos x="13" y="100"/>
                  </a:cxn>
                  <a:cxn ang="0">
                    <a:pos x="6" y="89"/>
                  </a:cxn>
                  <a:cxn ang="0">
                    <a:pos x="1" y="77"/>
                  </a:cxn>
                  <a:cxn ang="0">
                    <a:pos x="0" y="64"/>
                  </a:cxn>
                  <a:cxn ang="0">
                    <a:pos x="1" y="51"/>
                  </a:cxn>
                  <a:cxn ang="0">
                    <a:pos x="6" y="40"/>
                  </a:cxn>
                  <a:cxn ang="0">
                    <a:pos x="13" y="28"/>
                  </a:cxn>
                  <a:cxn ang="0">
                    <a:pos x="22" y="19"/>
                  </a:cxn>
                  <a:cxn ang="0">
                    <a:pos x="34" y="11"/>
                  </a:cxn>
                  <a:cxn ang="0">
                    <a:pos x="46" y="5"/>
                  </a:cxn>
                  <a:cxn ang="0">
                    <a:pos x="60" y="2"/>
                  </a:cxn>
                  <a:cxn ang="0">
                    <a:pos x="75" y="0"/>
                  </a:cxn>
                </a:cxnLst>
                <a:rect l="0" t="0" r="r" b="b"/>
                <a:pathLst>
                  <a:path w="150" h="128">
                    <a:moveTo>
                      <a:pt x="75" y="0"/>
                    </a:moveTo>
                    <a:lnTo>
                      <a:pt x="90" y="2"/>
                    </a:lnTo>
                    <a:lnTo>
                      <a:pt x="104" y="5"/>
                    </a:lnTo>
                    <a:lnTo>
                      <a:pt x="117" y="11"/>
                    </a:lnTo>
                    <a:lnTo>
                      <a:pt x="128" y="19"/>
                    </a:lnTo>
                    <a:lnTo>
                      <a:pt x="137" y="28"/>
                    </a:lnTo>
                    <a:lnTo>
                      <a:pt x="144" y="40"/>
                    </a:lnTo>
                    <a:lnTo>
                      <a:pt x="149" y="51"/>
                    </a:lnTo>
                    <a:lnTo>
                      <a:pt x="150" y="64"/>
                    </a:lnTo>
                    <a:lnTo>
                      <a:pt x="149" y="77"/>
                    </a:lnTo>
                    <a:lnTo>
                      <a:pt x="144" y="89"/>
                    </a:lnTo>
                    <a:lnTo>
                      <a:pt x="137" y="100"/>
                    </a:lnTo>
                    <a:lnTo>
                      <a:pt x="128" y="110"/>
                    </a:lnTo>
                    <a:lnTo>
                      <a:pt x="117" y="117"/>
                    </a:lnTo>
                    <a:lnTo>
                      <a:pt x="104" y="124"/>
                    </a:lnTo>
                    <a:lnTo>
                      <a:pt x="90" y="127"/>
                    </a:lnTo>
                    <a:lnTo>
                      <a:pt x="75" y="128"/>
                    </a:lnTo>
                    <a:lnTo>
                      <a:pt x="60" y="127"/>
                    </a:lnTo>
                    <a:lnTo>
                      <a:pt x="46" y="124"/>
                    </a:lnTo>
                    <a:lnTo>
                      <a:pt x="34" y="117"/>
                    </a:lnTo>
                    <a:lnTo>
                      <a:pt x="22" y="110"/>
                    </a:lnTo>
                    <a:lnTo>
                      <a:pt x="13" y="100"/>
                    </a:lnTo>
                    <a:lnTo>
                      <a:pt x="6" y="89"/>
                    </a:lnTo>
                    <a:lnTo>
                      <a:pt x="1" y="77"/>
                    </a:lnTo>
                    <a:lnTo>
                      <a:pt x="0" y="64"/>
                    </a:lnTo>
                    <a:lnTo>
                      <a:pt x="1" y="51"/>
                    </a:lnTo>
                    <a:lnTo>
                      <a:pt x="6" y="40"/>
                    </a:lnTo>
                    <a:lnTo>
                      <a:pt x="13" y="28"/>
                    </a:lnTo>
                    <a:lnTo>
                      <a:pt x="22" y="19"/>
                    </a:lnTo>
                    <a:lnTo>
                      <a:pt x="34" y="11"/>
                    </a:lnTo>
                    <a:lnTo>
                      <a:pt x="46" y="5"/>
                    </a:lnTo>
                    <a:lnTo>
                      <a:pt x="60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" name="Freeform 684"/>
              <p:cNvSpPr>
                <a:spLocks/>
              </p:cNvSpPr>
              <p:nvPr/>
            </p:nvSpPr>
            <p:spPr bwMode="auto">
              <a:xfrm>
                <a:off x="987" y="1590"/>
                <a:ext cx="75" cy="64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90" y="1"/>
                  </a:cxn>
                  <a:cxn ang="0">
                    <a:pos x="105" y="5"/>
                  </a:cxn>
                  <a:cxn ang="0">
                    <a:pos x="117" y="11"/>
                  </a:cxn>
                  <a:cxn ang="0">
                    <a:pos x="129" y="18"/>
                  </a:cxn>
                  <a:cxn ang="0">
                    <a:pos x="138" y="29"/>
                  </a:cxn>
                  <a:cxn ang="0">
                    <a:pos x="145" y="39"/>
                  </a:cxn>
                  <a:cxn ang="0">
                    <a:pos x="149" y="52"/>
                  </a:cxn>
                  <a:cxn ang="0">
                    <a:pos x="151" y="64"/>
                  </a:cxn>
                  <a:cxn ang="0">
                    <a:pos x="149" y="77"/>
                  </a:cxn>
                  <a:cxn ang="0">
                    <a:pos x="145" y="90"/>
                  </a:cxn>
                  <a:cxn ang="0">
                    <a:pos x="138" y="100"/>
                  </a:cxn>
                  <a:cxn ang="0">
                    <a:pos x="129" y="111"/>
                  </a:cxn>
                  <a:cxn ang="0">
                    <a:pos x="117" y="117"/>
                  </a:cxn>
                  <a:cxn ang="0">
                    <a:pos x="105" y="124"/>
                  </a:cxn>
                  <a:cxn ang="0">
                    <a:pos x="90" y="128"/>
                  </a:cxn>
                  <a:cxn ang="0">
                    <a:pos x="75" y="129"/>
                  </a:cxn>
                  <a:cxn ang="0">
                    <a:pos x="60" y="128"/>
                  </a:cxn>
                  <a:cxn ang="0">
                    <a:pos x="46" y="124"/>
                  </a:cxn>
                  <a:cxn ang="0">
                    <a:pos x="33" y="117"/>
                  </a:cxn>
                  <a:cxn ang="0">
                    <a:pos x="22" y="111"/>
                  </a:cxn>
                  <a:cxn ang="0">
                    <a:pos x="12" y="100"/>
                  </a:cxn>
                  <a:cxn ang="0">
                    <a:pos x="5" y="90"/>
                  </a:cxn>
                  <a:cxn ang="0">
                    <a:pos x="1" y="77"/>
                  </a:cxn>
                  <a:cxn ang="0">
                    <a:pos x="0" y="64"/>
                  </a:cxn>
                  <a:cxn ang="0">
                    <a:pos x="1" y="52"/>
                  </a:cxn>
                  <a:cxn ang="0">
                    <a:pos x="5" y="39"/>
                  </a:cxn>
                  <a:cxn ang="0">
                    <a:pos x="12" y="29"/>
                  </a:cxn>
                  <a:cxn ang="0">
                    <a:pos x="22" y="18"/>
                  </a:cxn>
                  <a:cxn ang="0">
                    <a:pos x="33" y="11"/>
                  </a:cxn>
                  <a:cxn ang="0">
                    <a:pos x="46" y="5"/>
                  </a:cxn>
                  <a:cxn ang="0">
                    <a:pos x="60" y="1"/>
                  </a:cxn>
                  <a:cxn ang="0">
                    <a:pos x="75" y="0"/>
                  </a:cxn>
                </a:cxnLst>
                <a:rect l="0" t="0" r="r" b="b"/>
                <a:pathLst>
                  <a:path w="151" h="129">
                    <a:moveTo>
                      <a:pt x="75" y="0"/>
                    </a:moveTo>
                    <a:lnTo>
                      <a:pt x="90" y="1"/>
                    </a:lnTo>
                    <a:lnTo>
                      <a:pt x="105" y="5"/>
                    </a:lnTo>
                    <a:lnTo>
                      <a:pt x="117" y="11"/>
                    </a:lnTo>
                    <a:lnTo>
                      <a:pt x="129" y="18"/>
                    </a:lnTo>
                    <a:lnTo>
                      <a:pt x="138" y="29"/>
                    </a:lnTo>
                    <a:lnTo>
                      <a:pt x="145" y="39"/>
                    </a:lnTo>
                    <a:lnTo>
                      <a:pt x="149" y="52"/>
                    </a:lnTo>
                    <a:lnTo>
                      <a:pt x="151" y="64"/>
                    </a:lnTo>
                    <a:lnTo>
                      <a:pt x="149" y="77"/>
                    </a:lnTo>
                    <a:lnTo>
                      <a:pt x="145" y="90"/>
                    </a:lnTo>
                    <a:lnTo>
                      <a:pt x="138" y="100"/>
                    </a:lnTo>
                    <a:lnTo>
                      <a:pt x="129" y="111"/>
                    </a:lnTo>
                    <a:lnTo>
                      <a:pt x="117" y="117"/>
                    </a:lnTo>
                    <a:lnTo>
                      <a:pt x="105" y="124"/>
                    </a:lnTo>
                    <a:lnTo>
                      <a:pt x="90" y="128"/>
                    </a:lnTo>
                    <a:lnTo>
                      <a:pt x="75" y="129"/>
                    </a:lnTo>
                    <a:lnTo>
                      <a:pt x="60" y="128"/>
                    </a:lnTo>
                    <a:lnTo>
                      <a:pt x="46" y="124"/>
                    </a:lnTo>
                    <a:lnTo>
                      <a:pt x="33" y="117"/>
                    </a:lnTo>
                    <a:lnTo>
                      <a:pt x="22" y="111"/>
                    </a:lnTo>
                    <a:lnTo>
                      <a:pt x="12" y="100"/>
                    </a:lnTo>
                    <a:lnTo>
                      <a:pt x="5" y="90"/>
                    </a:lnTo>
                    <a:lnTo>
                      <a:pt x="1" y="77"/>
                    </a:lnTo>
                    <a:lnTo>
                      <a:pt x="0" y="64"/>
                    </a:lnTo>
                    <a:lnTo>
                      <a:pt x="1" y="52"/>
                    </a:lnTo>
                    <a:lnTo>
                      <a:pt x="5" y="39"/>
                    </a:lnTo>
                    <a:lnTo>
                      <a:pt x="12" y="29"/>
                    </a:lnTo>
                    <a:lnTo>
                      <a:pt x="22" y="18"/>
                    </a:lnTo>
                    <a:lnTo>
                      <a:pt x="33" y="11"/>
                    </a:lnTo>
                    <a:lnTo>
                      <a:pt x="46" y="5"/>
                    </a:lnTo>
                    <a:lnTo>
                      <a:pt x="60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" name="Freeform 685"/>
              <p:cNvSpPr>
                <a:spLocks/>
              </p:cNvSpPr>
              <p:nvPr/>
            </p:nvSpPr>
            <p:spPr bwMode="auto">
              <a:xfrm>
                <a:off x="604" y="1596"/>
                <a:ext cx="62" cy="5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74" y="1"/>
                  </a:cxn>
                  <a:cxn ang="0">
                    <a:pos x="85" y="4"/>
                  </a:cxn>
                  <a:cxn ang="0">
                    <a:pos x="95" y="9"/>
                  </a:cxn>
                  <a:cxn ang="0">
                    <a:pos x="105" y="15"/>
                  </a:cxn>
                  <a:cxn ang="0">
                    <a:pos x="113" y="23"/>
                  </a:cxn>
                  <a:cxn ang="0">
                    <a:pos x="118" y="32"/>
                  </a:cxn>
                  <a:cxn ang="0">
                    <a:pos x="122" y="42"/>
                  </a:cxn>
                  <a:cxn ang="0">
                    <a:pos x="123" y="53"/>
                  </a:cxn>
                  <a:cxn ang="0">
                    <a:pos x="122" y="63"/>
                  </a:cxn>
                  <a:cxn ang="0">
                    <a:pos x="118" y="73"/>
                  </a:cxn>
                  <a:cxn ang="0">
                    <a:pos x="113" y="81"/>
                  </a:cxn>
                  <a:cxn ang="0">
                    <a:pos x="105" y="89"/>
                  </a:cxn>
                  <a:cxn ang="0">
                    <a:pos x="95" y="95"/>
                  </a:cxn>
                  <a:cxn ang="0">
                    <a:pos x="85" y="100"/>
                  </a:cxn>
                  <a:cxn ang="0">
                    <a:pos x="74" y="103"/>
                  </a:cxn>
                  <a:cxn ang="0">
                    <a:pos x="61" y="104"/>
                  </a:cxn>
                  <a:cxn ang="0">
                    <a:pos x="48" y="103"/>
                  </a:cxn>
                  <a:cxn ang="0">
                    <a:pos x="37" y="100"/>
                  </a:cxn>
                  <a:cxn ang="0">
                    <a:pos x="26" y="95"/>
                  </a:cxn>
                  <a:cxn ang="0">
                    <a:pos x="18" y="89"/>
                  </a:cxn>
                  <a:cxn ang="0">
                    <a:pos x="10" y="81"/>
                  </a:cxn>
                  <a:cxn ang="0">
                    <a:pos x="4" y="73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2"/>
                  </a:cxn>
                  <a:cxn ang="0">
                    <a:pos x="4" y="32"/>
                  </a:cxn>
                  <a:cxn ang="0">
                    <a:pos x="10" y="23"/>
                  </a:cxn>
                  <a:cxn ang="0">
                    <a:pos x="18" y="15"/>
                  </a:cxn>
                  <a:cxn ang="0">
                    <a:pos x="26" y="9"/>
                  </a:cxn>
                  <a:cxn ang="0">
                    <a:pos x="37" y="4"/>
                  </a:cxn>
                  <a:cxn ang="0">
                    <a:pos x="48" y="1"/>
                  </a:cxn>
                  <a:cxn ang="0">
                    <a:pos x="61" y="0"/>
                  </a:cxn>
                </a:cxnLst>
                <a:rect l="0" t="0" r="r" b="b"/>
                <a:pathLst>
                  <a:path w="123" h="104">
                    <a:moveTo>
                      <a:pt x="61" y="0"/>
                    </a:moveTo>
                    <a:lnTo>
                      <a:pt x="74" y="1"/>
                    </a:lnTo>
                    <a:lnTo>
                      <a:pt x="85" y="4"/>
                    </a:lnTo>
                    <a:lnTo>
                      <a:pt x="95" y="9"/>
                    </a:lnTo>
                    <a:lnTo>
                      <a:pt x="105" y="15"/>
                    </a:lnTo>
                    <a:lnTo>
                      <a:pt x="113" y="23"/>
                    </a:lnTo>
                    <a:lnTo>
                      <a:pt x="118" y="32"/>
                    </a:lnTo>
                    <a:lnTo>
                      <a:pt x="122" y="42"/>
                    </a:lnTo>
                    <a:lnTo>
                      <a:pt x="123" y="53"/>
                    </a:lnTo>
                    <a:lnTo>
                      <a:pt x="122" y="63"/>
                    </a:lnTo>
                    <a:lnTo>
                      <a:pt x="118" y="73"/>
                    </a:lnTo>
                    <a:lnTo>
                      <a:pt x="113" y="81"/>
                    </a:lnTo>
                    <a:lnTo>
                      <a:pt x="105" y="89"/>
                    </a:lnTo>
                    <a:lnTo>
                      <a:pt x="95" y="95"/>
                    </a:lnTo>
                    <a:lnTo>
                      <a:pt x="85" y="100"/>
                    </a:lnTo>
                    <a:lnTo>
                      <a:pt x="74" y="103"/>
                    </a:lnTo>
                    <a:lnTo>
                      <a:pt x="61" y="104"/>
                    </a:lnTo>
                    <a:lnTo>
                      <a:pt x="48" y="103"/>
                    </a:lnTo>
                    <a:lnTo>
                      <a:pt x="37" y="100"/>
                    </a:lnTo>
                    <a:lnTo>
                      <a:pt x="26" y="95"/>
                    </a:lnTo>
                    <a:lnTo>
                      <a:pt x="18" y="89"/>
                    </a:lnTo>
                    <a:lnTo>
                      <a:pt x="10" y="81"/>
                    </a:lnTo>
                    <a:lnTo>
                      <a:pt x="4" y="73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2"/>
                    </a:lnTo>
                    <a:lnTo>
                      <a:pt x="4" y="32"/>
                    </a:lnTo>
                    <a:lnTo>
                      <a:pt x="10" y="23"/>
                    </a:lnTo>
                    <a:lnTo>
                      <a:pt x="18" y="15"/>
                    </a:lnTo>
                    <a:lnTo>
                      <a:pt x="26" y="9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" name="Freeform 686"/>
              <p:cNvSpPr>
                <a:spLocks/>
              </p:cNvSpPr>
              <p:nvPr/>
            </p:nvSpPr>
            <p:spPr bwMode="auto">
              <a:xfrm>
                <a:off x="714" y="1615"/>
                <a:ext cx="63" cy="5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74" y="1"/>
                  </a:cxn>
                  <a:cxn ang="0">
                    <a:pos x="85" y="4"/>
                  </a:cxn>
                  <a:cxn ang="0">
                    <a:pos x="97" y="9"/>
                  </a:cxn>
                  <a:cxn ang="0">
                    <a:pos x="106" y="15"/>
                  </a:cxn>
                  <a:cxn ang="0">
                    <a:pos x="114" y="23"/>
                  </a:cxn>
                  <a:cxn ang="0">
                    <a:pos x="120" y="31"/>
                  </a:cxn>
                  <a:cxn ang="0">
                    <a:pos x="123" y="41"/>
                  </a:cxn>
                  <a:cxn ang="0">
                    <a:pos x="124" y="51"/>
                  </a:cxn>
                  <a:cxn ang="0">
                    <a:pos x="123" y="62"/>
                  </a:cxn>
                  <a:cxn ang="0">
                    <a:pos x="120" y="72"/>
                  </a:cxn>
                  <a:cxn ang="0">
                    <a:pos x="114" y="81"/>
                  </a:cxn>
                  <a:cxn ang="0">
                    <a:pos x="106" y="88"/>
                  </a:cxn>
                  <a:cxn ang="0">
                    <a:pos x="97" y="95"/>
                  </a:cxn>
                  <a:cxn ang="0">
                    <a:pos x="85" y="100"/>
                  </a:cxn>
                  <a:cxn ang="0">
                    <a:pos x="74" y="103"/>
                  </a:cxn>
                  <a:cxn ang="0">
                    <a:pos x="61" y="104"/>
                  </a:cxn>
                  <a:cxn ang="0">
                    <a:pos x="48" y="103"/>
                  </a:cxn>
                  <a:cxn ang="0">
                    <a:pos x="37" y="100"/>
                  </a:cxn>
                  <a:cxn ang="0">
                    <a:pos x="26" y="95"/>
                  </a:cxn>
                  <a:cxn ang="0">
                    <a:pos x="18" y="88"/>
                  </a:cxn>
                  <a:cxn ang="0">
                    <a:pos x="10" y="81"/>
                  </a:cxn>
                  <a:cxn ang="0">
                    <a:pos x="4" y="72"/>
                  </a:cxn>
                  <a:cxn ang="0">
                    <a:pos x="1" y="62"/>
                  </a:cxn>
                  <a:cxn ang="0">
                    <a:pos x="0" y="51"/>
                  </a:cxn>
                  <a:cxn ang="0">
                    <a:pos x="1" y="41"/>
                  </a:cxn>
                  <a:cxn ang="0">
                    <a:pos x="4" y="31"/>
                  </a:cxn>
                  <a:cxn ang="0">
                    <a:pos x="10" y="23"/>
                  </a:cxn>
                  <a:cxn ang="0">
                    <a:pos x="18" y="15"/>
                  </a:cxn>
                  <a:cxn ang="0">
                    <a:pos x="26" y="9"/>
                  </a:cxn>
                  <a:cxn ang="0">
                    <a:pos x="37" y="4"/>
                  </a:cxn>
                  <a:cxn ang="0">
                    <a:pos x="48" y="1"/>
                  </a:cxn>
                  <a:cxn ang="0">
                    <a:pos x="61" y="0"/>
                  </a:cxn>
                </a:cxnLst>
                <a:rect l="0" t="0" r="r" b="b"/>
                <a:pathLst>
                  <a:path w="124" h="104">
                    <a:moveTo>
                      <a:pt x="61" y="0"/>
                    </a:moveTo>
                    <a:lnTo>
                      <a:pt x="74" y="1"/>
                    </a:lnTo>
                    <a:lnTo>
                      <a:pt x="85" y="4"/>
                    </a:lnTo>
                    <a:lnTo>
                      <a:pt x="97" y="9"/>
                    </a:lnTo>
                    <a:lnTo>
                      <a:pt x="106" y="15"/>
                    </a:lnTo>
                    <a:lnTo>
                      <a:pt x="114" y="23"/>
                    </a:lnTo>
                    <a:lnTo>
                      <a:pt x="120" y="31"/>
                    </a:lnTo>
                    <a:lnTo>
                      <a:pt x="123" y="41"/>
                    </a:lnTo>
                    <a:lnTo>
                      <a:pt x="124" y="51"/>
                    </a:lnTo>
                    <a:lnTo>
                      <a:pt x="123" y="62"/>
                    </a:lnTo>
                    <a:lnTo>
                      <a:pt x="120" y="72"/>
                    </a:lnTo>
                    <a:lnTo>
                      <a:pt x="114" y="81"/>
                    </a:lnTo>
                    <a:lnTo>
                      <a:pt x="106" y="88"/>
                    </a:lnTo>
                    <a:lnTo>
                      <a:pt x="97" y="95"/>
                    </a:lnTo>
                    <a:lnTo>
                      <a:pt x="85" y="100"/>
                    </a:lnTo>
                    <a:lnTo>
                      <a:pt x="74" y="103"/>
                    </a:lnTo>
                    <a:lnTo>
                      <a:pt x="61" y="104"/>
                    </a:lnTo>
                    <a:lnTo>
                      <a:pt x="48" y="103"/>
                    </a:lnTo>
                    <a:lnTo>
                      <a:pt x="37" y="100"/>
                    </a:lnTo>
                    <a:lnTo>
                      <a:pt x="26" y="95"/>
                    </a:lnTo>
                    <a:lnTo>
                      <a:pt x="18" y="88"/>
                    </a:lnTo>
                    <a:lnTo>
                      <a:pt x="10" y="81"/>
                    </a:lnTo>
                    <a:lnTo>
                      <a:pt x="4" y="72"/>
                    </a:lnTo>
                    <a:lnTo>
                      <a:pt x="1" y="62"/>
                    </a:lnTo>
                    <a:lnTo>
                      <a:pt x="0" y="51"/>
                    </a:lnTo>
                    <a:lnTo>
                      <a:pt x="1" y="41"/>
                    </a:lnTo>
                    <a:lnTo>
                      <a:pt x="4" y="31"/>
                    </a:lnTo>
                    <a:lnTo>
                      <a:pt x="10" y="23"/>
                    </a:lnTo>
                    <a:lnTo>
                      <a:pt x="18" y="15"/>
                    </a:lnTo>
                    <a:lnTo>
                      <a:pt x="26" y="9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" name="Freeform 687"/>
              <p:cNvSpPr>
                <a:spLocks/>
              </p:cNvSpPr>
              <p:nvPr/>
            </p:nvSpPr>
            <p:spPr bwMode="auto">
              <a:xfrm>
                <a:off x="894" y="1622"/>
                <a:ext cx="61" cy="5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5" y="2"/>
                  </a:cxn>
                  <a:cxn ang="0">
                    <a:pos x="86" y="5"/>
                  </a:cxn>
                  <a:cxn ang="0">
                    <a:pos x="97" y="10"/>
                  </a:cxn>
                  <a:cxn ang="0">
                    <a:pos x="105" y="17"/>
                  </a:cxn>
                  <a:cxn ang="0">
                    <a:pos x="113" y="23"/>
                  </a:cxn>
                  <a:cxn ang="0">
                    <a:pos x="119" y="33"/>
                  </a:cxn>
                  <a:cxn ang="0">
                    <a:pos x="122" y="43"/>
                  </a:cxn>
                  <a:cxn ang="0">
                    <a:pos x="123" y="53"/>
                  </a:cxn>
                  <a:cxn ang="0">
                    <a:pos x="122" y="64"/>
                  </a:cxn>
                  <a:cxn ang="0">
                    <a:pos x="119" y="74"/>
                  </a:cxn>
                  <a:cxn ang="0">
                    <a:pos x="113" y="82"/>
                  </a:cxn>
                  <a:cxn ang="0">
                    <a:pos x="105" y="90"/>
                  </a:cxn>
                  <a:cxn ang="0">
                    <a:pos x="97" y="96"/>
                  </a:cxn>
                  <a:cxn ang="0">
                    <a:pos x="86" y="101"/>
                  </a:cxn>
                  <a:cxn ang="0">
                    <a:pos x="75" y="104"/>
                  </a:cxn>
                  <a:cxn ang="0">
                    <a:pos x="62" y="105"/>
                  </a:cxn>
                  <a:cxn ang="0">
                    <a:pos x="50" y="104"/>
                  </a:cxn>
                  <a:cxn ang="0">
                    <a:pos x="38" y="101"/>
                  </a:cxn>
                  <a:cxn ang="0">
                    <a:pos x="28" y="96"/>
                  </a:cxn>
                  <a:cxn ang="0">
                    <a:pos x="19" y="90"/>
                  </a:cxn>
                  <a:cxn ang="0">
                    <a:pos x="10" y="82"/>
                  </a:cxn>
                  <a:cxn ang="0">
                    <a:pos x="5" y="74"/>
                  </a:cxn>
                  <a:cxn ang="0">
                    <a:pos x="1" y="64"/>
                  </a:cxn>
                  <a:cxn ang="0">
                    <a:pos x="0" y="53"/>
                  </a:cxn>
                  <a:cxn ang="0">
                    <a:pos x="1" y="43"/>
                  </a:cxn>
                  <a:cxn ang="0">
                    <a:pos x="5" y="33"/>
                  </a:cxn>
                  <a:cxn ang="0">
                    <a:pos x="10" y="23"/>
                  </a:cxn>
                  <a:cxn ang="0">
                    <a:pos x="19" y="17"/>
                  </a:cxn>
                  <a:cxn ang="0">
                    <a:pos x="28" y="10"/>
                  </a:cxn>
                  <a:cxn ang="0">
                    <a:pos x="38" y="5"/>
                  </a:cxn>
                  <a:cxn ang="0">
                    <a:pos x="50" y="2"/>
                  </a:cxn>
                  <a:cxn ang="0">
                    <a:pos x="62" y="0"/>
                  </a:cxn>
                </a:cxnLst>
                <a:rect l="0" t="0" r="r" b="b"/>
                <a:pathLst>
                  <a:path w="123" h="105">
                    <a:moveTo>
                      <a:pt x="62" y="0"/>
                    </a:moveTo>
                    <a:lnTo>
                      <a:pt x="75" y="2"/>
                    </a:lnTo>
                    <a:lnTo>
                      <a:pt x="86" y="5"/>
                    </a:lnTo>
                    <a:lnTo>
                      <a:pt x="97" y="10"/>
                    </a:lnTo>
                    <a:lnTo>
                      <a:pt x="105" y="17"/>
                    </a:lnTo>
                    <a:lnTo>
                      <a:pt x="113" y="23"/>
                    </a:lnTo>
                    <a:lnTo>
                      <a:pt x="119" y="33"/>
                    </a:lnTo>
                    <a:lnTo>
                      <a:pt x="122" y="43"/>
                    </a:lnTo>
                    <a:lnTo>
                      <a:pt x="123" y="53"/>
                    </a:lnTo>
                    <a:lnTo>
                      <a:pt x="122" y="64"/>
                    </a:lnTo>
                    <a:lnTo>
                      <a:pt x="119" y="74"/>
                    </a:lnTo>
                    <a:lnTo>
                      <a:pt x="113" y="82"/>
                    </a:lnTo>
                    <a:lnTo>
                      <a:pt x="105" y="90"/>
                    </a:lnTo>
                    <a:lnTo>
                      <a:pt x="97" y="96"/>
                    </a:lnTo>
                    <a:lnTo>
                      <a:pt x="86" y="101"/>
                    </a:lnTo>
                    <a:lnTo>
                      <a:pt x="75" y="104"/>
                    </a:lnTo>
                    <a:lnTo>
                      <a:pt x="62" y="105"/>
                    </a:lnTo>
                    <a:lnTo>
                      <a:pt x="50" y="104"/>
                    </a:lnTo>
                    <a:lnTo>
                      <a:pt x="38" y="101"/>
                    </a:lnTo>
                    <a:lnTo>
                      <a:pt x="28" y="96"/>
                    </a:lnTo>
                    <a:lnTo>
                      <a:pt x="19" y="90"/>
                    </a:lnTo>
                    <a:lnTo>
                      <a:pt x="10" y="82"/>
                    </a:lnTo>
                    <a:lnTo>
                      <a:pt x="5" y="74"/>
                    </a:lnTo>
                    <a:lnTo>
                      <a:pt x="1" y="64"/>
                    </a:lnTo>
                    <a:lnTo>
                      <a:pt x="0" y="53"/>
                    </a:lnTo>
                    <a:lnTo>
                      <a:pt x="1" y="43"/>
                    </a:lnTo>
                    <a:lnTo>
                      <a:pt x="5" y="33"/>
                    </a:lnTo>
                    <a:lnTo>
                      <a:pt x="10" y="23"/>
                    </a:lnTo>
                    <a:lnTo>
                      <a:pt x="19" y="17"/>
                    </a:lnTo>
                    <a:lnTo>
                      <a:pt x="28" y="10"/>
                    </a:lnTo>
                    <a:lnTo>
                      <a:pt x="38" y="5"/>
                    </a:lnTo>
                    <a:lnTo>
                      <a:pt x="50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" name="Freeform 688"/>
              <p:cNvSpPr>
                <a:spLocks/>
              </p:cNvSpPr>
              <p:nvPr/>
            </p:nvSpPr>
            <p:spPr bwMode="auto">
              <a:xfrm>
                <a:off x="1006" y="1605"/>
                <a:ext cx="61" cy="52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73" y="1"/>
                  </a:cxn>
                  <a:cxn ang="0">
                    <a:pos x="85" y="4"/>
                  </a:cxn>
                  <a:cxn ang="0">
                    <a:pos x="95" y="9"/>
                  </a:cxn>
                  <a:cxn ang="0">
                    <a:pos x="103" y="16"/>
                  </a:cxn>
                  <a:cxn ang="0">
                    <a:pos x="111" y="23"/>
                  </a:cxn>
                  <a:cxn ang="0">
                    <a:pos x="117" y="32"/>
                  </a:cxn>
                  <a:cxn ang="0">
                    <a:pos x="121" y="43"/>
                  </a:cxn>
                  <a:cxn ang="0">
                    <a:pos x="122" y="53"/>
                  </a:cxn>
                  <a:cxn ang="0">
                    <a:pos x="121" y="63"/>
                  </a:cxn>
                  <a:cxn ang="0">
                    <a:pos x="117" y="74"/>
                  </a:cxn>
                  <a:cxn ang="0">
                    <a:pos x="111" y="82"/>
                  </a:cxn>
                  <a:cxn ang="0">
                    <a:pos x="103" y="90"/>
                  </a:cxn>
                  <a:cxn ang="0">
                    <a:pos x="95" y="96"/>
                  </a:cxn>
                  <a:cxn ang="0">
                    <a:pos x="85" y="100"/>
                  </a:cxn>
                  <a:cxn ang="0">
                    <a:pos x="73" y="104"/>
                  </a:cxn>
                  <a:cxn ang="0">
                    <a:pos x="61" y="105"/>
                  </a:cxn>
                  <a:cxn ang="0">
                    <a:pos x="48" y="104"/>
                  </a:cxn>
                  <a:cxn ang="0">
                    <a:pos x="37" y="100"/>
                  </a:cxn>
                  <a:cxn ang="0">
                    <a:pos x="26" y="96"/>
                  </a:cxn>
                  <a:cxn ang="0">
                    <a:pos x="18" y="90"/>
                  </a:cxn>
                  <a:cxn ang="0">
                    <a:pos x="10" y="82"/>
                  </a:cxn>
                  <a:cxn ang="0">
                    <a:pos x="4" y="74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3"/>
                  </a:cxn>
                  <a:cxn ang="0">
                    <a:pos x="4" y="32"/>
                  </a:cxn>
                  <a:cxn ang="0">
                    <a:pos x="10" y="23"/>
                  </a:cxn>
                  <a:cxn ang="0">
                    <a:pos x="18" y="16"/>
                  </a:cxn>
                  <a:cxn ang="0">
                    <a:pos x="26" y="9"/>
                  </a:cxn>
                  <a:cxn ang="0">
                    <a:pos x="37" y="4"/>
                  </a:cxn>
                  <a:cxn ang="0">
                    <a:pos x="48" y="1"/>
                  </a:cxn>
                  <a:cxn ang="0">
                    <a:pos x="61" y="0"/>
                  </a:cxn>
                </a:cxnLst>
                <a:rect l="0" t="0" r="r" b="b"/>
                <a:pathLst>
                  <a:path w="122" h="105">
                    <a:moveTo>
                      <a:pt x="61" y="0"/>
                    </a:moveTo>
                    <a:lnTo>
                      <a:pt x="73" y="1"/>
                    </a:lnTo>
                    <a:lnTo>
                      <a:pt x="85" y="4"/>
                    </a:lnTo>
                    <a:lnTo>
                      <a:pt x="95" y="9"/>
                    </a:lnTo>
                    <a:lnTo>
                      <a:pt x="103" y="16"/>
                    </a:lnTo>
                    <a:lnTo>
                      <a:pt x="111" y="23"/>
                    </a:lnTo>
                    <a:lnTo>
                      <a:pt x="117" y="32"/>
                    </a:lnTo>
                    <a:lnTo>
                      <a:pt x="121" y="43"/>
                    </a:lnTo>
                    <a:lnTo>
                      <a:pt x="122" y="53"/>
                    </a:lnTo>
                    <a:lnTo>
                      <a:pt x="121" y="63"/>
                    </a:lnTo>
                    <a:lnTo>
                      <a:pt x="117" y="74"/>
                    </a:lnTo>
                    <a:lnTo>
                      <a:pt x="111" y="82"/>
                    </a:lnTo>
                    <a:lnTo>
                      <a:pt x="103" y="90"/>
                    </a:lnTo>
                    <a:lnTo>
                      <a:pt x="95" y="96"/>
                    </a:lnTo>
                    <a:lnTo>
                      <a:pt x="85" y="100"/>
                    </a:lnTo>
                    <a:lnTo>
                      <a:pt x="73" y="104"/>
                    </a:lnTo>
                    <a:lnTo>
                      <a:pt x="61" y="105"/>
                    </a:lnTo>
                    <a:lnTo>
                      <a:pt x="48" y="104"/>
                    </a:lnTo>
                    <a:lnTo>
                      <a:pt x="37" y="100"/>
                    </a:lnTo>
                    <a:lnTo>
                      <a:pt x="26" y="96"/>
                    </a:lnTo>
                    <a:lnTo>
                      <a:pt x="18" y="90"/>
                    </a:lnTo>
                    <a:lnTo>
                      <a:pt x="10" y="82"/>
                    </a:lnTo>
                    <a:lnTo>
                      <a:pt x="4" y="74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3"/>
                    </a:lnTo>
                    <a:lnTo>
                      <a:pt x="4" y="32"/>
                    </a:lnTo>
                    <a:lnTo>
                      <a:pt x="10" y="23"/>
                    </a:lnTo>
                    <a:lnTo>
                      <a:pt x="18" y="16"/>
                    </a:lnTo>
                    <a:lnTo>
                      <a:pt x="26" y="9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" name="Freeform 689"/>
              <p:cNvSpPr>
                <a:spLocks/>
              </p:cNvSpPr>
              <p:nvPr/>
            </p:nvSpPr>
            <p:spPr bwMode="auto">
              <a:xfrm>
                <a:off x="596" y="1586"/>
                <a:ext cx="62" cy="5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4" y="1"/>
                  </a:cxn>
                  <a:cxn ang="0">
                    <a:pos x="86" y="4"/>
                  </a:cxn>
                  <a:cxn ang="0">
                    <a:pos x="96" y="9"/>
                  </a:cxn>
                  <a:cxn ang="0">
                    <a:pos x="105" y="16"/>
                  </a:cxn>
                  <a:cxn ang="0">
                    <a:pos x="114" y="23"/>
                  </a:cxn>
                  <a:cxn ang="0">
                    <a:pos x="119" y="32"/>
                  </a:cxn>
                  <a:cxn ang="0">
                    <a:pos x="123" y="42"/>
                  </a:cxn>
                  <a:cxn ang="0">
                    <a:pos x="124" y="53"/>
                  </a:cxn>
                  <a:cxn ang="0">
                    <a:pos x="123" y="63"/>
                  </a:cxn>
                  <a:cxn ang="0">
                    <a:pos x="119" y="74"/>
                  </a:cxn>
                  <a:cxn ang="0">
                    <a:pos x="114" y="82"/>
                  </a:cxn>
                  <a:cxn ang="0">
                    <a:pos x="105" y="90"/>
                  </a:cxn>
                  <a:cxn ang="0">
                    <a:pos x="96" y="95"/>
                  </a:cxn>
                  <a:cxn ang="0">
                    <a:pos x="86" y="100"/>
                  </a:cxn>
                  <a:cxn ang="0">
                    <a:pos x="74" y="104"/>
                  </a:cxn>
                  <a:cxn ang="0">
                    <a:pos x="62" y="105"/>
                  </a:cxn>
                  <a:cxn ang="0">
                    <a:pos x="49" y="104"/>
                  </a:cxn>
                  <a:cxn ang="0">
                    <a:pos x="38" y="100"/>
                  </a:cxn>
                  <a:cxn ang="0">
                    <a:pos x="27" y="95"/>
                  </a:cxn>
                  <a:cxn ang="0">
                    <a:pos x="18" y="90"/>
                  </a:cxn>
                  <a:cxn ang="0">
                    <a:pos x="10" y="82"/>
                  </a:cxn>
                  <a:cxn ang="0">
                    <a:pos x="4" y="74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2"/>
                  </a:cxn>
                  <a:cxn ang="0">
                    <a:pos x="4" y="32"/>
                  </a:cxn>
                  <a:cxn ang="0">
                    <a:pos x="10" y="23"/>
                  </a:cxn>
                  <a:cxn ang="0">
                    <a:pos x="18" y="16"/>
                  </a:cxn>
                  <a:cxn ang="0">
                    <a:pos x="27" y="9"/>
                  </a:cxn>
                  <a:cxn ang="0">
                    <a:pos x="38" y="4"/>
                  </a:cxn>
                  <a:cxn ang="0">
                    <a:pos x="49" y="1"/>
                  </a:cxn>
                  <a:cxn ang="0">
                    <a:pos x="62" y="0"/>
                  </a:cxn>
                </a:cxnLst>
                <a:rect l="0" t="0" r="r" b="b"/>
                <a:pathLst>
                  <a:path w="124" h="105">
                    <a:moveTo>
                      <a:pt x="62" y="0"/>
                    </a:moveTo>
                    <a:lnTo>
                      <a:pt x="74" y="1"/>
                    </a:lnTo>
                    <a:lnTo>
                      <a:pt x="86" y="4"/>
                    </a:lnTo>
                    <a:lnTo>
                      <a:pt x="96" y="9"/>
                    </a:lnTo>
                    <a:lnTo>
                      <a:pt x="105" y="16"/>
                    </a:lnTo>
                    <a:lnTo>
                      <a:pt x="114" y="23"/>
                    </a:lnTo>
                    <a:lnTo>
                      <a:pt x="119" y="32"/>
                    </a:lnTo>
                    <a:lnTo>
                      <a:pt x="123" y="42"/>
                    </a:lnTo>
                    <a:lnTo>
                      <a:pt x="124" y="53"/>
                    </a:lnTo>
                    <a:lnTo>
                      <a:pt x="123" y="63"/>
                    </a:lnTo>
                    <a:lnTo>
                      <a:pt x="119" y="74"/>
                    </a:lnTo>
                    <a:lnTo>
                      <a:pt x="114" y="82"/>
                    </a:lnTo>
                    <a:lnTo>
                      <a:pt x="105" y="90"/>
                    </a:lnTo>
                    <a:lnTo>
                      <a:pt x="96" y="95"/>
                    </a:lnTo>
                    <a:lnTo>
                      <a:pt x="86" y="100"/>
                    </a:lnTo>
                    <a:lnTo>
                      <a:pt x="74" y="104"/>
                    </a:lnTo>
                    <a:lnTo>
                      <a:pt x="62" y="105"/>
                    </a:lnTo>
                    <a:lnTo>
                      <a:pt x="49" y="104"/>
                    </a:lnTo>
                    <a:lnTo>
                      <a:pt x="38" y="100"/>
                    </a:lnTo>
                    <a:lnTo>
                      <a:pt x="27" y="95"/>
                    </a:lnTo>
                    <a:lnTo>
                      <a:pt x="18" y="90"/>
                    </a:lnTo>
                    <a:lnTo>
                      <a:pt x="10" y="82"/>
                    </a:lnTo>
                    <a:lnTo>
                      <a:pt x="4" y="74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2"/>
                    </a:lnTo>
                    <a:lnTo>
                      <a:pt x="4" y="32"/>
                    </a:lnTo>
                    <a:lnTo>
                      <a:pt x="10" y="23"/>
                    </a:lnTo>
                    <a:lnTo>
                      <a:pt x="18" y="16"/>
                    </a:lnTo>
                    <a:lnTo>
                      <a:pt x="27" y="9"/>
                    </a:lnTo>
                    <a:lnTo>
                      <a:pt x="38" y="4"/>
                    </a:lnTo>
                    <a:lnTo>
                      <a:pt x="4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Freeform 690"/>
              <p:cNvSpPr>
                <a:spLocks/>
              </p:cNvSpPr>
              <p:nvPr/>
            </p:nvSpPr>
            <p:spPr bwMode="auto">
              <a:xfrm>
                <a:off x="706" y="1605"/>
                <a:ext cx="61" cy="5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4" y="1"/>
                  </a:cxn>
                  <a:cxn ang="0">
                    <a:pos x="86" y="4"/>
                  </a:cxn>
                  <a:cxn ang="0">
                    <a:pos x="96" y="9"/>
                  </a:cxn>
                  <a:cxn ang="0">
                    <a:pos x="104" y="15"/>
                  </a:cxn>
                  <a:cxn ang="0">
                    <a:pos x="112" y="23"/>
                  </a:cxn>
                  <a:cxn ang="0">
                    <a:pos x="118" y="31"/>
                  </a:cxn>
                  <a:cxn ang="0">
                    <a:pos x="122" y="41"/>
                  </a:cxn>
                  <a:cxn ang="0">
                    <a:pos x="123" y="52"/>
                  </a:cxn>
                  <a:cxn ang="0">
                    <a:pos x="122" y="62"/>
                  </a:cxn>
                  <a:cxn ang="0">
                    <a:pos x="118" y="72"/>
                  </a:cxn>
                  <a:cxn ang="0">
                    <a:pos x="112" y="82"/>
                  </a:cxn>
                  <a:cxn ang="0">
                    <a:pos x="104" y="90"/>
                  </a:cxn>
                  <a:cxn ang="0">
                    <a:pos x="96" y="96"/>
                  </a:cxn>
                  <a:cxn ang="0">
                    <a:pos x="86" y="100"/>
                  </a:cxn>
                  <a:cxn ang="0">
                    <a:pos x="74" y="104"/>
                  </a:cxn>
                  <a:cxn ang="0">
                    <a:pos x="62" y="105"/>
                  </a:cxn>
                  <a:cxn ang="0">
                    <a:pos x="49" y="104"/>
                  </a:cxn>
                  <a:cxn ang="0">
                    <a:pos x="38" y="100"/>
                  </a:cxn>
                  <a:cxn ang="0">
                    <a:pos x="27" y="96"/>
                  </a:cxn>
                  <a:cxn ang="0">
                    <a:pos x="18" y="90"/>
                  </a:cxn>
                  <a:cxn ang="0">
                    <a:pos x="10" y="82"/>
                  </a:cxn>
                  <a:cxn ang="0">
                    <a:pos x="4" y="72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1" y="41"/>
                  </a:cxn>
                  <a:cxn ang="0">
                    <a:pos x="4" y="31"/>
                  </a:cxn>
                  <a:cxn ang="0">
                    <a:pos x="10" y="23"/>
                  </a:cxn>
                  <a:cxn ang="0">
                    <a:pos x="18" y="15"/>
                  </a:cxn>
                  <a:cxn ang="0">
                    <a:pos x="27" y="9"/>
                  </a:cxn>
                  <a:cxn ang="0">
                    <a:pos x="38" y="4"/>
                  </a:cxn>
                  <a:cxn ang="0">
                    <a:pos x="49" y="1"/>
                  </a:cxn>
                  <a:cxn ang="0">
                    <a:pos x="62" y="0"/>
                  </a:cxn>
                </a:cxnLst>
                <a:rect l="0" t="0" r="r" b="b"/>
                <a:pathLst>
                  <a:path w="123" h="105">
                    <a:moveTo>
                      <a:pt x="62" y="0"/>
                    </a:moveTo>
                    <a:lnTo>
                      <a:pt x="74" y="1"/>
                    </a:lnTo>
                    <a:lnTo>
                      <a:pt x="86" y="4"/>
                    </a:lnTo>
                    <a:lnTo>
                      <a:pt x="96" y="9"/>
                    </a:lnTo>
                    <a:lnTo>
                      <a:pt x="104" y="15"/>
                    </a:lnTo>
                    <a:lnTo>
                      <a:pt x="112" y="23"/>
                    </a:lnTo>
                    <a:lnTo>
                      <a:pt x="118" y="31"/>
                    </a:lnTo>
                    <a:lnTo>
                      <a:pt x="122" y="41"/>
                    </a:lnTo>
                    <a:lnTo>
                      <a:pt x="123" y="52"/>
                    </a:lnTo>
                    <a:lnTo>
                      <a:pt x="122" y="62"/>
                    </a:lnTo>
                    <a:lnTo>
                      <a:pt x="118" y="72"/>
                    </a:lnTo>
                    <a:lnTo>
                      <a:pt x="112" y="82"/>
                    </a:lnTo>
                    <a:lnTo>
                      <a:pt x="104" y="90"/>
                    </a:lnTo>
                    <a:lnTo>
                      <a:pt x="96" y="96"/>
                    </a:lnTo>
                    <a:lnTo>
                      <a:pt x="86" y="100"/>
                    </a:lnTo>
                    <a:lnTo>
                      <a:pt x="74" y="104"/>
                    </a:lnTo>
                    <a:lnTo>
                      <a:pt x="62" y="105"/>
                    </a:lnTo>
                    <a:lnTo>
                      <a:pt x="49" y="104"/>
                    </a:lnTo>
                    <a:lnTo>
                      <a:pt x="38" y="100"/>
                    </a:lnTo>
                    <a:lnTo>
                      <a:pt x="27" y="96"/>
                    </a:lnTo>
                    <a:lnTo>
                      <a:pt x="18" y="90"/>
                    </a:lnTo>
                    <a:lnTo>
                      <a:pt x="10" y="82"/>
                    </a:lnTo>
                    <a:lnTo>
                      <a:pt x="4" y="7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1" y="41"/>
                    </a:lnTo>
                    <a:lnTo>
                      <a:pt x="4" y="31"/>
                    </a:lnTo>
                    <a:lnTo>
                      <a:pt x="10" y="23"/>
                    </a:lnTo>
                    <a:lnTo>
                      <a:pt x="18" y="15"/>
                    </a:lnTo>
                    <a:lnTo>
                      <a:pt x="27" y="9"/>
                    </a:lnTo>
                    <a:lnTo>
                      <a:pt x="38" y="4"/>
                    </a:lnTo>
                    <a:lnTo>
                      <a:pt x="4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" name="Freeform 691"/>
              <p:cNvSpPr>
                <a:spLocks/>
              </p:cNvSpPr>
              <p:nvPr/>
            </p:nvSpPr>
            <p:spPr bwMode="auto">
              <a:xfrm>
                <a:off x="885" y="1612"/>
                <a:ext cx="62" cy="52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74" y="1"/>
                  </a:cxn>
                  <a:cxn ang="0">
                    <a:pos x="85" y="4"/>
                  </a:cxn>
                  <a:cxn ang="0">
                    <a:pos x="96" y="9"/>
                  </a:cxn>
                  <a:cxn ang="0">
                    <a:pos x="104" y="15"/>
                  </a:cxn>
                  <a:cxn ang="0">
                    <a:pos x="112" y="23"/>
                  </a:cxn>
                  <a:cxn ang="0">
                    <a:pos x="117" y="31"/>
                  </a:cxn>
                  <a:cxn ang="0">
                    <a:pos x="121" y="41"/>
                  </a:cxn>
                  <a:cxn ang="0">
                    <a:pos x="122" y="52"/>
                  </a:cxn>
                  <a:cxn ang="0">
                    <a:pos x="121" y="62"/>
                  </a:cxn>
                  <a:cxn ang="0">
                    <a:pos x="117" y="72"/>
                  </a:cxn>
                  <a:cxn ang="0">
                    <a:pos x="112" y="81"/>
                  </a:cxn>
                  <a:cxn ang="0">
                    <a:pos x="104" y="89"/>
                  </a:cxn>
                  <a:cxn ang="0">
                    <a:pos x="96" y="94"/>
                  </a:cxn>
                  <a:cxn ang="0">
                    <a:pos x="85" y="99"/>
                  </a:cxn>
                  <a:cxn ang="0">
                    <a:pos x="74" y="102"/>
                  </a:cxn>
                  <a:cxn ang="0">
                    <a:pos x="61" y="104"/>
                  </a:cxn>
                  <a:cxn ang="0">
                    <a:pos x="48" y="102"/>
                  </a:cxn>
                  <a:cxn ang="0">
                    <a:pos x="37" y="99"/>
                  </a:cxn>
                  <a:cxn ang="0">
                    <a:pos x="26" y="94"/>
                  </a:cxn>
                  <a:cxn ang="0">
                    <a:pos x="18" y="89"/>
                  </a:cxn>
                  <a:cxn ang="0">
                    <a:pos x="10" y="81"/>
                  </a:cxn>
                  <a:cxn ang="0">
                    <a:pos x="5" y="72"/>
                  </a:cxn>
                  <a:cxn ang="0">
                    <a:pos x="1" y="62"/>
                  </a:cxn>
                  <a:cxn ang="0">
                    <a:pos x="0" y="52"/>
                  </a:cxn>
                  <a:cxn ang="0">
                    <a:pos x="1" y="41"/>
                  </a:cxn>
                  <a:cxn ang="0">
                    <a:pos x="5" y="31"/>
                  </a:cxn>
                  <a:cxn ang="0">
                    <a:pos x="10" y="23"/>
                  </a:cxn>
                  <a:cxn ang="0">
                    <a:pos x="18" y="15"/>
                  </a:cxn>
                  <a:cxn ang="0">
                    <a:pos x="26" y="9"/>
                  </a:cxn>
                  <a:cxn ang="0">
                    <a:pos x="37" y="4"/>
                  </a:cxn>
                  <a:cxn ang="0">
                    <a:pos x="48" y="1"/>
                  </a:cxn>
                  <a:cxn ang="0">
                    <a:pos x="61" y="0"/>
                  </a:cxn>
                </a:cxnLst>
                <a:rect l="0" t="0" r="r" b="b"/>
                <a:pathLst>
                  <a:path w="122" h="104">
                    <a:moveTo>
                      <a:pt x="61" y="0"/>
                    </a:moveTo>
                    <a:lnTo>
                      <a:pt x="74" y="1"/>
                    </a:lnTo>
                    <a:lnTo>
                      <a:pt x="85" y="4"/>
                    </a:lnTo>
                    <a:lnTo>
                      <a:pt x="96" y="9"/>
                    </a:lnTo>
                    <a:lnTo>
                      <a:pt x="104" y="15"/>
                    </a:lnTo>
                    <a:lnTo>
                      <a:pt x="112" y="23"/>
                    </a:lnTo>
                    <a:lnTo>
                      <a:pt x="117" y="31"/>
                    </a:lnTo>
                    <a:lnTo>
                      <a:pt x="121" y="41"/>
                    </a:lnTo>
                    <a:lnTo>
                      <a:pt x="122" y="52"/>
                    </a:lnTo>
                    <a:lnTo>
                      <a:pt x="121" y="62"/>
                    </a:lnTo>
                    <a:lnTo>
                      <a:pt x="117" y="72"/>
                    </a:lnTo>
                    <a:lnTo>
                      <a:pt x="112" y="81"/>
                    </a:lnTo>
                    <a:lnTo>
                      <a:pt x="104" y="89"/>
                    </a:lnTo>
                    <a:lnTo>
                      <a:pt x="96" y="94"/>
                    </a:lnTo>
                    <a:lnTo>
                      <a:pt x="85" y="99"/>
                    </a:lnTo>
                    <a:lnTo>
                      <a:pt x="74" y="102"/>
                    </a:lnTo>
                    <a:lnTo>
                      <a:pt x="61" y="104"/>
                    </a:lnTo>
                    <a:lnTo>
                      <a:pt x="48" y="102"/>
                    </a:lnTo>
                    <a:lnTo>
                      <a:pt x="37" y="99"/>
                    </a:lnTo>
                    <a:lnTo>
                      <a:pt x="26" y="94"/>
                    </a:lnTo>
                    <a:lnTo>
                      <a:pt x="18" y="89"/>
                    </a:lnTo>
                    <a:lnTo>
                      <a:pt x="10" y="81"/>
                    </a:lnTo>
                    <a:lnTo>
                      <a:pt x="5" y="72"/>
                    </a:lnTo>
                    <a:lnTo>
                      <a:pt x="1" y="62"/>
                    </a:lnTo>
                    <a:lnTo>
                      <a:pt x="0" y="52"/>
                    </a:lnTo>
                    <a:lnTo>
                      <a:pt x="1" y="41"/>
                    </a:lnTo>
                    <a:lnTo>
                      <a:pt x="5" y="31"/>
                    </a:lnTo>
                    <a:lnTo>
                      <a:pt x="10" y="23"/>
                    </a:lnTo>
                    <a:lnTo>
                      <a:pt x="18" y="15"/>
                    </a:lnTo>
                    <a:lnTo>
                      <a:pt x="26" y="9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" name="Freeform 692"/>
              <p:cNvSpPr>
                <a:spLocks/>
              </p:cNvSpPr>
              <p:nvPr/>
            </p:nvSpPr>
            <p:spPr bwMode="auto">
              <a:xfrm>
                <a:off x="997" y="1595"/>
                <a:ext cx="62" cy="53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75" y="1"/>
                  </a:cxn>
                  <a:cxn ang="0">
                    <a:pos x="87" y="5"/>
                  </a:cxn>
                  <a:cxn ang="0">
                    <a:pos x="97" y="10"/>
                  </a:cxn>
                  <a:cxn ang="0">
                    <a:pos x="105" y="15"/>
                  </a:cxn>
                  <a:cxn ang="0">
                    <a:pos x="113" y="23"/>
                  </a:cxn>
                  <a:cxn ang="0">
                    <a:pos x="119" y="31"/>
                  </a:cxn>
                  <a:cxn ang="0">
                    <a:pos x="123" y="42"/>
                  </a:cxn>
                  <a:cxn ang="0">
                    <a:pos x="124" y="52"/>
                  </a:cxn>
                  <a:cxn ang="0">
                    <a:pos x="123" y="63"/>
                  </a:cxn>
                  <a:cxn ang="0">
                    <a:pos x="119" y="73"/>
                  </a:cxn>
                  <a:cxn ang="0">
                    <a:pos x="113" y="82"/>
                  </a:cxn>
                  <a:cxn ang="0">
                    <a:pos x="105" y="89"/>
                  </a:cxn>
                  <a:cxn ang="0">
                    <a:pos x="97" y="96"/>
                  </a:cxn>
                  <a:cxn ang="0">
                    <a:pos x="87" y="101"/>
                  </a:cxn>
                  <a:cxn ang="0">
                    <a:pos x="75" y="104"/>
                  </a:cxn>
                  <a:cxn ang="0">
                    <a:pos x="63" y="105"/>
                  </a:cxn>
                  <a:cxn ang="0">
                    <a:pos x="50" y="104"/>
                  </a:cxn>
                  <a:cxn ang="0">
                    <a:pos x="38" y="101"/>
                  </a:cxn>
                  <a:cxn ang="0">
                    <a:pos x="28" y="96"/>
                  </a:cxn>
                  <a:cxn ang="0">
                    <a:pos x="19" y="89"/>
                  </a:cxn>
                  <a:cxn ang="0">
                    <a:pos x="11" y="82"/>
                  </a:cxn>
                  <a:cxn ang="0">
                    <a:pos x="5" y="73"/>
                  </a:cxn>
                  <a:cxn ang="0">
                    <a:pos x="2" y="63"/>
                  </a:cxn>
                  <a:cxn ang="0">
                    <a:pos x="0" y="52"/>
                  </a:cxn>
                  <a:cxn ang="0">
                    <a:pos x="2" y="42"/>
                  </a:cxn>
                  <a:cxn ang="0">
                    <a:pos x="5" y="31"/>
                  </a:cxn>
                  <a:cxn ang="0">
                    <a:pos x="11" y="23"/>
                  </a:cxn>
                  <a:cxn ang="0">
                    <a:pos x="19" y="15"/>
                  </a:cxn>
                  <a:cxn ang="0">
                    <a:pos x="28" y="10"/>
                  </a:cxn>
                  <a:cxn ang="0">
                    <a:pos x="38" y="5"/>
                  </a:cxn>
                  <a:cxn ang="0">
                    <a:pos x="50" y="1"/>
                  </a:cxn>
                  <a:cxn ang="0">
                    <a:pos x="63" y="0"/>
                  </a:cxn>
                </a:cxnLst>
                <a:rect l="0" t="0" r="r" b="b"/>
                <a:pathLst>
                  <a:path w="124" h="105">
                    <a:moveTo>
                      <a:pt x="63" y="0"/>
                    </a:moveTo>
                    <a:lnTo>
                      <a:pt x="75" y="1"/>
                    </a:lnTo>
                    <a:lnTo>
                      <a:pt x="87" y="5"/>
                    </a:lnTo>
                    <a:lnTo>
                      <a:pt x="97" y="10"/>
                    </a:lnTo>
                    <a:lnTo>
                      <a:pt x="105" y="15"/>
                    </a:lnTo>
                    <a:lnTo>
                      <a:pt x="113" y="23"/>
                    </a:lnTo>
                    <a:lnTo>
                      <a:pt x="119" y="31"/>
                    </a:lnTo>
                    <a:lnTo>
                      <a:pt x="123" y="42"/>
                    </a:lnTo>
                    <a:lnTo>
                      <a:pt x="124" y="52"/>
                    </a:lnTo>
                    <a:lnTo>
                      <a:pt x="123" y="63"/>
                    </a:lnTo>
                    <a:lnTo>
                      <a:pt x="119" y="73"/>
                    </a:lnTo>
                    <a:lnTo>
                      <a:pt x="113" y="82"/>
                    </a:lnTo>
                    <a:lnTo>
                      <a:pt x="105" y="89"/>
                    </a:lnTo>
                    <a:lnTo>
                      <a:pt x="97" y="96"/>
                    </a:lnTo>
                    <a:lnTo>
                      <a:pt x="87" y="101"/>
                    </a:lnTo>
                    <a:lnTo>
                      <a:pt x="75" y="104"/>
                    </a:lnTo>
                    <a:lnTo>
                      <a:pt x="63" y="105"/>
                    </a:lnTo>
                    <a:lnTo>
                      <a:pt x="50" y="104"/>
                    </a:lnTo>
                    <a:lnTo>
                      <a:pt x="38" y="101"/>
                    </a:lnTo>
                    <a:lnTo>
                      <a:pt x="28" y="96"/>
                    </a:lnTo>
                    <a:lnTo>
                      <a:pt x="19" y="89"/>
                    </a:lnTo>
                    <a:lnTo>
                      <a:pt x="11" y="82"/>
                    </a:lnTo>
                    <a:lnTo>
                      <a:pt x="5" y="73"/>
                    </a:lnTo>
                    <a:lnTo>
                      <a:pt x="2" y="63"/>
                    </a:lnTo>
                    <a:lnTo>
                      <a:pt x="0" y="52"/>
                    </a:lnTo>
                    <a:lnTo>
                      <a:pt x="2" y="42"/>
                    </a:lnTo>
                    <a:lnTo>
                      <a:pt x="5" y="31"/>
                    </a:lnTo>
                    <a:lnTo>
                      <a:pt x="11" y="23"/>
                    </a:lnTo>
                    <a:lnTo>
                      <a:pt x="19" y="15"/>
                    </a:lnTo>
                    <a:lnTo>
                      <a:pt x="28" y="10"/>
                    </a:lnTo>
                    <a:lnTo>
                      <a:pt x="38" y="5"/>
                    </a:lnTo>
                    <a:lnTo>
                      <a:pt x="50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" name="Freeform 693"/>
              <p:cNvSpPr>
                <a:spLocks/>
              </p:cNvSpPr>
              <p:nvPr/>
            </p:nvSpPr>
            <p:spPr bwMode="auto">
              <a:xfrm>
                <a:off x="798" y="1588"/>
                <a:ext cx="68" cy="118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0" y="68"/>
                  </a:cxn>
                  <a:cxn ang="0">
                    <a:pos x="16" y="96"/>
                  </a:cxn>
                  <a:cxn ang="0">
                    <a:pos x="16" y="151"/>
                  </a:cxn>
                  <a:cxn ang="0">
                    <a:pos x="3" y="176"/>
                  </a:cxn>
                  <a:cxn ang="0">
                    <a:pos x="3" y="202"/>
                  </a:cxn>
                  <a:cxn ang="0">
                    <a:pos x="22" y="216"/>
                  </a:cxn>
                  <a:cxn ang="0">
                    <a:pos x="40" y="227"/>
                  </a:cxn>
                  <a:cxn ang="0">
                    <a:pos x="56" y="234"/>
                  </a:cxn>
                  <a:cxn ang="0">
                    <a:pos x="72" y="237"/>
                  </a:cxn>
                  <a:cxn ang="0">
                    <a:pos x="89" y="234"/>
                  </a:cxn>
                  <a:cxn ang="0">
                    <a:pos x="105" y="226"/>
                  </a:cxn>
                  <a:cxn ang="0">
                    <a:pos x="121" y="211"/>
                  </a:cxn>
                  <a:cxn ang="0">
                    <a:pos x="137" y="189"/>
                  </a:cxn>
                  <a:cxn ang="0">
                    <a:pos x="114" y="151"/>
                  </a:cxn>
                  <a:cxn ang="0">
                    <a:pos x="114" y="74"/>
                  </a:cxn>
                  <a:cxn ang="0">
                    <a:pos x="130" y="53"/>
                  </a:cxn>
                  <a:cxn ang="0">
                    <a:pos x="117" y="32"/>
                  </a:cxn>
                  <a:cxn ang="0">
                    <a:pos x="102" y="15"/>
                  </a:cxn>
                  <a:cxn ang="0">
                    <a:pos x="84" y="5"/>
                  </a:cxn>
                  <a:cxn ang="0">
                    <a:pos x="66" y="0"/>
                  </a:cxn>
                  <a:cxn ang="0">
                    <a:pos x="46" y="3"/>
                  </a:cxn>
                  <a:cxn ang="0">
                    <a:pos x="28" y="11"/>
                  </a:cxn>
                  <a:cxn ang="0">
                    <a:pos x="13" y="26"/>
                  </a:cxn>
                  <a:cxn ang="0">
                    <a:pos x="0" y="47"/>
                  </a:cxn>
                </a:cxnLst>
                <a:rect l="0" t="0" r="r" b="b"/>
                <a:pathLst>
                  <a:path w="137" h="237">
                    <a:moveTo>
                      <a:pt x="0" y="47"/>
                    </a:moveTo>
                    <a:lnTo>
                      <a:pt x="0" y="68"/>
                    </a:lnTo>
                    <a:lnTo>
                      <a:pt x="16" y="96"/>
                    </a:lnTo>
                    <a:lnTo>
                      <a:pt x="16" y="151"/>
                    </a:lnTo>
                    <a:lnTo>
                      <a:pt x="3" y="176"/>
                    </a:lnTo>
                    <a:lnTo>
                      <a:pt x="3" y="202"/>
                    </a:lnTo>
                    <a:lnTo>
                      <a:pt x="22" y="216"/>
                    </a:lnTo>
                    <a:lnTo>
                      <a:pt x="40" y="227"/>
                    </a:lnTo>
                    <a:lnTo>
                      <a:pt x="56" y="234"/>
                    </a:lnTo>
                    <a:lnTo>
                      <a:pt x="72" y="237"/>
                    </a:lnTo>
                    <a:lnTo>
                      <a:pt x="89" y="234"/>
                    </a:lnTo>
                    <a:lnTo>
                      <a:pt x="105" y="226"/>
                    </a:lnTo>
                    <a:lnTo>
                      <a:pt x="121" y="211"/>
                    </a:lnTo>
                    <a:lnTo>
                      <a:pt x="137" y="189"/>
                    </a:lnTo>
                    <a:lnTo>
                      <a:pt x="114" y="151"/>
                    </a:lnTo>
                    <a:lnTo>
                      <a:pt x="114" y="74"/>
                    </a:lnTo>
                    <a:lnTo>
                      <a:pt x="130" y="53"/>
                    </a:lnTo>
                    <a:lnTo>
                      <a:pt x="117" y="32"/>
                    </a:lnTo>
                    <a:lnTo>
                      <a:pt x="102" y="15"/>
                    </a:lnTo>
                    <a:lnTo>
                      <a:pt x="84" y="5"/>
                    </a:lnTo>
                    <a:lnTo>
                      <a:pt x="66" y="0"/>
                    </a:lnTo>
                    <a:lnTo>
                      <a:pt x="46" y="3"/>
                    </a:lnTo>
                    <a:lnTo>
                      <a:pt x="28" y="11"/>
                    </a:lnTo>
                    <a:lnTo>
                      <a:pt x="13" y="26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7F68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" name="Freeform 694"/>
              <p:cNvSpPr>
                <a:spLocks/>
              </p:cNvSpPr>
              <p:nvPr/>
            </p:nvSpPr>
            <p:spPr bwMode="auto">
              <a:xfrm>
                <a:off x="616" y="963"/>
                <a:ext cx="412" cy="37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0" y="75"/>
                  </a:cxn>
                  <a:cxn ang="0">
                    <a:pos x="825" y="69"/>
                  </a:cxn>
                  <a:cxn ang="0">
                    <a:pos x="825" y="0"/>
                  </a:cxn>
                  <a:cxn ang="0">
                    <a:pos x="0" y="9"/>
                  </a:cxn>
                </a:cxnLst>
                <a:rect l="0" t="0" r="r" b="b"/>
                <a:pathLst>
                  <a:path w="825" h="75">
                    <a:moveTo>
                      <a:pt x="0" y="9"/>
                    </a:moveTo>
                    <a:lnTo>
                      <a:pt x="0" y="75"/>
                    </a:lnTo>
                    <a:lnTo>
                      <a:pt x="825" y="69"/>
                    </a:lnTo>
                    <a:lnTo>
                      <a:pt x="8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" name="Rectangle 695"/>
              <p:cNvSpPr>
                <a:spLocks noChangeArrowheads="1"/>
              </p:cNvSpPr>
              <p:nvPr/>
            </p:nvSpPr>
            <p:spPr bwMode="auto">
              <a:xfrm>
                <a:off x="675" y="972"/>
                <a:ext cx="15" cy="22"/>
              </a:xfrm>
              <a:prstGeom prst="rect">
                <a:avLst/>
              </a:prstGeom>
              <a:solidFill>
                <a:srgbClr val="757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" name="Rectangle 696"/>
              <p:cNvSpPr>
                <a:spLocks noChangeArrowheads="1"/>
              </p:cNvSpPr>
              <p:nvPr/>
            </p:nvSpPr>
            <p:spPr bwMode="auto">
              <a:xfrm>
                <a:off x="849" y="968"/>
                <a:ext cx="92" cy="19"/>
              </a:xfrm>
              <a:prstGeom prst="rect">
                <a:avLst/>
              </a:prstGeom>
              <a:solidFill>
                <a:srgbClr val="757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" name="Rectangle 697"/>
              <p:cNvSpPr>
                <a:spLocks noChangeArrowheads="1"/>
              </p:cNvSpPr>
              <p:nvPr/>
            </p:nvSpPr>
            <p:spPr bwMode="auto">
              <a:xfrm>
                <a:off x="954" y="972"/>
                <a:ext cx="18" cy="16"/>
              </a:xfrm>
              <a:prstGeom prst="rect">
                <a:avLst/>
              </a:prstGeom>
              <a:solidFill>
                <a:srgbClr val="757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" name="Rectangle 698"/>
              <p:cNvSpPr>
                <a:spLocks noChangeArrowheads="1"/>
              </p:cNvSpPr>
              <p:nvPr/>
            </p:nvSpPr>
            <p:spPr bwMode="auto">
              <a:xfrm>
                <a:off x="986" y="973"/>
                <a:ext cx="26" cy="15"/>
              </a:xfrm>
              <a:prstGeom prst="rect">
                <a:avLst/>
              </a:prstGeom>
              <a:solidFill>
                <a:srgbClr val="757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" name="Rectangle 699"/>
              <p:cNvSpPr>
                <a:spLocks noChangeArrowheads="1"/>
              </p:cNvSpPr>
              <p:nvPr/>
            </p:nvSpPr>
            <p:spPr bwMode="auto">
              <a:xfrm>
                <a:off x="633" y="1013"/>
                <a:ext cx="30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" name="Rectangle 700"/>
              <p:cNvSpPr>
                <a:spLocks noChangeArrowheads="1"/>
              </p:cNvSpPr>
              <p:nvPr/>
            </p:nvSpPr>
            <p:spPr bwMode="auto">
              <a:xfrm>
                <a:off x="633" y="1058"/>
                <a:ext cx="3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" name="Rectangle 701"/>
              <p:cNvSpPr>
                <a:spLocks noChangeArrowheads="1"/>
              </p:cNvSpPr>
              <p:nvPr/>
            </p:nvSpPr>
            <p:spPr bwMode="auto">
              <a:xfrm>
                <a:off x="633" y="1094"/>
                <a:ext cx="23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" name="Rectangle 702"/>
              <p:cNvSpPr>
                <a:spLocks noChangeArrowheads="1"/>
              </p:cNvSpPr>
              <p:nvPr/>
            </p:nvSpPr>
            <p:spPr bwMode="auto">
              <a:xfrm>
                <a:off x="844" y="1091"/>
                <a:ext cx="24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" name="Rectangle 703"/>
              <p:cNvSpPr>
                <a:spLocks noChangeArrowheads="1"/>
              </p:cNvSpPr>
              <p:nvPr/>
            </p:nvSpPr>
            <p:spPr bwMode="auto">
              <a:xfrm>
                <a:off x="633" y="1146"/>
                <a:ext cx="3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" name="Rectangle 704"/>
              <p:cNvSpPr>
                <a:spLocks noChangeArrowheads="1"/>
              </p:cNvSpPr>
              <p:nvPr/>
            </p:nvSpPr>
            <p:spPr bwMode="auto">
              <a:xfrm>
                <a:off x="633" y="1228"/>
                <a:ext cx="3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" name="Rectangle 705"/>
              <p:cNvSpPr>
                <a:spLocks noChangeArrowheads="1"/>
              </p:cNvSpPr>
              <p:nvPr/>
            </p:nvSpPr>
            <p:spPr bwMode="auto">
              <a:xfrm>
                <a:off x="633" y="1279"/>
                <a:ext cx="3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" name="Rectangle 706"/>
              <p:cNvSpPr>
                <a:spLocks noChangeArrowheads="1"/>
              </p:cNvSpPr>
              <p:nvPr/>
            </p:nvSpPr>
            <p:spPr bwMode="auto">
              <a:xfrm>
                <a:off x="682" y="1013"/>
                <a:ext cx="25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" name="Rectangle 707"/>
              <p:cNvSpPr>
                <a:spLocks noChangeArrowheads="1"/>
              </p:cNvSpPr>
              <p:nvPr/>
            </p:nvSpPr>
            <p:spPr bwMode="auto">
              <a:xfrm>
                <a:off x="682" y="1058"/>
                <a:ext cx="25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" name="Rectangle 708"/>
              <p:cNvSpPr>
                <a:spLocks noChangeArrowheads="1"/>
              </p:cNvSpPr>
              <p:nvPr/>
            </p:nvSpPr>
            <p:spPr bwMode="auto">
              <a:xfrm>
                <a:off x="671" y="1094"/>
                <a:ext cx="19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" name="Rectangle 709"/>
              <p:cNvSpPr>
                <a:spLocks noChangeArrowheads="1"/>
              </p:cNvSpPr>
              <p:nvPr/>
            </p:nvSpPr>
            <p:spPr bwMode="auto">
              <a:xfrm>
                <a:off x="882" y="1091"/>
                <a:ext cx="2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" name="Rectangle 710"/>
              <p:cNvSpPr>
                <a:spLocks noChangeArrowheads="1"/>
              </p:cNvSpPr>
              <p:nvPr/>
            </p:nvSpPr>
            <p:spPr bwMode="auto">
              <a:xfrm>
                <a:off x="691" y="1146"/>
                <a:ext cx="3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" name="Rectangle 711"/>
              <p:cNvSpPr>
                <a:spLocks noChangeArrowheads="1"/>
              </p:cNvSpPr>
              <p:nvPr/>
            </p:nvSpPr>
            <p:spPr bwMode="auto">
              <a:xfrm>
                <a:off x="691" y="1228"/>
                <a:ext cx="3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" name="Rectangle 712"/>
              <p:cNvSpPr>
                <a:spLocks noChangeArrowheads="1"/>
              </p:cNvSpPr>
              <p:nvPr/>
            </p:nvSpPr>
            <p:spPr bwMode="auto">
              <a:xfrm>
                <a:off x="691" y="1279"/>
                <a:ext cx="30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" name="Rectangle 713"/>
              <p:cNvSpPr>
                <a:spLocks noChangeArrowheads="1"/>
              </p:cNvSpPr>
              <p:nvPr/>
            </p:nvSpPr>
            <p:spPr bwMode="auto">
              <a:xfrm>
                <a:off x="728" y="1015"/>
                <a:ext cx="10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" name="Rectangle 714"/>
              <p:cNvSpPr>
                <a:spLocks noChangeArrowheads="1"/>
              </p:cNvSpPr>
              <p:nvPr/>
            </p:nvSpPr>
            <p:spPr bwMode="auto">
              <a:xfrm>
                <a:off x="728" y="1059"/>
                <a:ext cx="10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" name="Rectangle 715"/>
              <p:cNvSpPr>
                <a:spLocks noChangeArrowheads="1"/>
              </p:cNvSpPr>
              <p:nvPr/>
            </p:nvSpPr>
            <p:spPr bwMode="auto">
              <a:xfrm>
                <a:off x="706" y="1096"/>
                <a:ext cx="81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" name="Rectangle 716"/>
              <p:cNvSpPr>
                <a:spLocks noChangeArrowheads="1"/>
              </p:cNvSpPr>
              <p:nvPr/>
            </p:nvSpPr>
            <p:spPr bwMode="auto">
              <a:xfrm>
                <a:off x="917" y="1092"/>
                <a:ext cx="80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" name="Rectangle 717"/>
              <p:cNvSpPr>
                <a:spLocks noChangeArrowheads="1"/>
              </p:cNvSpPr>
              <p:nvPr/>
            </p:nvSpPr>
            <p:spPr bwMode="auto">
              <a:xfrm>
                <a:off x="746" y="1147"/>
                <a:ext cx="126" cy="20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" name="Rectangle 718"/>
              <p:cNvSpPr>
                <a:spLocks noChangeArrowheads="1"/>
              </p:cNvSpPr>
              <p:nvPr/>
            </p:nvSpPr>
            <p:spPr bwMode="auto">
              <a:xfrm>
                <a:off x="746" y="1229"/>
                <a:ext cx="12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" name="Rectangle 719"/>
              <p:cNvSpPr>
                <a:spLocks noChangeArrowheads="1"/>
              </p:cNvSpPr>
              <p:nvPr/>
            </p:nvSpPr>
            <p:spPr bwMode="auto">
              <a:xfrm>
                <a:off x="746" y="1281"/>
                <a:ext cx="126" cy="19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" name="Rectangle 720"/>
              <p:cNvSpPr>
                <a:spLocks noChangeArrowheads="1"/>
              </p:cNvSpPr>
              <p:nvPr/>
            </p:nvSpPr>
            <p:spPr bwMode="auto">
              <a:xfrm>
                <a:off x="865" y="1016"/>
                <a:ext cx="20" cy="14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" name="Rectangle 721"/>
              <p:cNvSpPr>
                <a:spLocks noChangeArrowheads="1"/>
              </p:cNvSpPr>
              <p:nvPr/>
            </p:nvSpPr>
            <p:spPr bwMode="auto">
              <a:xfrm>
                <a:off x="865" y="1061"/>
                <a:ext cx="20" cy="13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" name="Rectangle 722"/>
              <p:cNvSpPr>
                <a:spLocks noChangeArrowheads="1"/>
              </p:cNvSpPr>
              <p:nvPr/>
            </p:nvSpPr>
            <p:spPr bwMode="auto">
              <a:xfrm>
                <a:off x="811" y="1097"/>
                <a:ext cx="15" cy="14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" name="Rectangle 723"/>
              <p:cNvSpPr>
                <a:spLocks noChangeArrowheads="1"/>
              </p:cNvSpPr>
              <p:nvPr/>
            </p:nvSpPr>
            <p:spPr bwMode="auto">
              <a:xfrm>
                <a:off x="1021" y="1094"/>
                <a:ext cx="15" cy="13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" name="Rectangle 724"/>
              <p:cNvSpPr>
                <a:spLocks noChangeArrowheads="1"/>
              </p:cNvSpPr>
              <p:nvPr/>
            </p:nvSpPr>
            <p:spPr bwMode="auto">
              <a:xfrm>
                <a:off x="909" y="1149"/>
                <a:ext cx="22" cy="13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4" name="Rectangle 725"/>
              <p:cNvSpPr>
                <a:spLocks noChangeArrowheads="1"/>
              </p:cNvSpPr>
              <p:nvPr/>
            </p:nvSpPr>
            <p:spPr bwMode="auto">
              <a:xfrm>
                <a:off x="909" y="1230"/>
                <a:ext cx="22" cy="14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5" name="Rectangle 726"/>
              <p:cNvSpPr>
                <a:spLocks noChangeArrowheads="1"/>
              </p:cNvSpPr>
              <p:nvPr/>
            </p:nvSpPr>
            <p:spPr bwMode="auto">
              <a:xfrm>
                <a:off x="909" y="1282"/>
                <a:ext cx="22" cy="14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" name="Freeform 727"/>
              <p:cNvSpPr>
                <a:spLocks/>
              </p:cNvSpPr>
              <p:nvPr/>
            </p:nvSpPr>
            <p:spPr bwMode="auto">
              <a:xfrm>
                <a:off x="981" y="1382"/>
                <a:ext cx="51" cy="53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61" y="1"/>
                  </a:cxn>
                  <a:cxn ang="0">
                    <a:pos x="70" y="5"/>
                  </a:cxn>
                  <a:cxn ang="0">
                    <a:pos x="79" y="9"/>
                  </a:cxn>
                  <a:cxn ang="0">
                    <a:pos x="87" y="16"/>
                  </a:cxn>
                  <a:cxn ang="0">
                    <a:pos x="92" y="23"/>
                  </a:cxn>
                  <a:cxn ang="0">
                    <a:pos x="98" y="32"/>
                  </a:cxn>
                  <a:cxn ang="0">
                    <a:pos x="100" y="43"/>
                  </a:cxn>
                  <a:cxn ang="0">
                    <a:pos x="102" y="53"/>
                  </a:cxn>
                  <a:cxn ang="0">
                    <a:pos x="100" y="63"/>
                  </a:cxn>
                  <a:cxn ang="0">
                    <a:pos x="98" y="74"/>
                  </a:cxn>
                  <a:cxn ang="0">
                    <a:pos x="92" y="83"/>
                  </a:cxn>
                  <a:cxn ang="0">
                    <a:pos x="87" y="90"/>
                  </a:cxn>
                  <a:cxn ang="0">
                    <a:pos x="79" y="97"/>
                  </a:cxn>
                  <a:cxn ang="0">
                    <a:pos x="70" y="101"/>
                  </a:cxn>
                  <a:cxn ang="0">
                    <a:pos x="61" y="105"/>
                  </a:cxn>
                  <a:cxn ang="0">
                    <a:pos x="51" y="106"/>
                  </a:cxn>
                  <a:cxn ang="0">
                    <a:pos x="41" y="105"/>
                  </a:cxn>
                  <a:cxn ang="0">
                    <a:pos x="31" y="101"/>
                  </a:cxn>
                  <a:cxn ang="0">
                    <a:pos x="23" y="97"/>
                  </a:cxn>
                  <a:cxn ang="0">
                    <a:pos x="15" y="90"/>
                  </a:cxn>
                  <a:cxn ang="0">
                    <a:pos x="9" y="83"/>
                  </a:cxn>
                  <a:cxn ang="0">
                    <a:pos x="5" y="74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3"/>
                  </a:cxn>
                  <a:cxn ang="0">
                    <a:pos x="5" y="32"/>
                  </a:cxn>
                  <a:cxn ang="0">
                    <a:pos x="9" y="23"/>
                  </a:cxn>
                  <a:cxn ang="0">
                    <a:pos x="15" y="16"/>
                  </a:cxn>
                  <a:cxn ang="0">
                    <a:pos x="23" y="9"/>
                  </a:cxn>
                  <a:cxn ang="0">
                    <a:pos x="31" y="5"/>
                  </a:cxn>
                  <a:cxn ang="0">
                    <a:pos x="41" y="1"/>
                  </a:cxn>
                  <a:cxn ang="0">
                    <a:pos x="51" y="0"/>
                  </a:cxn>
                </a:cxnLst>
                <a:rect l="0" t="0" r="r" b="b"/>
                <a:pathLst>
                  <a:path w="102" h="106">
                    <a:moveTo>
                      <a:pt x="51" y="0"/>
                    </a:moveTo>
                    <a:lnTo>
                      <a:pt x="61" y="1"/>
                    </a:lnTo>
                    <a:lnTo>
                      <a:pt x="70" y="5"/>
                    </a:lnTo>
                    <a:lnTo>
                      <a:pt x="79" y="9"/>
                    </a:lnTo>
                    <a:lnTo>
                      <a:pt x="87" y="16"/>
                    </a:lnTo>
                    <a:lnTo>
                      <a:pt x="92" y="23"/>
                    </a:lnTo>
                    <a:lnTo>
                      <a:pt x="98" y="32"/>
                    </a:lnTo>
                    <a:lnTo>
                      <a:pt x="100" y="43"/>
                    </a:lnTo>
                    <a:lnTo>
                      <a:pt x="102" y="53"/>
                    </a:lnTo>
                    <a:lnTo>
                      <a:pt x="100" y="63"/>
                    </a:lnTo>
                    <a:lnTo>
                      <a:pt x="98" y="74"/>
                    </a:lnTo>
                    <a:lnTo>
                      <a:pt x="92" y="83"/>
                    </a:lnTo>
                    <a:lnTo>
                      <a:pt x="87" y="90"/>
                    </a:lnTo>
                    <a:lnTo>
                      <a:pt x="79" y="97"/>
                    </a:lnTo>
                    <a:lnTo>
                      <a:pt x="70" y="101"/>
                    </a:lnTo>
                    <a:lnTo>
                      <a:pt x="61" y="105"/>
                    </a:lnTo>
                    <a:lnTo>
                      <a:pt x="51" y="106"/>
                    </a:lnTo>
                    <a:lnTo>
                      <a:pt x="41" y="105"/>
                    </a:lnTo>
                    <a:lnTo>
                      <a:pt x="31" y="101"/>
                    </a:lnTo>
                    <a:lnTo>
                      <a:pt x="23" y="97"/>
                    </a:lnTo>
                    <a:lnTo>
                      <a:pt x="15" y="90"/>
                    </a:lnTo>
                    <a:lnTo>
                      <a:pt x="9" y="83"/>
                    </a:lnTo>
                    <a:lnTo>
                      <a:pt x="5" y="74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3"/>
                    </a:lnTo>
                    <a:lnTo>
                      <a:pt x="5" y="32"/>
                    </a:lnTo>
                    <a:lnTo>
                      <a:pt x="9" y="23"/>
                    </a:lnTo>
                    <a:lnTo>
                      <a:pt x="15" y="16"/>
                    </a:lnTo>
                    <a:lnTo>
                      <a:pt x="23" y="9"/>
                    </a:lnTo>
                    <a:lnTo>
                      <a:pt x="31" y="5"/>
                    </a:lnTo>
                    <a:lnTo>
                      <a:pt x="41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" name="Freeform 728"/>
              <p:cNvSpPr>
                <a:spLocks/>
              </p:cNvSpPr>
              <p:nvPr/>
            </p:nvSpPr>
            <p:spPr bwMode="auto">
              <a:xfrm>
                <a:off x="983" y="1457"/>
                <a:ext cx="51" cy="53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61" y="1"/>
                  </a:cxn>
                  <a:cxn ang="0">
                    <a:pos x="70" y="4"/>
                  </a:cxn>
                  <a:cxn ang="0">
                    <a:pos x="78" y="9"/>
                  </a:cxn>
                  <a:cxn ang="0">
                    <a:pos x="86" y="15"/>
                  </a:cxn>
                  <a:cxn ang="0">
                    <a:pos x="92" y="23"/>
                  </a:cxn>
                  <a:cxn ang="0">
                    <a:pos x="98" y="32"/>
                  </a:cxn>
                  <a:cxn ang="0">
                    <a:pos x="100" y="42"/>
                  </a:cxn>
                  <a:cxn ang="0">
                    <a:pos x="101" y="53"/>
                  </a:cxn>
                  <a:cxn ang="0">
                    <a:pos x="100" y="63"/>
                  </a:cxn>
                  <a:cxn ang="0">
                    <a:pos x="98" y="74"/>
                  </a:cxn>
                  <a:cxn ang="0">
                    <a:pos x="92" y="83"/>
                  </a:cxn>
                  <a:cxn ang="0">
                    <a:pos x="86" y="90"/>
                  </a:cxn>
                  <a:cxn ang="0">
                    <a:pos x="78" y="97"/>
                  </a:cxn>
                  <a:cxn ang="0">
                    <a:pos x="70" y="101"/>
                  </a:cxn>
                  <a:cxn ang="0">
                    <a:pos x="61" y="105"/>
                  </a:cxn>
                  <a:cxn ang="0">
                    <a:pos x="50" y="106"/>
                  </a:cxn>
                  <a:cxn ang="0">
                    <a:pos x="40" y="105"/>
                  </a:cxn>
                  <a:cxn ang="0">
                    <a:pos x="31" y="101"/>
                  </a:cxn>
                  <a:cxn ang="0">
                    <a:pos x="23" y="97"/>
                  </a:cxn>
                  <a:cxn ang="0">
                    <a:pos x="15" y="90"/>
                  </a:cxn>
                  <a:cxn ang="0">
                    <a:pos x="9" y="83"/>
                  </a:cxn>
                  <a:cxn ang="0">
                    <a:pos x="4" y="74"/>
                  </a:cxn>
                  <a:cxn ang="0">
                    <a:pos x="1" y="63"/>
                  </a:cxn>
                  <a:cxn ang="0">
                    <a:pos x="0" y="53"/>
                  </a:cxn>
                  <a:cxn ang="0">
                    <a:pos x="1" y="42"/>
                  </a:cxn>
                  <a:cxn ang="0">
                    <a:pos x="4" y="32"/>
                  </a:cxn>
                  <a:cxn ang="0">
                    <a:pos x="9" y="23"/>
                  </a:cxn>
                  <a:cxn ang="0">
                    <a:pos x="15" y="15"/>
                  </a:cxn>
                  <a:cxn ang="0">
                    <a:pos x="23" y="9"/>
                  </a:cxn>
                  <a:cxn ang="0">
                    <a:pos x="31" y="4"/>
                  </a:cxn>
                  <a:cxn ang="0">
                    <a:pos x="40" y="1"/>
                  </a:cxn>
                  <a:cxn ang="0">
                    <a:pos x="50" y="0"/>
                  </a:cxn>
                </a:cxnLst>
                <a:rect l="0" t="0" r="r" b="b"/>
                <a:pathLst>
                  <a:path w="101" h="106">
                    <a:moveTo>
                      <a:pt x="50" y="0"/>
                    </a:moveTo>
                    <a:lnTo>
                      <a:pt x="61" y="1"/>
                    </a:lnTo>
                    <a:lnTo>
                      <a:pt x="70" y="4"/>
                    </a:lnTo>
                    <a:lnTo>
                      <a:pt x="78" y="9"/>
                    </a:lnTo>
                    <a:lnTo>
                      <a:pt x="86" y="15"/>
                    </a:lnTo>
                    <a:lnTo>
                      <a:pt x="92" y="23"/>
                    </a:lnTo>
                    <a:lnTo>
                      <a:pt x="98" y="32"/>
                    </a:lnTo>
                    <a:lnTo>
                      <a:pt x="100" y="42"/>
                    </a:lnTo>
                    <a:lnTo>
                      <a:pt x="101" y="53"/>
                    </a:lnTo>
                    <a:lnTo>
                      <a:pt x="100" y="63"/>
                    </a:lnTo>
                    <a:lnTo>
                      <a:pt x="98" y="74"/>
                    </a:lnTo>
                    <a:lnTo>
                      <a:pt x="92" y="83"/>
                    </a:lnTo>
                    <a:lnTo>
                      <a:pt x="86" y="90"/>
                    </a:lnTo>
                    <a:lnTo>
                      <a:pt x="78" y="97"/>
                    </a:lnTo>
                    <a:lnTo>
                      <a:pt x="70" y="101"/>
                    </a:lnTo>
                    <a:lnTo>
                      <a:pt x="61" y="105"/>
                    </a:lnTo>
                    <a:lnTo>
                      <a:pt x="50" y="106"/>
                    </a:lnTo>
                    <a:lnTo>
                      <a:pt x="40" y="105"/>
                    </a:lnTo>
                    <a:lnTo>
                      <a:pt x="31" y="101"/>
                    </a:lnTo>
                    <a:lnTo>
                      <a:pt x="23" y="97"/>
                    </a:lnTo>
                    <a:lnTo>
                      <a:pt x="15" y="90"/>
                    </a:lnTo>
                    <a:lnTo>
                      <a:pt x="9" y="83"/>
                    </a:lnTo>
                    <a:lnTo>
                      <a:pt x="4" y="74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1" y="42"/>
                    </a:lnTo>
                    <a:lnTo>
                      <a:pt x="4" y="32"/>
                    </a:lnTo>
                    <a:lnTo>
                      <a:pt x="9" y="23"/>
                    </a:lnTo>
                    <a:lnTo>
                      <a:pt x="15" y="15"/>
                    </a:lnTo>
                    <a:lnTo>
                      <a:pt x="23" y="9"/>
                    </a:lnTo>
                    <a:lnTo>
                      <a:pt x="31" y="4"/>
                    </a:lnTo>
                    <a:lnTo>
                      <a:pt x="40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" name="Freeform 729"/>
              <p:cNvSpPr>
                <a:spLocks/>
              </p:cNvSpPr>
              <p:nvPr/>
            </p:nvSpPr>
            <p:spPr bwMode="auto">
              <a:xfrm>
                <a:off x="622" y="1377"/>
                <a:ext cx="50" cy="53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62" y="1"/>
                  </a:cxn>
                  <a:cxn ang="0">
                    <a:pos x="71" y="4"/>
                  </a:cxn>
                  <a:cxn ang="0">
                    <a:pos x="79" y="9"/>
                  </a:cxn>
                  <a:cxn ang="0">
                    <a:pos x="87" y="15"/>
                  </a:cxn>
                  <a:cxn ang="0">
                    <a:pos x="93" y="23"/>
                  </a:cxn>
                  <a:cxn ang="0">
                    <a:pos x="97" y="32"/>
                  </a:cxn>
                  <a:cxn ang="0">
                    <a:pos x="100" y="42"/>
                  </a:cxn>
                  <a:cxn ang="0">
                    <a:pos x="101" y="53"/>
                  </a:cxn>
                  <a:cxn ang="0">
                    <a:pos x="100" y="63"/>
                  </a:cxn>
                  <a:cxn ang="0">
                    <a:pos x="97" y="73"/>
                  </a:cxn>
                  <a:cxn ang="0">
                    <a:pos x="93" y="83"/>
                  </a:cxn>
                  <a:cxn ang="0">
                    <a:pos x="87" y="89"/>
                  </a:cxn>
                  <a:cxn ang="0">
                    <a:pos x="79" y="96"/>
                  </a:cxn>
                  <a:cxn ang="0">
                    <a:pos x="71" y="101"/>
                  </a:cxn>
                  <a:cxn ang="0">
                    <a:pos x="62" y="104"/>
                  </a:cxn>
                  <a:cxn ang="0">
                    <a:pos x="51" y="106"/>
                  </a:cxn>
                  <a:cxn ang="0">
                    <a:pos x="41" y="104"/>
                  </a:cxn>
                  <a:cxn ang="0">
                    <a:pos x="32" y="101"/>
                  </a:cxn>
                  <a:cxn ang="0">
                    <a:pos x="24" y="96"/>
                  </a:cxn>
                  <a:cxn ang="0">
                    <a:pos x="15" y="89"/>
                  </a:cxn>
                  <a:cxn ang="0">
                    <a:pos x="10" y="83"/>
                  </a:cxn>
                  <a:cxn ang="0">
                    <a:pos x="5" y="73"/>
                  </a:cxn>
                  <a:cxn ang="0">
                    <a:pos x="2" y="63"/>
                  </a:cxn>
                  <a:cxn ang="0">
                    <a:pos x="0" y="53"/>
                  </a:cxn>
                  <a:cxn ang="0">
                    <a:pos x="2" y="42"/>
                  </a:cxn>
                  <a:cxn ang="0">
                    <a:pos x="5" y="32"/>
                  </a:cxn>
                  <a:cxn ang="0">
                    <a:pos x="10" y="23"/>
                  </a:cxn>
                  <a:cxn ang="0">
                    <a:pos x="15" y="15"/>
                  </a:cxn>
                  <a:cxn ang="0">
                    <a:pos x="24" y="9"/>
                  </a:cxn>
                  <a:cxn ang="0">
                    <a:pos x="32" y="4"/>
                  </a:cxn>
                  <a:cxn ang="0">
                    <a:pos x="41" y="1"/>
                  </a:cxn>
                  <a:cxn ang="0">
                    <a:pos x="51" y="0"/>
                  </a:cxn>
                </a:cxnLst>
                <a:rect l="0" t="0" r="r" b="b"/>
                <a:pathLst>
                  <a:path w="101" h="106">
                    <a:moveTo>
                      <a:pt x="51" y="0"/>
                    </a:moveTo>
                    <a:lnTo>
                      <a:pt x="62" y="1"/>
                    </a:lnTo>
                    <a:lnTo>
                      <a:pt x="71" y="4"/>
                    </a:lnTo>
                    <a:lnTo>
                      <a:pt x="79" y="9"/>
                    </a:lnTo>
                    <a:lnTo>
                      <a:pt x="87" y="15"/>
                    </a:lnTo>
                    <a:lnTo>
                      <a:pt x="93" y="23"/>
                    </a:lnTo>
                    <a:lnTo>
                      <a:pt x="97" y="32"/>
                    </a:lnTo>
                    <a:lnTo>
                      <a:pt x="100" y="42"/>
                    </a:lnTo>
                    <a:lnTo>
                      <a:pt x="101" y="53"/>
                    </a:lnTo>
                    <a:lnTo>
                      <a:pt x="100" y="63"/>
                    </a:lnTo>
                    <a:lnTo>
                      <a:pt x="97" y="73"/>
                    </a:lnTo>
                    <a:lnTo>
                      <a:pt x="93" y="83"/>
                    </a:lnTo>
                    <a:lnTo>
                      <a:pt x="87" y="89"/>
                    </a:lnTo>
                    <a:lnTo>
                      <a:pt x="79" y="96"/>
                    </a:lnTo>
                    <a:lnTo>
                      <a:pt x="71" y="101"/>
                    </a:lnTo>
                    <a:lnTo>
                      <a:pt x="62" y="104"/>
                    </a:lnTo>
                    <a:lnTo>
                      <a:pt x="51" y="106"/>
                    </a:lnTo>
                    <a:lnTo>
                      <a:pt x="41" y="104"/>
                    </a:lnTo>
                    <a:lnTo>
                      <a:pt x="32" y="101"/>
                    </a:lnTo>
                    <a:lnTo>
                      <a:pt x="24" y="96"/>
                    </a:lnTo>
                    <a:lnTo>
                      <a:pt x="15" y="89"/>
                    </a:lnTo>
                    <a:lnTo>
                      <a:pt x="10" y="83"/>
                    </a:lnTo>
                    <a:lnTo>
                      <a:pt x="5" y="73"/>
                    </a:lnTo>
                    <a:lnTo>
                      <a:pt x="2" y="63"/>
                    </a:lnTo>
                    <a:lnTo>
                      <a:pt x="0" y="53"/>
                    </a:lnTo>
                    <a:lnTo>
                      <a:pt x="2" y="42"/>
                    </a:lnTo>
                    <a:lnTo>
                      <a:pt x="5" y="32"/>
                    </a:lnTo>
                    <a:lnTo>
                      <a:pt x="10" y="23"/>
                    </a:lnTo>
                    <a:lnTo>
                      <a:pt x="15" y="15"/>
                    </a:lnTo>
                    <a:lnTo>
                      <a:pt x="24" y="9"/>
                    </a:lnTo>
                    <a:lnTo>
                      <a:pt x="32" y="4"/>
                    </a:lnTo>
                    <a:lnTo>
                      <a:pt x="41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" name="Freeform 730"/>
              <p:cNvSpPr>
                <a:spLocks/>
              </p:cNvSpPr>
              <p:nvPr/>
            </p:nvSpPr>
            <p:spPr bwMode="auto">
              <a:xfrm>
                <a:off x="622" y="1459"/>
                <a:ext cx="50" cy="53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62" y="1"/>
                  </a:cxn>
                  <a:cxn ang="0">
                    <a:pos x="71" y="5"/>
                  </a:cxn>
                  <a:cxn ang="0">
                    <a:pos x="79" y="9"/>
                  </a:cxn>
                  <a:cxn ang="0">
                    <a:pos x="87" y="16"/>
                  </a:cxn>
                  <a:cxn ang="0">
                    <a:pos x="93" y="23"/>
                  </a:cxn>
                  <a:cxn ang="0">
                    <a:pos x="97" y="32"/>
                  </a:cxn>
                  <a:cxn ang="0">
                    <a:pos x="100" y="43"/>
                  </a:cxn>
                  <a:cxn ang="0">
                    <a:pos x="101" y="53"/>
                  </a:cxn>
                  <a:cxn ang="0">
                    <a:pos x="100" y="64"/>
                  </a:cxn>
                  <a:cxn ang="0">
                    <a:pos x="97" y="74"/>
                  </a:cxn>
                  <a:cxn ang="0">
                    <a:pos x="93" y="83"/>
                  </a:cxn>
                  <a:cxn ang="0">
                    <a:pos x="87" y="90"/>
                  </a:cxn>
                  <a:cxn ang="0">
                    <a:pos x="79" y="97"/>
                  </a:cxn>
                  <a:cxn ang="0">
                    <a:pos x="71" y="102"/>
                  </a:cxn>
                  <a:cxn ang="0">
                    <a:pos x="62" y="105"/>
                  </a:cxn>
                  <a:cxn ang="0">
                    <a:pos x="51" y="106"/>
                  </a:cxn>
                  <a:cxn ang="0">
                    <a:pos x="41" y="105"/>
                  </a:cxn>
                  <a:cxn ang="0">
                    <a:pos x="32" y="102"/>
                  </a:cxn>
                  <a:cxn ang="0">
                    <a:pos x="24" y="97"/>
                  </a:cxn>
                  <a:cxn ang="0">
                    <a:pos x="15" y="90"/>
                  </a:cxn>
                  <a:cxn ang="0">
                    <a:pos x="10" y="83"/>
                  </a:cxn>
                  <a:cxn ang="0">
                    <a:pos x="5" y="74"/>
                  </a:cxn>
                  <a:cxn ang="0">
                    <a:pos x="2" y="64"/>
                  </a:cxn>
                  <a:cxn ang="0">
                    <a:pos x="0" y="53"/>
                  </a:cxn>
                  <a:cxn ang="0">
                    <a:pos x="2" y="43"/>
                  </a:cxn>
                  <a:cxn ang="0">
                    <a:pos x="5" y="32"/>
                  </a:cxn>
                  <a:cxn ang="0">
                    <a:pos x="10" y="23"/>
                  </a:cxn>
                  <a:cxn ang="0">
                    <a:pos x="15" y="16"/>
                  </a:cxn>
                  <a:cxn ang="0">
                    <a:pos x="24" y="9"/>
                  </a:cxn>
                  <a:cxn ang="0">
                    <a:pos x="32" y="5"/>
                  </a:cxn>
                  <a:cxn ang="0">
                    <a:pos x="41" y="1"/>
                  </a:cxn>
                  <a:cxn ang="0">
                    <a:pos x="51" y="0"/>
                  </a:cxn>
                </a:cxnLst>
                <a:rect l="0" t="0" r="r" b="b"/>
                <a:pathLst>
                  <a:path w="101" h="106">
                    <a:moveTo>
                      <a:pt x="51" y="0"/>
                    </a:moveTo>
                    <a:lnTo>
                      <a:pt x="62" y="1"/>
                    </a:lnTo>
                    <a:lnTo>
                      <a:pt x="71" y="5"/>
                    </a:lnTo>
                    <a:lnTo>
                      <a:pt x="79" y="9"/>
                    </a:lnTo>
                    <a:lnTo>
                      <a:pt x="87" y="16"/>
                    </a:lnTo>
                    <a:lnTo>
                      <a:pt x="93" y="23"/>
                    </a:lnTo>
                    <a:lnTo>
                      <a:pt x="97" y="32"/>
                    </a:lnTo>
                    <a:lnTo>
                      <a:pt x="100" y="43"/>
                    </a:lnTo>
                    <a:lnTo>
                      <a:pt x="101" y="53"/>
                    </a:lnTo>
                    <a:lnTo>
                      <a:pt x="100" y="64"/>
                    </a:lnTo>
                    <a:lnTo>
                      <a:pt x="97" y="74"/>
                    </a:lnTo>
                    <a:lnTo>
                      <a:pt x="93" y="83"/>
                    </a:lnTo>
                    <a:lnTo>
                      <a:pt x="87" y="90"/>
                    </a:lnTo>
                    <a:lnTo>
                      <a:pt x="79" y="97"/>
                    </a:lnTo>
                    <a:lnTo>
                      <a:pt x="71" y="102"/>
                    </a:lnTo>
                    <a:lnTo>
                      <a:pt x="62" y="105"/>
                    </a:lnTo>
                    <a:lnTo>
                      <a:pt x="51" y="106"/>
                    </a:lnTo>
                    <a:lnTo>
                      <a:pt x="41" y="105"/>
                    </a:lnTo>
                    <a:lnTo>
                      <a:pt x="32" y="102"/>
                    </a:lnTo>
                    <a:lnTo>
                      <a:pt x="24" y="97"/>
                    </a:lnTo>
                    <a:lnTo>
                      <a:pt x="15" y="90"/>
                    </a:lnTo>
                    <a:lnTo>
                      <a:pt x="10" y="83"/>
                    </a:lnTo>
                    <a:lnTo>
                      <a:pt x="5" y="74"/>
                    </a:lnTo>
                    <a:lnTo>
                      <a:pt x="2" y="64"/>
                    </a:lnTo>
                    <a:lnTo>
                      <a:pt x="0" y="53"/>
                    </a:lnTo>
                    <a:lnTo>
                      <a:pt x="2" y="43"/>
                    </a:lnTo>
                    <a:lnTo>
                      <a:pt x="5" y="32"/>
                    </a:lnTo>
                    <a:lnTo>
                      <a:pt x="10" y="23"/>
                    </a:lnTo>
                    <a:lnTo>
                      <a:pt x="15" y="16"/>
                    </a:lnTo>
                    <a:lnTo>
                      <a:pt x="24" y="9"/>
                    </a:lnTo>
                    <a:lnTo>
                      <a:pt x="32" y="5"/>
                    </a:lnTo>
                    <a:lnTo>
                      <a:pt x="41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" name="Rectangle 731"/>
              <p:cNvSpPr>
                <a:spLocks noChangeArrowheads="1"/>
              </p:cNvSpPr>
              <p:nvPr/>
            </p:nvSpPr>
            <p:spPr bwMode="auto">
              <a:xfrm>
                <a:off x="624" y="1335"/>
                <a:ext cx="40" cy="31"/>
              </a:xfrm>
              <a:prstGeom prst="rect">
                <a:avLst/>
              </a:prstGeom>
              <a:solidFill>
                <a:srgbClr val="0028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" name="Freeform 732"/>
              <p:cNvSpPr>
                <a:spLocks/>
              </p:cNvSpPr>
              <p:nvPr/>
            </p:nvSpPr>
            <p:spPr bwMode="auto">
              <a:xfrm>
                <a:off x="694" y="1368"/>
                <a:ext cx="262" cy="16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18"/>
                  </a:cxn>
                  <a:cxn ang="0">
                    <a:pos x="30" y="325"/>
                  </a:cxn>
                  <a:cxn ang="0">
                    <a:pos x="30" y="30"/>
                  </a:cxn>
                  <a:cxn ang="0">
                    <a:pos x="497" y="30"/>
                  </a:cxn>
                  <a:cxn ang="0">
                    <a:pos x="497" y="318"/>
                  </a:cxn>
                  <a:cxn ang="0">
                    <a:pos x="525" y="318"/>
                  </a:cxn>
                  <a:cxn ang="0">
                    <a:pos x="525" y="0"/>
                  </a:cxn>
                  <a:cxn ang="0">
                    <a:pos x="0" y="0"/>
                  </a:cxn>
                </a:cxnLst>
                <a:rect l="0" t="0" r="r" b="b"/>
                <a:pathLst>
                  <a:path w="525" h="325">
                    <a:moveTo>
                      <a:pt x="0" y="0"/>
                    </a:moveTo>
                    <a:lnTo>
                      <a:pt x="0" y="318"/>
                    </a:lnTo>
                    <a:lnTo>
                      <a:pt x="30" y="325"/>
                    </a:lnTo>
                    <a:lnTo>
                      <a:pt x="30" y="30"/>
                    </a:lnTo>
                    <a:lnTo>
                      <a:pt x="497" y="30"/>
                    </a:lnTo>
                    <a:lnTo>
                      <a:pt x="497" y="318"/>
                    </a:lnTo>
                    <a:lnTo>
                      <a:pt x="525" y="318"/>
                    </a:lnTo>
                    <a:lnTo>
                      <a:pt x="5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2" name="Freeform 733"/>
              <p:cNvSpPr>
                <a:spLocks/>
              </p:cNvSpPr>
              <p:nvPr/>
            </p:nvSpPr>
            <p:spPr bwMode="auto">
              <a:xfrm>
                <a:off x="791" y="1588"/>
                <a:ext cx="69" cy="118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0" y="68"/>
                  </a:cxn>
                  <a:cxn ang="0">
                    <a:pos x="17" y="96"/>
                  </a:cxn>
                  <a:cxn ang="0">
                    <a:pos x="17" y="151"/>
                  </a:cxn>
                  <a:cxn ang="0">
                    <a:pos x="3" y="176"/>
                  </a:cxn>
                  <a:cxn ang="0">
                    <a:pos x="3" y="202"/>
                  </a:cxn>
                  <a:cxn ang="0">
                    <a:pos x="23" y="216"/>
                  </a:cxn>
                  <a:cxn ang="0">
                    <a:pos x="40" y="227"/>
                  </a:cxn>
                  <a:cxn ang="0">
                    <a:pos x="58" y="234"/>
                  </a:cxn>
                  <a:cxn ang="0">
                    <a:pos x="74" y="237"/>
                  </a:cxn>
                  <a:cxn ang="0">
                    <a:pos x="89" y="234"/>
                  </a:cxn>
                  <a:cxn ang="0">
                    <a:pos x="105" y="226"/>
                  </a:cxn>
                  <a:cxn ang="0">
                    <a:pos x="121" y="211"/>
                  </a:cxn>
                  <a:cxn ang="0">
                    <a:pos x="137" y="189"/>
                  </a:cxn>
                  <a:cxn ang="0">
                    <a:pos x="115" y="151"/>
                  </a:cxn>
                  <a:cxn ang="0">
                    <a:pos x="115" y="74"/>
                  </a:cxn>
                  <a:cxn ang="0">
                    <a:pos x="131" y="53"/>
                  </a:cxn>
                  <a:cxn ang="0">
                    <a:pos x="119" y="32"/>
                  </a:cxn>
                  <a:cxn ang="0">
                    <a:pos x="103" y="15"/>
                  </a:cxn>
                  <a:cxn ang="0">
                    <a:pos x="84" y="5"/>
                  </a:cxn>
                  <a:cxn ang="0">
                    <a:pos x="66" y="0"/>
                  </a:cxn>
                  <a:cxn ang="0">
                    <a:pos x="46" y="3"/>
                  </a:cxn>
                  <a:cxn ang="0">
                    <a:pos x="28" y="11"/>
                  </a:cxn>
                  <a:cxn ang="0">
                    <a:pos x="13" y="26"/>
                  </a:cxn>
                  <a:cxn ang="0">
                    <a:pos x="0" y="47"/>
                  </a:cxn>
                </a:cxnLst>
                <a:rect l="0" t="0" r="r" b="b"/>
                <a:pathLst>
                  <a:path w="137" h="237">
                    <a:moveTo>
                      <a:pt x="0" y="47"/>
                    </a:moveTo>
                    <a:lnTo>
                      <a:pt x="0" y="68"/>
                    </a:lnTo>
                    <a:lnTo>
                      <a:pt x="17" y="96"/>
                    </a:lnTo>
                    <a:lnTo>
                      <a:pt x="17" y="151"/>
                    </a:lnTo>
                    <a:lnTo>
                      <a:pt x="3" y="176"/>
                    </a:lnTo>
                    <a:lnTo>
                      <a:pt x="3" y="202"/>
                    </a:lnTo>
                    <a:lnTo>
                      <a:pt x="23" y="216"/>
                    </a:lnTo>
                    <a:lnTo>
                      <a:pt x="40" y="227"/>
                    </a:lnTo>
                    <a:lnTo>
                      <a:pt x="58" y="234"/>
                    </a:lnTo>
                    <a:lnTo>
                      <a:pt x="74" y="237"/>
                    </a:lnTo>
                    <a:lnTo>
                      <a:pt x="89" y="234"/>
                    </a:lnTo>
                    <a:lnTo>
                      <a:pt x="105" y="226"/>
                    </a:lnTo>
                    <a:lnTo>
                      <a:pt x="121" y="211"/>
                    </a:lnTo>
                    <a:lnTo>
                      <a:pt x="137" y="189"/>
                    </a:lnTo>
                    <a:lnTo>
                      <a:pt x="115" y="151"/>
                    </a:lnTo>
                    <a:lnTo>
                      <a:pt x="115" y="74"/>
                    </a:lnTo>
                    <a:lnTo>
                      <a:pt x="131" y="53"/>
                    </a:lnTo>
                    <a:lnTo>
                      <a:pt x="119" y="32"/>
                    </a:lnTo>
                    <a:lnTo>
                      <a:pt x="103" y="15"/>
                    </a:lnTo>
                    <a:lnTo>
                      <a:pt x="84" y="5"/>
                    </a:lnTo>
                    <a:lnTo>
                      <a:pt x="66" y="0"/>
                    </a:lnTo>
                    <a:lnTo>
                      <a:pt x="46" y="3"/>
                    </a:lnTo>
                    <a:lnTo>
                      <a:pt x="28" y="11"/>
                    </a:lnTo>
                    <a:lnTo>
                      <a:pt x="13" y="26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0" name="Group 734"/>
            <p:cNvGrpSpPr>
              <a:grpSpLocks/>
            </p:cNvGrpSpPr>
            <p:nvPr/>
          </p:nvGrpSpPr>
          <p:grpSpPr bwMode="auto">
            <a:xfrm>
              <a:off x="426" y="856"/>
              <a:ext cx="272" cy="136"/>
              <a:chOff x="2463" y="2256"/>
              <a:chExt cx="348" cy="176"/>
            </a:xfrm>
          </p:grpSpPr>
          <p:sp>
            <p:nvSpPr>
              <p:cNvPr id="661" name="Freeform 735"/>
              <p:cNvSpPr>
                <a:spLocks/>
              </p:cNvSpPr>
              <p:nvPr/>
            </p:nvSpPr>
            <p:spPr bwMode="auto">
              <a:xfrm>
                <a:off x="2697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Freeform 736"/>
              <p:cNvSpPr>
                <a:spLocks/>
              </p:cNvSpPr>
              <p:nvPr/>
            </p:nvSpPr>
            <p:spPr bwMode="auto">
              <a:xfrm>
                <a:off x="2730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Freeform 737"/>
              <p:cNvSpPr>
                <a:spLocks/>
              </p:cNvSpPr>
              <p:nvPr/>
            </p:nvSpPr>
            <p:spPr bwMode="auto">
              <a:xfrm>
                <a:off x="2767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Freeform 738"/>
              <p:cNvSpPr>
                <a:spLocks/>
              </p:cNvSpPr>
              <p:nvPr/>
            </p:nvSpPr>
            <p:spPr bwMode="auto">
              <a:xfrm>
                <a:off x="2669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Freeform 739"/>
              <p:cNvSpPr>
                <a:spLocks/>
              </p:cNvSpPr>
              <p:nvPr/>
            </p:nvSpPr>
            <p:spPr bwMode="auto">
              <a:xfrm flipH="1">
                <a:off x="2541" y="2272"/>
                <a:ext cx="19" cy="7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 740"/>
              <p:cNvSpPr>
                <a:spLocks/>
              </p:cNvSpPr>
              <p:nvPr/>
            </p:nvSpPr>
            <p:spPr bwMode="auto">
              <a:xfrm flipH="1">
                <a:off x="2504" y="2265"/>
                <a:ext cx="23" cy="9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 741"/>
              <p:cNvSpPr>
                <a:spLocks/>
              </p:cNvSpPr>
              <p:nvPr/>
            </p:nvSpPr>
            <p:spPr bwMode="auto">
              <a:xfrm flipH="1">
                <a:off x="2463" y="2256"/>
                <a:ext cx="27" cy="110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 742"/>
              <p:cNvSpPr>
                <a:spLocks/>
              </p:cNvSpPr>
              <p:nvPr/>
            </p:nvSpPr>
            <p:spPr bwMode="auto">
              <a:xfrm flipH="1">
                <a:off x="2573" y="2281"/>
                <a:ext cx="15" cy="60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 743"/>
              <p:cNvSpPr>
                <a:spLocks/>
              </p:cNvSpPr>
              <p:nvPr/>
            </p:nvSpPr>
            <p:spPr bwMode="auto">
              <a:xfrm>
                <a:off x="2632" y="2311"/>
                <a:ext cx="179" cy="1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62"/>
                  </a:cxn>
                  <a:cxn ang="0">
                    <a:pos x="1179" y="862"/>
                  </a:cxn>
                </a:cxnLst>
                <a:rect l="0" t="0" r="r" b="b"/>
                <a:pathLst>
                  <a:path w="1179" h="862">
                    <a:moveTo>
                      <a:pt x="0" y="0"/>
                    </a:moveTo>
                    <a:lnTo>
                      <a:pt x="0" y="862"/>
                    </a:lnTo>
                    <a:lnTo>
                      <a:pt x="1179" y="862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Line 744"/>
              <p:cNvSpPr>
                <a:spLocks noChangeShapeType="1"/>
              </p:cNvSpPr>
              <p:nvPr/>
            </p:nvSpPr>
            <p:spPr bwMode="auto">
              <a:xfrm flipH="1" flipV="1">
                <a:off x="2604" y="2311"/>
                <a:ext cx="28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Line 745"/>
              <p:cNvSpPr>
                <a:spLocks noChangeShapeType="1"/>
              </p:cNvSpPr>
              <p:nvPr/>
            </p:nvSpPr>
            <p:spPr bwMode="auto">
              <a:xfrm flipV="1">
                <a:off x="2632" y="2311"/>
                <a:ext cx="27" cy="3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Oval 746"/>
              <p:cNvSpPr>
                <a:spLocks noChangeArrowheads="1"/>
              </p:cNvSpPr>
              <p:nvPr/>
            </p:nvSpPr>
            <p:spPr bwMode="auto">
              <a:xfrm>
                <a:off x="2619" y="2291"/>
                <a:ext cx="28" cy="2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cxnSp>
        <p:nvCxnSpPr>
          <p:cNvPr id="753" name="AutoShape 747"/>
          <p:cNvCxnSpPr>
            <a:cxnSpLocks noChangeShapeType="1"/>
          </p:cNvCxnSpPr>
          <p:nvPr/>
        </p:nvCxnSpPr>
        <p:spPr bwMode="auto">
          <a:xfrm rot="10800000">
            <a:off x="1304925" y="2452688"/>
            <a:ext cx="1352550" cy="825500"/>
          </a:xfrm>
          <a:prstGeom prst="curvedConnector4">
            <a:avLst>
              <a:gd name="adj1" fmla="val -1060"/>
              <a:gd name="adj2" fmla="val 18019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754" name="AutoShape 748"/>
          <p:cNvCxnSpPr>
            <a:cxnSpLocks noChangeShapeType="1"/>
          </p:cNvCxnSpPr>
          <p:nvPr/>
        </p:nvCxnSpPr>
        <p:spPr bwMode="auto">
          <a:xfrm rot="16200000">
            <a:off x="2210593" y="2585245"/>
            <a:ext cx="1177925" cy="233362"/>
          </a:xfrm>
          <a:prstGeom prst="curvedConnector3">
            <a:avLst>
              <a:gd name="adj1" fmla="val 50134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755" name="AutoShape 749"/>
          <p:cNvCxnSpPr>
            <a:cxnSpLocks noChangeShapeType="1"/>
          </p:cNvCxnSpPr>
          <p:nvPr/>
        </p:nvCxnSpPr>
        <p:spPr bwMode="auto">
          <a:xfrm rot="10800000">
            <a:off x="5089525" y="2351088"/>
            <a:ext cx="1352550" cy="825500"/>
          </a:xfrm>
          <a:prstGeom prst="curvedConnector4">
            <a:avLst>
              <a:gd name="adj1" fmla="val -1060"/>
              <a:gd name="adj2" fmla="val 180190"/>
            </a:avLst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</p:spPr>
      </p:cxnSp>
      <p:cxnSp>
        <p:nvCxnSpPr>
          <p:cNvPr id="756" name="AutoShape 750"/>
          <p:cNvCxnSpPr>
            <a:cxnSpLocks noChangeShapeType="1"/>
          </p:cNvCxnSpPr>
          <p:nvPr/>
        </p:nvCxnSpPr>
        <p:spPr bwMode="auto">
          <a:xfrm rot="16200000">
            <a:off x="5995193" y="2483645"/>
            <a:ext cx="1177925" cy="233362"/>
          </a:xfrm>
          <a:prstGeom prst="curvedConnector3">
            <a:avLst>
              <a:gd name="adj1" fmla="val 50134"/>
            </a:avLst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</p:spPr>
      </p:cxnSp>
      <p:cxnSp>
        <p:nvCxnSpPr>
          <p:cNvPr id="757" name="AutoShape 751"/>
          <p:cNvCxnSpPr>
            <a:cxnSpLocks noChangeShapeType="1"/>
          </p:cNvCxnSpPr>
          <p:nvPr/>
        </p:nvCxnSpPr>
        <p:spPr bwMode="auto">
          <a:xfrm rot="5400000">
            <a:off x="5727700" y="3303588"/>
            <a:ext cx="752475" cy="720725"/>
          </a:xfrm>
          <a:prstGeom prst="curvedConnector3">
            <a:avLst>
              <a:gd name="adj1" fmla="val 49787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758" name="AutoShape 752"/>
          <p:cNvCxnSpPr>
            <a:cxnSpLocks noChangeShapeType="1"/>
          </p:cNvCxnSpPr>
          <p:nvPr/>
        </p:nvCxnSpPr>
        <p:spPr bwMode="auto">
          <a:xfrm rot="16200000" flipH="1">
            <a:off x="5623718" y="4248944"/>
            <a:ext cx="911225" cy="795338"/>
          </a:xfrm>
          <a:prstGeom prst="curvedConnector2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cxnSp>
        <p:nvCxnSpPr>
          <p:cNvPr id="759" name="AutoShape 753"/>
          <p:cNvCxnSpPr>
            <a:cxnSpLocks noChangeShapeType="1"/>
          </p:cNvCxnSpPr>
          <p:nvPr/>
        </p:nvCxnSpPr>
        <p:spPr bwMode="auto">
          <a:xfrm rot="5400000">
            <a:off x="6094412" y="4914900"/>
            <a:ext cx="141288" cy="636588"/>
          </a:xfrm>
          <a:prstGeom prst="curvedConnector3">
            <a:avLst>
              <a:gd name="adj1" fmla="val 56181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</p:cxnSp>
      <p:sp>
        <p:nvSpPr>
          <p:cNvPr id="760" name="Text Box 754"/>
          <p:cNvSpPr txBox="1">
            <a:spLocks noChangeArrowheads="1"/>
          </p:cNvSpPr>
          <p:nvPr/>
        </p:nvSpPr>
        <p:spPr bwMode="auto">
          <a:xfrm>
            <a:off x="7086600" y="3924300"/>
            <a:ext cx="1300356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de-DE" sz="1800" dirty="0">
                <a:latin typeface="Times New Roman" pitchFamily="18" charset="0"/>
                <a:cs typeface="Times New Roman" pitchFamily="18" charset="0"/>
              </a:rPr>
              <a:t>Propagation</a:t>
            </a:r>
          </a:p>
          <a:p>
            <a:pPr algn="l"/>
            <a:r>
              <a:rPr lang="de-DE" sz="1800" dirty="0">
                <a:latin typeface="Times New Roman" pitchFamily="18" charset="0"/>
                <a:cs typeface="Times New Roman" pitchFamily="18" charset="0"/>
              </a:rPr>
              <a:t>of answers</a:t>
            </a:r>
            <a:endParaRPr lang="en-US" sz="18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11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9906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381000"/>
            <a:ext cx="8531225" cy="571500"/>
          </a:xfrm>
        </p:spPr>
        <p:txBody>
          <a:bodyPr/>
          <a:lstStyle/>
          <a:p>
            <a:r>
              <a:rPr lang="en-US" sz="32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WSN event mobility: Track the pink elephant </a:t>
            </a:r>
          </a:p>
        </p:txBody>
      </p:sp>
      <p:grpSp>
        <p:nvGrpSpPr>
          <p:cNvPr id="8" name="Group 955"/>
          <p:cNvGrpSpPr>
            <a:grpSpLocks/>
          </p:cNvGrpSpPr>
          <p:nvPr/>
        </p:nvGrpSpPr>
        <p:grpSpPr bwMode="auto">
          <a:xfrm>
            <a:off x="288925" y="1193800"/>
            <a:ext cx="8595360" cy="4663440"/>
            <a:chOff x="202" y="720"/>
            <a:chExt cx="5446" cy="3080"/>
          </a:xfrm>
        </p:grpSpPr>
        <p:sp>
          <p:nvSpPr>
            <p:cNvPr id="10" name="Oval 4"/>
            <p:cNvSpPr>
              <a:spLocks noChangeArrowheads="1"/>
            </p:cNvSpPr>
            <p:nvPr/>
          </p:nvSpPr>
          <p:spPr bwMode="auto">
            <a:xfrm>
              <a:off x="3360" y="2360"/>
              <a:ext cx="2288" cy="1440"/>
            </a:xfrm>
            <a:prstGeom prst="ellipse">
              <a:avLst/>
            </a:prstGeom>
            <a:solidFill>
              <a:srgbClr val="DCEFF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5"/>
            <p:cNvSpPr>
              <a:spLocks noChangeArrowheads="1"/>
            </p:cNvSpPr>
            <p:nvPr/>
          </p:nvSpPr>
          <p:spPr bwMode="auto">
            <a:xfrm>
              <a:off x="224" y="728"/>
              <a:ext cx="2416" cy="1824"/>
            </a:xfrm>
            <a:prstGeom prst="ellipse">
              <a:avLst/>
            </a:prstGeom>
            <a:solidFill>
              <a:srgbClr val="DCEFF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" name="Group 6"/>
            <p:cNvGrpSpPr>
              <a:grpSpLocks/>
            </p:cNvGrpSpPr>
            <p:nvPr/>
          </p:nvGrpSpPr>
          <p:grpSpPr bwMode="auto">
            <a:xfrm>
              <a:off x="4232" y="1293"/>
              <a:ext cx="754" cy="314"/>
              <a:chOff x="3424" y="3023"/>
              <a:chExt cx="754" cy="314"/>
            </a:xfrm>
          </p:grpSpPr>
          <p:grpSp>
            <p:nvGrpSpPr>
              <p:cNvPr id="909" name="Group 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950" name="Freeform 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" name="Freeform 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" name="Freeform 1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" name="Freeform 1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" name="Freeform 1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" name="Freeform 1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6" name="Freeform 1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7" name="Freeform 1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8" name="Freeform 1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" name="Line 1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1" name="Oval 1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10" name="Group 2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936" name="AutoShape 2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7" name="Freeform 2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8" name="Freeform 2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9" name="Freeform 2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0" name="Freeform 2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1" name="Freeform 2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2" name="Freeform 2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" name="Freeform 2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" name="Freeform 2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" name="Freeform 3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" name="Freeform 3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" name="Freeform 3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" name="Freeform 3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" name="Freeform 3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" name="AutoShape 3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2" name="AutoShape 3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13" name="Rectangle 3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14" name="Freeform 3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" name="Freeform 3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" name="Freeform 4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" name="Freeform 4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" name="Freeform 4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" name="Freeform 4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" name="Freeform 4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" name="Freeform 4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" name="Freeform 4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" name="Freeform 4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" name="Freeform 4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" name="Freeform 4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926" name="AutoShape 50"/>
              <p:cNvCxnSpPr>
                <a:cxnSpLocks noChangeShapeType="1"/>
                <a:stCxn id="920" idx="3"/>
                <a:endCxn id="958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927" name="AutoShape 51"/>
              <p:cNvCxnSpPr>
                <a:cxnSpLocks noChangeShapeType="1"/>
                <a:stCxn id="921" idx="3"/>
                <a:endCxn id="958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928" name="AutoShape 52"/>
              <p:cNvCxnSpPr>
                <a:cxnSpLocks noChangeShapeType="1"/>
                <a:stCxn id="916" idx="3"/>
                <a:endCxn id="922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929" name="AutoShape 53"/>
              <p:cNvCxnSpPr>
                <a:cxnSpLocks noChangeShapeType="1"/>
                <a:stCxn id="917" idx="3"/>
                <a:endCxn id="923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930" name="AutoShape 54"/>
              <p:cNvCxnSpPr>
                <a:cxnSpLocks noChangeShapeType="1"/>
                <a:stCxn id="918" idx="3"/>
                <a:endCxn id="924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931" name="AutoShape 55"/>
              <p:cNvCxnSpPr>
                <a:cxnSpLocks noChangeShapeType="1"/>
                <a:stCxn id="919" idx="3"/>
                <a:endCxn id="925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932" name="Line 5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" name="Line 5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934" name="AutoShape 58"/>
              <p:cNvCxnSpPr>
                <a:cxnSpLocks noChangeShapeType="1"/>
                <a:stCxn id="914" idx="3"/>
                <a:endCxn id="932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935" name="AutoShape 59"/>
              <p:cNvCxnSpPr>
                <a:cxnSpLocks noChangeShapeType="1"/>
                <a:stCxn id="915" idx="3"/>
                <a:endCxn id="933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4" name="Group 60"/>
            <p:cNvGrpSpPr>
              <a:grpSpLocks/>
            </p:cNvGrpSpPr>
            <p:nvPr/>
          </p:nvGrpSpPr>
          <p:grpSpPr bwMode="auto">
            <a:xfrm>
              <a:off x="3378" y="2100"/>
              <a:ext cx="754" cy="314"/>
              <a:chOff x="3424" y="3023"/>
              <a:chExt cx="754" cy="314"/>
            </a:xfrm>
          </p:grpSpPr>
          <p:grpSp>
            <p:nvGrpSpPr>
              <p:cNvPr id="856" name="Group 61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897" name="Freeform 62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8" name="Freeform 63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9" name="Freeform 64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0" name="Freeform 65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" name="Freeform 66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2" name="Freeform 67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3" name="Freeform 68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4" name="Freeform 69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5" name="Freeform 70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6" name="Line 71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7" name="Line 72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8" name="Oval 73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57" name="Group 74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883" name="AutoShape 75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4" name="Freeform 76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5" name="Freeform 77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6" name="Freeform 78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7" name="Freeform 79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8" name="Freeform 80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9" name="Freeform 81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0" name="Freeform 82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" name="Freeform 83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" name="Freeform 84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" name="Freeform 85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4" name="Freeform 86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5" name="Freeform 87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6" name="Freeform 88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8" name="AutoShape 89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59" name="AutoShape 90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860" name="Rectangle 91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861" name="Freeform 92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" name="Freeform 93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" name="Freeform 94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" name="Freeform 95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" name="Freeform 96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" name="Freeform 97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" name="Freeform 98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" name="Freeform 99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" name="Freeform 100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" name="Freeform 101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" name="Freeform 102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" name="Freeform 103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873" name="AutoShape 104"/>
              <p:cNvCxnSpPr>
                <a:cxnSpLocks noChangeShapeType="1"/>
                <a:stCxn id="867" idx="3"/>
                <a:endCxn id="905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74" name="AutoShape 105"/>
              <p:cNvCxnSpPr>
                <a:cxnSpLocks noChangeShapeType="1"/>
                <a:stCxn id="868" idx="3"/>
                <a:endCxn id="905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75" name="AutoShape 106"/>
              <p:cNvCxnSpPr>
                <a:cxnSpLocks noChangeShapeType="1"/>
                <a:stCxn id="863" idx="3"/>
                <a:endCxn id="869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76" name="AutoShape 107"/>
              <p:cNvCxnSpPr>
                <a:cxnSpLocks noChangeShapeType="1"/>
                <a:stCxn id="864" idx="3"/>
                <a:endCxn id="870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77" name="AutoShape 108"/>
              <p:cNvCxnSpPr>
                <a:cxnSpLocks noChangeShapeType="1"/>
                <a:stCxn id="865" idx="3"/>
                <a:endCxn id="871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78" name="AutoShape 109"/>
              <p:cNvCxnSpPr>
                <a:cxnSpLocks noChangeShapeType="1"/>
                <a:stCxn id="866" idx="3"/>
                <a:endCxn id="872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879" name="Line 110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Line 111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881" name="AutoShape 112"/>
              <p:cNvCxnSpPr>
                <a:cxnSpLocks noChangeShapeType="1"/>
                <a:stCxn id="861" idx="3"/>
                <a:endCxn id="879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82" name="AutoShape 113"/>
              <p:cNvCxnSpPr>
                <a:cxnSpLocks noChangeShapeType="1"/>
                <a:stCxn id="862" idx="3"/>
                <a:endCxn id="880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5" name="Group 114"/>
            <p:cNvGrpSpPr>
              <a:grpSpLocks/>
            </p:cNvGrpSpPr>
            <p:nvPr/>
          </p:nvGrpSpPr>
          <p:grpSpPr bwMode="auto">
            <a:xfrm>
              <a:off x="4444" y="2451"/>
              <a:ext cx="902" cy="472"/>
              <a:chOff x="3424" y="2865"/>
              <a:chExt cx="902" cy="472"/>
            </a:xfrm>
          </p:grpSpPr>
          <p:sp>
            <p:nvSpPr>
              <p:cNvPr id="801" name="Freeform 115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02" name="Group 116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803" name="Group 117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844" name="Freeform 118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5" name="Freeform 119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6" name="Freeform 120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7" name="Freeform 121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8" name="Freeform 122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9" name="Freeform 123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0" name="Freeform 124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1" name="Freeform 125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2" name="Freeform 126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3" name="Line 12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4" name="Line 1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5" name="Oval 129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4" name="Group 130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830" name="AutoShape 1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" name="Freeform 132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" name="Freeform 133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" name="Freeform 134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" name="Freeform 135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" name="Freeform 136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" name="Freeform 137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" name="Freeform 138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" name="Freeform 139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" name="Freeform 140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" name="Freeform 141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" name="Freeform 142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" name="Freeform 143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3" name="Freeform 144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05" name="AutoShape 145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06" name="AutoShape 146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807" name="Rectangle 147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808" name="Freeform 148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" name="Freeform 149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" name="Freeform 150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1" name="Freeform 151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2" name="Freeform 152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3" name="Freeform 153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4" name="Freeform 154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5" name="Freeform 155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6" name="Freeform 156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7" name="Freeform 157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8" name="Freeform 158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" name="Freeform 159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820" name="AutoShape 160"/>
                <p:cNvCxnSpPr>
                  <a:cxnSpLocks noChangeShapeType="1"/>
                  <a:stCxn id="814" idx="3"/>
                  <a:endCxn id="852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821" name="AutoShape 161"/>
                <p:cNvCxnSpPr>
                  <a:cxnSpLocks noChangeShapeType="1"/>
                  <a:stCxn id="815" idx="3"/>
                  <a:endCxn id="852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822" name="AutoShape 162"/>
                <p:cNvCxnSpPr>
                  <a:cxnSpLocks noChangeShapeType="1"/>
                  <a:stCxn id="810" idx="3"/>
                  <a:endCxn id="816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823" name="AutoShape 163"/>
                <p:cNvCxnSpPr>
                  <a:cxnSpLocks noChangeShapeType="1"/>
                  <a:stCxn id="811" idx="3"/>
                  <a:endCxn id="817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824" name="AutoShape 164"/>
                <p:cNvCxnSpPr>
                  <a:cxnSpLocks noChangeShapeType="1"/>
                  <a:stCxn id="812" idx="3"/>
                  <a:endCxn id="818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825" name="AutoShape 165"/>
                <p:cNvCxnSpPr>
                  <a:cxnSpLocks noChangeShapeType="1"/>
                  <a:stCxn id="813" idx="3"/>
                  <a:endCxn id="819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826" name="Line 166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7" name="Line 167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828" name="AutoShape 168"/>
                <p:cNvCxnSpPr>
                  <a:cxnSpLocks noChangeShapeType="1"/>
                  <a:stCxn id="808" idx="3"/>
                  <a:endCxn id="826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829" name="AutoShape 169"/>
                <p:cNvCxnSpPr>
                  <a:cxnSpLocks noChangeShapeType="1"/>
                  <a:stCxn id="809" idx="3"/>
                  <a:endCxn id="827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16" name="Group 170"/>
            <p:cNvGrpSpPr>
              <a:grpSpLocks/>
            </p:cNvGrpSpPr>
            <p:nvPr/>
          </p:nvGrpSpPr>
          <p:grpSpPr bwMode="auto">
            <a:xfrm>
              <a:off x="3153" y="2619"/>
              <a:ext cx="902" cy="472"/>
              <a:chOff x="3424" y="2865"/>
              <a:chExt cx="902" cy="472"/>
            </a:xfrm>
          </p:grpSpPr>
          <p:sp>
            <p:nvSpPr>
              <p:cNvPr id="746" name="Freeform 171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7" name="Group 172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748" name="Group 173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789" name="Freeform 174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0" name="Freeform 175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1" name="Freeform 176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2" name="Freeform 177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3" name="Freeform 178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4" name="Freeform 179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5" name="Freeform 180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6" name="Freeform 181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7" name="Freeform 182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8" name="Line 18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9" name="Line 18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0" name="Oval 185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9" name="Group 186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775" name="AutoShape 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6" name="Freeform 188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7" name="Freeform 189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8" name="Freeform 190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9" name="Freeform 191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0" name="Freeform 192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1" name="Freeform 193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2" name="Freeform 194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3" name="Freeform 195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4" name="Freeform 196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5" name="Freeform 197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6" name="Freeform 198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7" name="Freeform 199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8" name="Freeform 200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50" name="AutoShape 201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751" name="AutoShape 202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Rectangle 203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Freeform 204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4" name="Freeform 205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5" name="Freeform 206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6" name="Freeform 207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7" name="Freeform 208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" name="Freeform 209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" name="Freeform 210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" name="Freeform 211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" name="Freeform 212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" name="Freeform 213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" name="Freeform 214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" name="Freeform 215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765" name="AutoShape 216"/>
                <p:cNvCxnSpPr>
                  <a:cxnSpLocks noChangeShapeType="1"/>
                  <a:stCxn id="759" idx="3"/>
                  <a:endCxn id="797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766" name="AutoShape 217"/>
                <p:cNvCxnSpPr>
                  <a:cxnSpLocks noChangeShapeType="1"/>
                  <a:stCxn id="760" idx="3"/>
                  <a:endCxn id="797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767" name="AutoShape 218"/>
                <p:cNvCxnSpPr>
                  <a:cxnSpLocks noChangeShapeType="1"/>
                  <a:stCxn id="755" idx="3"/>
                  <a:endCxn id="761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768" name="AutoShape 219"/>
                <p:cNvCxnSpPr>
                  <a:cxnSpLocks noChangeShapeType="1"/>
                  <a:stCxn id="756" idx="3"/>
                  <a:endCxn id="762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769" name="AutoShape 220"/>
                <p:cNvCxnSpPr>
                  <a:cxnSpLocks noChangeShapeType="1"/>
                  <a:stCxn id="757" idx="3"/>
                  <a:endCxn id="763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770" name="AutoShape 221"/>
                <p:cNvCxnSpPr>
                  <a:cxnSpLocks noChangeShapeType="1"/>
                  <a:stCxn id="758" idx="3"/>
                  <a:endCxn id="764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771" name="Line 222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2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773" name="AutoShape 224"/>
                <p:cNvCxnSpPr>
                  <a:cxnSpLocks noChangeShapeType="1"/>
                  <a:stCxn id="753" idx="3"/>
                  <a:endCxn id="771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774" name="AutoShape 225"/>
                <p:cNvCxnSpPr>
                  <a:cxnSpLocks noChangeShapeType="1"/>
                  <a:stCxn id="754" idx="3"/>
                  <a:endCxn id="772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17" name="Group 226"/>
            <p:cNvGrpSpPr>
              <a:grpSpLocks/>
            </p:cNvGrpSpPr>
            <p:nvPr/>
          </p:nvGrpSpPr>
          <p:grpSpPr bwMode="auto">
            <a:xfrm>
              <a:off x="4219" y="3123"/>
              <a:ext cx="902" cy="472"/>
              <a:chOff x="3424" y="2865"/>
              <a:chExt cx="902" cy="472"/>
            </a:xfrm>
          </p:grpSpPr>
          <p:sp>
            <p:nvSpPr>
              <p:cNvPr id="691" name="Freeform 227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92" name="Group 228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693" name="Group 229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734" name="Freeform 230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" name="Freeform 231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" name="Freeform 232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" name="Freeform 233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" name="Freeform 234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9" name="Freeform 235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0" name="Freeform 236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1" name="Freeform 237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2" name="Freeform 238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3" name="Line 23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4" name="Line 2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5" name="Oval 241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4" name="Group 242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720" name="AutoShape 2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 244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 245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" name="Freeform 246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 247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 248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" name="Freeform 249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 250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" name="Freeform 251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" name="Freeform 252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" name="Freeform 253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" name="Freeform 254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" name="Freeform 255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" name="Freeform 256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95" name="AutoShape 257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96" name="AutoShape 258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Rectangle 259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Freeform 260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9" name="Freeform 261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0" name="Freeform 262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1" name="Freeform 263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2" name="Freeform 264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3" name="Freeform 265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4" name="Freeform 266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5" name="Freeform 267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" name="Freeform 268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" name="Freeform 269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8" name="Freeform 270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9" name="Freeform 271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710" name="AutoShape 272"/>
                <p:cNvCxnSpPr>
                  <a:cxnSpLocks noChangeShapeType="1"/>
                  <a:stCxn id="704" idx="3"/>
                  <a:endCxn id="742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711" name="AutoShape 273"/>
                <p:cNvCxnSpPr>
                  <a:cxnSpLocks noChangeShapeType="1"/>
                  <a:stCxn id="705" idx="3"/>
                  <a:endCxn id="742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712" name="AutoShape 274"/>
                <p:cNvCxnSpPr>
                  <a:cxnSpLocks noChangeShapeType="1"/>
                  <a:stCxn id="700" idx="3"/>
                  <a:endCxn id="706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713" name="AutoShape 275"/>
                <p:cNvCxnSpPr>
                  <a:cxnSpLocks noChangeShapeType="1"/>
                  <a:stCxn id="701" idx="3"/>
                  <a:endCxn id="707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714" name="AutoShape 276"/>
                <p:cNvCxnSpPr>
                  <a:cxnSpLocks noChangeShapeType="1"/>
                  <a:stCxn id="702" idx="3"/>
                  <a:endCxn id="708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715" name="AutoShape 277"/>
                <p:cNvCxnSpPr>
                  <a:cxnSpLocks noChangeShapeType="1"/>
                  <a:stCxn id="703" idx="3"/>
                  <a:endCxn id="709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716" name="Line 278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" name="Line 279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718" name="AutoShape 280"/>
                <p:cNvCxnSpPr>
                  <a:cxnSpLocks noChangeShapeType="1"/>
                  <a:stCxn id="698" idx="3"/>
                  <a:endCxn id="716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719" name="AutoShape 281"/>
                <p:cNvCxnSpPr>
                  <a:cxnSpLocks noChangeShapeType="1"/>
                  <a:stCxn id="699" idx="3"/>
                  <a:endCxn id="717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sp>
          <p:nvSpPr>
            <p:cNvPr id="18" name="Freeform 282"/>
            <p:cNvSpPr>
              <a:spLocks/>
            </p:cNvSpPr>
            <p:nvPr/>
          </p:nvSpPr>
          <p:spPr bwMode="auto">
            <a:xfrm>
              <a:off x="1193" y="856"/>
              <a:ext cx="567" cy="272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287" y="368"/>
                </a:cxn>
                <a:cxn ang="0">
                  <a:pos x="47" y="720"/>
                </a:cxn>
                <a:cxn ang="0">
                  <a:pos x="15" y="1056"/>
                </a:cxn>
                <a:cxn ang="0">
                  <a:pos x="39" y="1312"/>
                </a:cxn>
                <a:cxn ang="0">
                  <a:pos x="247" y="1696"/>
                </a:cxn>
                <a:cxn ang="0">
                  <a:pos x="303" y="1912"/>
                </a:cxn>
                <a:cxn ang="0">
                  <a:pos x="279" y="2200"/>
                </a:cxn>
                <a:cxn ang="0">
                  <a:pos x="183" y="2592"/>
                </a:cxn>
                <a:cxn ang="0">
                  <a:pos x="159" y="2720"/>
                </a:cxn>
              </a:cxnLst>
              <a:rect l="0" t="0" r="r" b="b"/>
              <a:pathLst>
                <a:path w="567" h="2720">
                  <a:moveTo>
                    <a:pt x="567" y="0"/>
                  </a:moveTo>
                  <a:cubicBezTo>
                    <a:pt x="470" y="124"/>
                    <a:pt x="374" y="248"/>
                    <a:pt x="287" y="368"/>
                  </a:cubicBezTo>
                  <a:cubicBezTo>
                    <a:pt x="200" y="488"/>
                    <a:pt x="92" y="605"/>
                    <a:pt x="47" y="720"/>
                  </a:cubicBezTo>
                  <a:cubicBezTo>
                    <a:pt x="2" y="835"/>
                    <a:pt x="16" y="957"/>
                    <a:pt x="15" y="1056"/>
                  </a:cubicBezTo>
                  <a:cubicBezTo>
                    <a:pt x="14" y="1155"/>
                    <a:pt x="0" y="1205"/>
                    <a:pt x="39" y="1312"/>
                  </a:cubicBezTo>
                  <a:cubicBezTo>
                    <a:pt x="78" y="1419"/>
                    <a:pt x="203" y="1596"/>
                    <a:pt x="247" y="1696"/>
                  </a:cubicBezTo>
                  <a:cubicBezTo>
                    <a:pt x="291" y="1796"/>
                    <a:pt x="298" y="1828"/>
                    <a:pt x="303" y="1912"/>
                  </a:cubicBezTo>
                  <a:cubicBezTo>
                    <a:pt x="308" y="1996"/>
                    <a:pt x="299" y="2087"/>
                    <a:pt x="279" y="2200"/>
                  </a:cubicBezTo>
                  <a:cubicBezTo>
                    <a:pt x="259" y="2313"/>
                    <a:pt x="203" y="2505"/>
                    <a:pt x="183" y="2592"/>
                  </a:cubicBezTo>
                  <a:cubicBezTo>
                    <a:pt x="163" y="2679"/>
                    <a:pt x="161" y="2699"/>
                    <a:pt x="159" y="272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" name="Group 283"/>
            <p:cNvGrpSpPr>
              <a:grpSpLocks/>
            </p:cNvGrpSpPr>
            <p:nvPr/>
          </p:nvGrpSpPr>
          <p:grpSpPr bwMode="auto">
            <a:xfrm>
              <a:off x="437" y="720"/>
              <a:ext cx="902" cy="472"/>
              <a:chOff x="3424" y="2865"/>
              <a:chExt cx="902" cy="472"/>
            </a:xfrm>
          </p:grpSpPr>
          <p:sp>
            <p:nvSpPr>
              <p:cNvPr id="636" name="Freeform 284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7" name="Group 285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638" name="Group 286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679" name="Freeform 287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0" name="Freeform 288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1" name="Freeform 289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2" name="Freeform 290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3" name="Freeform 291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4" name="Freeform 292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5" name="Freeform 293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6" name="Freeform 294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7" name="Freeform 295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8" name="Line 29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9" name="Line 29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0" name="Oval 298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9" name="Group 299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665" name="AutoShape 3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" name="Freeform 301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7" name="Freeform 302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8" name="Freeform 303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9" name="Freeform 304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 305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 306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2" name="Freeform 307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3" name="Freeform 308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4" name="Freeform 309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5" name="Freeform 310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" name="Freeform 311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7" name="Freeform 312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8" name="Freeform 313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40" name="AutoShape 314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41" name="AutoShape 315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42" name="Rectangle 316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43" name="Freeform 317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4" name="Freeform 318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" name="Freeform 319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6" name="Freeform 320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7" name="Freeform 321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8" name="Freeform 322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9" name="Freeform 323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0" name="Freeform 324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1" name="Freeform 325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2" name="Freeform 326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3" name="Freeform 327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4" name="Freeform 328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55" name="AutoShape 329"/>
                <p:cNvCxnSpPr>
                  <a:cxnSpLocks noChangeShapeType="1"/>
                  <a:stCxn id="649" idx="3"/>
                  <a:endCxn id="687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56" name="AutoShape 330"/>
                <p:cNvCxnSpPr>
                  <a:cxnSpLocks noChangeShapeType="1"/>
                  <a:stCxn id="650" idx="3"/>
                  <a:endCxn id="687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57" name="AutoShape 331"/>
                <p:cNvCxnSpPr>
                  <a:cxnSpLocks noChangeShapeType="1"/>
                  <a:stCxn id="645" idx="3"/>
                  <a:endCxn id="651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58" name="AutoShape 332"/>
                <p:cNvCxnSpPr>
                  <a:cxnSpLocks noChangeShapeType="1"/>
                  <a:stCxn id="646" idx="3"/>
                  <a:endCxn id="652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59" name="AutoShape 333"/>
                <p:cNvCxnSpPr>
                  <a:cxnSpLocks noChangeShapeType="1"/>
                  <a:stCxn id="647" idx="3"/>
                  <a:endCxn id="653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60" name="AutoShape 334"/>
                <p:cNvCxnSpPr>
                  <a:cxnSpLocks noChangeShapeType="1"/>
                  <a:stCxn id="648" idx="3"/>
                  <a:endCxn id="654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661" name="Line 335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2" name="Line 336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63" name="AutoShape 337"/>
                <p:cNvCxnSpPr>
                  <a:cxnSpLocks noChangeShapeType="1"/>
                  <a:stCxn id="643" idx="3"/>
                  <a:endCxn id="661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64" name="AutoShape 338"/>
                <p:cNvCxnSpPr>
                  <a:cxnSpLocks noChangeShapeType="1"/>
                  <a:stCxn id="644" idx="3"/>
                  <a:endCxn id="662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20" name="Group 339"/>
            <p:cNvGrpSpPr>
              <a:grpSpLocks/>
            </p:cNvGrpSpPr>
            <p:nvPr/>
          </p:nvGrpSpPr>
          <p:grpSpPr bwMode="auto">
            <a:xfrm>
              <a:off x="1808" y="2113"/>
              <a:ext cx="754" cy="314"/>
              <a:chOff x="3424" y="3023"/>
              <a:chExt cx="754" cy="314"/>
            </a:xfrm>
          </p:grpSpPr>
          <p:grpSp>
            <p:nvGrpSpPr>
              <p:cNvPr id="583" name="Group 340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624" name="Freeform 341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" name="Freeform 342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" name="Freeform 343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7" name="Freeform 344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8" name="Freeform 345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9" name="Freeform 346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0" name="Freeform 347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1" name="Freeform 348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2" name="Freeform 349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3" name="Line 35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4" name="Line 351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" name="Oval 352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84" name="Group 353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610" name="AutoShape 354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" name="Freeform 355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" name="Freeform 356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" name="Freeform 357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" name="Freeform 358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" name="Freeform 359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" name="Freeform 360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7" name="Freeform 361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8" name="Freeform 362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9" name="Freeform 363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0" name="Freeform 364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1" name="Freeform 365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2" name="Freeform 366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3" name="Freeform 367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5" name="AutoShape 368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6" name="AutoShape 369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587" name="Rectangle 370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588" name="Freeform 371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372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373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374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375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376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377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378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379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380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381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382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00" name="AutoShape 383"/>
              <p:cNvCxnSpPr>
                <a:cxnSpLocks noChangeShapeType="1"/>
                <a:stCxn id="594" idx="3"/>
                <a:endCxn id="632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01" name="AutoShape 384"/>
              <p:cNvCxnSpPr>
                <a:cxnSpLocks noChangeShapeType="1"/>
                <a:stCxn id="595" idx="3"/>
                <a:endCxn id="632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02" name="AutoShape 385"/>
              <p:cNvCxnSpPr>
                <a:cxnSpLocks noChangeShapeType="1"/>
                <a:stCxn id="590" idx="3"/>
                <a:endCxn id="596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03" name="AutoShape 386"/>
              <p:cNvCxnSpPr>
                <a:cxnSpLocks noChangeShapeType="1"/>
                <a:stCxn id="591" idx="3"/>
                <a:endCxn id="597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04" name="AutoShape 387"/>
              <p:cNvCxnSpPr>
                <a:cxnSpLocks noChangeShapeType="1"/>
                <a:stCxn id="592" idx="3"/>
                <a:endCxn id="598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05" name="AutoShape 388"/>
              <p:cNvCxnSpPr>
                <a:cxnSpLocks noChangeShapeType="1"/>
                <a:stCxn id="593" idx="3"/>
                <a:endCxn id="599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606" name="Line 389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Line 390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08" name="AutoShape 391"/>
              <p:cNvCxnSpPr>
                <a:cxnSpLocks noChangeShapeType="1"/>
                <a:stCxn id="588" idx="3"/>
                <a:endCxn id="606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09" name="AutoShape 392"/>
              <p:cNvCxnSpPr>
                <a:cxnSpLocks noChangeShapeType="1"/>
                <a:stCxn id="589" idx="3"/>
                <a:endCxn id="607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21" name="Group 393"/>
            <p:cNvGrpSpPr>
              <a:grpSpLocks/>
            </p:cNvGrpSpPr>
            <p:nvPr/>
          </p:nvGrpSpPr>
          <p:grpSpPr bwMode="auto">
            <a:xfrm>
              <a:off x="1549" y="1127"/>
              <a:ext cx="902" cy="472"/>
              <a:chOff x="3424" y="2865"/>
              <a:chExt cx="902" cy="472"/>
            </a:xfrm>
          </p:grpSpPr>
          <p:sp>
            <p:nvSpPr>
              <p:cNvPr id="528" name="Freeform 394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29" name="Group 395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530" name="Group 396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571" name="Freeform 397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2" name="Freeform 398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3" name="Freeform 399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4" name="Freeform 400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5" name="Freeform 401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6" name="Freeform 402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7" name="Freeform 403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8" name="Freeform 404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9" name="Freeform 405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0" name="Line 40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1" name="Line 40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2" name="Oval 408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1" name="Group 409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557" name="AutoShap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8" name="Freeform 411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9" name="Freeform 412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0" name="Freeform 413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1" name="Freeform 414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2" name="Freeform 415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" name="Freeform 416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" name="Freeform 417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" name="Freeform 418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" name="Freeform 419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7" name="Freeform 420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8" name="Freeform 421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9" name="Freeform 422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70" name="Freeform 423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2" name="AutoShape 424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3" name="AutoShape 425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534" name="Rectangle 426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535" name="Freeform 427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" name="Freeform 428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" name="Freeform 429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" name="Freeform 430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" name="Freeform 431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" name="Freeform 432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" name="Freeform 433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" name="Freeform 434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" name="Freeform 435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" name="Freeform 436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" name="Freeform 437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" name="Freeform 438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47" name="AutoShape 439"/>
                <p:cNvCxnSpPr>
                  <a:cxnSpLocks noChangeShapeType="1"/>
                  <a:stCxn id="541" idx="3"/>
                  <a:endCxn id="579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548" name="AutoShape 440"/>
                <p:cNvCxnSpPr>
                  <a:cxnSpLocks noChangeShapeType="1"/>
                  <a:stCxn id="542" idx="3"/>
                  <a:endCxn id="579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549" name="AutoShape 441"/>
                <p:cNvCxnSpPr>
                  <a:cxnSpLocks noChangeShapeType="1"/>
                  <a:stCxn id="537" idx="3"/>
                  <a:endCxn id="543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550" name="AutoShape 442"/>
                <p:cNvCxnSpPr>
                  <a:cxnSpLocks noChangeShapeType="1"/>
                  <a:stCxn id="538" idx="3"/>
                  <a:endCxn id="544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551" name="AutoShape 443"/>
                <p:cNvCxnSpPr>
                  <a:cxnSpLocks noChangeShapeType="1"/>
                  <a:stCxn id="539" idx="3"/>
                  <a:endCxn id="545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552" name="AutoShape 444"/>
                <p:cNvCxnSpPr>
                  <a:cxnSpLocks noChangeShapeType="1"/>
                  <a:stCxn id="540" idx="3"/>
                  <a:endCxn id="546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553" name="Line 445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" name="Line 446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55" name="AutoShape 447"/>
                <p:cNvCxnSpPr>
                  <a:cxnSpLocks noChangeShapeType="1"/>
                  <a:stCxn id="535" idx="3"/>
                  <a:endCxn id="553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556" name="AutoShape 448"/>
                <p:cNvCxnSpPr>
                  <a:cxnSpLocks noChangeShapeType="1"/>
                  <a:stCxn id="536" idx="3"/>
                  <a:endCxn id="554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22" name="Group 449"/>
            <p:cNvGrpSpPr>
              <a:grpSpLocks/>
            </p:cNvGrpSpPr>
            <p:nvPr/>
          </p:nvGrpSpPr>
          <p:grpSpPr bwMode="auto">
            <a:xfrm>
              <a:off x="693" y="1935"/>
              <a:ext cx="902" cy="472"/>
              <a:chOff x="3424" y="2865"/>
              <a:chExt cx="902" cy="472"/>
            </a:xfrm>
          </p:grpSpPr>
          <p:sp>
            <p:nvSpPr>
              <p:cNvPr id="473" name="Freeform 450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4" name="Group 451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475" name="Group 452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516" name="Freeform 453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" name="Freeform 454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" name="Freeform 455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" name="Freeform 456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" name="Freeform 457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" name="Freeform 458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" name="Freeform 459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" name="Freeform 460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" name="Freeform 461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" name="Line 46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" name="Line 46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" name="Oval 464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6" name="Group 465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502" name="AutoShape 4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467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468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469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470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7" name="Freeform 471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8" name="Freeform 472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473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474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475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476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477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" name="Freeform 478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" name="Freeform 479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77" name="AutoShape 480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8" name="AutoShape 481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Rectangle 482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483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Freeform 484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" name="Freeform 485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" name="Freeform 486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" name="Freeform 487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" name="Freeform 488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" name="Freeform 489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" name="Freeform 490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" name="Freeform 491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" name="Freeform 492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" name="Freeform 493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" name="Freeform 494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492" name="AutoShape 495"/>
                <p:cNvCxnSpPr>
                  <a:cxnSpLocks noChangeShapeType="1"/>
                  <a:stCxn id="486" idx="3"/>
                  <a:endCxn id="524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493" name="AutoShape 496"/>
                <p:cNvCxnSpPr>
                  <a:cxnSpLocks noChangeShapeType="1"/>
                  <a:stCxn id="487" idx="3"/>
                  <a:endCxn id="524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494" name="AutoShape 497"/>
                <p:cNvCxnSpPr>
                  <a:cxnSpLocks noChangeShapeType="1"/>
                  <a:stCxn id="482" idx="3"/>
                  <a:endCxn id="488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495" name="AutoShape 498"/>
                <p:cNvCxnSpPr>
                  <a:cxnSpLocks noChangeShapeType="1"/>
                  <a:stCxn id="483" idx="3"/>
                  <a:endCxn id="489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496" name="AutoShape 499"/>
                <p:cNvCxnSpPr>
                  <a:cxnSpLocks noChangeShapeType="1"/>
                  <a:stCxn id="484" idx="3"/>
                  <a:endCxn id="490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497" name="AutoShape 500"/>
                <p:cNvCxnSpPr>
                  <a:cxnSpLocks noChangeShapeType="1"/>
                  <a:stCxn id="485" idx="3"/>
                  <a:endCxn id="491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498" name="Line 501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" name="Line 502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00" name="AutoShape 503"/>
                <p:cNvCxnSpPr>
                  <a:cxnSpLocks noChangeShapeType="1"/>
                  <a:stCxn id="480" idx="3"/>
                  <a:endCxn id="498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501" name="AutoShape 504"/>
                <p:cNvCxnSpPr>
                  <a:cxnSpLocks noChangeShapeType="1"/>
                  <a:stCxn id="481" idx="3"/>
                  <a:endCxn id="499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23" name="Group 505"/>
            <p:cNvGrpSpPr>
              <a:grpSpLocks/>
            </p:cNvGrpSpPr>
            <p:nvPr/>
          </p:nvGrpSpPr>
          <p:grpSpPr bwMode="auto">
            <a:xfrm>
              <a:off x="229" y="1247"/>
              <a:ext cx="902" cy="472"/>
              <a:chOff x="3424" y="2865"/>
              <a:chExt cx="902" cy="472"/>
            </a:xfrm>
          </p:grpSpPr>
          <p:sp>
            <p:nvSpPr>
              <p:cNvPr id="418" name="Freeform 506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19" name="Group 507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420" name="Group 508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461" name="Freeform 509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2" name="Freeform 510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" name="Freeform 511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4" name="Freeform 512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5" name="Freeform 513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6" name="Freeform 514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7" name="Freeform 515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8" name="Freeform 516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9" name="Freeform 517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0" name="Line 51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1" name="Line 5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" name="Oval 520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1" name="Group 521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447" name="AutoShape 5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8" name="Freeform 523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9" name="Freeform 524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" name="Freeform 525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" name="Freeform 526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2" name="Freeform 527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3" name="Freeform 528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4" name="Freeform 529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5" name="Freeform 530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" name="Freeform 531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7" name="Freeform 532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8" name="Freeform 533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9" name="Freeform 534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0" name="Freeform 535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2" name="AutoShape 536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23" name="AutoShape 537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Rectangle 538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539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" name="Freeform 540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" name="Freeform 541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" name="Freeform 542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" name="Freeform 543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" name="Freeform 544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" name="Freeform 545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" name="Freeform 546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" name="Freeform 547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" name="Freeform 548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" name="Freeform 549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" name="Freeform 550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437" name="AutoShape 551"/>
                <p:cNvCxnSpPr>
                  <a:cxnSpLocks noChangeShapeType="1"/>
                  <a:stCxn id="431" idx="3"/>
                  <a:endCxn id="469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438" name="AutoShape 552"/>
                <p:cNvCxnSpPr>
                  <a:cxnSpLocks noChangeShapeType="1"/>
                  <a:stCxn id="432" idx="3"/>
                  <a:endCxn id="469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439" name="AutoShape 553"/>
                <p:cNvCxnSpPr>
                  <a:cxnSpLocks noChangeShapeType="1"/>
                  <a:stCxn id="427" idx="3"/>
                  <a:endCxn id="433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440" name="AutoShape 554"/>
                <p:cNvCxnSpPr>
                  <a:cxnSpLocks noChangeShapeType="1"/>
                  <a:stCxn id="428" idx="3"/>
                  <a:endCxn id="434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441" name="AutoShape 555"/>
                <p:cNvCxnSpPr>
                  <a:cxnSpLocks noChangeShapeType="1"/>
                  <a:stCxn id="429" idx="3"/>
                  <a:endCxn id="435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442" name="AutoShape 556"/>
                <p:cNvCxnSpPr>
                  <a:cxnSpLocks noChangeShapeType="1"/>
                  <a:stCxn id="430" idx="3"/>
                  <a:endCxn id="436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443" name="Line 557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" name="Line 558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445" name="AutoShape 559"/>
                <p:cNvCxnSpPr>
                  <a:cxnSpLocks noChangeShapeType="1"/>
                  <a:stCxn id="425" idx="3"/>
                  <a:endCxn id="443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446" name="AutoShape 560"/>
                <p:cNvCxnSpPr>
                  <a:cxnSpLocks noChangeShapeType="1"/>
                  <a:stCxn id="426" idx="3"/>
                  <a:endCxn id="444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24" name="Group 561"/>
            <p:cNvGrpSpPr>
              <a:grpSpLocks/>
            </p:cNvGrpSpPr>
            <p:nvPr/>
          </p:nvGrpSpPr>
          <p:grpSpPr bwMode="auto">
            <a:xfrm>
              <a:off x="472" y="2769"/>
              <a:ext cx="754" cy="314"/>
              <a:chOff x="3424" y="3023"/>
              <a:chExt cx="754" cy="314"/>
            </a:xfrm>
          </p:grpSpPr>
          <p:grpSp>
            <p:nvGrpSpPr>
              <p:cNvPr id="365" name="Group 562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406" name="Freeform 563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" name="Freeform 564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" name="Freeform 565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" name="Freeform 566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" name="Freeform 567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" name="Freeform 568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" name="Freeform 569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" name="Freeform 570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" name="Freeform 571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" name="Line 57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" name="Line 573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" name="Oval 574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6" name="Group 575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392" name="AutoShape 576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" name="Freeform 577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" name="Freeform 578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" name="Freeform 579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" name="Freeform 580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" name="Freeform 581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" name="Freeform 582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" name="Freeform 583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" name="Freeform 584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" name="Freeform 585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" name="Freeform 586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" name="Freeform 587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" name="Freeform 588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" name="Freeform 589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7" name="AutoShape 590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" name="AutoShape 591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69" name="Rectangle 592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70" name="Freeform 593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594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595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596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597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598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Freeform 599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600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601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602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603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604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82" name="AutoShape 605"/>
              <p:cNvCxnSpPr>
                <a:cxnSpLocks noChangeShapeType="1"/>
                <a:stCxn id="376" idx="3"/>
                <a:endCxn id="414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83" name="AutoShape 606"/>
              <p:cNvCxnSpPr>
                <a:cxnSpLocks noChangeShapeType="1"/>
                <a:stCxn id="377" idx="3"/>
                <a:endCxn id="414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84" name="AutoShape 607"/>
              <p:cNvCxnSpPr>
                <a:cxnSpLocks noChangeShapeType="1"/>
                <a:stCxn id="372" idx="3"/>
                <a:endCxn id="378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85" name="AutoShape 608"/>
              <p:cNvCxnSpPr>
                <a:cxnSpLocks noChangeShapeType="1"/>
                <a:stCxn id="373" idx="3"/>
                <a:endCxn id="379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86" name="AutoShape 609"/>
              <p:cNvCxnSpPr>
                <a:cxnSpLocks noChangeShapeType="1"/>
                <a:stCxn id="374" idx="3"/>
                <a:endCxn id="380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87" name="AutoShape 610"/>
              <p:cNvCxnSpPr>
                <a:cxnSpLocks noChangeShapeType="1"/>
                <a:stCxn id="375" idx="3"/>
                <a:endCxn id="381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388" name="Line 611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Line 612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0" name="AutoShape 613"/>
              <p:cNvCxnSpPr>
                <a:cxnSpLocks noChangeShapeType="1"/>
                <a:stCxn id="370" idx="3"/>
                <a:endCxn id="388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91" name="AutoShape 614"/>
              <p:cNvCxnSpPr>
                <a:cxnSpLocks noChangeShapeType="1"/>
                <a:stCxn id="371" idx="3"/>
                <a:endCxn id="389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25" name="Group 615"/>
            <p:cNvGrpSpPr>
              <a:grpSpLocks/>
            </p:cNvGrpSpPr>
            <p:nvPr/>
          </p:nvGrpSpPr>
          <p:grpSpPr bwMode="auto">
            <a:xfrm>
              <a:off x="1760" y="2601"/>
              <a:ext cx="754" cy="314"/>
              <a:chOff x="3424" y="3023"/>
              <a:chExt cx="754" cy="314"/>
            </a:xfrm>
          </p:grpSpPr>
          <p:grpSp>
            <p:nvGrpSpPr>
              <p:cNvPr id="312" name="Group 616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353" name="Freeform 617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" name="Freeform 618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" name="Freeform 619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" name="Freeform 620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" name="Freeform 621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" name="Freeform 622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" name="Freeform 623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" name="Freeform 624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" name="Freeform 625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" name="Line 6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" name="Line 627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" name="Oval 628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3" name="Group 629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339" name="AutoShape 630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631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632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" name="Freeform 633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" name="Freeform 634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" name="Freeform 635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" name="Freeform 636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" name="Freeform 637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" name="Freeform 638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" name="Freeform 639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Freeform 640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Freeform 641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642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643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4" name="AutoShape 644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" name="AutoShape 645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16" name="Rectangle 646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17" name="Freeform 647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648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649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650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651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652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653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654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655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656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657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658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29" name="AutoShape 659"/>
              <p:cNvCxnSpPr>
                <a:cxnSpLocks noChangeShapeType="1"/>
                <a:stCxn id="323" idx="3"/>
                <a:endCxn id="361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30" name="AutoShape 660"/>
              <p:cNvCxnSpPr>
                <a:cxnSpLocks noChangeShapeType="1"/>
                <a:stCxn id="324" idx="3"/>
                <a:endCxn id="361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31" name="AutoShape 661"/>
              <p:cNvCxnSpPr>
                <a:cxnSpLocks noChangeShapeType="1"/>
                <a:stCxn id="319" idx="3"/>
                <a:endCxn id="325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32" name="AutoShape 662"/>
              <p:cNvCxnSpPr>
                <a:cxnSpLocks noChangeShapeType="1"/>
                <a:stCxn id="320" idx="3"/>
                <a:endCxn id="326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33" name="AutoShape 663"/>
              <p:cNvCxnSpPr>
                <a:cxnSpLocks noChangeShapeType="1"/>
                <a:stCxn id="321" idx="3"/>
                <a:endCxn id="327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34" name="AutoShape 664"/>
              <p:cNvCxnSpPr>
                <a:cxnSpLocks noChangeShapeType="1"/>
                <a:stCxn id="322" idx="3"/>
                <a:endCxn id="328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335" name="Line 665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Line 666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37" name="AutoShape 667"/>
              <p:cNvCxnSpPr>
                <a:cxnSpLocks noChangeShapeType="1"/>
                <a:stCxn id="317" idx="3"/>
                <a:endCxn id="335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38" name="AutoShape 668"/>
              <p:cNvCxnSpPr>
                <a:cxnSpLocks noChangeShapeType="1"/>
                <a:stCxn id="318" idx="3"/>
                <a:endCxn id="336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26" name="Group 669"/>
            <p:cNvGrpSpPr>
              <a:grpSpLocks/>
            </p:cNvGrpSpPr>
            <p:nvPr/>
          </p:nvGrpSpPr>
          <p:grpSpPr bwMode="auto">
            <a:xfrm>
              <a:off x="1536" y="3281"/>
              <a:ext cx="754" cy="314"/>
              <a:chOff x="3424" y="3023"/>
              <a:chExt cx="754" cy="314"/>
            </a:xfrm>
          </p:grpSpPr>
          <p:grpSp>
            <p:nvGrpSpPr>
              <p:cNvPr id="259" name="Group 670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300" name="Freeform 671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" name="Freeform 672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" name="Freeform 673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" name="Freeform 674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" name="Freeform 675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" name="Freeform 676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" name="Freeform 677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" name="Freeform 678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" name="Freeform 679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" name="Line 68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" name="Line 681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" name="Oval 682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0" name="Group 683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286" name="AutoShape 684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" name="Freeform 685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Freeform 686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687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Freeform 688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689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690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Freeform 691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692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Freeform 693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Freeform 694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Freeform 695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Freeform 696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Freeform 697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" name="AutoShape 698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2" name="AutoShape 699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63" name="Rectangle 700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64" name="Freeform 701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702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703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704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705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706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707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708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709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710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711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712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76" name="AutoShape 713"/>
              <p:cNvCxnSpPr>
                <a:cxnSpLocks noChangeShapeType="1"/>
                <a:stCxn id="270" idx="3"/>
                <a:endCxn id="308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77" name="AutoShape 714"/>
              <p:cNvCxnSpPr>
                <a:cxnSpLocks noChangeShapeType="1"/>
                <a:stCxn id="271" idx="3"/>
                <a:endCxn id="308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78" name="AutoShape 715"/>
              <p:cNvCxnSpPr>
                <a:cxnSpLocks noChangeShapeType="1"/>
                <a:stCxn id="266" idx="3"/>
                <a:endCxn id="272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79" name="AutoShape 716"/>
              <p:cNvCxnSpPr>
                <a:cxnSpLocks noChangeShapeType="1"/>
                <a:stCxn id="267" idx="3"/>
                <a:endCxn id="273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80" name="AutoShape 717"/>
              <p:cNvCxnSpPr>
                <a:cxnSpLocks noChangeShapeType="1"/>
                <a:stCxn id="268" idx="3"/>
                <a:endCxn id="274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81" name="AutoShape 718"/>
              <p:cNvCxnSpPr>
                <a:cxnSpLocks noChangeShapeType="1"/>
                <a:stCxn id="269" idx="3"/>
                <a:endCxn id="275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282" name="Line 719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Line 720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84" name="AutoShape 721"/>
              <p:cNvCxnSpPr>
                <a:cxnSpLocks noChangeShapeType="1"/>
                <a:stCxn id="264" idx="3"/>
                <a:endCxn id="282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85" name="AutoShape 722"/>
              <p:cNvCxnSpPr>
                <a:cxnSpLocks noChangeShapeType="1"/>
                <a:stCxn id="265" idx="3"/>
                <a:endCxn id="283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sp>
          <p:nvSpPr>
            <p:cNvPr id="27" name="Line 723"/>
            <p:cNvSpPr>
              <a:spLocks noChangeShapeType="1"/>
            </p:cNvSpPr>
            <p:nvPr/>
          </p:nvSpPr>
          <p:spPr bwMode="auto">
            <a:xfrm>
              <a:off x="2792" y="912"/>
              <a:ext cx="0" cy="28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" name="Group 724"/>
            <p:cNvGrpSpPr>
              <a:grpSpLocks/>
            </p:cNvGrpSpPr>
            <p:nvPr/>
          </p:nvGrpSpPr>
          <p:grpSpPr bwMode="auto">
            <a:xfrm>
              <a:off x="1030" y="1386"/>
              <a:ext cx="634" cy="567"/>
              <a:chOff x="3251" y="1155"/>
              <a:chExt cx="634" cy="567"/>
            </a:xfrm>
          </p:grpSpPr>
          <p:sp>
            <p:nvSpPr>
              <p:cNvPr id="226" name="AutoShape 725"/>
              <p:cNvSpPr>
                <a:spLocks noChangeAspect="1" noChangeArrowheads="1" noTextEdit="1"/>
              </p:cNvSpPr>
              <p:nvPr/>
            </p:nvSpPr>
            <p:spPr bwMode="auto">
              <a:xfrm>
                <a:off x="3251" y="1155"/>
                <a:ext cx="634" cy="5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726"/>
              <p:cNvSpPr>
                <a:spLocks/>
              </p:cNvSpPr>
              <p:nvPr/>
            </p:nvSpPr>
            <p:spPr bwMode="auto">
              <a:xfrm>
                <a:off x="3258" y="1164"/>
                <a:ext cx="586" cy="546"/>
              </a:xfrm>
              <a:custGeom>
                <a:avLst/>
                <a:gdLst/>
                <a:ahLst/>
                <a:cxnLst>
                  <a:cxn ang="0">
                    <a:pos x="2111" y="5"/>
                  </a:cxn>
                  <a:cxn ang="0">
                    <a:pos x="1816" y="193"/>
                  </a:cxn>
                  <a:cxn ang="0">
                    <a:pos x="1479" y="230"/>
                  </a:cxn>
                  <a:cxn ang="0">
                    <a:pos x="1170" y="310"/>
                  </a:cxn>
                  <a:cxn ang="0">
                    <a:pos x="749" y="404"/>
                  </a:cxn>
                  <a:cxn ang="0">
                    <a:pos x="332" y="619"/>
                  </a:cxn>
                  <a:cxn ang="0">
                    <a:pos x="102" y="896"/>
                  </a:cxn>
                  <a:cxn ang="0">
                    <a:pos x="0" y="1274"/>
                  </a:cxn>
                  <a:cxn ang="0">
                    <a:pos x="70" y="1753"/>
                  </a:cxn>
                  <a:cxn ang="0">
                    <a:pos x="149" y="2071"/>
                  </a:cxn>
                  <a:cxn ang="0">
                    <a:pos x="177" y="2427"/>
                  </a:cxn>
                  <a:cxn ang="0">
                    <a:pos x="84" y="2690"/>
                  </a:cxn>
                  <a:cxn ang="0">
                    <a:pos x="444" y="2717"/>
                  </a:cxn>
                  <a:cxn ang="0">
                    <a:pos x="496" y="2666"/>
                  </a:cxn>
                  <a:cxn ang="0">
                    <a:pos x="561" y="2717"/>
                  </a:cxn>
                  <a:cxn ang="0">
                    <a:pos x="846" y="2722"/>
                  </a:cxn>
                  <a:cxn ang="0">
                    <a:pos x="898" y="2657"/>
                  </a:cxn>
                  <a:cxn ang="0">
                    <a:pos x="730" y="2441"/>
                  </a:cxn>
                  <a:cxn ang="0">
                    <a:pos x="781" y="2062"/>
                  </a:cxn>
                  <a:cxn ang="0">
                    <a:pos x="1015" y="1893"/>
                  </a:cxn>
                  <a:cxn ang="0">
                    <a:pos x="1119" y="1883"/>
                  </a:cxn>
                  <a:cxn ang="0">
                    <a:pos x="1179" y="2347"/>
                  </a:cxn>
                  <a:cxn ang="0">
                    <a:pos x="1156" y="2717"/>
                  </a:cxn>
                  <a:cxn ang="0">
                    <a:pos x="1553" y="2732"/>
                  </a:cxn>
                  <a:cxn ang="0">
                    <a:pos x="1573" y="2662"/>
                  </a:cxn>
                  <a:cxn ang="0">
                    <a:pos x="1479" y="2456"/>
                  </a:cxn>
                  <a:cxn ang="0">
                    <a:pos x="1526" y="2216"/>
                  </a:cxn>
                  <a:cxn ang="0">
                    <a:pos x="1568" y="2019"/>
                  </a:cxn>
                  <a:cxn ang="0">
                    <a:pos x="1671" y="2250"/>
                  </a:cxn>
                  <a:cxn ang="0">
                    <a:pos x="1685" y="2461"/>
                  </a:cxn>
                  <a:cxn ang="0">
                    <a:pos x="1751" y="2717"/>
                  </a:cxn>
                  <a:cxn ang="0">
                    <a:pos x="2125" y="2727"/>
                  </a:cxn>
                  <a:cxn ang="0">
                    <a:pos x="2153" y="2628"/>
                  </a:cxn>
                  <a:cxn ang="0">
                    <a:pos x="2012" y="2479"/>
                  </a:cxn>
                  <a:cxn ang="0">
                    <a:pos x="2009" y="1992"/>
                  </a:cxn>
                  <a:cxn ang="0">
                    <a:pos x="1985" y="1682"/>
                  </a:cxn>
                  <a:cxn ang="0">
                    <a:pos x="2116" y="1279"/>
                  </a:cxn>
                  <a:cxn ang="0">
                    <a:pos x="2210" y="1251"/>
                  </a:cxn>
                  <a:cxn ang="0">
                    <a:pos x="2354" y="1448"/>
                  </a:cxn>
                  <a:cxn ang="0">
                    <a:pos x="2448" y="1435"/>
                  </a:cxn>
                  <a:cxn ang="0">
                    <a:pos x="2668" y="1636"/>
                  </a:cxn>
                  <a:cxn ang="0">
                    <a:pos x="2711" y="2010"/>
                  </a:cxn>
                  <a:cxn ang="0">
                    <a:pos x="2644" y="2245"/>
                  </a:cxn>
                  <a:cxn ang="0">
                    <a:pos x="2552" y="2277"/>
                  </a:cxn>
                  <a:cxn ang="0">
                    <a:pos x="2495" y="2179"/>
                  </a:cxn>
                  <a:cxn ang="0">
                    <a:pos x="2401" y="2221"/>
                  </a:cxn>
                  <a:cxn ang="0">
                    <a:pos x="2307" y="2206"/>
                  </a:cxn>
                  <a:cxn ang="0">
                    <a:pos x="2396" y="2362"/>
                  </a:cxn>
                  <a:cxn ang="0">
                    <a:pos x="2532" y="2414"/>
                  </a:cxn>
                  <a:cxn ang="0">
                    <a:pos x="2687" y="2367"/>
                  </a:cxn>
                  <a:cxn ang="0">
                    <a:pos x="2828" y="2203"/>
                  </a:cxn>
                  <a:cxn ang="0">
                    <a:pos x="2930" y="1917"/>
                  </a:cxn>
                  <a:cxn ang="0">
                    <a:pos x="2930" y="1584"/>
                  </a:cxn>
                  <a:cxn ang="0">
                    <a:pos x="2846" y="1036"/>
                  </a:cxn>
                  <a:cxn ang="0">
                    <a:pos x="2738" y="708"/>
                  </a:cxn>
                  <a:cxn ang="0">
                    <a:pos x="2761" y="539"/>
                  </a:cxn>
                  <a:cxn ang="0">
                    <a:pos x="2602" y="240"/>
                  </a:cxn>
                  <a:cxn ang="0">
                    <a:pos x="2471" y="57"/>
                  </a:cxn>
                  <a:cxn ang="0">
                    <a:pos x="2336" y="76"/>
                  </a:cxn>
                  <a:cxn ang="0">
                    <a:pos x="2213" y="0"/>
                  </a:cxn>
                  <a:cxn ang="0">
                    <a:pos x="2111" y="5"/>
                  </a:cxn>
                  <a:cxn ang="0">
                    <a:pos x="2111" y="5"/>
                  </a:cxn>
                </a:cxnLst>
                <a:rect l="0" t="0" r="r" b="b"/>
                <a:pathLst>
                  <a:path w="2930" h="2732">
                    <a:moveTo>
                      <a:pt x="2111" y="5"/>
                    </a:moveTo>
                    <a:lnTo>
                      <a:pt x="1816" y="193"/>
                    </a:lnTo>
                    <a:lnTo>
                      <a:pt x="1479" y="230"/>
                    </a:lnTo>
                    <a:lnTo>
                      <a:pt x="1170" y="310"/>
                    </a:lnTo>
                    <a:lnTo>
                      <a:pt x="749" y="404"/>
                    </a:lnTo>
                    <a:lnTo>
                      <a:pt x="332" y="619"/>
                    </a:lnTo>
                    <a:lnTo>
                      <a:pt x="102" y="896"/>
                    </a:lnTo>
                    <a:lnTo>
                      <a:pt x="0" y="1274"/>
                    </a:lnTo>
                    <a:lnTo>
                      <a:pt x="70" y="1753"/>
                    </a:lnTo>
                    <a:lnTo>
                      <a:pt x="149" y="2071"/>
                    </a:lnTo>
                    <a:lnTo>
                      <a:pt x="177" y="2427"/>
                    </a:lnTo>
                    <a:lnTo>
                      <a:pt x="84" y="2690"/>
                    </a:lnTo>
                    <a:lnTo>
                      <a:pt x="444" y="2717"/>
                    </a:lnTo>
                    <a:lnTo>
                      <a:pt x="496" y="2666"/>
                    </a:lnTo>
                    <a:lnTo>
                      <a:pt x="561" y="2717"/>
                    </a:lnTo>
                    <a:lnTo>
                      <a:pt x="846" y="2722"/>
                    </a:lnTo>
                    <a:lnTo>
                      <a:pt x="898" y="2657"/>
                    </a:lnTo>
                    <a:lnTo>
                      <a:pt x="730" y="2441"/>
                    </a:lnTo>
                    <a:lnTo>
                      <a:pt x="781" y="2062"/>
                    </a:lnTo>
                    <a:lnTo>
                      <a:pt x="1015" y="1893"/>
                    </a:lnTo>
                    <a:lnTo>
                      <a:pt x="1119" y="1883"/>
                    </a:lnTo>
                    <a:lnTo>
                      <a:pt x="1179" y="2347"/>
                    </a:lnTo>
                    <a:lnTo>
                      <a:pt x="1156" y="2717"/>
                    </a:lnTo>
                    <a:lnTo>
                      <a:pt x="1553" y="2732"/>
                    </a:lnTo>
                    <a:lnTo>
                      <a:pt x="1573" y="2662"/>
                    </a:lnTo>
                    <a:lnTo>
                      <a:pt x="1479" y="2456"/>
                    </a:lnTo>
                    <a:lnTo>
                      <a:pt x="1526" y="2216"/>
                    </a:lnTo>
                    <a:lnTo>
                      <a:pt x="1568" y="2019"/>
                    </a:lnTo>
                    <a:lnTo>
                      <a:pt x="1671" y="2250"/>
                    </a:lnTo>
                    <a:lnTo>
                      <a:pt x="1685" y="2461"/>
                    </a:lnTo>
                    <a:lnTo>
                      <a:pt x="1751" y="2717"/>
                    </a:lnTo>
                    <a:lnTo>
                      <a:pt x="2125" y="2727"/>
                    </a:lnTo>
                    <a:lnTo>
                      <a:pt x="2153" y="2628"/>
                    </a:lnTo>
                    <a:lnTo>
                      <a:pt x="2012" y="2479"/>
                    </a:lnTo>
                    <a:lnTo>
                      <a:pt x="2009" y="1992"/>
                    </a:lnTo>
                    <a:lnTo>
                      <a:pt x="1985" y="1682"/>
                    </a:lnTo>
                    <a:lnTo>
                      <a:pt x="2116" y="1279"/>
                    </a:lnTo>
                    <a:lnTo>
                      <a:pt x="2210" y="1251"/>
                    </a:lnTo>
                    <a:lnTo>
                      <a:pt x="2354" y="1448"/>
                    </a:lnTo>
                    <a:lnTo>
                      <a:pt x="2448" y="1435"/>
                    </a:lnTo>
                    <a:lnTo>
                      <a:pt x="2668" y="1636"/>
                    </a:lnTo>
                    <a:lnTo>
                      <a:pt x="2711" y="2010"/>
                    </a:lnTo>
                    <a:lnTo>
                      <a:pt x="2644" y="2245"/>
                    </a:lnTo>
                    <a:lnTo>
                      <a:pt x="2552" y="2277"/>
                    </a:lnTo>
                    <a:lnTo>
                      <a:pt x="2495" y="2179"/>
                    </a:lnTo>
                    <a:lnTo>
                      <a:pt x="2401" y="2221"/>
                    </a:lnTo>
                    <a:lnTo>
                      <a:pt x="2307" y="2206"/>
                    </a:lnTo>
                    <a:lnTo>
                      <a:pt x="2396" y="2362"/>
                    </a:lnTo>
                    <a:lnTo>
                      <a:pt x="2532" y="2414"/>
                    </a:lnTo>
                    <a:lnTo>
                      <a:pt x="2687" y="2367"/>
                    </a:lnTo>
                    <a:lnTo>
                      <a:pt x="2828" y="2203"/>
                    </a:lnTo>
                    <a:lnTo>
                      <a:pt x="2930" y="1917"/>
                    </a:lnTo>
                    <a:lnTo>
                      <a:pt x="2930" y="1584"/>
                    </a:lnTo>
                    <a:lnTo>
                      <a:pt x="2846" y="1036"/>
                    </a:lnTo>
                    <a:lnTo>
                      <a:pt x="2738" y="708"/>
                    </a:lnTo>
                    <a:lnTo>
                      <a:pt x="2761" y="539"/>
                    </a:lnTo>
                    <a:lnTo>
                      <a:pt x="2602" y="240"/>
                    </a:lnTo>
                    <a:lnTo>
                      <a:pt x="2471" y="57"/>
                    </a:lnTo>
                    <a:lnTo>
                      <a:pt x="2336" y="76"/>
                    </a:lnTo>
                    <a:lnTo>
                      <a:pt x="2213" y="0"/>
                    </a:lnTo>
                    <a:lnTo>
                      <a:pt x="2111" y="5"/>
                    </a:lnTo>
                    <a:lnTo>
                      <a:pt x="2111" y="5"/>
                    </a:lnTo>
                    <a:close/>
                  </a:path>
                </a:pathLst>
              </a:custGeom>
              <a:solidFill>
                <a:srgbClr val="FF99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727"/>
              <p:cNvSpPr>
                <a:spLocks/>
              </p:cNvSpPr>
              <p:nvPr/>
            </p:nvSpPr>
            <p:spPr bwMode="auto">
              <a:xfrm>
                <a:off x="3836" y="1424"/>
                <a:ext cx="37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8" y="92"/>
                  </a:cxn>
                  <a:cxn ang="0">
                    <a:pos x="131" y="121"/>
                  </a:cxn>
                  <a:cxn ang="0">
                    <a:pos x="14" y="1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8" h="121">
                    <a:moveTo>
                      <a:pt x="0" y="0"/>
                    </a:moveTo>
                    <a:lnTo>
                      <a:pt x="188" y="92"/>
                    </a:lnTo>
                    <a:lnTo>
                      <a:pt x="131" y="121"/>
                    </a:lnTo>
                    <a:lnTo>
                      <a:pt x="14" y="1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2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728"/>
              <p:cNvSpPr>
                <a:spLocks/>
              </p:cNvSpPr>
              <p:nvPr/>
            </p:nvSpPr>
            <p:spPr bwMode="auto">
              <a:xfrm>
                <a:off x="3717" y="1391"/>
                <a:ext cx="100" cy="9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35" y="5"/>
                  </a:cxn>
                  <a:cxn ang="0">
                    <a:pos x="224" y="197"/>
                  </a:cxn>
                  <a:cxn ang="0">
                    <a:pos x="341" y="319"/>
                  </a:cxn>
                  <a:cxn ang="0">
                    <a:pos x="501" y="441"/>
                  </a:cxn>
                  <a:cxn ang="0">
                    <a:pos x="454" y="468"/>
                  </a:cxn>
                  <a:cxn ang="0">
                    <a:pos x="300" y="413"/>
                  </a:cxn>
                  <a:cxn ang="0">
                    <a:pos x="98" y="254"/>
                  </a:cxn>
                  <a:cxn ang="0">
                    <a:pos x="0" y="56"/>
                  </a:cxn>
                  <a:cxn ang="0">
                    <a:pos x="23" y="0"/>
                  </a:cxn>
                  <a:cxn ang="0">
                    <a:pos x="23" y="0"/>
                  </a:cxn>
                </a:cxnLst>
                <a:rect l="0" t="0" r="r" b="b"/>
                <a:pathLst>
                  <a:path w="501" h="468">
                    <a:moveTo>
                      <a:pt x="23" y="0"/>
                    </a:moveTo>
                    <a:lnTo>
                      <a:pt x="135" y="5"/>
                    </a:lnTo>
                    <a:lnTo>
                      <a:pt x="224" y="197"/>
                    </a:lnTo>
                    <a:lnTo>
                      <a:pt x="341" y="319"/>
                    </a:lnTo>
                    <a:lnTo>
                      <a:pt x="501" y="441"/>
                    </a:lnTo>
                    <a:lnTo>
                      <a:pt x="454" y="468"/>
                    </a:lnTo>
                    <a:lnTo>
                      <a:pt x="300" y="413"/>
                    </a:lnTo>
                    <a:lnTo>
                      <a:pt x="98" y="254"/>
                    </a:lnTo>
                    <a:lnTo>
                      <a:pt x="0" y="56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2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729"/>
              <p:cNvSpPr>
                <a:spLocks/>
              </p:cNvSpPr>
              <p:nvPr/>
            </p:nvSpPr>
            <p:spPr bwMode="auto">
              <a:xfrm>
                <a:off x="3530" y="1239"/>
                <a:ext cx="115" cy="144"/>
              </a:xfrm>
              <a:custGeom>
                <a:avLst/>
                <a:gdLst/>
                <a:ahLst/>
                <a:cxnLst>
                  <a:cxn ang="0">
                    <a:pos x="558" y="10"/>
                  </a:cxn>
                  <a:cxn ang="0">
                    <a:pos x="300" y="0"/>
                  </a:cxn>
                  <a:cxn ang="0">
                    <a:pos x="84" y="89"/>
                  </a:cxn>
                  <a:cxn ang="0">
                    <a:pos x="0" y="104"/>
                  </a:cxn>
                  <a:cxn ang="0">
                    <a:pos x="0" y="169"/>
                  </a:cxn>
                  <a:cxn ang="0">
                    <a:pos x="84" y="253"/>
                  </a:cxn>
                  <a:cxn ang="0">
                    <a:pos x="66" y="328"/>
                  </a:cxn>
                  <a:cxn ang="0">
                    <a:pos x="146" y="422"/>
                  </a:cxn>
                  <a:cxn ang="0">
                    <a:pos x="146" y="506"/>
                  </a:cxn>
                  <a:cxn ang="0">
                    <a:pos x="243" y="529"/>
                  </a:cxn>
                  <a:cxn ang="0">
                    <a:pos x="342" y="656"/>
                  </a:cxn>
                  <a:cxn ang="0">
                    <a:pos x="412" y="680"/>
                  </a:cxn>
                  <a:cxn ang="0">
                    <a:pos x="468" y="722"/>
                  </a:cxn>
                  <a:cxn ang="0">
                    <a:pos x="538" y="712"/>
                  </a:cxn>
                  <a:cxn ang="0">
                    <a:pos x="562" y="558"/>
                  </a:cxn>
                  <a:cxn ang="0">
                    <a:pos x="520" y="295"/>
                  </a:cxn>
                  <a:cxn ang="0">
                    <a:pos x="576" y="164"/>
                  </a:cxn>
                  <a:cxn ang="0">
                    <a:pos x="529" y="146"/>
                  </a:cxn>
                  <a:cxn ang="0">
                    <a:pos x="548" y="75"/>
                  </a:cxn>
                  <a:cxn ang="0">
                    <a:pos x="558" y="10"/>
                  </a:cxn>
                  <a:cxn ang="0">
                    <a:pos x="558" y="10"/>
                  </a:cxn>
                </a:cxnLst>
                <a:rect l="0" t="0" r="r" b="b"/>
                <a:pathLst>
                  <a:path w="576" h="722">
                    <a:moveTo>
                      <a:pt x="558" y="10"/>
                    </a:moveTo>
                    <a:lnTo>
                      <a:pt x="300" y="0"/>
                    </a:lnTo>
                    <a:lnTo>
                      <a:pt x="84" y="89"/>
                    </a:lnTo>
                    <a:lnTo>
                      <a:pt x="0" y="104"/>
                    </a:lnTo>
                    <a:lnTo>
                      <a:pt x="0" y="169"/>
                    </a:lnTo>
                    <a:lnTo>
                      <a:pt x="84" y="253"/>
                    </a:lnTo>
                    <a:lnTo>
                      <a:pt x="66" y="328"/>
                    </a:lnTo>
                    <a:lnTo>
                      <a:pt x="146" y="422"/>
                    </a:lnTo>
                    <a:lnTo>
                      <a:pt x="146" y="506"/>
                    </a:lnTo>
                    <a:lnTo>
                      <a:pt x="243" y="529"/>
                    </a:lnTo>
                    <a:lnTo>
                      <a:pt x="342" y="656"/>
                    </a:lnTo>
                    <a:lnTo>
                      <a:pt x="412" y="680"/>
                    </a:lnTo>
                    <a:lnTo>
                      <a:pt x="468" y="722"/>
                    </a:lnTo>
                    <a:lnTo>
                      <a:pt x="538" y="712"/>
                    </a:lnTo>
                    <a:lnTo>
                      <a:pt x="562" y="558"/>
                    </a:lnTo>
                    <a:lnTo>
                      <a:pt x="520" y="295"/>
                    </a:lnTo>
                    <a:lnTo>
                      <a:pt x="576" y="164"/>
                    </a:lnTo>
                    <a:lnTo>
                      <a:pt x="529" y="146"/>
                    </a:lnTo>
                    <a:lnTo>
                      <a:pt x="548" y="75"/>
                    </a:lnTo>
                    <a:lnTo>
                      <a:pt x="558" y="10"/>
                    </a:lnTo>
                    <a:lnTo>
                      <a:pt x="558" y="10"/>
                    </a:lnTo>
                    <a:close/>
                  </a:path>
                </a:pathLst>
              </a:custGeom>
              <a:solidFill>
                <a:srgbClr val="FF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730"/>
              <p:cNvSpPr>
                <a:spLocks/>
              </p:cNvSpPr>
              <p:nvPr/>
            </p:nvSpPr>
            <p:spPr bwMode="auto">
              <a:xfrm>
                <a:off x="3523" y="1159"/>
                <a:ext cx="357" cy="491"/>
              </a:xfrm>
              <a:custGeom>
                <a:avLst/>
                <a:gdLst/>
                <a:ahLst/>
                <a:cxnLst>
                  <a:cxn ang="0">
                    <a:pos x="1094" y="47"/>
                  </a:cxn>
                  <a:cxn ang="0">
                    <a:pos x="1266" y="185"/>
                  </a:cxn>
                  <a:cxn ang="0">
                    <a:pos x="1468" y="541"/>
                  </a:cxn>
                  <a:cxn ang="0">
                    <a:pos x="1503" y="862"/>
                  </a:cxn>
                  <a:cxn ang="0">
                    <a:pos x="1545" y="1068"/>
                  </a:cxn>
                  <a:cxn ang="0">
                    <a:pos x="1588" y="1299"/>
                  </a:cxn>
                  <a:cxn ang="0">
                    <a:pos x="1785" y="1409"/>
                  </a:cxn>
                  <a:cxn ang="0">
                    <a:pos x="1668" y="1477"/>
                  </a:cxn>
                  <a:cxn ang="0">
                    <a:pos x="1603" y="1473"/>
                  </a:cxn>
                  <a:cxn ang="0">
                    <a:pos x="1643" y="1807"/>
                  </a:cxn>
                  <a:cxn ang="0">
                    <a:pos x="1511" y="2274"/>
                  </a:cxn>
                  <a:cxn ang="0">
                    <a:pos x="1291" y="2452"/>
                  </a:cxn>
                  <a:cxn ang="0">
                    <a:pos x="1086" y="2415"/>
                  </a:cxn>
                  <a:cxn ang="0">
                    <a:pos x="984" y="2207"/>
                  </a:cxn>
                  <a:cxn ang="0">
                    <a:pos x="1107" y="2207"/>
                  </a:cxn>
                  <a:cxn ang="0">
                    <a:pos x="1092" y="2271"/>
                  </a:cxn>
                  <a:cxn ang="0">
                    <a:pos x="1036" y="2265"/>
                  </a:cxn>
                  <a:cxn ang="0">
                    <a:pos x="1162" y="2403"/>
                  </a:cxn>
                  <a:cxn ang="0">
                    <a:pos x="1367" y="2345"/>
                  </a:cxn>
                  <a:cxn ang="0">
                    <a:pos x="1530" y="2056"/>
                  </a:cxn>
                  <a:cxn ang="0">
                    <a:pos x="1582" y="1826"/>
                  </a:cxn>
                  <a:cxn ang="0">
                    <a:pos x="1585" y="1458"/>
                  </a:cxn>
                  <a:cxn ang="0">
                    <a:pos x="1631" y="1421"/>
                  </a:cxn>
                  <a:cxn ang="0">
                    <a:pos x="1693" y="1403"/>
                  </a:cxn>
                  <a:cxn ang="0">
                    <a:pos x="1557" y="1384"/>
                  </a:cxn>
                  <a:cxn ang="0">
                    <a:pos x="1518" y="1242"/>
                  </a:cxn>
                  <a:cxn ang="0">
                    <a:pos x="1472" y="973"/>
                  </a:cxn>
                  <a:cxn ang="0">
                    <a:pos x="1404" y="798"/>
                  </a:cxn>
                  <a:cxn ang="0">
                    <a:pos x="1389" y="676"/>
                  </a:cxn>
                  <a:cxn ang="0">
                    <a:pos x="1291" y="366"/>
                  </a:cxn>
                  <a:cxn ang="0">
                    <a:pos x="1119" y="114"/>
                  </a:cxn>
                  <a:cxn ang="0">
                    <a:pos x="1061" y="157"/>
                  </a:cxn>
                  <a:cxn ang="0">
                    <a:pos x="907" y="83"/>
                  </a:cxn>
                  <a:cxn ang="0">
                    <a:pos x="723" y="97"/>
                  </a:cxn>
                  <a:cxn ang="0">
                    <a:pos x="423" y="289"/>
                  </a:cxn>
                  <a:cxn ang="0">
                    <a:pos x="107" y="443"/>
                  </a:cxn>
                  <a:cxn ang="0">
                    <a:pos x="41" y="504"/>
                  </a:cxn>
                  <a:cxn ang="0">
                    <a:pos x="126" y="633"/>
                  </a:cxn>
                  <a:cxn ang="0">
                    <a:pos x="171" y="777"/>
                  </a:cxn>
                  <a:cxn ang="0">
                    <a:pos x="266" y="885"/>
                  </a:cxn>
                  <a:cxn ang="0">
                    <a:pos x="368" y="992"/>
                  </a:cxn>
                  <a:cxn ang="0">
                    <a:pos x="285" y="970"/>
                  </a:cxn>
                  <a:cxn ang="0">
                    <a:pos x="200" y="924"/>
                  </a:cxn>
                  <a:cxn ang="0">
                    <a:pos x="101" y="784"/>
                  </a:cxn>
                  <a:cxn ang="0">
                    <a:pos x="74" y="629"/>
                  </a:cxn>
                  <a:cxn ang="0">
                    <a:pos x="0" y="491"/>
                  </a:cxn>
                  <a:cxn ang="0">
                    <a:pos x="227" y="308"/>
                  </a:cxn>
                  <a:cxn ang="0">
                    <a:pos x="319" y="258"/>
                  </a:cxn>
                  <a:cxn ang="0">
                    <a:pos x="377" y="227"/>
                  </a:cxn>
                  <a:cxn ang="0">
                    <a:pos x="613" y="78"/>
                  </a:cxn>
                  <a:cxn ang="0">
                    <a:pos x="867" y="4"/>
                  </a:cxn>
                </a:cxnLst>
                <a:rect l="0" t="0" r="r" b="b"/>
                <a:pathLst>
                  <a:path w="1785" h="2458">
                    <a:moveTo>
                      <a:pt x="935" y="25"/>
                    </a:moveTo>
                    <a:lnTo>
                      <a:pt x="1014" y="74"/>
                    </a:lnTo>
                    <a:lnTo>
                      <a:pt x="1061" y="54"/>
                    </a:lnTo>
                    <a:lnTo>
                      <a:pt x="1094" y="47"/>
                    </a:lnTo>
                    <a:lnTo>
                      <a:pt x="1134" y="50"/>
                    </a:lnTo>
                    <a:lnTo>
                      <a:pt x="1171" y="66"/>
                    </a:lnTo>
                    <a:lnTo>
                      <a:pt x="1230" y="124"/>
                    </a:lnTo>
                    <a:lnTo>
                      <a:pt x="1266" y="185"/>
                    </a:lnTo>
                    <a:lnTo>
                      <a:pt x="1303" y="277"/>
                    </a:lnTo>
                    <a:lnTo>
                      <a:pt x="1373" y="396"/>
                    </a:lnTo>
                    <a:lnTo>
                      <a:pt x="1423" y="458"/>
                    </a:lnTo>
                    <a:lnTo>
                      <a:pt x="1468" y="541"/>
                    </a:lnTo>
                    <a:lnTo>
                      <a:pt x="1484" y="617"/>
                    </a:lnTo>
                    <a:lnTo>
                      <a:pt x="1472" y="700"/>
                    </a:lnTo>
                    <a:lnTo>
                      <a:pt x="1447" y="759"/>
                    </a:lnTo>
                    <a:lnTo>
                      <a:pt x="1503" y="862"/>
                    </a:lnTo>
                    <a:lnTo>
                      <a:pt x="1508" y="930"/>
                    </a:lnTo>
                    <a:lnTo>
                      <a:pt x="1539" y="976"/>
                    </a:lnTo>
                    <a:lnTo>
                      <a:pt x="1551" y="1010"/>
                    </a:lnTo>
                    <a:lnTo>
                      <a:pt x="1545" y="1068"/>
                    </a:lnTo>
                    <a:lnTo>
                      <a:pt x="1579" y="1130"/>
                    </a:lnTo>
                    <a:lnTo>
                      <a:pt x="1579" y="1250"/>
                    </a:lnTo>
                    <a:lnTo>
                      <a:pt x="1588" y="1283"/>
                    </a:lnTo>
                    <a:lnTo>
                      <a:pt x="1588" y="1299"/>
                    </a:lnTo>
                    <a:lnTo>
                      <a:pt x="1610" y="1314"/>
                    </a:lnTo>
                    <a:lnTo>
                      <a:pt x="1732" y="1359"/>
                    </a:lnTo>
                    <a:lnTo>
                      <a:pt x="1766" y="1382"/>
                    </a:lnTo>
                    <a:lnTo>
                      <a:pt x="1785" y="1409"/>
                    </a:lnTo>
                    <a:lnTo>
                      <a:pt x="1785" y="1448"/>
                    </a:lnTo>
                    <a:lnTo>
                      <a:pt x="1766" y="1467"/>
                    </a:lnTo>
                    <a:lnTo>
                      <a:pt x="1726" y="1479"/>
                    </a:lnTo>
                    <a:lnTo>
                      <a:pt x="1668" y="1477"/>
                    </a:lnTo>
                    <a:lnTo>
                      <a:pt x="1658" y="1470"/>
                    </a:lnTo>
                    <a:lnTo>
                      <a:pt x="1619" y="1467"/>
                    </a:lnTo>
                    <a:lnTo>
                      <a:pt x="1610" y="1467"/>
                    </a:lnTo>
                    <a:lnTo>
                      <a:pt x="1603" y="1473"/>
                    </a:lnTo>
                    <a:lnTo>
                      <a:pt x="1616" y="1504"/>
                    </a:lnTo>
                    <a:lnTo>
                      <a:pt x="1616" y="1602"/>
                    </a:lnTo>
                    <a:lnTo>
                      <a:pt x="1621" y="1615"/>
                    </a:lnTo>
                    <a:lnTo>
                      <a:pt x="1643" y="1807"/>
                    </a:lnTo>
                    <a:lnTo>
                      <a:pt x="1637" y="1893"/>
                    </a:lnTo>
                    <a:lnTo>
                      <a:pt x="1600" y="2052"/>
                    </a:lnTo>
                    <a:lnTo>
                      <a:pt x="1563" y="2172"/>
                    </a:lnTo>
                    <a:lnTo>
                      <a:pt x="1511" y="2274"/>
                    </a:lnTo>
                    <a:lnTo>
                      <a:pt x="1447" y="2351"/>
                    </a:lnTo>
                    <a:lnTo>
                      <a:pt x="1392" y="2405"/>
                    </a:lnTo>
                    <a:lnTo>
                      <a:pt x="1340" y="2433"/>
                    </a:lnTo>
                    <a:lnTo>
                      <a:pt x="1291" y="2452"/>
                    </a:lnTo>
                    <a:lnTo>
                      <a:pt x="1224" y="2458"/>
                    </a:lnTo>
                    <a:lnTo>
                      <a:pt x="1171" y="2452"/>
                    </a:lnTo>
                    <a:lnTo>
                      <a:pt x="1109" y="2430"/>
                    </a:lnTo>
                    <a:lnTo>
                      <a:pt x="1086" y="2415"/>
                    </a:lnTo>
                    <a:lnTo>
                      <a:pt x="1024" y="2357"/>
                    </a:lnTo>
                    <a:lnTo>
                      <a:pt x="987" y="2283"/>
                    </a:lnTo>
                    <a:lnTo>
                      <a:pt x="975" y="2244"/>
                    </a:lnTo>
                    <a:lnTo>
                      <a:pt x="984" y="2207"/>
                    </a:lnTo>
                    <a:lnTo>
                      <a:pt x="1002" y="2194"/>
                    </a:lnTo>
                    <a:lnTo>
                      <a:pt x="1040" y="2197"/>
                    </a:lnTo>
                    <a:lnTo>
                      <a:pt x="1063" y="2213"/>
                    </a:lnTo>
                    <a:lnTo>
                      <a:pt x="1107" y="2207"/>
                    </a:lnTo>
                    <a:lnTo>
                      <a:pt x="1125" y="2215"/>
                    </a:lnTo>
                    <a:lnTo>
                      <a:pt x="1125" y="2240"/>
                    </a:lnTo>
                    <a:lnTo>
                      <a:pt x="1113" y="2261"/>
                    </a:lnTo>
                    <a:lnTo>
                      <a:pt x="1092" y="2271"/>
                    </a:lnTo>
                    <a:lnTo>
                      <a:pt x="1051" y="2261"/>
                    </a:lnTo>
                    <a:lnTo>
                      <a:pt x="1049" y="2258"/>
                    </a:lnTo>
                    <a:lnTo>
                      <a:pt x="1042" y="2258"/>
                    </a:lnTo>
                    <a:lnTo>
                      <a:pt x="1036" y="2265"/>
                    </a:lnTo>
                    <a:lnTo>
                      <a:pt x="1045" y="2302"/>
                    </a:lnTo>
                    <a:lnTo>
                      <a:pt x="1076" y="2351"/>
                    </a:lnTo>
                    <a:lnTo>
                      <a:pt x="1123" y="2387"/>
                    </a:lnTo>
                    <a:lnTo>
                      <a:pt x="1162" y="2403"/>
                    </a:lnTo>
                    <a:lnTo>
                      <a:pt x="1230" y="2409"/>
                    </a:lnTo>
                    <a:lnTo>
                      <a:pt x="1272" y="2400"/>
                    </a:lnTo>
                    <a:lnTo>
                      <a:pt x="1324" y="2378"/>
                    </a:lnTo>
                    <a:lnTo>
                      <a:pt x="1367" y="2345"/>
                    </a:lnTo>
                    <a:lnTo>
                      <a:pt x="1447" y="2244"/>
                    </a:lnTo>
                    <a:lnTo>
                      <a:pt x="1487" y="2176"/>
                    </a:lnTo>
                    <a:lnTo>
                      <a:pt x="1524" y="2089"/>
                    </a:lnTo>
                    <a:lnTo>
                      <a:pt x="1530" y="2056"/>
                    </a:lnTo>
                    <a:lnTo>
                      <a:pt x="1542" y="2025"/>
                    </a:lnTo>
                    <a:lnTo>
                      <a:pt x="1548" y="1998"/>
                    </a:lnTo>
                    <a:lnTo>
                      <a:pt x="1561" y="1943"/>
                    </a:lnTo>
                    <a:lnTo>
                      <a:pt x="1582" y="1826"/>
                    </a:lnTo>
                    <a:lnTo>
                      <a:pt x="1576" y="1703"/>
                    </a:lnTo>
                    <a:lnTo>
                      <a:pt x="1561" y="1562"/>
                    </a:lnTo>
                    <a:lnTo>
                      <a:pt x="1563" y="1489"/>
                    </a:lnTo>
                    <a:lnTo>
                      <a:pt x="1585" y="1458"/>
                    </a:lnTo>
                    <a:lnTo>
                      <a:pt x="1579" y="1442"/>
                    </a:lnTo>
                    <a:lnTo>
                      <a:pt x="1579" y="1427"/>
                    </a:lnTo>
                    <a:lnTo>
                      <a:pt x="1588" y="1417"/>
                    </a:lnTo>
                    <a:lnTo>
                      <a:pt x="1631" y="1421"/>
                    </a:lnTo>
                    <a:lnTo>
                      <a:pt x="1664" y="1427"/>
                    </a:lnTo>
                    <a:lnTo>
                      <a:pt x="1701" y="1425"/>
                    </a:lnTo>
                    <a:lnTo>
                      <a:pt x="1708" y="1417"/>
                    </a:lnTo>
                    <a:lnTo>
                      <a:pt x="1693" y="1403"/>
                    </a:lnTo>
                    <a:lnTo>
                      <a:pt x="1582" y="1357"/>
                    </a:lnTo>
                    <a:lnTo>
                      <a:pt x="1569" y="1369"/>
                    </a:lnTo>
                    <a:lnTo>
                      <a:pt x="1567" y="1375"/>
                    </a:lnTo>
                    <a:lnTo>
                      <a:pt x="1557" y="1384"/>
                    </a:lnTo>
                    <a:lnTo>
                      <a:pt x="1532" y="1382"/>
                    </a:lnTo>
                    <a:lnTo>
                      <a:pt x="1526" y="1372"/>
                    </a:lnTo>
                    <a:lnTo>
                      <a:pt x="1518" y="1326"/>
                    </a:lnTo>
                    <a:lnTo>
                      <a:pt x="1518" y="1242"/>
                    </a:lnTo>
                    <a:lnTo>
                      <a:pt x="1505" y="1194"/>
                    </a:lnTo>
                    <a:lnTo>
                      <a:pt x="1505" y="1108"/>
                    </a:lnTo>
                    <a:lnTo>
                      <a:pt x="1474" y="1050"/>
                    </a:lnTo>
                    <a:lnTo>
                      <a:pt x="1472" y="973"/>
                    </a:lnTo>
                    <a:lnTo>
                      <a:pt x="1444" y="936"/>
                    </a:lnTo>
                    <a:lnTo>
                      <a:pt x="1431" y="897"/>
                    </a:lnTo>
                    <a:lnTo>
                      <a:pt x="1429" y="838"/>
                    </a:lnTo>
                    <a:lnTo>
                      <a:pt x="1404" y="798"/>
                    </a:lnTo>
                    <a:lnTo>
                      <a:pt x="1392" y="761"/>
                    </a:lnTo>
                    <a:lnTo>
                      <a:pt x="1392" y="737"/>
                    </a:lnTo>
                    <a:lnTo>
                      <a:pt x="1379" y="712"/>
                    </a:lnTo>
                    <a:lnTo>
                      <a:pt x="1389" y="676"/>
                    </a:lnTo>
                    <a:lnTo>
                      <a:pt x="1404" y="636"/>
                    </a:lnTo>
                    <a:lnTo>
                      <a:pt x="1410" y="565"/>
                    </a:lnTo>
                    <a:lnTo>
                      <a:pt x="1389" y="507"/>
                    </a:lnTo>
                    <a:lnTo>
                      <a:pt x="1291" y="366"/>
                    </a:lnTo>
                    <a:lnTo>
                      <a:pt x="1230" y="240"/>
                    </a:lnTo>
                    <a:lnTo>
                      <a:pt x="1202" y="169"/>
                    </a:lnTo>
                    <a:lnTo>
                      <a:pt x="1152" y="120"/>
                    </a:lnTo>
                    <a:lnTo>
                      <a:pt x="1119" y="114"/>
                    </a:lnTo>
                    <a:lnTo>
                      <a:pt x="1088" y="118"/>
                    </a:lnTo>
                    <a:lnTo>
                      <a:pt x="1073" y="126"/>
                    </a:lnTo>
                    <a:lnTo>
                      <a:pt x="1063" y="136"/>
                    </a:lnTo>
                    <a:lnTo>
                      <a:pt x="1061" y="157"/>
                    </a:lnTo>
                    <a:lnTo>
                      <a:pt x="1051" y="163"/>
                    </a:lnTo>
                    <a:lnTo>
                      <a:pt x="1033" y="161"/>
                    </a:lnTo>
                    <a:lnTo>
                      <a:pt x="950" y="99"/>
                    </a:lnTo>
                    <a:lnTo>
                      <a:pt x="907" y="83"/>
                    </a:lnTo>
                    <a:lnTo>
                      <a:pt x="898" y="78"/>
                    </a:lnTo>
                    <a:lnTo>
                      <a:pt x="880" y="74"/>
                    </a:lnTo>
                    <a:lnTo>
                      <a:pt x="782" y="74"/>
                    </a:lnTo>
                    <a:lnTo>
                      <a:pt x="723" y="97"/>
                    </a:lnTo>
                    <a:lnTo>
                      <a:pt x="656" y="136"/>
                    </a:lnTo>
                    <a:lnTo>
                      <a:pt x="561" y="227"/>
                    </a:lnTo>
                    <a:lnTo>
                      <a:pt x="516" y="258"/>
                    </a:lnTo>
                    <a:lnTo>
                      <a:pt x="423" y="289"/>
                    </a:lnTo>
                    <a:lnTo>
                      <a:pt x="266" y="345"/>
                    </a:lnTo>
                    <a:lnTo>
                      <a:pt x="218" y="369"/>
                    </a:lnTo>
                    <a:lnTo>
                      <a:pt x="122" y="437"/>
                    </a:lnTo>
                    <a:lnTo>
                      <a:pt x="107" y="443"/>
                    </a:lnTo>
                    <a:lnTo>
                      <a:pt x="76" y="467"/>
                    </a:lnTo>
                    <a:lnTo>
                      <a:pt x="53" y="483"/>
                    </a:lnTo>
                    <a:lnTo>
                      <a:pt x="41" y="495"/>
                    </a:lnTo>
                    <a:lnTo>
                      <a:pt x="41" y="504"/>
                    </a:lnTo>
                    <a:lnTo>
                      <a:pt x="49" y="516"/>
                    </a:lnTo>
                    <a:lnTo>
                      <a:pt x="53" y="555"/>
                    </a:lnTo>
                    <a:lnTo>
                      <a:pt x="113" y="615"/>
                    </a:lnTo>
                    <a:lnTo>
                      <a:pt x="126" y="633"/>
                    </a:lnTo>
                    <a:lnTo>
                      <a:pt x="136" y="673"/>
                    </a:lnTo>
                    <a:lnTo>
                      <a:pt x="126" y="740"/>
                    </a:lnTo>
                    <a:lnTo>
                      <a:pt x="147" y="761"/>
                    </a:lnTo>
                    <a:lnTo>
                      <a:pt x="171" y="777"/>
                    </a:lnTo>
                    <a:lnTo>
                      <a:pt x="200" y="811"/>
                    </a:lnTo>
                    <a:lnTo>
                      <a:pt x="215" y="862"/>
                    </a:lnTo>
                    <a:lnTo>
                      <a:pt x="227" y="875"/>
                    </a:lnTo>
                    <a:lnTo>
                      <a:pt x="266" y="885"/>
                    </a:lnTo>
                    <a:lnTo>
                      <a:pt x="301" y="909"/>
                    </a:lnTo>
                    <a:lnTo>
                      <a:pt x="328" y="945"/>
                    </a:lnTo>
                    <a:lnTo>
                      <a:pt x="337" y="970"/>
                    </a:lnTo>
                    <a:lnTo>
                      <a:pt x="368" y="992"/>
                    </a:lnTo>
                    <a:lnTo>
                      <a:pt x="368" y="998"/>
                    </a:lnTo>
                    <a:lnTo>
                      <a:pt x="353" y="1007"/>
                    </a:lnTo>
                    <a:lnTo>
                      <a:pt x="319" y="1004"/>
                    </a:lnTo>
                    <a:lnTo>
                      <a:pt x="285" y="970"/>
                    </a:lnTo>
                    <a:lnTo>
                      <a:pt x="273" y="945"/>
                    </a:lnTo>
                    <a:lnTo>
                      <a:pt x="260" y="936"/>
                    </a:lnTo>
                    <a:lnTo>
                      <a:pt x="221" y="933"/>
                    </a:lnTo>
                    <a:lnTo>
                      <a:pt x="200" y="924"/>
                    </a:lnTo>
                    <a:lnTo>
                      <a:pt x="171" y="893"/>
                    </a:lnTo>
                    <a:lnTo>
                      <a:pt x="153" y="854"/>
                    </a:lnTo>
                    <a:lnTo>
                      <a:pt x="147" y="817"/>
                    </a:lnTo>
                    <a:lnTo>
                      <a:pt x="101" y="784"/>
                    </a:lnTo>
                    <a:lnTo>
                      <a:pt x="74" y="737"/>
                    </a:lnTo>
                    <a:lnTo>
                      <a:pt x="74" y="685"/>
                    </a:lnTo>
                    <a:lnTo>
                      <a:pt x="80" y="658"/>
                    </a:lnTo>
                    <a:lnTo>
                      <a:pt x="74" y="629"/>
                    </a:lnTo>
                    <a:lnTo>
                      <a:pt x="28" y="586"/>
                    </a:lnTo>
                    <a:lnTo>
                      <a:pt x="4" y="553"/>
                    </a:lnTo>
                    <a:lnTo>
                      <a:pt x="0" y="513"/>
                    </a:lnTo>
                    <a:lnTo>
                      <a:pt x="0" y="491"/>
                    </a:lnTo>
                    <a:lnTo>
                      <a:pt x="16" y="460"/>
                    </a:lnTo>
                    <a:lnTo>
                      <a:pt x="65" y="415"/>
                    </a:lnTo>
                    <a:lnTo>
                      <a:pt x="181" y="330"/>
                    </a:lnTo>
                    <a:lnTo>
                      <a:pt x="227" y="308"/>
                    </a:lnTo>
                    <a:lnTo>
                      <a:pt x="243" y="304"/>
                    </a:lnTo>
                    <a:lnTo>
                      <a:pt x="252" y="295"/>
                    </a:lnTo>
                    <a:lnTo>
                      <a:pt x="279" y="287"/>
                    </a:lnTo>
                    <a:lnTo>
                      <a:pt x="319" y="258"/>
                    </a:lnTo>
                    <a:lnTo>
                      <a:pt x="334" y="256"/>
                    </a:lnTo>
                    <a:lnTo>
                      <a:pt x="344" y="246"/>
                    </a:lnTo>
                    <a:lnTo>
                      <a:pt x="365" y="240"/>
                    </a:lnTo>
                    <a:lnTo>
                      <a:pt x="377" y="227"/>
                    </a:lnTo>
                    <a:lnTo>
                      <a:pt x="435" y="213"/>
                    </a:lnTo>
                    <a:lnTo>
                      <a:pt x="500" y="182"/>
                    </a:lnTo>
                    <a:lnTo>
                      <a:pt x="564" y="126"/>
                    </a:lnTo>
                    <a:lnTo>
                      <a:pt x="613" y="78"/>
                    </a:lnTo>
                    <a:lnTo>
                      <a:pt x="696" y="29"/>
                    </a:lnTo>
                    <a:lnTo>
                      <a:pt x="757" y="10"/>
                    </a:lnTo>
                    <a:lnTo>
                      <a:pt x="815" y="0"/>
                    </a:lnTo>
                    <a:lnTo>
                      <a:pt x="867" y="4"/>
                    </a:lnTo>
                    <a:lnTo>
                      <a:pt x="935" y="25"/>
                    </a:lnTo>
                    <a:lnTo>
                      <a:pt x="93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731"/>
              <p:cNvSpPr>
                <a:spLocks/>
              </p:cNvSpPr>
              <p:nvPr/>
            </p:nvSpPr>
            <p:spPr bwMode="auto">
              <a:xfrm>
                <a:off x="3251" y="1204"/>
                <a:ext cx="330" cy="507"/>
              </a:xfrm>
              <a:custGeom>
                <a:avLst/>
                <a:gdLst/>
                <a:ahLst/>
                <a:cxnLst>
                  <a:cxn ang="0">
                    <a:pos x="1351" y="99"/>
                  </a:cxn>
                  <a:cxn ang="0">
                    <a:pos x="1004" y="169"/>
                  </a:cxn>
                  <a:cxn ang="0">
                    <a:pos x="707" y="289"/>
                  </a:cxn>
                  <a:cxn ang="0">
                    <a:pos x="413" y="433"/>
                  </a:cxn>
                  <a:cxn ang="0">
                    <a:pos x="116" y="897"/>
                  </a:cxn>
                  <a:cxn ang="0">
                    <a:pos x="85" y="1206"/>
                  </a:cxn>
                  <a:cxn ang="0">
                    <a:pos x="139" y="1449"/>
                  </a:cxn>
                  <a:cxn ang="0">
                    <a:pos x="223" y="1825"/>
                  </a:cxn>
                  <a:cxn ang="0">
                    <a:pos x="232" y="2178"/>
                  </a:cxn>
                  <a:cxn ang="0">
                    <a:pos x="189" y="2357"/>
                  </a:cxn>
                  <a:cxn ang="0">
                    <a:pos x="174" y="2491"/>
                  </a:cxn>
                  <a:cxn ang="0">
                    <a:pos x="234" y="2427"/>
                  </a:cxn>
                  <a:cxn ang="0">
                    <a:pos x="300" y="2427"/>
                  </a:cxn>
                  <a:cxn ang="0">
                    <a:pos x="244" y="2464"/>
                  </a:cxn>
                  <a:cxn ang="0">
                    <a:pos x="428" y="2498"/>
                  </a:cxn>
                  <a:cxn ang="0">
                    <a:pos x="480" y="2347"/>
                  </a:cxn>
                  <a:cxn ang="0">
                    <a:pos x="426" y="2157"/>
                  </a:cxn>
                  <a:cxn ang="0">
                    <a:pos x="443" y="1912"/>
                  </a:cxn>
                  <a:cxn ang="0">
                    <a:pos x="389" y="1887"/>
                  </a:cxn>
                  <a:cxn ang="0">
                    <a:pos x="486" y="1724"/>
                  </a:cxn>
                  <a:cxn ang="0">
                    <a:pos x="519" y="1575"/>
                  </a:cxn>
                  <a:cxn ang="0">
                    <a:pos x="418" y="1394"/>
                  </a:cxn>
                  <a:cxn ang="0">
                    <a:pos x="443" y="1345"/>
                  </a:cxn>
                  <a:cxn ang="0">
                    <a:pos x="845" y="1608"/>
                  </a:cxn>
                  <a:cxn ang="0">
                    <a:pos x="1130" y="1617"/>
                  </a:cxn>
                  <a:cxn ang="0">
                    <a:pos x="1157" y="1562"/>
                  </a:cxn>
                  <a:cxn ang="0">
                    <a:pos x="1201" y="1761"/>
                  </a:cxn>
                  <a:cxn ang="0">
                    <a:pos x="1238" y="1992"/>
                  </a:cxn>
                  <a:cxn ang="0">
                    <a:pos x="1240" y="2273"/>
                  </a:cxn>
                  <a:cxn ang="0">
                    <a:pos x="1180" y="2240"/>
                  </a:cxn>
                  <a:cxn ang="0">
                    <a:pos x="1180" y="2017"/>
                  </a:cxn>
                  <a:cxn ang="0">
                    <a:pos x="1143" y="1722"/>
                  </a:cxn>
                  <a:cxn ang="0">
                    <a:pos x="916" y="1703"/>
                  </a:cxn>
                  <a:cxn ang="0">
                    <a:pos x="585" y="1590"/>
                  </a:cxn>
                  <a:cxn ang="0">
                    <a:pos x="536" y="1786"/>
                  </a:cxn>
                  <a:cxn ang="0">
                    <a:pos x="499" y="1943"/>
                  </a:cxn>
                  <a:cxn ang="0">
                    <a:pos x="490" y="2213"/>
                  </a:cxn>
                  <a:cxn ang="0">
                    <a:pos x="557" y="2403"/>
                  </a:cxn>
                  <a:cxn ang="0">
                    <a:pos x="515" y="2501"/>
                  </a:cxn>
                  <a:cxn ang="0">
                    <a:pos x="397" y="2535"/>
                  </a:cxn>
                  <a:cxn ang="0">
                    <a:pos x="158" y="2506"/>
                  </a:cxn>
                  <a:cxn ang="0">
                    <a:pos x="94" y="2415"/>
                  </a:cxn>
                  <a:cxn ang="0">
                    <a:pos x="164" y="2252"/>
                  </a:cxn>
                  <a:cxn ang="0">
                    <a:pos x="134" y="1899"/>
                  </a:cxn>
                  <a:cxn ang="0">
                    <a:pos x="67" y="1611"/>
                  </a:cxn>
                  <a:cxn ang="0">
                    <a:pos x="39" y="1345"/>
                  </a:cxn>
                  <a:cxn ang="0">
                    <a:pos x="0" y="1010"/>
                  </a:cxn>
                  <a:cxn ang="0">
                    <a:pos x="168" y="592"/>
                  </a:cxn>
                  <a:cxn ang="0">
                    <a:pos x="437" y="332"/>
                  </a:cxn>
                  <a:cxn ang="0">
                    <a:pos x="1032" y="111"/>
                  </a:cxn>
                  <a:cxn ang="0">
                    <a:pos x="1471" y="13"/>
                  </a:cxn>
                  <a:cxn ang="0">
                    <a:pos x="1651" y="7"/>
                  </a:cxn>
                </a:cxnLst>
                <a:rect l="0" t="0" r="r" b="b"/>
                <a:pathLst>
                  <a:path w="1651" h="2537">
                    <a:moveTo>
                      <a:pt x="1651" y="7"/>
                    </a:moveTo>
                    <a:lnTo>
                      <a:pt x="1608" y="35"/>
                    </a:lnTo>
                    <a:lnTo>
                      <a:pt x="1442" y="68"/>
                    </a:lnTo>
                    <a:lnTo>
                      <a:pt x="1351" y="99"/>
                    </a:lnTo>
                    <a:lnTo>
                      <a:pt x="1210" y="134"/>
                    </a:lnTo>
                    <a:lnTo>
                      <a:pt x="1085" y="155"/>
                    </a:lnTo>
                    <a:lnTo>
                      <a:pt x="1050" y="163"/>
                    </a:lnTo>
                    <a:lnTo>
                      <a:pt x="1004" y="169"/>
                    </a:lnTo>
                    <a:lnTo>
                      <a:pt x="967" y="182"/>
                    </a:lnTo>
                    <a:lnTo>
                      <a:pt x="930" y="188"/>
                    </a:lnTo>
                    <a:lnTo>
                      <a:pt x="805" y="237"/>
                    </a:lnTo>
                    <a:lnTo>
                      <a:pt x="707" y="289"/>
                    </a:lnTo>
                    <a:lnTo>
                      <a:pt x="621" y="338"/>
                    </a:lnTo>
                    <a:lnTo>
                      <a:pt x="566" y="365"/>
                    </a:lnTo>
                    <a:lnTo>
                      <a:pt x="492" y="390"/>
                    </a:lnTo>
                    <a:lnTo>
                      <a:pt x="413" y="433"/>
                    </a:lnTo>
                    <a:lnTo>
                      <a:pt x="294" y="550"/>
                    </a:lnTo>
                    <a:lnTo>
                      <a:pt x="232" y="633"/>
                    </a:lnTo>
                    <a:lnTo>
                      <a:pt x="162" y="774"/>
                    </a:lnTo>
                    <a:lnTo>
                      <a:pt x="116" y="897"/>
                    </a:lnTo>
                    <a:lnTo>
                      <a:pt x="109" y="930"/>
                    </a:lnTo>
                    <a:lnTo>
                      <a:pt x="79" y="1029"/>
                    </a:lnTo>
                    <a:lnTo>
                      <a:pt x="79" y="1151"/>
                    </a:lnTo>
                    <a:lnTo>
                      <a:pt x="85" y="1206"/>
                    </a:lnTo>
                    <a:lnTo>
                      <a:pt x="104" y="1316"/>
                    </a:lnTo>
                    <a:lnTo>
                      <a:pt x="122" y="1365"/>
                    </a:lnTo>
                    <a:lnTo>
                      <a:pt x="134" y="1437"/>
                    </a:lnTo>
                    <a:lnTo>
                      <a:pt x="139" y="1449"/>
                    </a:lnTo>
                    <a:lnTo>
                      <a:pt x="139" y="1559"/>
                    </a:lnTo>
                    <a:lnTo>
                      <a:pt x="155" y="1645"/>
                    </a:lnTo>
                    <a:lnTo>
                      <a:pt x="192" y="1749"/>
                    </a:lnTo>
                    <a:lnTo>
                      <a:pt x="223" y="1825"/>
                    </a:lnTo>
                    <a:lnTo>
                      <a:pt x="223" y="1918"/>
                    </a:lnTo>
                    <a:lnTo>
                      <a:pt x="216" y="1939"/>
                    </a:lnTo>
                    <a:lnTo>
                      <a:pt x="220" y="2102"/>
                    </a:lnTo>
                    <a:lnTo>
                      <a:pt x="232" y="2178"/>
                    </a:lnTo>
                    <a:lnTo>
                      <a:pt x="241" y="2227"/>
                    </a:lnTo>
                    <a:lnTo>
                      <a:pt x="238" y="2273"/>
                    </a:lnTo>
                    <a:lnTo>
                      <a:pt x="201" y="2314"/>
                    </a:lnTo>
                    <a:lnTo>
                      <a:pt x="189" y="2357"/>
                    </a:lnTo>
                    <a:lnTo>
                      <a:pt x="162" y="2399"/>
                    </a:lnTo>
                    <a:lnTo>
                      <a:pt x="155" y="2477"/>
                    </a:lnTo>
                    <a:lnTo>
                      <a:pt x="155" y="2479"/>
                    </a:lnTo>
                    <a:lnTo>
                      <a:pt x="174" y="2491"/>
                    </a:lnTo>
                    <a:lnTo>
                      <a:pt x="216" y="2485"/>
                    </a:lnTo>
                    <a:lnTo>
                      <a:pt x="223" y="2479"/>
                    </a:lnTo>
                    <a:lnTo>
                      <a:pt x="223" y="2446"/>
                    </a:lnTo>
                    <a:lnTo>
                      <a:pt x="234" y="2427"/>
                    </a:lnTo>
                    <a:lnTo>
                      <a:pt x="263" y="2406"/>
                    </a:lnTo>
                    <a:lnTo>
                      <a:pt x="290" y="2409"/>
                    </a:lnTo>
                    <a:lnTo>
                      <a:pt x="300" y="2421"/>
                    </a:lnTo>
                    <a:lnTo>
                      <a:pt x="300" y="2427"/>
                    </a:lnTo>
                    <a:lnTo>
                      <a:pt x="294" y="2433"/>
                    </a:lnTo>
                    <a:lnTo>
                      <a:pt x="275" y="2436"/>
                    </a:lnTo>
                    <a:lnTo>
                      <a:pt x="253" y="2454"/>
                    </a:lnTo>
                    <a:lnTo>
                      <a:pt x="244" y="2464"/>
                    </a:lnTo>
                    <a:lnTo>
                      <a:pt x="244" y="2473"/>
                    </a:lnTo>
                    <a:lnTo>
                      <a:pt x="263" y="2485"/>
                    </a:lnTo>
                    <a:lnTo>
                      <a:pt x="389" y="2489"/>
                    </a:lnTo>
                    <a:lnTo>
                      <a:pt x="428" y="2498"/>
                    </a:lnTo>
                    <a:lnTo>
                      <a:pt x="471" y="2491"/>
                    </a:lnTo>
                    <a:lnTo>
                      <a:pt x="508" y="2489"/>
                    </a:lnTo>
                    <a:lnTo>
                      <a:pt x="508" y="2452"/>
                    </a:lnTo>
                    <a:lnTo>
                      <a:pt x="480" y="2347"/>
                    </a:lnTo>
                    <a:lnTo>
                      <a:pt x="447" y="2280"/>
                    </a:lnTo>
                    <a:lnTo>
                      <a:pt x="437" y="2243"/>
                    </a:lnTo>
                    <a:lnTo>
                      <a:pt x="434" y="2221"/>
                    </a:lnTo>
                    <a:lnTo>
                      <a:pt x="426" y="2157"/>
                    </a:lnTo>
                    <a:lnTo>
                      <a:pt x="418" y="2029"/>
                    </a:lnTo>
                    <a:lnTo>
                      <a:pt x="428" y="1976"/>
                    </a:lnTo>
                    <a:lnTo>
                      <a:pt x="432" y="1945"/>
                    </a:lnTo>
                    <a:lnTo>
                      <a:pt x="443" y="1912"/>
                    </a:lnTo>
                    <a:lnTo>
                      <a:pt x="443" y="1906"/>
                    </a:lnTo>
                    <a:lnTo>
                      <a:pt x="437" y="1899"/>
                    </a:lnTo>
                    <a:lnTo>
                      <a:pt x="397" y="1899"/>
                    </a:lnTo>
                    <a:lnTo>
                      <a:pt x="389" y="1887"/>
                    </a:lnTo>
                    <a:lnTo>
                      <a:pt x="391" y="1875"/>
                    </a:lnTo>
                    <a:lnTo>
                      <a:pt x="459" y="1798"/>
                    </a:lnTo>
                    <a:lnTo>
                      <a:pt x="478" y="1755"/>
                    </a:lnTo>
                    <a:lnTo>
                      <a:pt x="486" y="1724"/>
                    </a:lnTo>
                    <a:lnTo>
                      <a:pt x="492" y="1712"/>
                    </a:lnTo>
                    <a:lnTo>
                      <a:pt x="495" y="1682"/>
                    </a:lnTo>
                    <a:lnTo>
                      <a:pt x="508" y="1633"/>
                    </a:lnTo>
                    <a:lnTo>
                      <a:pt x="519" y="1575"/>
                    </a:lnTo>
                    <a:lnTo>
                      <a:pt x="529" y="1549"/>
                    </a:lnTo>
                    <a:lnTo>
                      <a:pt x="461" y="1460"/>
                    </a:lnTo>
                    <a:lnTo>
                      <a:pt x="441" y="1423"/>
                    </a:lnTo>
                    <a:lnTo>
                      <a:pt x="418" y="1394"/>
                    </a:lnTo>
                    <a:lnTo>
                      <a:pt x="413" y="1365"/>
                    </a:lnTo>
                    <a:lnTo>
                      <a:pt x="416" y="1347"/>
                    </a:lnTo>
                    <a:lnTo>
                      <a:pt x="422" y="1341"/>
                    </a:lnTo>
                    <a:lnTo>
                      <a:pt x="443" y="1345"/>
                    </a:lnTo>
                    <a:lnTo>
                      <a:pt x="542" y="1473"/>
                    </a:lnTo>
                    <a:lnTo>
                      <a:pt x="637" y="1544"/>
                    </a:lnTo>
                    <a:lnTo>
                      <a:pt x="744" y="1590"/>
                    </a:lnTo>
                    <a:lnTo>
                      <a:pt x="845" y="1608"/>
                    </a:lnTo>
                    <a:lnTo>
                      <a:pt x="897" y="1611"/>
                    </a:lnTo>
                    <a:lnTo>
                      <a:pt x="1029" y="1627"/>
                    </a:lnTo>
                    <a:lnTo>
                      <a:pt x="1118" y="1611"/>
                    </a:lnTo>
                    <a:lnTo>
                      <a:pt x="1130" y="1617"/>
                    </a:lnTo>
                    <a:lnTo>
                      <a:pt x="1139" y="1617"/>
                    </a:lnTo>
                    <a:lnTo>
                      <a:pt x="1145" y="1611"/>
                    </a:lnTo>
                    <a:lnTo>
                      <a:pt x="1151" y="1568"/>
                    </a:lnTo>
                    <a:lnTo>
                      <a:pt x="1157" y="1562"/>
                    </a:lnTo>
                    <a:lnTo>
                      <a:pt x="1180" y="1565"/>
                    </a:lnTo>
                    <a:lnTo>
                      <a:pt x="1192" y="1580"/>
                    </a:lnTo>
                    <a:lnTo>
                      <a:pt x="1201" y="1621"/>
                    </a:lnTo>
                    <a:lnTo>
                      <a:pt x="1201" y="1761"/>
                    </a:lnTo>
                    <a:lnTo>
                      <a:pt x="1210" y="1869"/>
                    </a:lnTo>
                    <a:lnTo>
                      <a:pt x="1215" y="1881"/>
                    </a:lnTo>
                    <a:lnTo>
                      <a:pt x="1222" y="1943"/>
                    </a:lnTo>
                    <a:lnTo>
                      <a:pt x="1238" y="1992"/>
                    </a:lnTo>
                    <a:lnTo>
                      <a:pt x="1250" y="2068"/>
                    </a:lnTo>
                    <a:lnTo>
                      <a:pt x="1250" y="2118"/>
                    </a:lnTo>
                    <a:lnTo>
                      <a:pt x="1240" y="2145"/>
                    </a:lnTo>
                    <a:lnTo>
                      <a:pt x="1240" y="2273"/>
                    </a:lnTo>
                    <a:lnTo>
                      <a:pt x="1231" y="2283"/>
                    </a:lnTo>
                    <a:lnTo>
                      <a:pt x="1194" y="2280"/>
                    </a:lnTo>
                    <a:lnTo>
                      <a:pt x="1186" y="2268"/>
                    </a:lnTo>
                    <a:lnTo>
                      <a:pt x="1180" y="2240"/>
                    </a:lnTo>
                    <a:lnTo>
                      <a:pt x="1167" y="2194"/>
                    </a:lnTo>
                    <a:lnTo>
                      <a:pt x="1172" y="2087"/>
                    </a:lnTo>
                    <a:lnTo>
                      <a:pt x="1182" y="2062"/>
                    </a:lnTo>
                    <a:lnTo>
                      <a:pt x="1180" y="2017"/>
                    </a:lnTo>
                    <a:lnTo>
                      <a:pt x="1170" y="1976"/>
                    </a:lnTo>
                    <a:lnTo>
                      <a:pt x="1149" y="1862"/>
                    </a:lnTo>
                    <a:lnTo>
                      <a:pt x="1139" y="1753"/>
                    </a:lnTo>
                    <a:lnTo>
                      <a:pt x="1143" y="1722"/>
                    </a:lnTo>
                    <a:lnTo>
                      <a:pt x="1143" y="1712"/>
                    </a:lnTo>
                    <a:lnTo>
                      <a:pt x="1133" y="1703"/>
                    </a:lnTo>
                    <a:lnTo>
                      <a:pt x="1109" y="1712"/>
                    </a:lnTo>
                    <a:lnTo>
                      <a:pt x="916" y="1703"/>
                    </a:lnTo>
                    <a:lnTo>
                      <a:pt x="827" y="1694"/>
                    </a:lnTo>
                    <a:lnTo>
                      <a:pt x="771" y="1682"/>
                    </a:lnTo>
                    <a:lnTo>
                      <a:pt x="658" y="1636"/>
                    </a:lnTo>
                    <a:lnTo>
                      <a:pt x="585" y="1590"/>
                    </a:lnTo>
                    <a:lnTo>
                      <a:pt x="581" y="1586"/>
                    </a:lnTo>
                    <a:lnTo>
                      <a:pt x="569" y="1605"/>
                    </a:lnTo>
                    <a:lnTo>
                      <a:pt x="563" y="1682"/>
                    </a:lnTo>
                    <a:lnTo>
                      <a:pt x="536" y="1786"/>
                    </a:lnTo>
                    <a:lnTo>
                      <a:pt x="515" y="1838"/>
                    </a:lnTo>
                    <a:lnTo>
                      <a:pt x="480" y="1875"/>
                    </a:lnTo>
                    <a:lnTo>
                      <a:pt x="505" y="1912"/>
                    </a:lnTo>
                    <a:lnTo>
                      <a:pt x="499" y="1943"/>
                    </a:lnTo>
                    <a:lnTo>
                      <a:pt x="492" y="1952"/>
                    </a:lnTo>
                    <a:lnTo>
                      <a:pt x="490" y="1994"/>
                    </a:lnTo>
                    <a:lnTo>
                      <a:pt x="480" y="2105"/>
                    </a:lnTo>
                    <a:lnTo>
                      <a:pt x="490" y="2213"/>
                    </a:lnTo>
                    <a:lnTo>
                      <a:pt x="499" y="2237"/>
                    </a:lnTo>
                    <a:lnTo>
                      <a:pt x="505" y="2280"/>
                    </a:lnTo>
                    <a:lnTo>
                      <a:pt x="536" y="2335"/>
                    </a:lnTo>
                    <a:lnTo>
                      <a:pt x="557" y="2403"/>
                    </a:lnTo>
                    <a:lnTo>
                      <a:pt x="563" y="2430"/>
                    </a:lnTo>
                    <a:lnTo>
                      <a:pt x="560" y="2485"/>
                    </a:lnTo>
                    <a:lnTo>
                      <a:pt x="548" y="2498"/>
                    </a:lnTo>
                    <a:lnTo>
                      <a:pt x="515" y="2501"/>
                    </a:lnTo>
                    <a:lnTo>
                      <a:pt x="508" y="2506"/>
                    </a:lnTo>
                    <a:lnTo>
                      <a:pt x="508" y="2516"/>
                    </a:lnTo>
                    <a:lnTo>
                      <a:pt x="478" y="2537"/>
                    </a:lnTo>
                    <a:lnTo>
                      <a:pt x="397" y="2535"/>
                    </a:lnTo>
                    <a:lnTo>
                      <a:pt x="364" y="2522"/>
                    </a:lnTo>
                    <a:lnTo>
                      <a:pt x="247" y="2518"/>
                    </a:lnTo>
                    <a:lnTo>
                      <a:pt x="174" y="2516"/>
                    </a:lnTo>
                    <a:lnTo>
                      <a:pt x="158" y="2506"/>
                    </a:lnTo>
                    <a:lnTo>
                      <a:pt x="122" y="2506"/>
                    </a:lnTo>
                    <a:lnTo>
                      <a:pt x="106" y="2498"/>
                    </a:lnTo>
                    <a:lnTo>
                      <a:pt x="91" y="2477"/>
                    </a:lnTo>
                    <a:lnTo>
                      <a:pt x="94" y="2415"/>
                    </a:lnTo>
                    <a:lnTo>
                      <a:pt x="104" y="2375"/>
                    </a:lnTo>
                    <a:lnTo>
                      <a:pt x="125" y="2335"/>
                    </a:lnTo>
                    <a:lnTo>
                      <a:pt x="143" y="2314"/>
                    </a:lnTo>
                    <a:lnTo>
                      <a:pt x="164" y="2252"/>
                    </a:lnTo>
                    <a:lnTo>
                      <a:pt x="158" y="2200"/>
                    </a:lnTo>
                    <a:lnTo>
                      <a:pt x="146" y="2151"/>
                    </a:lnTo>
                    <a:lnTo>
                      <a:pt x="134" y="2025"/>
                    </a:lnTo>
                    <a:lnTo>
                      <a:pt x="134" y="1899"/>
                    </a:lnTo>
                    <a:lnTo>
                      <a:pt x="131" y="1798"/>
                    </a:lnTo>
                    <a:lnTo>
                      <a:pt x="97" y="1718"/>
                    </a:lnTo>
                    <a:lnTo>
                      <a:pt x="79" y="1654"/>
                    </a:lnTo>
                    <a:lnTo>
                      <a:pt x="67" y="1611"/>
                    </a:lnTo>
                    <a:lnTo>
                      <a:pt x="54" y="1473"/>
                    </a:lnTo>
                    <a:lnTo>
                      <a:pt x="54" y="1402"/>
                    </a:lnTo>
                    <a:lnTo>
                      <a:pt x="44" y="1388"/>
                    </a:lnTo>
                    <a:lnTo>
                      <a:pt x="39" y="1345"/>
                    </a:lnTo>
                    <a:lnTo>
                      <a:pt x="17" y="1268"/>
                    </a:lnTo>
                    <a:lnTo>
                      <a:pt x="11" y="1227"/>
                    </a:lnTo>
                    <a:lnTo>
                      <a:pt x="0" y="1121"/>
                    </a:lnTo>
                    <a:lnTo>
                      <a:pt x="0" y="1010"/>
                    </a:lnTo>
                    <a:lnTo>
                      <a:pt x="30" y="908"/>
                    </a:lnTo>
                    <a:lnTo>
                      <a:pt x="94" y="730"/>
                    </a:lnTo>
                    <a:lnTo>
                      <a:pt x="134" y="654"/>
                    </a:lnTo>
                    <a:lnTo>
                      <a:pt x="168" y="592"/>
                    </a:lnTo>
                    <a:lnTo>
                      <a:pt x="201" y="541"/>
                    </a:lnTo>
                    <a:lnTo>
                      <a:pt x="290" y="439"/>
                    </a:lnTo>
                    <a:lnTo>
                      <a:pt x="358" y="381"/>
                    </a:lnTo>
                    <a:lnTo>
                      <a:pt x="437" y="332"/>
                    </a:lnTo>
                    <a:lnTo>
                      <a:pt x="563" y="286"/>
                    </a:lnTo>
                    <a:lnTo>
                      <a:pt x="750" y="188"/>
                    </a:lnTo>
                    <a:lnTo>
                      <a:pt x="895" y="136"/>
                    </a:lnTo>
                    <a:lnTo>
                      <a:pt x="1032" y="111"/>
                    </a:lnTo>
                    <a:lnTo>
                      <a:pt x="1124" y="99"/>
                    </a:lnTo>
                    <a:lnTo>
                      <a:pt x="1259" y="77"/>
                    </a:lnTo>
                    <a:lnTo>
                      <a:pt x="1409" y="31"/>
                    </a:lnTo>
                    <a:lnTo>
                      <a:pt x="1471" y="13"/>
                    </a:lnTo>
                    <a:lnTo>
                      <a:pt x="1560" y="0"/>
                    </a:lnTo>
                    <a:lnTo>
                      <a:pt x="1649" y="4"/>
                    </a:lnTo>
                    <a:lnTo>
                      <a:pt x="1651" y="7"/>
                    </a:lnTo>
                    <a:lnTo>
                      <a:pt x="165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732"/>
              <p:cNvSpPr>
                <a:spLocks/>
              </p:cNvSpPr>
              <p:nvPr/>
            </p:nvSpPr>
            <p:spPr bwMode="auto">
              <a:xfrm>
                <a:off x="3561" y="1234"/>
                <a:ext cx="84" cy="17"/>
              </a:xfrm>
              <a:custGeom>
                <a:avLst/>
                <a:gdLst/>
                <a:ahLst/>
                <a:cxnLst>
                  <a:cxn ang="0">
                    <a:pos x="307" y="9"/>
                  </a:cxn>
                  <a:cxn ang="0">
                    <a:pos x="334" y="7"/>
                  </a:cxn>
                  <a:cxn ang="0">
                    <a:pos x="405" y="7"/>
                  </a:cxn>
                  <a:cxn ang="0">
                    <a:pos x="421" y="25"/>
                  </a:cxn>
                  <a:cxn ang="0">
                    <a:pos x="417" y="50"/>
                  </a:cxn>
                  <a:cxn ang="0">
                    <a:pos x="396" y="62"/>
                  </a:cxn>
                  <a:cxn ang="0">
                    <a:pos x="338" y="55"/>
                  </a:cxn>
                  <a:cxn ang="0">
                    <a:pos x="303" y="40"/>
                  </a:cxn>
                  <a:cxn ang="0">
                    <a:pos x="254" y="28"/>
                  </a:cxn>
                  <a:cxn ang="0">
                    <a:pos x="171" y="31"/>
                  </a:cxn>
                  <a:cxn ang="0">
                    <a:pos x="107" y="46"/>
                  </a:cxn>
                  <a:cxn ang="0">
                    <a:pos x="25" y="85"/>
                  </a:cxn>
                  <a:cxn ang="0">
                    <a:pos x="6" y="85"/>
                  </a:cxn>
                  <a:cxn ang="0">
                    <a:pos x="0" y="79"/>
                  </a:cxn>
                  <a:cxn ang="0">
                    <a:pos x="18" y="62"/>
                  </a:cxn>
                  <a:cxn ang="0">
                    <a:pos x="117" y="13"/>
                  </a:cxn>
                  <a:cxn ang="0">
                    <a:pos x="181" y="0"/>
                  </a:cxn>
                  <a:cxn ang="0">
                    <a:pos x="295" y="3"/>
                  </a:cxn>
                  <a:cxn ang="0">
                    <a:pos x="307" y="9"/>
                  </a:cxn>
                  <a:cxn ang="0">
                    <a:pos x="307" y="9"/>
                  </a:cxn>
                </a:cxnLst>
                <a:rect l="0" t="0" r="r" b="b"/>
                <a:pathLst>
                  <a:path w="421" h="85">
                    <a:moveTo>
                      <a:pt x="307" y="9"/>
                    </a:moveTo>
                    <a:lnTo>
                      <a:pt x="334" y="7"/>
                    </a:lnTo>
                    <a:lnTo>
                      <a:pt x="405" y="7"/>
                    </a:lnTo>
                    <a:lnTo>
                      <a:pt x="421" y="25"/>
                    </a:lnTo>
                    <a:lnTo>
                      <a:pt x="417" y="50"/>
                    </a:lnTo>
                    <a:lnTo>
                      <a:pt x="396" y="62"/>
                    </a:lnTo>
                    <a:lnTo>
                      <a:pt x="338" y="55"/>
                    </a:lnTo>
                    <a:lnTo>
                      <a:pt x="303" y="40"/>
                    </a:lnTo>
                    <a:lnTo>
                      <a:pt x="254" y="28"/>
                    </a:lnTo>
                    <a:lnTo>
                      <a:pt x="171" y="31"/>
                    </a:lnTo>
                    <a:lnTo>
                      <a:pt x="107" y="46"/>
                    </a:lnTo>
                    <a:lnTo>
                      <a:pt x="25" y="85"/>
                    </a:lnTo>
                    <a:lnTo>
                      <a:pt x="6" y="85"/>
                    </a:lnTo>
                    <a:lnTo>
                      <a:pt x="0" y="79"/>
                    </a:lnTo>
                    <a:lnTo>
                      <a:pt x="18" y="62"/>
                    </a:lnTo>
                    <a:lnTo>
                      <a:pt x="117" y="13"/>
                    </a:lnTo>
                    <a:lnTo>
                      <a:pt x="181" y="0"/>
                    </a:lnTo>
                    <a:lnTo>
                      <a:pt x="295" y="3"/>
                    </a:lnTo>
                    <a:lnTo>
                      <a:pt x="307" y="9"/>
                    </a:lnTo>
                    <a:lnTo>
                      <a:pt x="307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733"/>
              <p:cNvSpPr>
                <a:spLocks/>
              </p:cNvSpPr>
              <p:nvPr/>
            </p:nvSpPr>
            <p:spPr bwMode="auto">
              <a:xfrm>
                <a:off x="3715" y="1266"/>
                <a:ext cx="16" cy="6"/>
              </a:xfrm>
              <a:custGeom>
                <a:avLst/>
                <a:gdLst/>
                <a:ahLst/>
                <a:cxnLst>
                  <a:cxn ang="0">
                    <a:pos x="80" y="9"/>
                  </a:cxn>
                  <a:cxn ang="0">
                    <a:pos x="58" y="21"/>
                  </a:cxn>
                  <a:cxn ang="0">
                    <a:pos x="33" y="25"/>
                  </a:cxn>
                  <a:cxn ang="0">
                    <a:pos x="24" y="31"/>
                  </a:cxn>
                  <a:cxn ang="0">
                    <a:pos x="6" y="31"/>
                  </a:cxn>
                  <a:cxn ang="0">
                    <a:pos x="0" y="25"/>
                  </a:cxn>
                  <a:cxn ang="0">
                    <a:pos x="0" y="15"/>
                  </a:cxn>
                  <a:cxn ang="0">
                    <a:pos x="15" y="3"/>
                  </a:cxn>
                  <a:cxn ang="0">
                    <a:pos x="27" y="0"/>
                  </a:cxn>
                  <a:cxn ang="0">
                    <a:pos x="73" y="3"/>
                  </a:cxn>
                  <a:cxn ang="0">
                    <a:pos x="80" y="9"/>
                  </a:cxn>
                  <a:cxn ang="0">
                    <a:pos x="80" y="9"/>
                  </a:cxn>
                </a:cxnLst>
                <a:rect l="0" t="0" r="r" b="b"/>
                <a:pathLst>
                  <a:path w="80" h="31">
                    <a:moveTo>
                      <a:pt x="80" y="9"/>
                    </a:moveTo>
                    <a:lnTo>
                      <a:pt x="58" y="21"/>
                    </a:lnTo>
                    <a:lnTo>
                      <a:pt x="33" y="25"/>
                    </a:lnTo>
                    <a:lnTo>
                      <a:pt x="24" y="31"/>
                    </a:lnTo>
                    <a:lnTo>
                      <a:pt x="6" y="31"/>
                    </a:lnTo>
                    <a:lnTo>
                      <a:pt x="0" y="25"/>
                    </a:lnTo>
                    <a:lnTo>
                      <a:pt x="0" y="15"/>
                    </a:lnTo>
                    <a:lnTo>
                      <a:pt x="15" y="3"/>
                    </a:lnTo>
                    <a:lnTo>
                      <a:pt x="27" y="0"/>
                    </a:lnTo>
                    <a:lnTo>
                      <a:pt x="73" y="3"/>
                    </a:lnTo>
                    <a:lnTo>
                      <a:pt x="80" y="9"/>
                    </a:lnTo>
                    <a:lnTo>
                      <a:pt x="8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734"/>
              <p:cNvSpPr>
                <a:spLocks/>
              </p:cNvSpPr>
              <p:nvPr/>
            </p:nvSpPr>
            <p:spPr bwMode="auto">
              <a:xfrm>
                <a:off x="3629" y="1270"/>
                <a:ext cx="18" cy="89"/>
              </a:xfrm>
              <a:custGeom>
                <a:avLst/>
                <a:gdLst/>
                <a:ahLst/>
                <a:cxnLst>
                  <a:cxn ang="0">
                    <a:pos x="89" y="12"/>
                  </a:cxn>
                  <a:cxn ang="0">
                    <a:pos x="86" y="33"/>
                  </a:cxn>
                  <a:cxn ang="0">
                    <a:pos x="62" y="77"/>
                  </a:cxn>
                  <a:cxn ang="0">
                    <a:pos x="46" y="132"/>
                  </a:cxn>
                  <a:cxn ang="0">
                    <a:pos x="40" y="144"/>
                  </a:cxn>
                  <a:cxn ang="0">
                    <a:pos x="56" y="260"/>
                  </a:cxn>
                  <a:cxn ang="0">
                    <a:pos x="65" y="295"/>
                  </a:cxn>
                  <a:cxn ang="0">
                    <a:pos x="65" y="427"/>
                  </a:cxn>
                  <a:cxn ang="0">
                    <a:pos x="58" y="439"/>
                  </a:cxn>
                  <a:cxn ang="0">
                    <a:pos x="56" y="442"/>
                  </a:cxn>
                  <a:cxn ang="0">
                    <a:pos x="50" y="435"/>
                  </a:cxn>
                  <a:cxn ang="0">
                    <a:pos x="50" y="365"/>
                  </a:cxn>
                  <a:cxn ang="0">
                    <a:pos x="31" y="286"/>
                  </a:cxn>
                  <a:cxn ang="0">
                    <a:pos x="19" y="252"/>
                  </a:cxn>
                  <a:cxn ang="0">
                    <a:pos x="15" y="227"/>
                  </a:cxn>
                  <a:cxn ang="0">
                    <a:pos x="7" y="202"/>
                  </a:cxn>
                  <a:cxn ang="0">
                    <a:pos x="0" y="138"/>
                  </a:cxn>
                  <a:cxn ang="0">
                    <a:pos x="13" y="83"/>
                  </a:cxn>
                  <a:cxn ang="0">
                    <a:pos x="34" y="33"/>
                  </a:cxn>
                  <a:cxn ang="0">
                    <a:pos x="62" y="0"/>
                  </a:cxn>
                  <a:cxn ang="0">
                    <a:pos x="83" y="4"/>
                  </a:cxn>
                  <a:cxn ang="0">
                    <a:pos x="89" y="12"/>
                  </a:cxn>
                  <a:cxn ang="0">
                    <a:pos x="89" y="12"/>
                  </a:cxn>
                </a:cxnLst>
                <a:rect l="0" t="0" r="r" b="b"/>
                <a:pathLst>
                  <a:path w="89" h="442">
                    <a:moveTo>
                      <a:pt x="89" y="12"/>
                    </a:moveTo>
                    <a:lnTo>
                      <a:pt x="86" y="33"/>
                    </a:lnTo>
                    <a:lnTo>
                      <a:pt x="62" y="77"/>
                    </a:lnTo>
                    <a:lnTo>
                      <a:pt x="46" y="132"/>
                    </a:lnTo>
                    <a:lnTo>
                      <a:pt x="40" y="144"/>
                    </a:lnTo>
                    <a:lnTo>
                      <a:pt x="56" y="260"/>
                    </a:lnTo>
                    <a:lnTo>
                      <a:pt x="65" y="295"/>
                    </a:lnTo>
                    <a:lnTo>
                      <a:pt x="65" y="427"/>
                    </a:lnTo>
                    <a:lnTo>
                      <a:pt x="58" y="439"/>
                    </a:lnTo>
                    <a:lnTo>
                      <a:pt x="56" y="442"/>
                    </a:lnTo>
                    <a:lnTo>
                      <a:pt x="50" y="435"/>
                    </a:lnTo>
                    <a:lnTo>
                      <a:pt x="50" y="365"/>
                    </a:lnTo>
                    <a:lnTo>
                      <a:pt x="31" y="286"/>
                    </a:lnTo>
                    <a:lnTo>
                      <a:pt x="19" y="252"/>
                    </a:lnTo>
                    <a:lnTo>
                      <a:pt x="15" y="227"/>
                    </a:lnTo>
                    <a:lnTo>
                      <a:pt x="7" y="202"/>
                    </a:lnTo>
                    <a:lnTo>
                      <a:pt x="0" y="138"/>
                    </a:lnTo>
                    <a:lnTo>
                      <a:pt x="13" y="83"/>
                    </a:lnTo>
                    <a:lnTo>
                      <a:pt x="34" y="33"/>
                    </a:lnTo>
                    <a:lnTo>
                      <a:pt x="62" y="0"/>
                    </a:lnTo>
                    <a:lnTo>
                      <a:pt x="83" y="4"/>
                    </a:lnTo>
                    <a:lnTo>
                      <a:pt x="89" y="12"/>
                    </a:lnTo>
                    <a:lnTo>
                      <a:pt x="89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735"/>
              <p:cNvSpPr>
                <a:spLocks/>
              </p:cNvSpPr>
              <p:nvPr/>
            </p:nvSpPr>
            <p:spPr bwMode="auto">
              <a:xfrm>
                <a:off x="3714" y="1291"/>
                <a:ext cx="21" cy="13"/>
              </a:xfrm>
              <a:custGeom>
                <a:avLst/>
                <a:gdLst/>
                <a:ahLst/>
                <a:cxnLst>
                  <a:cxn ang="0">
                    <a:pos x="107" y="28"/>
                  </a:cxn>
                  <a:cxn ang="0">
                    <a:pos x="107" y="55"/>
                  </a:cxn>
                  <a:cxn ang="0">
                    <a:pos x="95" y="65"/>
                  </a:cxn>
                  <a:cxn ang="0">
                    <a:pos x="21" y="59"/>
                  </a:cxn>
                  <a:cxn ang="0">
                    <a:pos x="0" y="37"/>
                  </a:cxn>
                  <a:cxn ang="0">
                    <a:pos x="2" y="7"/>
                  </a:cxn>
                  <a:cxn ang="0">
                    <a:pos x="21" y="0"/>
                  </a:cxn>
                  <a:cxn ang="0">
                    <a:pos x="88" y="7"/>
                  </a:cxn>
                  <a:cxn ang="0">
                    <a:pos x="107" y="28"/>
                  </a:cxn>
                  <a:cxn ang="0">
                    <a:pos x="107" y="28"/>
                  </a:cxn>
                </a:cxnLst>
                <a:rect l="0" t="0" r="r" b="b"/>
                <a:pathLst>
                  <a:path w="107" h="65">
                    <a:moveTo>
                      <a:pt x="107" y="28"/>
                    </a:moveTo>
                    <a:lnTo>
                      <a:pt x="107" y="55"/>
                    </a:lnTo>
                    <a:lnTo>
                      <a:pt x="95" y="65"/>
                    </a:lnTo>
                    <a:lnTo>
                      <a:pt x="21" y="59"/>
                    </a:lnTo>
                    <a:lnTo>
                      <a:pt x="0" y="37"/>
                    </a:lnTo>
                    <a:lnTo>
                      <a:pt x="2" y="7"/>
                    </a:lnTo>
                    <a:lnTo>
                      <a:pt x="21" y="0"/>
                    </a:lnTo>
                    <a:lnTo>
                      <a:pt x="88" y="7"/>
                    </a:lnTo>
                    <a:lnTo>
                      <a:pt x="107" y="28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736"/>
              <p:cNvSpPr>
                <a:spLocks/>
              </p:cNvSpPr>
              <p:nvPr/>
            </p:nvSpPr>
            <p:spPr bwMode="auto">
              <a:xfrm>
                <a:off x="3741" y="1300"/>
                <a:ext cx="11" cy="14"/>
              </a:xfrm>
              <a:custGeom>
                <a:avLst/>
                <a:gdLst/>
                <a:ahLst/>
                <a:cxnLst>
                  <a:cxn ang="0">
                    <a:pos x="56" y="5"/>
                  </a:cxn>
                  <a:cxn ang="0">
                    <a:pos x="52" y="27"/>
                  </a:cxn>
                  <a:cxn ang="0">
                    <a:pos x="31" y="58"/>
                  </a:cxn>
                  <a:cxn ang="0">
                    <a:pos x="16" y="70"/>
                  </a:cxn>
                  <a:cxn ang="0">
                    <a:pos x="6" y="70"/>
                  </a:cxn>
                  <a:cxn ang="0">
                    <a:pos x="0" y="61"/>
                  </a:cxn>
                  <a:cxn ang="0">
                    <a:pos x="29" y="11"/>
                  </a:cxn>
                  <a:cxn ang="0">
                    <a:pos x="40" y="0"/>
                  </a:cxn>
                  <a:cxn ang="0">
                    <a:pos x="50" y="0"/>
                  </a:cxn>
                  <a:cxn ang="0">
                    <a:pos x="56" y="5"/>
                  </a:cxn>
                  <a:cxn ang="0">
                    <a:pos x="56" y="5"/>
                  </a:cxn>
                </a:cxnLst>
                <a:rect l="0" t="0" r="r" b="b"/>
                <a:pathLst>
                  <a:path w="56" h="70">
                    <a:moveTo>
                      <a:pt x="56" y="5"/>
                    </a:moveTo>
                    <a:lnTo>
                      <a:pt x="52" y="27"/>
                    </a:lnTo>
                    <a:lnTo>
                      <a:pt x="31" y="58"/>
                    </a:lnTo>
                    <a:lnTo>
                      <a:pt x="16" y="70"/>
                    </a:lnTo>
                    <a:lnTo>
                      <a:pt x="6" y="70"/>
                    </a:lnTo>
                    <a:lnTo>
                      <a:pt x="0" y="61"/>
                    </a:lnTo>
                    <a:lnTo>
                      <a:pt x="29" y="11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737"/>
              <p:cNvSpPr>
                <a:spLocks/>
              </p:cNvSpPr>
              <p:nvPr/>
            </p:nvSpPr>
            <p:spPr bwMode="auto">
              <a:xfrm>
                <a:off x="3701" y="1301"/>
                <a:ext cx="28" cy="26"/>
              </a:xfrm>
              <a:custGeom>
                <a:avLst/>
                <a:gdLst/>
                <a:ahLst/>
                <a:cxnLst>
                  <a:cxn ang="0">
                    <a:pos x="46" y="30"/>
                  </a:cxn>
                  <a:cxn ang="0">
                    <a:pos x="55" y="51"/>
                  </a:cxn>
                  <a:cxn ang="0">
                    <a:pos x="95" y="88"/>
                  </a:cxn>
                  <a:cxn ang="0">
                    <a:pos x="126" y="97"/>
                  </a:cxn>
                  <a:cxn ang="0">
                    <a:pos x="136" y="107"/>
                  </a:cxn>
                  <a:cxn ang="0">
                    <a:pos x="136" y="115"/>
                  </a:cxn>
                  <a:cxn ang="0">
                    <a:pos x="117" y="132"/>
                  </a:cxn>
                  <a:cxn ang="0">
                    <a:pos x="70" y="132"/>
                  </a:cxn>
                  <a:cxn ang="0">
                    <a:pos x="49" y="119"/>
                  </a:cxn>
                  <a:cxn ang="0">
                    <a:pos x="22" y="82"/>
                  </a:cxn>
                  <a:cxn ang="0">
                    <a:pos x="0" y="33"/>
                  </a:cxn>
                  <a:cxn ang="0">
                    <a:pos x="0" y="8"/>
                  </a:cxn>
                  <a:cxn ang="0">
                    <a:pos x="10" y="0"/>
                  </a:cxn>
                  <a:cxn ang="0">
                    <a:pos x="25" y="2"/>
                  </a:cxn>
                  <a:cxn ang="0">
                    <a:pos x="46" y="30"/>
                  </a:cxn>
                  <a:cxn ang="0">
                    <a:pos x="46" y="30"/>
                  </a:cxn>
                </a:cxnLst>
                <a:rect l="0" t="0" r="r" b="b"/>
                <a:pathLst>
                  <a:path w="136" h="132">
                    <a:moveTo>
                      <a:pt x="46" y="30"/>
                    </a:moveTo>
                    <a:lnTo>
                      <a:pt x="55" y="51"/>
                    </a:lnTo>
                    <a:lnTo>
                      <a:pt x="95" y="88"/>
                    </a:lnTo>
                    <a:lnTo>
                      <a:pt x="126" y="97"/>
                    </a:lnTo>
                    <a:lnTo>
                      <a:pt x="136" y="107"/>
                    </a:lnTo>
                    <a:lnTo>
                      <a:pt x="136" y="115"/>
                    </a:lnTo>
                    <a:lnTo>
                      <a:pt x="117" y="132"/>
                    </a:lnTo>
                    <a:lnTo>
                      <a:pt x="70" y="132"/>
                    </a:lnTo>
                    <a:lnTo>
                      <a:pt x="49" y="119"/>
                    </a:lnTo>
                    <a:lnTo>
                      <a:pt x="22" y="82"/>
                    </a:lnTo>
                    <a:lnTo>
                      <a:pt x="0" y="33"/>
                    </a:lnTo>
                    <a:lnTo>
                      <a:pt x="0" y="8"/>
                    </a:lnTo>
                    <a:lnTo>
                      <a:pt x="10" y="0"/>
                    </a:lnTo>
                    <a:lnTo>
                      <a:pt x="25" y="2"/>
                    </a:lnTo>
                    <a:lnTo>
                      <a:pt x="46" y="30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738"/>
              <p:cNvSpPr>
                <a:spLocks/>
              </p:cNvSpPr>
              <p:nvPr/>
            </p:nvSpPr>
            <p:spPr bwMode="auto">
              <a:xfrm>
                <a:off x="3755" y="1322"/>
                <a:ext cx="29" cy="15"/>
              </a:xfrm>
              <a:custGeom>
                <a:avLst/>
                <a:gdLst/>
                <a:ahLst/>
                <a:cxnLst>
                  <a:cxn ang="0">
                    <a:pos x="141" y="6"/>
                  </a:cxn>
                  <a:cxn ang="0">
                    <a:pos x="126" y="23"/>
                  </a:cxn>
                  <a:cxn ang="0">
                    <a:pos x="43" y="50"/>
                  </a:cxn>
                  <a:cxn ang="0">
                    <a:pos x="15" y="72"/>
                  </a:cxn>
                  <a:cxn ang="0">
                    <a:pos x="9" y="72"/>
                  </a:cxn>
                  <a:cxn ang="0">
                    <a:pos x="0" y="59"/>
                  </a:cxn>
                  <a:cxn ang="0">
                    <a:pos x="0" y="50"/>
                  </a:cxn>
                  <a:cxn ang="0">
                    <a:pos x="31" y="26"/>
                  </a:cxn>
                  <a:cxn ang="0">
                    <a:pos x="114" y="0"/>
                  </a:cxn>
                  <a:cxn ang="0">
                    <a:pos x="135" y="0"/>
                  </a:cxn>
                  <a:cxn ang="0">
                    <a:pos x="141" y="6"/>
                  </a:cxn>
                  <a:cxn ang="0">
                    <a:pos x="141" y="6"/>
                  </a:cxn>
                </a:cxnLst>
                <a:rect l="0" t="0" r="r" b="b"/>
                <a:pathLst>
                  <a:path w="141" h="72">
                    <a:moveTo>
                      <a:pt x="141" y="6"/>
                    </a:moveTo>
                    <a:lnTo>
                      <a:pt x="126" y="23"/>
                    </a:lnTo>
                    <a:lnTo>
                      <a:pt x="43" y="50"/>
                    </a:lnTo>
                    <a:lnTo>
                      <a:pt x="15" y="72"/>
                    </a:lnTo>
                    <a:lnTo>
                      <a:pt x="9" y="72"/>
                    </a:lnTo>
                    <a:lnTo>
                      <a:pt x="0" y="59"/>
                    </a:lnTo>
                    <a:lnTo>
                      <a:pt x="0" y="50"/>
                    </a:lnTo>
                    <a:lnTo>
                      <a:pt x="31" y="26"/>
                    </a:lnTo>
                    <a:lnTo>
                      <a:pt x="114" y="0"/>
                    </a:lnTo>
                    <a:lnTo>
                      <a:pt x="135" y="0"/>
                    </a:lnTo>
                    <a:lnTo>
                      <a:pt x="141" y="6"/>
                    </a:lnTo>
                    <a:lnTo>
                      <a:pt x="141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739"/>
              <p:cNvSpPr>
                <a:spLocks/>
              </p:cNvSpPr>
              <p:nvPr/>
            </p:nvSpPr>
            <p:spPr bwMode="auto">
              <a:xfrm>
                <a:off x="3766" y="1343"/>
                <a:ext cx="19" cy="10"/>
              </a:xfrm>
              <a:custGeom>
                <a:avLst/>
                <a:gdLst/>
                <a:ahLst/>
                <a:cxnLst>
                  <a:cxn ang="0">
                    <a:pos x="95" y="12"/>
                  </a:cxn>
                  <a:cxn ang="0">
                    <a:pos x="16" y="46"/>
                  </a:cxn>
                  <a:cxn ang="0">
                    <a:pos x="6" y="43"/>
                  </a:cxn>
                  <a:cxn ang="0">
                    <a:pos x="0" y="33"/>
                  </a:cxn>
                  <a:cxn ang="0">
                    <a:pos x="0" y="25"/>
                  </a:cxn>
                  <a:cxn ang="0">
                    <a:pos x="27" y="9"/>
                  </a:cxn>
                  <a:cxn ang="0">
                    <a:pos x="64" y="0"/>
                  </a:cxn>
                  <a:cxn ang="0">
                    <a:pos x="95" y="4"/>
                  </a:cxn>
                  <a:cxn ang="0">
                    <a:pos x="95" y="12"/>
                  </a:cxn>
                  <a:cxn ang="0">
                    <a:pos x="95" y="12"/>
                  </a:cxn>
                </a:cxnLst>
                <a:rect l="0" t="0" r="r" b="b"/>
                <a:pathLst>
                  <a:path w="95" h="46">
                    <a:moveTo>
                      <a:pt x="95" y="12"/>
                    </a:moveTo>
                    <a:lnTo>
                      <a:pt x="16" y="46"/>
                    </a:lnTo>
                    <a:lnTo>
                      <a:pt x="6" y="43"/>
                    </a:lnTo>
                    <a:lnTo>
                      <a:pt x="0" y="33"/>
                    </a:lnTo>
                    <a:lnTo>
                      <a:pt x="0" y="25"/>
                    </a:lnTo>
                    <a:lnTo>
                      <a:pt x="27" y="9"/>
                    </a:lnTo>
                    <a:lnTo>
                      <a:pt x="64" y="0"/>
                    </a:lnTo>
                    <a:lnTo>
                      <a:pt x="95" y="4"/>
                    </a:lnTo>
                    <a:lnTo>
                      <a:pt x="95" y="12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740"/>
              <p:cNvSpPr>
                <a:spLocks/>
              </p:cNvSpPr>
              <p:nvPr/>
            </p:nvSpPr>
            <p:spPr bwMode="auto">
              <a:xfrm>
                <a:off x="3698" y="1349"/>
                <a:ext cx="15" cy="40"/>
              </a:xfrm>
              <a:custGeom>
                <a:avLst/>
                <a:gdLst/>
                <a:ahLst/>
                <a:cxnLst>
                  <a:cxn ang="0">
                    <a:pos x="71" y="31"/>
                  </a:cxn>
                  <a:cxn ang="0">
                    <a:pos x="77" y="62"/>
                  </a:cxn>
                  <a:cxn ang="0">
                    <a:pos x="65" y="90"/>
                  </a:cxn>
                  <a:cxn ang="0">
                    <a:pos x="60" y="96"/>
                  </a:cxn>
                  <a:cxn ang="0">
                    <a:pos x="65" y="173"/>
                  </a:cxn>
                  <a:cxn ang="0">
                    <a:pos x="60" y="191"/>
                  </a:cxn>
                  <a:cxn ang="0">
                    <a:pos x="47" y="200"/>
                  </a:cxn>
                  <a:cxn ang="0">
                    <a:pos x="23" y="194"/>
                  </a:cxn>
                  <a:cxn ang="0">
                    <a:pos x="13" y="173"/>
                  </a:cxn>
                  <a:cxn ang="0">
                    <a:pos x="10" y="138"/>
                  </a:cxn>
                  <a:cxn ang="0">
                    <a:pos x="0" y="105"/>
                  </a:cxn>
                  <a:cxn ang="0">
                    <a:pos x="4" y="43"/>
                  </a:cxn>
                  <a:cxn ang="0">
                    <a:pos x="34" y="0"/>
                  </a:cxn>
                  <a:cxn ang="0">
                    <a:pos x="56" y="6"/>
                  </a:cxn>
                  <a:cxn ang="0">
                    <a:pos x="71" y="31"/>
                  </a:cxn>
                  <a:cxn ang="0">
                    <a:pos x="71" y="31"/>
                  </a:cxn>
                </a:cxnLst>
                <a:rect l="0" t="0" r="r" b="b"/>
                <a:pathLst>
                  <a:path w="77" h="200">
                    <a:moveTo>
                      <a:pt x="71" y="31"/>
                    </a:moveTo>
                    <a:lnTo>
                      <a:pt x="77" y="62"/>
                    </a:lnTo>
                    <a:lnTo>
                      <a:pt x="65" y="90"/>
                    </a:lnTo>
                    <a:lnTo>
                      <a:pt x="60" y="96"/>
                    </a:lnTo>
                    <a:lnTo>
                      <a:pt x="65" y="173"/>
                    </a:lnTo>
                    <a:lnTo>
                      <a:pt x="60" y="191"/>
                    </a:lnTo>
                    <a:lnTo>
                      <a:pt x="47" y="200"/>
                    </a:lnTo>
                    <a:lnTo>
                      <a:pt x="23" y="194"/>
                    </a:lnTo>
                    <a:lnTo>
                      <a:pt x="13" y="173"/>
                    </a:lnTo>
                    <a:lnTo>
                      <a:pt x="10" y="138"/>
                    </a:lnTo>
                    <a:lnTo>
                      <a:pt x="0" y="105"/>
                    </a:lnTo>
                    <a:lnTo>
                      <a:pt x="4" y="43"/>
                    </a:lnTo>
                    <a:lnTo>
                      <a:pt x="34" y="0"/>
                    </a:lnTo>
                    <a:lnTo>
                      <a:pt x="56" y="6"/>
                    </a:lnTo>
                    <a:lnTo>
                      <a:pt x="71" y="31"/>
                    </a:lnTo>
                    <a:lnTo>
                      <a:pt x="7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741"/>
              <p:cNvSpPr>
                <a:spLocks/>
              </p:cNvSpPr>
              <p:nvPr/>
            </p:nvSpPr>
            <p:spPr bwMode="auto">
              <a:xfrm>
                <a:off x="3592" y="1366"/>
                <a:ext cx="48" cy="24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101" y="19"/>
                  </a:cxn>
                  <a:cxn ang="0">
                    <a:pos x="125" y="33"/>
                  </a:cxn>
                  <a:cxn ang="0">
                    <a:pos x="159" y="67"/>
                  </a:cxn>
                  <a:cxn ang="0">
                    <a:pos x="187" y="54"/>
                  </a:cxn>
                  <a:cxn ang="0">
                    <a:pos x="211" y="24"/>
                  </a:cxn>
                  <a:cxn ang="0">
                    <a:pos x="214" y="15"/>
                  </a:cxn>
                  <a:cxn ang="0">
                    <a:pos x="233" y="19"/>
                  </a:cxn>
                  <a:cxn ang="0">
                    <a:pos x="239" y="27"/>
                  </a:cxn>
                  <a:cxn ang="0">
                    <a:pos x="235" y="79"/>
                  </a:cxn>
                  <a:cxn ang="0">
                    <a:pos x="217" y="107"/>
                  </a:cxn>
                  <a:cxn ang="0">
                    <a:pos x="196" y="122"/>
                  </a:cxn>
                  <a:cxn ang="0">
                    <a:pos x="153" y="122"/>
                  </a:cxn>
                  <a:cxn ang="0">
                    <a:pos x="116" y="91"/>
                  </a:cxn>
                  <a:cxn ang="0">
                    <a:pos x="85" y="61"/>
                  </a:cxn>
                  <a:cxn ang="0">
                    <a:pos x="39" y="61"/>
                  </a:cxn>
                  <a:cxn ang="0">
                    <a:pos x="14" y="42"/>
                  </a:cxn>
                  <a:cxn ang="0">
                    <a:pos x="0" y="24"/>
                  </a:cxn>
                  <a:cxn ang="0">
                    <a:pos x="3" y="9"/>
                  </a:cxn>
                  <a:cxn ang="0">
                    <a:pos x="14" y="0"/>
                  </a:cxn>
                  <a:cxn ang="0">
                    <a:pos x="27" y="3"/>
                  </a:cxn>
                  <a:cxn ang="0">
                    <a:pos x="43" y="15"/>
                  </a:cxn>
                  <a:cxn ang="0">
                    <a:pos x="43" y="15"/>
                  </a:cxn>
                </a:cxnLst>
                <a:rect l="0" t="0" r="r" b="b"/>
                <a:pathLst>
                  <a:path w="239" h="122">
                    <a:moveTo>
                      <a:pt x="43" y="15"/>
                    </a:moveTo>
                    <a:lnTo>
                      <a:pt x="101" y="19"/>
                    </a:lnTo>
                    <a:lnTo>
                      <a:pt x="125" y="33"/>
                    </a:lnTo>
                    <a:lnTo>
                      <a:pt x="159" y="67"/>
                    </a:lnTo>
                    <a:lnTo>
                      <a:pt x="187" y="54"/>
                    </a:lnTo>
                    <a:lnTo>
                      <a:pt x="211" y="24"/>
                    </a:lnTo>
                    <a:lnTo>
                      <a:pt x="214" y="15"/>
                    </a:lnTo>
                    <a:lnTo>
                      <a:pt x="233" y="19"/>
                    </a:lnTo>
                    <a:lnTo>
                      <a:pt x="239" y="27"/>
                    </a:lnTo>
                    <a:lnTo>
                      <a:pt x="235" y="79"/>
                    </a:lnTo>
                    <a:lnTo>
                      <a:pt x="217" y="107"/>
                    </a:lnTo>
                    <a:lnTo>
                      <a:pt x="196" y="122"/>
                    </a:lnTo>
                    <a:lnTo>
                      <a:pt x="153" y="122"/>
                    </a:lnTo>
                    <a:lnTo>
                      <a:pt x="116" y="91"/>
                    </a:lnTo>
                    <a:lnTo>
                      <a:pt x="85" y="61"/>
                    </a:lnTo>
                    <a:lnTo>
                      <a:pt x="39" y="61"/>
                    </a:lnTo>
                    <a:lnTo>
                      <a:pt x="14" y="42"/>
                    </a:lnTo>
                    <a:lnTo>
                      <a:pt x="0" y="24"/>
                    </a:lnTo>
                    <a:lnTo>
                      <a:pt x="3" y="9"/>
                    </a:lnTo>
                    <a:lnTo>
                      <a:pt x="14" y="0"/>
                    </a:lnTo>
                    <a:lnTo>
                      <a:pt x="27" y="3"/>
                    </a:lnTo>
                    <a:lnTo>
                      <a:pt x="43" y="15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742"/>
              <p:cNvSpPr>
                <a:spLocks/>
              </p:cNvSpPr>
              <p:nvPr/>
            </p:nvSpPr>
            <p:spPr bwMode="auto">
              <a:xfrm>
                <a:off x="3649" y="1366"/>
                <a:ext cx="171" cy="260"/>
              </a:xfrm>
              <a:custGeom>
                <a:avLst/>
                <a:gdLst/>
                <a:ahLst/>
                <a:cxnLst>
                  <a:cxn ang="0">
                    <a:pos x="30" y="27"/>
                  </a:cxn>
                  <a:cxn ang="0">
                    <a:pos x="119" y="120"/>
                  </a:cxn>
                  <a:cxn ang="0">
                    <a:pos x="257" y="207"/>
                  </a:cxn>
                  <a:cxn ang="0">
                    <a:pos x="303" y="246"/>
                  </a:cxn>
                  <a:cxn ang="0">
                    <a:pos x="386" y="380"/>
                  </a:cxn>
                  <a:cxn ang="0">
                    <a:pos x="413" y="390"/>
                  </a:cxn>
                  <a:cxn ang="0">
                    <a:pos x="413" y="349"/>
                  </a:cxn>
                  <a:cxn ang="0">
                    <a:pos x="423" y="324"/>
                  </a:cxn>
                  <a:cxn ang="0">
                    <a:pos x="508" y="395"/>
                  </a:cxn>
                  <a:cxn ang="0">
                    <a:pos x="598" y="477"/>
                  </a:cxn>
                  <a:cxn ang="0">
                    <a:pos x="747" y="564"/>
                  </a:cxn>
                  <a:cxn ang="0">
                    <a:pos x="793" y="574"/>
                  </a:cxn>
                  <a:cxn ang="0">
                    <a:pos x="784" y="545"/>
                  </a:cxn>
                  <a:cxn ang="0">
                    <a:pos x="757" y="527"/>
                  </a:cxn>
                  <a:cxn ang="0">
                    <a:pos x="791" y="508"/>
                  </a:cxn>
                  <a:cxn ang="0">
                    <a:pos x="846" y="551"/>
                  </a:cxn>
                  <a:cxn ang="0">
                    <a:pos x="849" y="594"/>
                  </a:cxn>
                  <a:cxn ang="0">
                    <a:pos x="799" y="623"/>
                  </a:cxn>
                  <a:cxn ang="0">
                    <a:pos x="751" y="611"/>
                  </a:cxn>
                  <a:cxn ang="0">
                    <a:pos x="733" y="615"/>
                  </a:cxn>
                  <a:cxn ang="0">
                    <a:pos x="747" y="689"/>
                  </a:cxn>
                  <a:cxn ang="0">
                    <a:pos x="768" y="819"/>
                  </a:cxn>
                  <a:cxn ang="0">
                    <a:pos x="776" y="1021"/>
                  </a:cxn>
                  <a:cxn ang="0">
                    <a:pos x="754" y="1147"/>
                  </a:cxn>
                  <a:cxn ang="0">
                    <a:pos x="733" y="1214"/>
                  </a:cxn>
                  <a:cxn ang="0">
                    <a:pos x="668" y="1294"/>
                  </a:cxn>
                  <a:cxn ang="0">
                    <a:pos x="598" y="1300"/>
                  </a:cxn>
                  <a:cxn ang="0">
                    <a:pos x="533" y="1248"/>
                  </a:cxn>
                  <a:cxn ang="0">
                    <a:pos x="526" y="1193"/>
                  </a:cxn>
                  <a:cxn ang="0">
                    <a:pos x="496" y="1149"/>
                  </a:cxn>
                  <a:cxn ang="0">
                    <a:pos x="555" y="1137"/>
                  </a:cxn>
                  <a:cxn ang="0">
                    <a:pos x="588" y="1172"/>
                  </a:cxn>
                  <a:cxn ang="0">
                    <a:pos x="584" y="1221"/>
                  </a:cxn>
                  <a:cxn ang="0">
                    <a:pos x="594" y="1239"/>
                  </a:cxn>
                  <a:cxn ang="0">
                    <a:pos x="668" y="1196"/>
                  </a:cxn>
                  <a:cxn ang="0">
                    <a:pos x="696" y="1122"/>
                  </a:cxn>
                  <a:cxn ang="0">
                    <a:pos x="714" y="1003"/>
                  </a:cxn>
                  <a:cxn ang="0">
                    <a:pos x="702" y="831"/>
                  </a:cxn>
                  <a:cxn ang="0">
                    <a:pos x="679" y="671"/>
                  </a:cxn>
                  <a:cxn ang="0">
                    <a:pos x="661" y="607"/>
                  </a:cxn>
                  <a:cxn ang="0">
                    <a:pos x="584" y="570"/>
                  </a:cxn>
                  <a:cxn ang="0">
                    <a:pos x="462" y="460"/>
                  </a:cxn>
                  <a:cxn ang="0">
                    <a:pos x="435" y="475"/>
                  </a:cxn>
                  <a:cxn ang="0">
                    <a:pos x="377" y="460"/>
                  </a:cxn>
                  <a:cxn ang="0">
                    <a:pos x="315" y="353"/>
                  </a:cxn>
                  <a:cxn ang="0">
                    <a:pos x="208" y="248"/>
                  </a:cxn>
                  <a:cxn ang="0">
                    <a:pos x="171" y="217"/>
                  </a:cxn>
                  <a:cxn ang="0">
                    <a:pos x="98" y="172"/>
                  </a:cxn>
                  <a:cxn ang="0">
                    <a:pos x="0" y="42"/>
                  </a:cxn>
                  <a:cxn ang="0">
                    <a:pos x="12" y="0"/>
                  </a:cxn>
                  <a:cxn ang="0">
                    <a:pos x="27" y="9"/>
                  </a:cxn>
                </a:cxnLst>
                <a:rect l="0" t="0" r="r" b="b"/>
                <a:pathLst>
                  <a:path w="852" h="1300">
                    <a:moveTo>
                      <a:pt x="27" y="9"/>
                    </a:moveTo>
                    <a:lnTo>
                      <a:pt x="30" y="27"/>
                    </a:lnTo>
                    <a:lnTo>
                      <a:pt x="58" y="64"/>
                    </a:lnTo>
                    <a:lnTo>
                      <a:pt x="119" y="120"/>
                    </a:lnTo>
                    <a:lnTo>
                      <a:pt x="223" y="174"/>
                    </a:lnTo>
                    <a:lnTo>
                      <a:pt x="257" y="207"/>
                    </a:lnTo>
                    <a:lnTo>
                      <a:pt x="278" y="229"/>
                    </a:lnTo>
                    <a:lnTo>
                      <a:pt x="303" y="246"/>
                    </a:lnTo>
                    <a:lnTo>
                      <a:pt x="349" y="300"/>
                    </a:lnTo>
                    <a:lnTo>
                      <a:pt x="386" y="380"/>
                    </a:lnTo>
                    <a:lnTo>
                      <a:pt x="401" y="392"/>
                    </a:lnTo>
                    <a:lnTo>
                      <a:pt x="413" y="390"/>
                    </a:lnTo>
                    <a:lnTo>
                      <a:pt x="425" y="374"/>
                    </a:lnTo>
                    <a:lnTo>
                      <a:pt x="413" y="349"/>
                    </a:lnTo>
                    <a:lnTo>
                      <a:pt x="413" y="334"/>
                    </a:lnTo>
                    <a:lnTo>
                      <a:pt x="423" y="324"/>
                    </a:lnTo>
                    <a:lnTo>
                      <a:pt x="438" y="328"/>
                    </a:lnTo>
                    <a:lnTo>
                      <a:pt x="508" y="395"/>
                    </a:lnTo>
                    <a:lnTo>
                      <a:pt x="524" y="417"/>
                    </a:lnTo>
                    <a:lnTo>
                      <a:pt x="598" y="477"/>
                    </a:lnTo>
                    <a:lnTo>
                      <a:pt x="708" y="545"/>
                    </a:lnTo>
                    <a:lnTo>
                      <a:pt x="747" y="564"/>
                    </a:lnTo>
                    <a:lnTo>
                      <a:pt x="784" y="574"/>
                    </a:lnTo>
                    <a:lnTo>
                      <a:pt x="793" y="574"/>
                    </a:lnTo>
                    <a:lnTo>
                      <a:pt x="803" y="564"/>
                    </a:lnTo>
                    <a:lnTo>
                      <a:pt x="784" y="545"/>
                    </a:lnTo>
                    <a:lnTo>
                      <a:pt x="768" y="539"/>
                    </a:lnTo>
                    <a:lnTo>
                      <a:pt x="757" y="527"/>
                    </a:lnTo>
                    <a:lnTo>
                      <a:pt x="760" y="508"/>
                    </a:lnTo>
                    <a:lnTo>
                      <a:pt x="791" y="508"/>
                    </a:lnTo>
                    <a:lnTo>
                      <a:pt x="834" y="537"/>
                    </a:lnTo>
                    <a:lnTo>
                      <a:pt x="846" y="551"/>
                    </a:lnTo>
                    <a:lnTo>
                      <a:pt x="852" y="574"/>
                    </a:lnTo>
                    <a:lnTo>
                      <a:pt x="849" y="594"/>
                    </a:lnTo>
                    <a:lnTo>
                      <a:pt x="840" y="611"/>
                    </a:lnTo>
                    <a:lnTo>
                      <a:pt x="799" y="623"/>
                    </a:lnTo>
                    <a:lnTo>
                      <a:pt x="766" y="619"/>
                    </a:lnTo>
                    <a:lnTo>
                      <a:pt x="751" y="611"/>
                    </a:lnTo>
                    <a:lnTo>
                      <a:pt x="739" y="611"/>
                    </a:lnTo>
                    <a:lnTo>
                      <a:pt x="733" y="615"/>
                    </a:lnTo>
                    <a:lnTo>
                      <a:pt x="745" y="665"/>
                    </a:lnTo>
                    <a:lnTo>
                      <a:pt x="747" y="689"/>
                    </a:lnTo>
                    <a:lnTo>
                      <a:pt x="760" y="772"/>
                    </a:lnTo>
                    <a:lnTo>
                      <a:pt x="768" y="819"/>
                    </a:lnTo>
                    <a:lnTo>
                      <a:pt x="778" y="969"/>
                    </a:lnTo>
                    <a:lnTo>
                      <a:pt x="776" y="1021"/>
                    </a:lnTo>
                    <a:lnTo>
                      <a:pt x="766" y="1104"/>
                    </a:lnTo>
                    <a:lnTo>
                      <a:pt x="754" y="1147"/>
                    </a:lnTo>
                    <a:lnTo>
                      <a:pt x="745" y="1193"/>
                    </a:lnTo>
                    <a:lnTo>
                      <a:pt x="733" y="1214"/>
                    </a:lnTo>
                    <a:lnTo>
                      <a:pt x="714" y="1254"/>
                    </a:lnTo>
                    <a:lnTo>
                      <a:pt x="668" y="1294"/>
                    </a:lnTo>
                    <a:lnTo>
                      <a:pt x="646" y="1300"/>
                    </a:lnTo>
                    <a:lnTo>
                      <a:pt x="598" y="1300"/>
                    </a:lnTo>
                    <a:lnTo>
                      <a:pt x="555" y="1275"/>
                    </a:lnTo>
                    <a:lnTo>
                      <a:pt x="533" y="1248"/>
                    </a:lnTo>
                    <a:lnTo>
                      <a:pt x="526" y="1209"/>
                    </a:lnTo>
                    <a:lnTo>
                      <a:pt x="526" y="1193"/>
                    </a:lnTo>
                    <a:lnTo>
                      <a:pt x="496" y="1174"/>
                    </a:lnTo>
                    <a:lnTo>
                      <a:pt x="496" y="1149"/>
                    </a:lnTo>
                    <a:lnTo>
                      <a:pt x="518" y="1135"/>
                    </a:lnTo>
                    <a:lnTo>
                      <a:pt x="555" y="1137"/>
                    </a:lnTo>
                    <a:lnTo>
                      <a:pt x="570" y="1147"/>
                    </a:lnTo>
                    <a:lnTo>
                      <a:pt x="588" y="1172"/>
                    </a:lnTo>
                    <a:lnTo>
                      <a:pt x="588" y="1214"/>
                    </a:lnTo>
                    <a:lnTo>
                      <a:pt x="584" y="1221"/>
                    </a:lnTo>
                    <a:lnTo>
                      <a:pt x="584" y="1230"/>
                    </a:lnTo>
                    <a:lnTo>
                      <a:pt x="594" y="1239"/>
                    </a:lnTo>
                    <a:lnTo>
                      <a:pt x="625" y="1239"/>
                    </a:lnTo>
                    <a:lnTo>
                      <a:pt x="668" y="1196"/>
                    </a:lnTo>
                    <a:lnTo>
                      <a:pt x="692" y="1141"/>
                    </a:lnTo>
                    <a:lnTo>
                      <a:pt x="696" y="1122"/>
                    </a:lnTo>
                    <a:lnTo>
                      <a:pt x="708" y="1079"/>
                    </a:lnTo>
                    <a:lnTo>
                      <a:pt x="714" y="1003"/>
                    </a:lnTo>
                    <a:lnTo>
                      <a:pt x="708" y="858"/>
                    </a:lnTo>
                    <a:lnTo>
                      <a:pt x="702" y="831"/>
                    </a:lnTo>
                    <a:lnTo>
                      <a:pt x="689" y="736"/>
                    </a:lnTo>
                    <a:lnTo>
                      <a:pt x="679" y="671"/>
                    </a:lnTo>
                    <a:lnTo>
                      <a:pt x="668" y="623"/>
                    </a:lnTo>
                    <a:lnTo>
                      <a:pt x="661" y="607"/>
                    </a:lnTo>
                    <a:lnTo>
                      <a:pt x="628" y="588"/>
                    </a:lnTo>
                    <a:lnTo>
                      <a:pt x="584" y="570"/>
                    </a:lnTo>
                    <a:lnTo>
                      <a:pt x="508" y="508"/>
                    </a:lnTo>
                    <a:lnTo>
                      <a:pt x="462" y="460"/>
                    </a:lnTo>
                    <a:lnTo>
                      <a:pt x="454" y="460"/>
                    </a:lnTo>
                    <a:lnTo>
                      <a:pt x="435" y="475"/>
                    </a:lnTo>
                    <a:lnTo>
                      <a:pt x="398" y="472"/>
                    </a:lnTo>
                    <a:lnTo>
                      <a:pt x="377" y="460"/>
                    </a:lnTo>
                    <a:lnTo>
                      <a:pt x="340" y="413"/>
                    </a:lnTo>
                    <a:lnTo>
                      <a:pt x="315" y="353"/>
                    </a:lnTo>
                    <a:lnTo>
                      <a:pt x="260" y="287"/>
                    </a:lnTo>
                    <a:lnTo>
                      <a:pt x="208" y="248"/>
                    </a:lnTo>
                    <a:lnTo>
                      <a:pt x="198" y="246"/>
                    </a:lnTo>
                    <a:lnTo>
                      <a:pt x="171" y="217"/>
                    </a:lnTo>
                    <a:lnTo>
                      <a:pt x="153" y="207"/>
                    </a:lnTo>
                    <a:lnTo>
                      <a:pt x="98" y="172"/>
                    </a:lnTo>
                    <a:lnTo>
                      <a:pt x="24" y="91"/>
                    </a:lnTo>
                    <a:lnTo>
                      <a:pt x="0" y="42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7" y="9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743"/>
              <p:cNvSpPr>
                <a:spLocks/>
              </p:cNvSpPr>
              <p:nvPr/>
            </p:nvSpPr>
            <p:spPr bwMode="auto">
              <a:xfrm>
                <a:off x="3779" y="1370"/>
                <a:ext cx="19" cy="8"/>
              </a:xfrm>
              <a:custGeom>
                <a:avLst/>
                <a:gdLst/>
                <a:ahLst/>
                <a:cxnLst>
                  <a:cxn ang="0">
                    <a:pos x="95" y="22"/>
                  </a:cxn>
                  <a:cxn ang="0">
                    <a:pos x="55" y="28"/>
                  </a:cxn>
                  <a:cxn ang="0">
                    <a:pos x="15" y="40"/>
                  </a:cxn>
                  <a:cxn ang="0">
                    <a:pos x="9" y="40"/>
                  </a:cxn>
                  <a:cxn ang="0">
                    <a:pos x="0" y="30"/>
                  </a:cxn>
                  <a:cxn ang="0">
                    <a:pos x="2" y="16"/>
                  </a:cxn>
                  <a:cxn ang="0">
                    <a:pos x="29" y="3"/>
                  </a:cxn>
                  <a:cxn ang="0">
                    <a:pos x="46" y="0"/>
                  </a:cxn>
                  <a:cxn ang="0">
                    <a:pos x="95" y="3"/>
                  </a:cxn>
                  <a:cxn ang="0">
                    <a:pos x="95" y="22"/>
                  </a:cxn>
                  <a:cxn ang="0">
                    <a:pos x="95" y="22"/>
                  </a:cxn>
                </a:cxnLst>
                <a:rect l="0" t="0" r="r" b="b"/>
                <a:pathLst>
                  <a:path w="95" h="40">
                    <a:moveTo>
                      <a:pt x="95" y="22"/>
                    </a:moveTo>
                    <a:lnTo>
                      <a:pt x="55" y="28"/>
                    </a:lnTo>
                    <a:lnTo>
                      <a:pt x="15" y="40"/>
                    </a:lnTo>
                    <a:lnTo>
                      <a:pt x="9" y="40"/>
                    </a:lnTo>
                    <a:lnTo>
                      <a:pt x="0" y="30"/>
                    </a:lnTo>
                    <a:lnTo>
                      <a:pt x="2" y="16"/>
                    </a:lnTo>
                    <a:lnTo>
                      <a:pt x="29" y="3"/>
                    </a:lnTo>
                    <a:lnTo>
                      <a:pt x="46" y="0"/>
                    </a:lnTo>
                    <a:lnTo>
                      <a:pt x="95" y="3"/>
                    </a:lnTo>
                    <a:lnTo>
                      <a:pt x="95" y="22"/>
                    </a:lnTo>
                    <a:lnTo>
                      <a:pt x="95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744"/>
              <p:cNvSpPr>
                <a:spLocks/>
              </p:cNvSpPr>
              <p:nvPr/>
            </p:nvSpPr>
            <p:spPr bwMode="auto">
              <a:xfrm>
                <a:off x="3719" y="1386"/>
                <a:ext cx="22" cy="9"/>
              </a:xfrm>
              <a:custGeom>
                <a:avLst/>
                <a:gdLst/>
                <a:ahLst/>
                <a:cxnLst>
                  <a:cxn ang="0">
                    <a:pos x="114" y="22"/>
                  </a:cxn>
                  <a:cxn ang="0">
                    <a:pos x="110" y="38"/>
                  </a:cxn>
                  <a:cxn ang="0">
                    <a:pos x="102" y="47"/>
                  </a:cxn>
                  <a:cxn ang="0">
                    <a:pos x="9" y="47"/>
                  </a:cxn>
                  <a:cxn ang="0">
                    <a:pos x="0" y="35"/>
                  </a:cxn>
                  <a:cxn ang="0">
                    <a:pos x="3" y="26"/>
                  </a:cxn>
                  <a:cxn ang="0">
                    <a:pos x="21" y="14"/>
                  </a:cxn>
                  <a:cxn ang="0">
                    <a:pos x="67" y="0"/>
                  </a:cxn>
                  <a:cxn ang="0">
                    <a:pos x="95" y="4"/>
                  </a:cxn>
                  <a:cxn ang="0">
                    <a:pos x="114" y="22"/>
                  </a:cxn>
                  <a:cxn ang="0">
                    <a:pos x="114" y="22"/>
                  </a:cxn>
                </a:cxnLst>
                <a:rect l="0" t="0" r="r" b="b"/>
                <a:pathLst>
                  <a:path w="114" h="47">
                    <a:moveTo>
                      <a:pt x="114" y="22"/>
                    </a:moveTo>
                    <a:lnTo>
                      <a:pt x="110" y="38"/>
                    </a:lnTo>
                    <a:lnTo>
                      <a:pt x="102" y="47"/>
                    </a:lnTo>
                    <a:lnTo>
                      <a:pt x="9" y="47"/>
                    </a:lnTo>
                    <a:lnTo>
                      <a:pt x="0" y="35"/>
                    </a:lnTo>
                    <a:lnTo>
                      <a:pt x="3" y="26"/>
                    </a:lnTo>
                    <a:lnTo>
                      <a:pt x="21" y="14"/>
                    </a:lnTo>
                    <a:lnTo>
                      <a:pt x="67" y="0"/>
                    </a:lnTo>
                    <a:lnTo>
                      <a:pt x="95" y="4"/>
                    </a:lnTo>
                    <a:lnTo>
                      <a:pt x="114" y="22"/>
                    </a:lnTo>
                    <a:lnTo>
                      <a:pt x="11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745"/>
              <p:cNvSpPr>
                <a:spLocks/>
              </p:cNvSpPr>
              <p:nvPr/>
            </p:nvSpPr>
            <p:spPr bwMode="auto">
              <a:xfrm>
                <a:off x="3744" y="1394"/>
                <a:ext cx="47" cy="67"/>
              </a:xfrm>
              <a:custGeom>
                <a:avLst/>
                <a:gdLst/>
                <a:ahLst/>
                <a:cxnLst>
                  <a:cxn ang="0">
                    <a:pos x="54" y="39"/>
                  </a:cxn>
                  <a:cxn ang="0">
                    <a:pos x="110" y="162"/>
                  </a:cxn>
                  <a:cxn ang="0">
                    <a:pos x="178" y="241"/>
                  </a:cxn>
                  <a:cxn ang="0">
                    <a:pos x="207" y="285"/>
                  </a:cxn>
                  <a:cxn ang="0">
                    <a:pos x="236" y="328"/>
                  </a:cxn>
                  <a:cxn ang="0">
                    <a:pos x="227" y="336"/>
                  </a:cxn>
                  <a:cxn ang="0">
                    <a:pos x="205" y="331"/>
                  </a:cxn>
                  <a:cxn ang="0">
                    <a:pos x="149" y="285"/>
                  </a:cxn>
                  <a:cxn ang="0">
                    <a:pos x="108" y="241"/>
                  </a:cxn>
                  <a:cxn ang="0">
                    <a:pos x="64" y="183"/>
                  </a:cxn>
                  <a:cxn ang="0">
                    <a:pos x="15" y="74"/>
                  </a:cxn>
                  <a:cxn ang="0">
                    <a:pos x="0" y="24"/>
                  </a:cxn>
                  <a:cxn ang="0">
                    <a:pos x="3" y="6"/>
                  </a:cxn>
                  <a:cxn ang="0">
                    <a:pos x="13" y="0"/>
                  </a:cxn>
                  <a:cxn ang="0">
                    <a:pos x="30" y="3"/>
                  </a:cxn>
                  <a:cxn ang="0">
                    <a:pos x="54" y="39"/>
                  </a:cxn>
                  <a:cxn ang="0">
                    <a:pos x="54" y="39"/>
                  </a:cxn>
                </a:cxnLst>
                <a:rect l="0" t="0" r="r" b="b"/>
                <a:pathLst>
                  <a:path w="236" h="336">
                    <a:moveTo>
                      <a:pt x="54" y="39"/>
                    </a:moveTo>
                    <a:lnTo>
                      <a:pt x="110" y="162"/>
                    </a:lnTo>
                    <a:lnTo>
                      <a:pt x="178" y="241"/>
                    </a:lnTo>
                    <a:lnTo>
                      <a:pt x="207" y="285"/>
                    </a:lnTo>
                    <a:lnTo>
                      <a:pt x="236" y="328"/>
                    </a:lnTo>
                    <a:lnTo>
                      <a:pt x="227" y="336"/>
                    </a:lnTo>
                    <a:lnTo>
                      <a:pt x="205" y="331"/>
                    </a:lnTo>
                    <a:lnTo>
                      <a:pt x="149" y="285"/>
                    </a:lnTo>
                    <a:lnTo>
                      <a:pt x="108" y="241"/>
                    </a:lnTo>
                    <a:lnTo>
                      <a:pt x="64" y="183"/>
                    </a:lnTo>
                    <a:lnTo>
                      <a:pt x="15" y="74"/>
                    </a:lnTo>
                    <a:lnTo>
                      <a:pt x="0" y="24"/>
                    </a:lnTo>
                    <a:lnTo>
                      <a:pt x="3" y="6"/>
                    </a:lnTo>
                    <a:lnTo>
                      <a:pt x="13" y="0"/>
                    </a:lnTo>
                    <a:lnTo>
                      <a:pt x="30" y="3"/>
                    </a:lnTo>
                    <a:lnTo>
                      <a:pt x="54" y="39"/>
                    </a:ln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746"/>
              <p:cNvSpPr>
                <a:spLocks/>
              </p:cNvSpPr>
              <p:nvPr/>
            </p:nvSpPr>
            <p:spPr bwMode="auto">
              <a:xfrm>
                <a:off x="3712" y="1399"/>
                <a:ext cx="21" cy="25"/>
              </a:xfrm>
              <a:custGeom>
                <a:avLst/>
                <a:gdLst/>
                <a:ahLst/>
                <a:cxnLst>
                  <a:cxn ang="0">
                    <a:pos x="58" y="34"/>
                  </a:cxn>
                  <a:cxn ang="0">
                    <a:pos x="70" y="58"/>
                  </a:cxn>
                  <a:cxn ang="0">
                    <a:pos x="107" y="101"/>
                  </a:cxn>
                  <a:cxn ang="0">
                    <a:pos x="107" y="123"/>
                  </a:cxn>
                  <a:cxn ang="0">
                    <a:pos x="78" y="123"/>
                  </a:cxn>
                  <a:cxn ang="0">
                    <a:pos x="49" y="107"/>
                  </a:cxn>
                  <a:cxn ang="0">
                    <a:pos x="6" y="47"/>
                  </a:cxn>
                  <a:cxn ang="0">
                    <a:pos x="0" y="28"/>
                  </a:cxn>
                  <a:cxn ang="0">
                    <a:pos x="6" y="6"/>
                  </a:cxn>
                  <a:cxn ang="0">
                    <a:pos x="16" y="0"/>
                  </a:cxn>
                  <a:cxn ang="0">
                    <a:pos x="34" y="4"/>
                  </a:cxn>
                  <a:cxn ang="0">
                    <a:pos x="58" y="34"/>
                  </a:cxn>
                  <a:cxn ang="0">
                    <a:pos x="58" y="34"/>
                  </a:cxn>
                </a:cxnLst>
                <a:rect l="0" t="0" r="r" b="b"/>
                <a:pathLst>
                  <a:path w="107" h="123">
                    <a:moveTo>
                      <a:pt x="58" y="34"/>
                    </a:moveTo>
                    <a:lnTo>
                      <a:pt x="70" y="58"/>
                    </a:lnTo>
                    <a:lnTo>
                      <a:pt x="107" y="101"/>
                    </a:lnTo>
                    <a:lnTo>
                      <a:pt x="107" y="123"/>
                    </a:lnTo>
                    <a:lnTo>
                      <a:pt x="78" y="123"/>
                    </a:lnTo>
                    <a:lnTo>
                      <a:pt x="49" y="107"/>
                    </a:lnTo>
                    <a:lnTo>
                      <a:pt x="6" y="47"/>
                    </a:lnTo>
                    <a:lnTo>
                      <a:pt x="0" y="28"/>
                    </a:lnTo>
                    <a:lnTo>
                      <a:pt x="6" y="6"/>
                    </a:lnTo>
                    <a:lnTo>
                      <a:pt x="16" y="0"/>
                    </a:lnTo>
                    <a:lnTo>
                      <a:pt x="34" y="4"/>
                    </a:lnTo>
                    <a:lnTo>
                      <a:pt x="58" y="34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747"/>
              <p:cNvSpPr>
                <a:spLocks/>
              </p:cNvSpPr>
              <p:nvPr/>
            </p:nvSpPr>
            <p:spPr bwMode="auto">
              <a:xfrm>
                <a:off x="3462" y="1405"/>
                <a:ext cx="7" cy="25"/>
              </a:xfrm>
              <a:custGeom>
                <a:avLst/>
                <a:gdLst/>
                <a:ahLst/>
                <a:cxnLst>
                  <a:cxn ang="0">
                    <a:pos x="31" y="79"/>
                  </a:cxn>
                  <a:cxn ang="0">
                    <a:pos x="37" y="110"/>
                  </a:cxn>
                  <a:cxn ang="0">
                    <a:pos x="37" y="122"/>
                  </a:cxn>
                  <a:cxn ang="0">
                    <a:pos x="33" y="126"/>
                  </a:cxn>
                  <a:cxn ang="0">
                    <a:pos x="27" y="126"/>
                  </a:cxn>
                  <a:cxn ang="0">
                    <a:pos x="12" y="98"/>
                  </a:cxn>
                  <a:cxn ang="0">
                    <a:pos x="2" y="5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27" y="19"/>
                  </a:cxn>
                  <a:cxn ang="0">
                    <a:pos x="31" y="79"/>
                  </a:cxn>
                  <a:cxn ang="0">
                    <a:pos x="31" y="79"/>
                  </a:cxn>
                </a:cxnLst>
                <a:rect l="0" t="0" r="r" b="b"/>
                <a:pathLst>
                  <a:path w="37" h="126">
                    <a:moveTo>
                      <a:pt x="31" y="79"/>
                    </a:moveTo>
                    <a:lnTo>
                      <a:pt x="37" y="110"/>
                    </a:lnTo>
                    <a:lnTo>
                      <a:pt x="37" y="122"/>
                    </a:lnTo>
                    <a:lnTo>
                      <a:pt x="33" y="126"/>
                    </a:lnTo>
                    <a:lnTo>
                      <a:pt x="27" y="126"/>
                    </a:lnTo>
                    <a:lnTo>
                      <a:pt x="12" y="98"/>
                    </a:lnTo>
                    <a:lnTo>
                      <a:pt x="2" y="5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27" y="19"/>
                    </a:lnTo>
                    <a:lnTo>
                      <a:pt x="31" y="79"/>
                    </a:lnTo>
                    <a:lnTo>
                      <a:pt x="31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748"/>
              <p:cNvSpPr>
                <a:spLocks/>
              </p:cNvSpPr>
              <p:nvPr/>
            </p:nvSpPr>
            <p:spPr bwMode="auto">
              <a:xfrm>
                <a:off x="3568" y="1410"/>
                <a:ext cx="29" cy="95"/>
              </a:xfrm>
              <a:custGeom>
                <a:avLst/>
                <a:gdLst/>
                <a:ahLst/>
                <a:cxnLst>
                  <a:cxn ang="0">
                    <a:pos x="147" y="16"/>
                  </a:cxn>
                  <a:cxn ang="0">
                    <a:pos x="126" y="132"/>
                  </a:cxn>
                  <a:cxn ang="0">
                    <a:pos x="100" y="225"/>
                  </a:cxn>
                  <a:cxn ang="0">
                    <a:pos x="95" y="237"/>
                  </a:cxn>
                  <a:cxn ang="0">
                    <a:pos x="89" y="277"/>
                  </a:cxn>
                  <a:cxn ang="0">
                    <a:pos x="73" y="338"/>
                  </a:cxn>
                  <a:cxn ang="0">
                    <a:pos x="28" y="466"/>
                  </a:cxn>
                  <a:cxn ang="0">
                    <a:pos x="21" y="473"/>
                  </a:cxn>
                  <a:cxn ang="0">
                    <a:pos x="5" y="470"/>
                  </a:cxn>
                  <a:cxn ang="0">
                    <a:pos x="0" y="464"/>
                  </a:cxn>
                  <a:cxn ang="0">
                    <a:pos x="9" y="418"/>
                  </a:cxn>
                  <a:cxn ang="0">
                    <a:pos x="49" y="291"/>
                  </a:cxn>
                  <a:cxn ang="0">
                    <a:pos x="55" y="254"/>
                  </a:cxn>
                  <a:cxn ang="0">
                    <a:pos x="73" y="178"/>
                  </a:cxn>
                  <a:cxn ang="0">
                    <a:pos x="86" y="136"/>
                  </a:cxn>
                  <a:cxn ang="0">
                    <a:pos x="92" y="95"/>
                  </a:cxn>
                  <a:cxn ang="0">
                    <a:pos x="108" y="29"/>
                  </a:cxn>
                  <a:cxn ang="0">
                    <a:pos x="126" y="0"/>
                  </a:cxn>
                  <a:cxn ang="0">
                    <a:pos x="135" y="0"/>
                  </a:cxn>
                  <a:cxn ang="0">
                    <a:pos x="147" y="16"/>
                  </a:cxn>
                  <a:cxn ang="0">
                    <a:pos x="147" y="16"/>
                  </a:cxn>
                </a:cxnLst>
                <a:rect l="0" t="0" r="r" b="b"/>
                <a:pathLst>
                  <a:path w="147" h="473">
                    <a:moveTo>
                      <a:pt x="147" y="16"/>
                    </a:moveTo>
                    <a:lnTo>
                      <a:pt x="126" y="132"/>
                    </a:lnTo>
                    <a:lnTo>
                      <a:pt x="100" y="225"/>
                    </a:lnTo>
                    <a:lnTo>
                      <a:pt x="95" y="237"/>
                    </a:lnTo>
                    <a:lnTo>
                      <a:pt x="89" y="277"/>
                    </a:lnTo>
                    <a:lnTo>
                      <a:pt x="73" y="338"/>
                    </a:lnTo>
                    <a:lnTo>
                      <a:pt x="28" y="466"/>
                    </a:lnTo>
                    <a:lnTo>
                      <a:pt x="21" y="473"/>
                    </a:lnTo>
                    <a:lnTo>
                      <a:pt x="5" y="470"/>
                    </a:lnTo>
                    <a:lnTo>
                      <a:pt x="0" y="464"/>
                    </a:lnTo>
                    <a:lnTo>
                      <a:pt x="9" y="418"/>
                    </a:lnTo>
                    <a:lnTo>
                      <a:pt x="49" y="291"/>
                    </a:lnTo>
                    <a:lnTo>
                      <a:pt x="55" y="254"/>
                    </a:lnTo>
                    <a:lnTo>
                      <a:pt x="73" y="178"/>
                    </a:lnTo>
                    <a:lnTo>
                      <a:pt x="86" y="136"/>
                    </a:lnTo>
                    <a:lnTo>
                      <a:pt x="92" y="95"/>
                    </a:lnTo>
                    <a:lnTo>
                      <a:pt x="108" y="29"/>
                    </a:lnTo>
                    <a:lnTo>
                      <a:pt x="126" y="0"/>
                    </a:lnTo>
                    <a:lnTo>
                      <a:pt x="135" y="0"/>
                    </a:lnTo>
                    <a:lnTo>
                      <a:pt x="147" y="16"/>
                    </a:lnTo>
                    <a:lnTo>
                      <a:pt x="14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749"/>
              <p:cNvSpPr>
                <a:spLocks/>
              </p:cNvSpPr>
              <p:nvPr/>
            </p:nvSpPr>
            <p:spPr bwMode="auto">
              <a:xfrm>
                <a:off x="3578" y="1414"/>
                <a:ext cx="117" cy="303"/>
              </a:xfrm>
              <a:custGeom>
                <a:avLst/>
                <a:gdLst/>
                <a:ahLst/>
                <a:cxnLst>
                  <a:cxn ang="0">
                    <a:pos x="526" y="86"/>
                  </a:cxn>
                  <a:cxn ang="0">
                    <a:pos x="499" y="193"/>
                  </a:cxn>
                  <a:cxn ang="0">
                    <a:pos x="445" y="373"/>
                  </a:cxn>
                  <a:cxn ang="0">
                    <a:pos x="419" y="478"/>
                  </a:cxn>
                  <a:cxn ang="0">
                    <a:pos x="441" y="734"/>
                  </a:cxn>
                  <a:cxn ang="0">
                    <a:pos x="433" y="932"/>
                  </a:cxn>
                  <a:cxn ang="0">
                    <a:pos x="429" y="1193"/>
                  </a:cxn>
                  <a:cxn ang="0">
                    <a:pos x="445" y="1249"/>
                  </a:cxn>
                  <a:cxn ang="0">
                    <a:pos x="573" y="1377"/>
                  </a:cxn>
                  <a:cxn ang="0">
                    <a:pos x="582" y="1472"/>
                  </a:cxn>
                  <a:cxn ang="0">
                    <a:pos x="549" y="1513"/>
                  </a:cxn>
                  <a:cxn ang="0">
                    <a:pos x="356" y="1503"/>
                  </a:cxn>
                  <a:cxn ang="0">
                    <a:pos x="285" y="1497"/>
                  </a:cxn>
                  <a:cxn ang="0">
                    <a:pos x="193" y="1487"/>
                  </a:cxn>
                  <a:cxn ang="0">
                    <a:pos x="123" y="1468"/>
                  </a:cxn>
                  <a:cxn ang="0">
                    <a:pos x="95" y="1423"/>
                  </a:cxn>
                  <a:cxn ang="0">
                    <a:pos x="46" y="1196"/>
                  </a:cxn>
                  <a:cxn ang="0">
                    <a:pos x="34" y="957"/>
                  </a:cxn>
                  <a:cxn ang="0">
                    <a:pos x="0" y="841"/>
                  </a:cxn>
                  <a:cxn ang="0">
                    <a:pos x="28" y="761"/>
                  </a:cxn>
                  <a:cxn ang="0">
                    <a:pos x="34" y="711"/>
                  </a:cxn>
                  <a:cxn ang="0">
                    <a:pos x="74" y="874"/>
                  </a:cxn>
                  <a:cxn ang="0">
                    <a:pos x="117" y="1064"/>
                  </a:cxn>
                  <a:cxn ang="0">
                    <a:pos x="156" y="1309"/>
                  </a:cxn>
                  <a:cxn ang="0">
                    <a:pos x="166" y="1435"/>
                  </a:cxn>
                  <a:cxn ang="0">
                    <a:pos x="181" y="1460"/>
                  </a:cxn>
                  <a:cxn ang="0">
                    <a:pos x="249" y="1468"/>
                  </a:cxn>
                  <a:cxn ang="0">
                    <a:pos x="423" y="1464"/>
                  </a:cxn>
                  <a:cxn ang="0">
                    <a:pos x="512" y="1460"/>
                  </a:cxn>
                  <a:cxn ang="0">
                    <a:pos x="512" y="1380"/>
                  </a:cxn>
                  <a:cxn ang="0">
                    <a:pos x="408" y="1285"/>
                  </a:cxn>
                  <a:cxn ang="0">
                    <a:pos x="368" y="1212"/>
                  </a:cxn>
                  <a:cxn ang="0">
                    <a:pos x="365" y="1113"/>
                  </a:cxn>
                  <a:cxn ang="0">
                    <a:pos x="365" y="843"/>
                  </a:cxn>
                  <a:cxn ang="0">
                    <a:pos x="373" y="703"/>
                  </a:cxn>
                  <a:cxn ang="0">
                    <a:pos x="368" y="558"/>
                  </a:cxn>
                  <a:cxn ang="0">
                    <a:pos x="359" y="463"/>
                  </a:cxn>
                  <a:cxn ang="0">
                    <a:pos x="325" y="466"/>
                  </a:cxn>
                  <a:cxn ang="0">
                    <a:pos x="313" y="460"/>
                  </a:cxn>
                  <a:cxn ang="0">
                    <a:pos x="373" y="346"/>
                  </a:cxn>
                  <a:cxn ang="0">
                    <a:pos x="435" y="184"/>
                  </a:cxn>
                  <a:cxn ang="0">
                    <a:pos x="468" y="64"/>
                  </a:cxn>
                  <a:cxn ang="0">
                    <a:pos x="530" y="22"/>
                  </a:cxn>
                  <a:cxn ang="0">
                    <a:pos x="542" y="40"/>
                  </a:cxn>
                </a:cxnLst>
                <a:rect l="0" t="0" r="r" b="b"/>
                <a:pathLst>
                  <a:path w="586" h="1513">
                    <a:moveTo>
                      <a:pt x="542" y="40"/>
                    </a:moveTo>
                    <a:lnTo>
                      <a:pt x="526" y="86"/>
                    </a:lnTo>
                    <a:lnTo>
                      <a:pt x="512" y="129"/>
                    </a:lnTo>
                    <a:lnTo>
                      <a:pt x="499" y="193"/>
                    </a:lnTo>
                    <a:lnTo>
                      <a:pt x="481" y="285"/>
                    </a:lnTo>
                    <a:lnTo>
                      <a:pt x="445" y="373"/>
                    </a:lnTo>
                    <a:lnTo>
                      <a:pt x="398" y="435"/>
                    </a:lnTo>
                    <a:lnTo>
                      <a:pt x="419" y="478"/>
                    </a:lnTo>
                    <a:lnTo>
                      <a:pt x="426" y="567"/>
                    </a:lnTo>
                    <a:lnTo>
                      <a:pt x="441" y="734"/>
                    </a:lnTo>
                    <a:lnTo>
                      <a:pt x="439" y="856"/>
                    </a:lnTo>
                    <a:lnTo>
                      <a:pt x="433" y="932"/>
                    </a:lnTo>
                    <a:lnTo>
                      <a:pt x="439" y="1049"/>
                    </a:lnTo>
                    <a:lnTo>
                      <a:pt x="429" y="1193"/>
                    </a:lnTo>
                    <a:lnTo>
                      <a:pt x="435" y="1230"/>
                    </a:lnTo>
                    <a:lnTo>
                      <a:pt x="445" y="1249"/>
                    </a:lnTo>
                    <a:lnTo>
                      <a:pt x="536" y="1322"/>
                    </a:lnTo>
                    <a:lnTo>
                      <a:pt x="573" y="1377"/>
                    </a:lnTo>
                    <a:lnTo>
                      <a:pt x="586" y="1423"/>
                    </a:lnTo>
                    <a:lnTo>
                      <a:pt x="582" y="1472"/>
                    </a:lnTo>
                    <a:lnTo>
                      <a:pt x="565" y="1499"/>
                    </a:lnTo>
                    <a:lnTo>
                      <a:pt x="549" y="1513"/>
                    </a:lnTo>
                    <a:lnTo>
                      <a:pt x="447" y="1505"/>
                    </a:lnTo>
                    <a:lnTo>
                      <a:pt x="356" y="1503"/>
                    </a:lnTo>
                    <a:lnTo>
                      <a:pt x="328" y="1493"/>
                    </a:lnTo>
                    <a:lnTo>
                      <a:pt x="285" y="1497"/>
                    </a:lnTo>
                    <a:lnTo>
                      <a:pt x="233" y="1497"/>
                    </a:lnTo>
                    <a:lnTo>
                      <a:pt x="193" y="1487"/>
                    </a:lnTo>
                    <a:lnTo>
                      <a:pt x="144" y="1485"/>
                    </a:lnTo>
                    <a:lnTo>
                      <a:pt x="123" y="1468"/>
                    </a:lnTo>
                    <a:lnTo>
                      <a:pt x="104" y="1445"/>
                    </a:lnTo>
                    <a:lnTo>
                      <a:pt x="95" y="1423"/>
                    </a:lnTo>
                    <a:lnTo>
                      <a:pt x="86" y="1295"/>
                    </a:lnTo>
                    <a:lnTo>
                      <a:pt x="46" y="1196"/>
                    </a:lnTo>
                    <a:lnTo>
                      <a:pt x="43" y="981"/>
                    </a:lnTo>
                    <a:lnTo>
                      <a:pt x="34" y="957"/>
                    </a:lnTo>
                    <a:lnTo>
                      <a:pt x="28" y="920"/>
                    </a:lnTo>
                    <a:lnTo>
                      <a:pt x="0" y="841"/>
                    </a:lnTo>
                    <a:lnTo>
                      <a:pt x="22" y="767"/>
                    </a:lnTo>
                    <a:lnTo>
                      <a:pt x="28" y="761"/>
                    </a:lnTo>
                    <a:lnTo>
                      <a:pt x="34" y="717"/>
                    </a:lnTo>
                    <a:lnTo>
                      <a:pt x="34" y="711"/>
                    </a:lnTo>
                    <a:lnTo>
                      <a:pt x="51" y="794"/>
                    </a:lnTo>
                    <a:lnTo>
                      <a:pt x="74" y="874"/>
                    </a:lnTo>
                    <a:lnTo>
                      <a:pt x="104" y="972"/>
                    </a:lnTo>
                    <a:lnTo>
                      <a:pt x="117" y="1064"/>
                    </a:lnTo>
                    <a:lnTo>
                      <a:pt x="117" y="1223"/>
                    </a:lnTo>
                    <a:lnTo>
                      <a:pt x="156" y="1309"/>
                    </a:lnTo>
                    <a:lnTo>
                      <a:pt x="166" y="1383"/>
                    </a:lnTo>
                    <a:lnTo>
                      <a:pt x="166" y="1435"/>
                    </a:lnTo>
                    <a:lnTo>
                      <a:pt x="175" y="1454"/>
                    </a:lnTo>
                    <a:lnTo>
                      <a:pt x="181" y="1460"/>
                    </a:lnTo>
                    <a:lnTo>
                      <a:pt x="214" y="1464"/>
                    </a:lnTo>
                    <a:lnTo>
                      <a:pt x="249" y="1468"/>
                    </a:lnTo>
                    <a:lnTo>
                      <a:pt x="325" y="1464"/>
                    </a:lnTo>
                    <a:lnTo>
                      <a:pt x="423" y="1464"/>
                    </a:lnTo>
                    <a:lnTo>
                      <a:pt x="503" y="1460"/>
                    </a:lnTo>
                    <a:lnTo>
                      <a:pt x="512" y="1460"/>
                    </a:lnTo>
                    <a:lnTo>
                      <a:pt x="521" y="1451"/>
                    </a:lnTo>
                    <a:lnTo>
                      <a:pt x="512" y="1380"/>
                    </a:lnTo>
                    <a:lnTo>
                      <a:pt x="499" y="1361"/>
                    </a:lnTo>
                    <a:lnTo>
                      <a:pt x="408" y="1285"/>
                    </a:lnTo>
                    <a:lnTo>
                      <a:pt x="389" y="1264"/>
                    </a:lnTo>
                    <a:lnTo>
                      <a:pt x="368" y="1212"/>
                    </a:lnTo>
                    <a:lnTo>
                      <a:pt x="365" y="1193"/>
                    </a:lnTo>
                    <a:lnTo>
                      <a:pt x="365" y="1113"/>
                    </a:lnTo>
                    <a:lnTo>
                      <a:pt x="371" y="972"/>
                    </a:lnTo>
                    <a:lnTo>
                      <a:pt x="365" y="843"/>
                    </a:lnTo>
                    <a:lnTo>
                      <a:pt x="373" y="746"/>
                    </a:lnTo>
                    <a:lnTo>
                      <a:pt x="373" y="703"/>
                    </a:lnTo>
                    <a:lnTo>
                      <a:pt x="368" y="635"/>
                    </a:lnTo>
                    <a:lnTo>
                      <a:pt x="368" y="558"/>
                    </a:lnTo>
                    <a:lnTo>
                      <a:pt x="361" y="530"/>
                    </a:lnTo>
                    <a:lnTo>
                      <a:pt x="359" y="463"/>
                    </a:lnTo>
                    <a:lnTo>
                      <a:pt x="328" y="463"/>
                    </a:lnTo>
                    <a:lnTo>
                      <a:pt x="325" y="466"/>
                    </a:lnTo>
                    <a:lnTo>
                      <a:pt x="319" y="466"/>
                    </a:lnTo>
                    <a:lnTo>
                      <a:pt x="313" y="460"/>
                    </a:lnTo>
                    <a:lnTo>
                      <a:pt x="315" y="445"/>
                    </a:lnTo>
                    <a:lnTo>
                      <a:pt x="373" y="346"/>
                    </a:lnTo>
                    <a:lnTo>
                      <a:pt x="414" y="258"/>
                    </a:lnTo>
                    <a:lnTo>
                      <a:pt x="435" y="184"/>
                    </a:lnTo>
                    <a:lnTo>
                      <a:pt x="439" y="159"/>
                    </a:lnTo>
                    <a:lnTo>
                      <a:pt x="468" y="64"/>
                    </a:lnTo>
                    <a:lnTo>
                      <a:pt x="499" y="0"/>
                    </a:lnTo>
                    <a:lnTo>
                      <a:pt x="530" y="22"/>
                    </a:lnTo>
                    <a:lnTo>
                      <a:pt x="542" y="40"/>
                    </a:lnTo>
                    <a:lnTo>
                      <a:pt x="542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750"/>
              <p:cNvSpPr>
                <a:spLocks/>
              </p:cNvSpPr>
              <p:nvPr/>
            </p:nvSpPr>
            <p:spPr bwMode="auto">
              <a:xfrm>
                <a:off x="3302" y="1418"/>
                <a:ext cx="32" cy="48"/>
              </a:xfrm>
              <a:custGeom>
                <a:avLst/>
                <a:gdLst/>
                <a:ahLst/>
                <a:cxnLst>
                  <a:cxn ang="0">
                    <a:pos x="54" y="39"/>
                  </a:cxn>
                  <a:cxn ang="0">
                    <a:pos x="74" y="70"/>
                  </a:cxn>
                  <a:cxn ang="0">
                    <a:pos x="122" y="128"/>
                  </a:cxn>
                  <a:cxn ang="0">
                    <a:pos x="150" y="180"/>
                  </a:cxn>
                  <a:cxn ang="0">
                    <a:pos x="156" y="213"/>
                  </a:cxn>
                  <a:cxn ang="0">
                    <a:pos x="153" y="229"/>
                  </a:cxn>
                  <a:cxn ang="0">
                    <a:pos x="144" y="236"/>
                  </a:cxn>
                  <a:cxn ang="0">
                    <a:pos x="134" y="233"/>
                  </a:cxn>
                  <a:cxn ang="0">
                    <a:pos x="109" y="180"/>
                  </a:cxn>
                  <a:cxn ang="0">
                    <a:pos x="33" y="89"/>
                  </a:cxn>
                  <a:cxn ang="0">
                    <a:pos x="0" y="21"/>
                  </a:cxn>
                  <a:cxn ang="0">
                    <a:pos x="2" y="5"/>
                  </a:cxn>
                  <a:cxn ang="0">
                    <a:pos x="12" y="0"/>
                  </a:cxn>
                  <a:cxn ang="0">
                    <a:pos x="27" y="2"/>
                  </a:cxn>
                  <a:cxn ang="0">
                    <a:pos x="54" y="39"/>
                  </a:cxn>
                  <a:cxn ang="0">
                    <a:pos x="54" y="39"/>
                  </a:cxn>
                </a:cxnLst>
                <a:rect l="0" t="0" r="r" b="b"/>
                <a:pathLst>
                  <a:path w="156" h="236">
                    <a:moveTo>
                      <a:pt x="54" y="39"/>
                    </a:moveTo>
                    <a:lnTo>
                      <a:pt x="74" y="70"/>
                    </a:lnTo>
                    <a:lnTo>
                      <a:pt x="122" y="128"/>
                    </a:lnTo>
                    <a:lnTo>
                      <a:pt x="150" y="180"/>
                    </a:lnTo>
                    <a:lnTo>
                      <a:pt x="156" y="213"/>
                    </a:lnTo>
                    <a:lnTo>
                      <a:pt x="153" y="229"/>
                    </a:lnTo>
                    <a:lnTo>
                      <a:pt x="144" y="236"/>
                    </a:lnTo>
                    <a:lnTo>
                      <a:pt x="134" y="233"/>
                    </a:lnTo>
                    <a:lnTo>
                      <a:pt x="109" y="180"/>
                    </a:lnTo>
                    <a:lnTo>
                      <a:pt x="33" y="89"/>
                    </a:lnTo>
                    <a:lnTo>
                      <a:pt x="0" y="21"/>
                    </a:lnTo>
                    <a:lnTo>
                      <a:pt x="2" y="5"/>
                    </a:lnTo>
                    <a:lnTo>
                      <a:pt x="12" y="0"/>
                    </a:lnTo>
                    <a:lnTo>
                      <a:pt x="27" y="2"/>
                    </a:lnTo>
                    <a:lnTo>
                      <a:pt x="54" y="39"/>
                    </a:ln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751"/>
              <p:cNvSpPr>
                <a:spLocks/>
              </p:cNvSpPr>
              <p:nvPr/>
            </p:nvSpPr>
            <p:spPr bwMode="auto">
              <a:xfrm>
                <a:off x="3592" y="1424"/>
                <a:ext cx="21" cy="58"/>
              </a:xfrm>
              <a:custGeom>
                <a:avLst/>
                <a:gdLst/>
                <a:ahLst/>
                <a:cxnLst>
                  <a:cxn ang="0">
                    <a:pos x="106" y="19"/>
                  </a:cxn>
                  <a:cxn ang="0">
                    <a:pos x="106" y="65"/>
                  </a:cxn>
                  <a:cxn ang="0">
                    <a:pos x="98" y="101"/>
                  </a:cxn>
                  <a:cxn ang="0">
                    <a:pos x="67" y="183"/>
                  </a:cxn>
                  <a:cxn ang="0">
                    <a:pos x="9" y="280"/>
                  </a:cxn>
                  <a:cxn ang="0">
                    <a:pos x="0" y="288"/>
                  </a:cxn>
                  <a:cxn ang="0">
                    <a:pos x="0" y="273"/>
                  </a:cxn>
                  <a:cxn ang="0">
                    <a:pos x="15" y="230"/>
                  </a:cxn>
                  <a:cxn ang="0">
                    <a:pos x="48" y="125"/>
                  </a:cxn>
                  <a:cxn ang="0">
                    <a:pos x="58" y="92"/>
                  </a:cxn>
                  <a:cxn ang="0">
                    <a:pos x="64" y="65"/>
                  </a:cxn>
                  <a:cxn ang="0">
                    <a:pos x="67" y="40"/>
                  </a:cxn>
                  <a:cxn ang="0">
                    <a:pos x="73" y="16"/>
                  </a:cxn>
                  <a:cxn ang="0">
                    <a:pos x="85" y="0"/>
                  </a:cxn>
                  <a:cxn ang="0">
                    <a:pos x="95" y="3"/>
                  </a:cxn>
                  <a:cxn ang="0">
                    <a:pos x="106" y="19"/>
                  </a:cxn>
                  <a:cxn ang="0">
                    <a:pos x="106" y="19"/>
                  </a:cxn>
                </a:cxnLst>
                <a:rect l="0" t="0" r="r" b="b"/>
                <a:pathLst>
                  <a:path w="106" h="288">
                    <a:moveTo>
                      <a:pt x="106" y="19"/>
                    </a:moveTo>
                    <a:lnTo>
                      <a:pt x="106" y="65"/>
                    </a:lnTo>
                    <a:lnTo>
                      <a:pt x="98" y="101"/>
                    </a:lnTo>
                    <a:lnTo>
                      <a:pt x="67" y="183"/>
                    </a:lnTo>
                    <a:lnTo>
                      <a:pt x="9" y="280"/>
                    </a:lnTo>
                    <a:lnTo>
                      <a:pt x="0" y="288"/>
                    </a:lnTo>
                    <a:lnTo>
                      <a:pt x="0" y="273"/>
                    </a:lnTo>
                    <a:lnTo>
                      <a:pt x="15" y="230"/>
                    </a:lnTo>
                    <a:lnTo>
                      <a:pt x="48" y="125"/>
                    </a:lnTo>
                    <a:lnTo>
                      <a:pt x="58" y="92"/>
                    </a:lnTo>
                    <a:lnTo>
                      <a:pt x="64" y="65"/>
                    </a:lnTo>
                    <a:lnTo>
                      <a:pt x="67" y="40"/>
                    </a:lnTo>
                    <a:lnTo>
                      <a:pt x="73" y="16"/>
                    </a:lnTo>
                    <a:lnTo>
                      <a:pt x="85" y="0"/>
                    </a:lnTo>
                    <a:lnTo>
                      <a:pt x="95" y="3"/>
                    </a:lnTo>
                    <a:lnTo>
                      <a:pt x="106" y="19"/>
                    </a:lnTo>
                    <a:lnTo>
                      <a:pt x="10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752"/>
              <p:cNvSpPr>
                <a:spLocks/>
              </p:cNvSpPr>
              <p:nvPr/>
            </p:nvSpPr>
            <p:spPr bwMode="auto">
              <a:xfrm>
                <a:off x="3484" y="1434"/>
                <a:ext cx="171" cy="283"/>
              </a:xfrm>
              <a:custGeom>
                <a:avLst/>
                <a:gdLst/>
                <a:ahLst/>
                <a:cxnLst>
                  <a:cxn ang="0">
                    <a:pos x="846" y="34"/>
                  </a:cxn>
                  <a:cxn ang="0">
                    <a:pos x="766" y="227"/>
                  </a:cxn>
                  <a:cxn ang="0">
                    <a:pos x="739" y="307"/>
                  </a:cxn>
                  <a:cxn ang="0">
                    <a:pos x="659" y="427"/>
                  </a:cxn>
                  <a:cxn ang="0">
                    <a:pos x="546" y="497"/>
                  </a:cxn>
                  <a:cxn ang="0">
                    <a:pos x="493" y="515"/>
                  </a:cxn>
                  <a:cxn ang="0">
                    <a:pos x="460" y="650"/>
                  </a:cxn>
                  <a:cxn ang="0">
                    <a:pos x="417" y="853"/>
                  </a:cxn>
                  <a:cxn ang="0">
                    <a:pos x="414" y="991"/>
                  </a:cxn>
                  <a:cxn ang="0">
                    <a:pos x="380" y="1117"/>
                  </a:cxn>
                  <a:cxn ang="0">
                    <a:pos x="414" y="1212"/>
                  </a:cxn>
                  <a:cxn ang="0">
                    <a:pos x="460" y="1301"/>
                  </a:cxn>
                  <a:cxn ang="0">
                    <a:pos x="466" y="1359"/>
                  </a:cxn>
                  <a:cxn ang="0">
                    <a:pos x="433" y="1398"/>
                  </a:cxn>
                  <a:cxn ang="0">
                    <a:pos x="227" y="1414"/>
                  </a:cxn>
                  <a:cxn ang="0">
                    <a:pos x="150" y="1408"/>
                  </a:cxn>
                  <a:cxn ang="0">
                    <a:pos x="24" y="1392"/>
                  </a:cxn>
                  <a:cxn ang="0">
                    <a:pos x="3" y="1371"/>
                  </a:cxn>
                  <a:cxn ang="0">
                    <a:pos x="6" y="1344"/>
                  </a:cxn>
                  <a:cxn ang="0">
                    <a:pos x="3" y="1258"/>
                  </a:cxn>
                  <a:cxn ang="0">
                    <a:pos x="22" y="1159"/>
                  </a:cxn>
                  <a:cxn ang="0">
                    <a:pos x="49" y="1153"/>
                  </a:cxn>
                  <a:cxn ang="0">
                    <a:pos x="61" y="1206"/>
                  </a:cxn>
                  <a:cxn ang="0">
                    <a:pos x="55" y="1338"/>
                  </a:cxn>
                  <a:cxn ang="0">
                    <a:pos x="74" y="1363"/>
                  </a:cxn>
                  <a:cxn ang="0">
                    <a:pos x="150" y="1350"/>
                  </a:cxn>
                  <a:cxn ang="0">
                    <a:pos x="169" y="1291"/>
                  </a:cxn>
                  <a:cxn ang="0">
                    <a:pos x="227" y="1274"/>
                  </a:cxn>
                  <a:cxn ang="0">
                    <a:pos x="241" y="1297"/>
                  </a:cxn>
                  <a:cxn ang="0">
                    <a:pos x="206" y="1303"/>
                  </a:cxn>
                  <a:cxn ang="0">
                    <a:pos x="177" y="1350"/>
                  </a:cxn>
                  <a:cxn ang="0">
                    <a:pos x="261" y="1355"/>
                  </a:cxn>
                  <a:cxn ang="0">
                    <a:pos x="288" y="1303"/>
                  </a:cxn>
                  <a:cxn ang="0">
                    <a:pos x="340" y="1266"/>
                  </a:cxn>
                  <a:cxn ang="0">
                    <a:pos x="359" y="1276"/>
                  </a:cxn>
                  <a:cxn ang="0">
                    <a:pos x="322" y="1303"/>
                  </a:cxn>
                  <a:cxn ang="0">
                    <a:pos x="297" y="1347"/>
                  </a:cxn>
                  <a:cxn ang="0">
                    <a:pos x="392" y="1353"/>
                  </a:cxn>
                  <a:cxn ang="0">
                    <a:pos x="392" y="1301"/>
                  </a:cxn>
                  <a:cxn ang="0">
                    <a:pos x="332" y="1169"/>
                  </a:cxn>
                  <a:cxn ang="0">
                    <a:pos x="315" y="1083"/>
                  </a:cxn>
                  <a:cxn ang="0">
                    <a:pos x="353" y="957"/>
                  </a:cxn>
                  <a:cxn ang="0">
                    <a:pos x="365" y="758"/>
                  </a:cxn>
                  <a:cxn ang="0">
                    <a:pos x="392" y="641"/>
                  </a:cxn>
                  <a:cxn ang="0">
                    <a:pos x="420" y="540"/>
                  </a:cxn>
                  <a:cxn ang="0">
                    <a:pos x="450" y="387"/>
                  </a:cxn>
                  <a:cxn ang="0">
                    <a:pos x="497" y="414"/>
                  </a:cxn>
                  <a:cxn ang="0">
                    <a:pos x="503" y="429"/>
                  </a:cxn>
                  <a:cxn ang="0">
                    <a:pos x="623" y="359"/>
                  </a:cxn>
                  <a:cxn ang="0">
                    <a:pos x="718" y="260"/>
                  </a:cxn>
                  <a:cxn ang="0">
                    <a:pos x="741" y="237"/>
                  </a:cxn>
                  <a:cxn ang="0">
                    <a:pos x="797" y="105"/>
                  </a:cxn>
                  <a:cxn ang="0">
                    <a:pos x="821" y="25"/>
                  </a:cxn>
                  <a:cxn ang="0">
                    <a:pos x="849" y="0"/>
                  </a:cxn>
                  <a:cxn ang="0">
                    <a:pos x="855" y="6"/>
                  </a:cxn>
                </a:cxnLst>
                <a:rect l="0" t="0" r="r" b="b"/>
                <a:pathLst>
                  <a:path w="855" h="1414">
                    <a:moveTo>
                      <a:pt x="855" y="6"/>
                    </a:moveTo>
                    <a:lnTo>
                      <a:pt x="846" y="34"/>
                    </a:lnTo>
                    <a:lnTo>
                      <a:pt x="815" y="123"/>
                    </a:lnTo>
                    <a:lnTo>
                      <a:pt x="766" y="227"/>
                    </a:lnTo>
                    <a:lnTo>
                      <a:pt x="741" y="286"/>
                    </a:lnTo>
                    <a:lnTo>
                      <a:pt x="739" y="307"/>
                    </a:lnTo>
                    <a:lnTo>
                      <a:pt x="718" y="353"/>
                    </a:lnTo>
                    <a:lnTo>
                      <a:pt x="659" y="427"/>
                    </a:lnTo>
                    <a:lnTo>
                      <a:pt x="570" y="488"/>
                    </a:lnTo>
                    <a:lnTo>
                      <a:pt x="546" y="497"/>
                    </a:lnTo>
                    <a:lnTo>
                      <a:pt x="520" y="501"/>
                    </a:lnTo>
                    <a:lnTo>
                      <a:pt x="493" y="515"/>
                    </a:lnTo>
                    <a:lnTo>
                      <a:pt x="481" y="536"/>
                    </a:lnTo>
                    <a:lnTo>
                      <a:pt x="460" y="650"/>
                    </a:lnTo>
                    <a:lnTo>
                      <a:pt x="429" y="748"/>
                    </a:lnTo>
                    <a:lnTo>
                      <a:pt x="417" y="853"/>
                    </a:lnTo>
                    <a:lnTo>
                      <a:pt x="423" y="945"/>
                    </a:lnTo>
                    <a:lnTo>
                      <a:pt x="414" y="991"/>
                    </a:lnTo>
                    <a:lnTo>
                      <a:pt x="408" y="1037"/>
                    </a:lnTo>
                    <a:lnTo>
                      <a:pt x="380" y="1117"/>
                    </a:lnTo>
                    <a:lnTo>
                      <a:pt x="380" y="1141"/>
                    </a:lnTo>
                    <a:lnTo>
                      <a:pt x="414" y="1212"/>
                    </a:lnTo>
                    <a:lnTo>
                      <a:pt x="423" y="1245"/>
                    </a:lnTo>
                    <a:lnTo>
                      <a:pt x="460" y="1301"/>
                    </a:lnTo>
                    <a:lnTo>
                      <a:pt x="469" y="1332"/>
                    </a:lnTo>
                    <a:lnTo>
                      <a:pt x="466" y="1359"/>
                    </a:lnTo>
                    <a:lnTo>
                      <a:pt x="441" y="1384"/>
                    </a:lnTo>
                    <a:lnTo>
                      <a:pt x="433" y="1398"/>
                    </a:lnTo>
                    <a:lnTo>
                      <a:pt x="414" y="1412"/>
                    </a:lnTo>
                    <a:lnTo>
                      <a:pt x="227" y="1414"/>
                    </a:lnTo>
                    <a:lnTo>
                      <a:pt x="187" y="1414"/>
                    </a:lnTo>
                    <a:lnTo>
                      <a:pt x="150" y="1408"/>
                    </a:lnTo>
                    <a:lnTo>
                      <a:pt x="74" y="1408"/>
                    </a:lnTo>
                    <a:lnTo>
                      <a:pt x="24" y="1392"/>
                    </a:lnTo>
                    <a:lnTo>
                      <a:pt x="12" y="1386"/>
                    </a:lnTo>
                    <a:lnTo>
                      <a:pt x="3" y="1371"/>
                    </a:lnTo>
                    <a:lnTo>
                      <a:pt x="6" y="1355"/>
                    </a:lnTo>
                    <a:lnTo>
                      <a:pt x="6" y="1344"/>
                    </a:lnTo>
                    <a:lnTo>
                      <a:pt x="0" y="1334"/>
                    </a:lnTo>
                    <a:lnTo>
                      <a:pt x="3" y="1258"/>
                    </a:lnTo>
                    <a:lnTo>
                      <a:pt x="12" y="1221"/>
                    </a:lnTo>
                    <a:lnTo>
                      <a:pt x="22" y="1159"/>
                    </a:lnTo>
                    <a:lnTo>
                      <a:pt x="30" y="1150"/>
                    </a:lnTo>
                    <a:lnTo>
                      <a:pt x="49" y="1153"/>
                    </a:lnTo>
                    <a:lnTo>
                      <a:pt x="61" y="1171"/>
                    </a:lnTo>
                    <a:lnTo>
                      <a:pt x="61" y="1206"/>
                    </a:lnTo>
                    <a:lnTo>
                      <a:pt x="55" y="1233"/>
                    </a:lnTo>
                    <a:lnTo>
                      <a:pt x="55" y="1338"/>
                    </a:lnTo>
                    <a:lnTo>
                      <a:pt x="61" y="1353"/>
                    </a:lnTo>
                    <a:lnTo>
                      <a:pt x="74" y="1363"/>
                    </a:lnTo>
                    <a:lnTo>
                      <a:pt x="142" y="1359"/>
                    </a:lnTo>
                    <a:lnTo>
                      <a:pt x="150" y="1350"/>
                    </a:lnTo>
                    <a:lnTo>
                      <a:pt x="154" y="1319"/>
                    </a:lnTo>
                    <a:lnTo>
                      <a:pt x="169" y="1291"/>
                    </a:lnTo>
                    <a:lnTo>
                      <a:pt x="193" y="1274"/>
                    </a:lnTo>
                    <a:lnTo>
                      <a:pt x="227" y="1274"/>
                    </a:lnTo>
                    <a:lnTo>
                      <a:pt x="241" y="1291"/>
                    </a:lnTo>
                    <a:lnTo>
                      <a:pt x="241" y="1297"/>
                    </a:lnTo>
                    <a:lnTo>
                      <a:pt x="237" y="1303"/>
                    </a:lnTo>
                    <a:lnTo>
                      <a:pt x="206" y="1303"/>
                    </a:lnTo>
                    <a:lnTo>
                      <a:pt x="177" y="1332"/>
                    </a:lnTo>
                    <a:lnTo>
                      <a:pt x="177" y="1350"/>
                    </a:lnTo>
                    <a:lnTo>
                      <a:pt x="193" y="1363"/>
                    </a:lnTo>
                    <a:lnTo>
                      <a:pt x="261" y="1355"/>
                    </a:lnTo>
                    <a:lnTo>
                      <a:pt x="272" y="1344"/>
                    </a:lnTo>
                    <a:lnTo>
                      <a:pt x="288" y="1303"/>
                    </a:lnTo>
                    <a:lnTo>
                      <a:pt x="315" y="1276"/>
                    </a:lnTo>
                    <a:lnTo>
                      <a:pt x="340" y="1266"/>
                    </a:lnTo>
                    <a:lnTo>
                      <a:pt x="349" y="1266"/>
                    </a:lnTo>
                    <a:lnTo>
                      <a:pt x="359" y="1276"/>
                    </a:lnTo>
                    <a:lnTo>
                      <a:pt x="343" y="1291"/>
                    </a:lnTo>
                    <a:lnTo>
                      <a:pt x="322" y="1303"/>
                    </a:lnTo>
                    <a:lnTo>
                      <a:pt x="301" y="1334"/>
                    </a:lnTo>
                    <a:lnTo>
                      <a:pt x="297" y="1347"/>
                    </a:lnTo>
                    <a:lnTo>
                      <a:pt x="307" y="1355"/>
                    </a:lnTo>
                    <a:lnTo>
                      <a:pt x="392" y="1353"/>
                    </a:lnTo>
                    <a:lnTo>
                      <a:pt x="402" y="1340"/>
                    </a:lnTo>
                    <a:lnTo>
                      <a:pt x="392" y="1301"/>
                    </a:lnTo>
                    <a:lnTo>
                      <a:pt x="353" y="1229"/>
                    </a:lnTo>
                    <a:lnTo>
                      <a:pt x="332" y="1169"/>
                    </a:lnTo>
                    <a:lnTo>
                      <a:pt x="315" y="1126"/>
                    </a:lnTo>
                    <a:lnTo>
                      <a:pt x="315" y="1083"/>
                    </a:lnTo>
                    <a:lnTo>
                      <a:pt x="343" y="1006"/>
                    </a:lnTo>
                    <a:lnTo>
                      <a:pt x="353" y="957"/>
                    </a:lnTo>
                    <a:lnTo>
                      <a:pt x="355" y="917"/>
                    </a:lnTo>
                    <a:lnTo>
                      <a:pt x="365" y="758"/>
                    </a:lnTo>
                    <a:lnTo>
                      <a:pt x="377" y="715"/>
                    </a:lnTo>
                    <a:lnTo>
                      <a:pt x="392" y="641"/>
                    </a:lnTo>
                    <a:lnTo>
                      <a:pt x="417" y="559"/>
                    </a:lnTo>
                    <a:lnTo>
                      <a:pt x="420" y="540"/>
                    </a:lnTo>
                    <a:lnTo>
                      <a:pt x="441" y="402"/>
                    </a:lnTo>
                    <a:lnTo>
                      <a:pt x="450" y="387"/>
                    </a:lnTo>
                    <a:lnTo>
                      <a:pt x="478" y="387"/>
                    </a:lnTo>
                    <a:lnTo>
                      <a:pt x="497" y="414"/>
                    </a:lnTo>
                    <a:lnTo>
                      <a:pt x="497" y="424"/>
                    </a:lnTo>
                    <a:lnTo>
                      <a:pt x="503" y="429"/>
                    </a:lnTo>
                    <a:lnTo>
                      <a:pt x="520" y="427"/>
                    </a:lnTo>
                    <a:lnTo>
                      <a:pt x="623" y="359"/>
                    </a:lnTo>
                    <a:lnTo>
                      <a:pt x="708" y="264"/>
                    </a:lnTo>
                    <a:lnTo>
                      <a:pt x="718" y="260"/>
                    </a:lnTo>
                    <a:lnTo>
                      <a:pt x="724" y="260"/>
                    </a:lnTo>
                    <a:lnTo>
                      <a:pt x="741" y="237"/>
                    </a:lnTo>
                    <a:lnTo>
                      <a:pt x="760" y="190"/>
                    </a:lnTo>
                    <a:lnTo>
                      <a:pt x="797" y="105"/>
                    </a:lnTo>
                    <a:lnTo>
                      <a:pt x="807" y="80"/>
                    </a:lnTo>
                    <a:lnTo>
                      <a:pt x="821" y="25"/>
                    </a:lnTo>
                    <a:lnTo>
                      <a:pt x="842" y="0"/>
                    </a:lnTo>
                    <a:lnTo>
                      <a:pt x="849" y="0"/>
                    </a:lnTo>
                    <a:lnTo>
                      <a:pt x="855" y="6"/>
                    </a:lnTo>
                    <a:lnTo>
                      <a:pt x="855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753"/>
              <p:cNvSpPr>
                <a:spLocks/>
              </p:cNvSpPr>
              <p:nvPr/>
            </p:nvSpPr>
            <p:spPr bwMode="auto">
              <a:xfrm>
                <a:off x="3467" y="1449"/>
                <a:ext cx="21" cy="64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43" y="91"/>
                  </a:cxn>
                  <a:cxn ang="0">
                    <a:pos x="43" y="140"/>
                  </a:cxn>
                  <a:cxn ang="0">
                    <a:pos x="55" y="175"/>
                  </a:cxn>
                  <a:cxn ang="0">
                    <a:pos x="58" y="196"/>
                  </a:cxn>
                  <a:cxn ang="0">
                    <a:pos x="99" y="272"/>
                  </a:cxn>
                  <a:cxn ang="0">
                    <a:pos x="105" y="301"/>
                  </a:cxn>
                  <a:cxn ang="0">
                    <a:pos x="105" y="309"/>
                  </a:cxn>
                  <a:cxn ang="0">
                    <a:pos x="95" y="319"/>
                  </a:cxn>
                  <a:cxn ang="0">
                    <a:pos x="76" y="316"/>
                  </a:cxn>
                  <a:cxn ang="0">
                    <a:pos x="18" y="208"/>
                  </a:cxn>
                  <a:cxn ang="0">
                    <a:pos x="0" y="101"/>
                  </a:cxn>
                  <a:cxn ang="0">
                    <a:pos x="6" y="60"/>
                  </a:cxn>
                  <a:cxn ang="0">
                    <a:pos x="6" y="12"/>
                  </a:cxn>
                  <a:cxn ang="0">
                    <a:pos x="15" y="0"/>
                  </a:cxn>
                  <a:cxn ang="0">
                    <a:pos x="28" y="2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105" h="319">
                    <a:moveTo>
                      <a:pt x="37" y="15"/>
                    </a:moveTo>
                    <a:lnTo>
                      <a:pt x="43" y="91"/>
                    </a:lnTo>
                    <a:lnTo>
                      <a:pt x="43" y="140"/>
                    </a:lnTo>
                    <a:lnTo>
                      <a:pt x="55" y="175"/>
                    </a:lnTo>
                    <a:lnTo>
                      <a:pt x="58" y="196"/>
                    </a:lnTo>
                    <a:lnTo>
                      <a:pt x="99" y="272"/>
                    </a:lnTo>
                    <a:lnTo>
                      <a:pt x="105" y="301"/>
                    </a:lnTo>
                    <a:lnTo>
                      <a:pt x="105" y="309"/>
                    </a:lnTo>
                    <a:lnTo>
                      <a:pt x="95" y="319"/>
                    </a:lnTo>
                    <a:lnTo>
                      <a:pt x="76" y="316"/>
                    </a:lnTo>
                    <a:lnTo>
                      <a:pt x="18" y="208"/>
                    </a:lnTo>
                    <a:lnTo>
                      <a:pt x="0" y="101"/>
                    </a:lnTo>
                    <a:lnTo>
                      <a:pt x="6" y="60"/>
                    </a:lnTo>
                    <a:lnTo>
                      <a:pt x="6" y="12"/>
                    </a:lnTo>
                    <a:lnTo>
                      <a:pt x="15" y="0"/>
                    </a:lnTo>
                    <a:lnTo>
                      <a:pt x="28" y="2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754"/>
              <p:cNvSpPr>
                <a:spLocks/>
              </p:cNvSpPr>
              <p:nvPr/>
            </p:nvSpPr>
            <p:spPr bwMode="auto">
              <a:xfrm>
                <a:off x="3367" y="1551"/>
                <a:ext cx="82" cy="164"/>
              </a:xfrm>
              <a:custGeom>
                <a:avLst/>
                <a:gdLst/>
                <a:ahLst/>
                <a:cxnLst>
                  <a:cxn ang="0">
                    <a:pos x="345" y="82"/>
                  </a:cxn>
                  <a:cxn ang="0">
                    <a:pos x="269" y="150"/>
                  </a:cxn>
                  <a:cxn ang="0">
                    <a:pos x="242" y="325"/>
                  </a:cxn>
                  <a:cxn ang="0">
                    <a:pos x="233" y="521"/>
                  </a:cxn>
                  <a:cxn ang="0">
                    <a:pos x="293" y="601"/>
                  </a:cxn>
                  <a:cxn ang="0">
                    <a:pos x="382" y="727"/>
                  </a:cxn>
                  <a:cxn ang="0">
                    <a:pos x="358" y="800"/>
                  </a:cxn>
                  <a:cxn ang="0">
                    <a:pos x="248" y="816"/>
                  </a:cxn>
                  <a:cxn ang="0">
                    <a:pos x="165" y="806"/>
                  </a:cxn>
                  <a:cxn ang="0">
                    <a:pos x="33" y="804"/>
                  </a:cxn>
                  <a:cxn ang="0">
                    <a:pos x="0" y="788"/>
                  </a:cxn>
                  <a:cxn ang="0">
                    <a:pos x="79" y="764"/>
                  </a:cxn>
                  <a:cxn ang="0">
                    <a:pos x="79" y="736"/>
                  </a:cxn>
                  <a:cxn ang="0">
                    <a:pos x="95" y="684"/>
                  </a:cxn>
                  <a:cxn ang="0">
                    <a:pos x="153" y="662"/>
                  </a:cxn>
                  <a:cxn ang="0">
                    <a:pos x="177" y="672"/>
                  </a:cxn>
                  <a:cxn ang="0">
                    <a:pos x="184" y="696"/>
                  </a:cxn>
                  <a:cxn ang="0">
                    <a:pos x="113" y="711"/>
                  </a:cxn>
                  <a:cxn ang="0">
                    <a:pos x="103" y="748"/>
                  </a:cxn>
                  <a:cxn ang="0">
                    <a:pos x="110" y="761"/>
                  </a:cxn>
                  <a:cxn ang="0">
                    <a:pos x="184" y="764"/>
                  </a:cxn>
                  <a:cxn ang="0">
                    <a:pos x="202" y="730"/>
                  </a:cxn>
                  <a:cxn ang="0">
                    <a:pos x="245" y="733"/>
                  </a:cxn>
                  <a:cxn ang="0">
                    <a:pos x="223" y="752"/>
                  </a:cxn>
                  <a:cxn ang="0">
                    <a:pos x="291" y="761"/>
                  </a:cxn>
                  <a:cxn ang="0">
                    <a:pos x="312" y="742"/>
                  </a:cxn>
                  <a:cxn ang="0">
                    <a:pos x="303" y="711"/>
                  </a:cxn>
                  <a:cxn ang="0">
                    <a:pos x="248" y="684"/>
                  </a:cxn>
                  <a:cxn ang="0">
                    <a:pos x="275" y="678"/>
                  </a:cxn>
                  <a:cxn ang="0">
                    <a:pos x="254" y="632"/>
                  </a:cxn>
                  <a:cxn ang="0">
                    <a:pos x="165" y="527"/>
                  </a:cxn>
                  <a:cxn ang="0">
                    <a:pos x="168" y="344"/>
                  </a:cxn>
                  <a:cxn ang="0">
                    <a:pos x="190" y="177"/>
                  </a:cxn>
                  <a:cxn ang="0">
                    <a:pos x="221" y="82"/>
                  </a:cxn>
                  <a:cxn ang="0">
                    <a:pos x="322" y="0"/>
                  </a:cxn>
                  <a:cxn ang="0">
                    <a:pos x="388" y="43"/>
                  </a:cxn>
                </a:cxnLst>
                <a:rect l="0" t="0" r="r" b="b"/>
                <a:pathLst>
                  <a:path w="413" h="816">
                    <a:moveTo>
                      <a:pt x="388" y="43"/>
                    </a:moveTo>
                    <a:lnTo>
                      <a:pt x="345" y="82"/>
                    </a:lnTo>
                    <a:lnTo>
                      <a:pt x="312" y="104"/>
                    </a:lnTo>
                    <a:lnTo>
                      <a:pt x="269" y="150"/>
                    </a:lnTo>
                    <a:lnTo>
                      <a:pt x="254" y="190"/>
                    </a:lnTo>
                    <a:lnTo>
                      <a:pt x="242" y="325"/>
                    </a:lnTo>
                    <a:lnTo>
                      <a:pt x="229" y="432"/>
                    </a:lnTo>
                    <a:lnTo>
                      <a:pt x="233" y="521"/>
                    </a:lnTo>
                    <a:lnTo>
                      <a:pt x="238" y="546"/>
                    </a:lnTo>
                    <a:lnTo>
                      <a:pt x="293" y="601"/>
                    </a:lnTo>
                    <a:lnTo>
                      <a:pt x="349" y="657"/>
                    </a:lnTo>
                    <a:lnTo>
                      <a:pt x="382" y="727"/>
                    </a:lnTo>
                    <a:lnTo>
                      <a:pt x="382" y="767"/>
                    </a:lnTo>
                    <a:lnTo>
                      <a:pt x="358" y="800"/>
                    </a:lnTo>
                    <a:lnTo>
                      <a:pt x="330" y="816"/>
                    </a:lnTo>
                    <a:lnTo>
                      <a:pt x="248" y="816"/>
                    </a:lnTo>
                    <a:lnTo>
                      <a:pt x="214" y="810"/>
                    </a:lnTo>
                    <a:lnTo>
                      <a:pt x="165" y="806"/>
                    </a:lnTo>
                    <a:lnTo>
                      <a:pt x="119" y="806"/>
                    </a:lnTo>
                    <a:lnTo>
                      <a:pt x="33" y="804"/>
                    </a:lnTo>
                    <a:lnTo>
                      <a:pt x="2" y="788"/>
                    </a:lnTo>
                    <a:lnTo>
                      <a:pt x="0" y="788"/>
                    </a:lnTo>
                    <a:lnTo>
                      <a:pt x="18" y="761"/>
                    </a:lnTo>
                    <a:lnTo>
                      <a:pt x="79" y="764"/>
                    </a:lnTo>
                    <a:lnTo>
                      <a:pt x="85" y="758"/>
                    </a:lnTo>
                    <a:lnTo>
                      <a:pt x="79" y="736"/>
                    </a:lnTo>
                    <a:lnTo>
                      <a:pt x="82" y="705"/>
                    </a:lnTo>
                    <a:lnTo>
                      <a:pt x="95" y="684"/>
                    </a:lnTo>
                    <a:lnTo>
                      <a:pt x="122" y="662"/>
                    </a:lnTo>
                    <a:lnTo>
                      <a:pt x="153" y="662"/>
                    </a:lnTo>
                    <a:lnTo>
                      <a:pt x="174" y="672"/>
                    </a:lnTo>
                    <a:lnTo>
                      <a:pt x="177" y="672"/>
                    </a:lnTo>
                    <a:lnTo>
                      <a:pt x="186" y="680"/>
                    </a:lnTo>
                    <a:lnTo>
                      <a:pt x="184" y="696"/>
                    </a:lnTo>
                    <a:lnTo>
                      <a:pt x="131" y="699"/>
                    </a:lnTo>
                    <a:lnTo>
                      <a:pt x="113" y="711"/>
                    </a:lnTo>
                    <a:lnTo>
                      <a:pt x="103" y="721"/>
                    </a:lnTo>
                    <a:lnTo>
                      <a:pt x="103" y="748"/>
                    </a:lnTo>
                    <a:lnTo>
                      <a:pt x="101" y="752"/>
                    </a:lnTo>
                    <a:lnTo>
                      <a:pt x="110" y="761"/>
                    </a:lnTo>
                    <a:lnTo>
                      <a:pt x="155" y="761"/>
                    </a:lnTo>
                    <a:lnTo>
                      <a:pt x="184" y="764"/>
                    </a:lnTo>
                    <a:lnTo>
                      <a:pt x="192" y="764"/>
                    </a:lnTo>
                    <a:lnTo>
                      <a:pt x="202" y="730"/>
                    </a:lnTo>
                    <a:lnTo>
                      <a:pt x="223" y="709"/>
                    </a:lnTo>
                    <a:lnTo>
                      <a:pt x="245" y="733"/>
                    </a:lnTo>
                    <a:lnTo>
                      <a:pt x="233" y="742"/>
                    </a:lnTo>
                    <a:lnTo>
                      <a:pt x="223" y="752"/>
                    </a:lnTo>
                    <a:lnTo>
                      <a:pt x="223" y="764"/>
                    </a:lnTo>
                    <a:lnTo>
                      <a:pt x="291" y="761"/>
                    </a:lnTo>
                    <a:lnTo>
                      <a:pt x="306" y="748"/>
                    </a:lnTo>
                    <a:lnTo>
                      <a:pt x="312" y="742"/>
                    </a:lnTo>
                    <a:lnTo>
                      <a:pt x="309" y="717"/>
                    </a:lnTo>
                    <a:lnTo>
                      <a:pt x="303" y="711"/>
                    </a:lnTo>
                    <a:lnTo>
                      <a:pt x="275" y="711"/>
                    </a:lnTo>
                    <a:lnTo>
                      <a:pt x="248" y="684"/>
                    </a:lnTo>
                    <a:lnTo>
                      <a:pt x="256" y="678"/>
                    </a:lnTo>
                    <a:lnTo>
                      <a:pt x="275" y="678"/>
                    </a:lnTo>
                    <a:lnTo>
                      <a:pt x="285" y="669"/>
                    </a:lnTo>
                    <a:lnTo>
                      <a:pt x="254" y="632"/>
                    </a:lnTo>
                    <a:lnTo>
                      <a:pt x="177" y="555"/>
                    </a:lnTo>
                    <a:lnTo>
                      <a:pt x="165" y="527"/>
                    </a:lnTo>
                    <a:lnTo>
                      <a:pt x="159" y="451"/>
                    </a:lnTo>
                    <a:lnTo>
                      <a:pt x="168" y="344"/>
                    </a:lnTo>
                    <a:lnTo>
                      <a:pt x="184" y="218"/>
                    </a:lnTo>
                    <a:lnTo>
                      <a:pt x="190" y="177"/>
                    </a:lnTo>
                    <a:lnTo>
                      <a:pt x="198" y="125"/>
                    </a:lnTo>
                    <a:lnTo>
                      <a:pt x="221" y="82"/>
                    </a:lnTo>
                    <a:lnTo>
                      <a:pt x="279" y="30"/>
                    </a:lnTo>
                    <a:lnTo>
                      <a:pt x="322" y="0"/>
                    </a:lnTo>
                    <a:lnTo>
                      <a:pt x="413" y="3"/>
                    </a:lnTo>
                    <a:lnTo>
                      <a:pt x="388" y="43"/>
                    </a:lnTo>
                    <a:lnTo>
                      <a:pt x="388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755"/>
              <p:cNvSpPr>
                <a:spLocks/>
              </p:cNvSpPr>
              <p:nvPr/>
            </p:nvSpPr>
            <p:spPr bwMode="auto">
              <a:xfrm>
                <a:off x="3322" y="1682"/>
                <a:ext cx="20" cy="17"/>
              </a:xfrm>
              <a:custGeom>
                <a:avLst/>
                <a:gdLst/>
                <a:ahLst/>
                <a:cxnLst>
                  <a:cxn ang="0">
                    <a:pos x="99" y="13"/>
                  </a:cxn>
                  <a:cxn ang="0">
                    <a:pos x="101" y="19"/>
                  </a:cxn>
                  <a:cxn ang="0">
                    <a:pos x="101" y="27"/>
                  </a:cxn>
                  <a:cxn ang="0">
                    <a:pos x="93" y="37"/>
                  </a:cxn>
                  <a:cxn ang="0">
                    <a:pos x="62" y="40"/>
                  </a:cxn>
                  <a:cxn ang="0">
                    <a:pos x="43" y="50"/>
                  </a:cxn>
                  <a:cxn ang="0">
                    <a:pos x="29" y="68"/>
                  </a:cxn>
                  <a:cxn ang="0">
                    <a:pos x="29" y="80"/>
                  </a:cxn>
                  <a:cxn ang="0">
                    <a:pos x="22" y="87"/>
                  </a:cxn>
                  <a:cxn ang="0">
                    <a:pos x="10" y="83"/>
                  </a:cxn>
                  <a:cxn ang="0">
                    <a:pos x="0" y="71"/>
                  </a:cxn>
                  <a:cxn ang="0">
                    <a:pos x="4" y="37"/>
                  </a:cxn>
                  <a:cxn ang="0">
                    <a:pos x="16" y="16"/>
                  </a:cxn>
                  <a:cxn ang="0">
                    <a:pos x="37" y="4"/>
                  </a:cxn>
                  <a:cxn ang="0">
                    <a:pos x="47" y="0"/>
                  </a:cxn>
                  <a:cxn ang="0">
                    <a:pos x="83" y="4"/>
                  </a:cxn>
                  <a:cxn ang="0">
                    <a:pos x="99" y="13"/>
                  </a:cxn>
                  <a:cxn ang="0">
                    <a:pos x="99" y="13"/>
                  </a:cxn>
                </a:cxnLst>
                <a:rect l="0" t="0" r="r" b="b"/>
                <a:pathLst>
                  <a:path w="101" h="87">
                    <a:moveTo>
                      <a:pt x="99" y="13"/>
                    </a:moveTo>
                    <a:lnTo>
                      <a:pt x="101" y="19"/>
                    </a:lnTo>
                    <a:lnTo>
                      <a:pt x="101" y="27"/>
                    </a:lnTo>
                    <a:lnTo>
                      <a:pt x="93" y="37"/>
                    </a:lnTo>
                    <a:lnTo>
                      <a:pt x="62" y="40"/>
                    </a:lnTo>
                    <a:lnTo>
                      <a:pt x="43" y="50"/>
                    </a:lnTo>
                    <a:lnTo>
                      <a:pt x="29" y="68"/>
                    </a:lnTo>
                    <a:lnTo>
                      <a:pt x="29" y="80"/>
                    </a:lnTo>
                    <a:lnTo>
                      <a:pt x="22" y="87"/>
                    </a:lnTo>
                    <a:lnTo>
                      <a:pt x="10" y="83"/>
                    </a:lnTo>
                    <a:lnTo>
                      <a:pt x="0" y="71"/>
                    </a:lnTo>
                    <a:lnTo>
                      <a:pt x="4" y="37"/>
                    </a:lnTo>
                    <a:lnTo>
                      <a:pt x="16" y="16"/>
                    </a:lnTo>
                    <a:lnTo>
                      <a:pt x="37" y="4"/>
                    </a:lnTo>
                    <a:lnTo>
                      <a:pt x="47" y="0"/>
                    </a:lnTo>
                    <a:lnTo>
                      <a:pt x="83" y="4"/>
                    </a:lnTo>
                    <a:lnTo>
                      <a:pt x="99" y="13"/>
                    </a:lnTo>
                    <a:lnTo>
                      <a:pt x="99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756"/>
              <p:cNvSpPr>
                <a:spLocks/>
              </p:cNvSpPr>
              <p:nvPr/>
            </p:nvSpPr>
            <p:spPr bwMode="auto">
              <a:xfrm>
                <a:off x="3653" y="1686"/>
                <a:ext cx="19" cy="18"/>
              </a:xfrm>
              <a:custGeom>
                <a:avLst/>
                <a:gdLst/>
                <a:ahLst/>
                <a:cxnLst>
                  <a:cxn ang="0">
                    <a:pos x="95" y="14"/>
                  </a:cxn>
                  <a:cxn ang="0">
                    <a:pos x="95" y="19"/>
                  </a:cxn>
                  <a:cxn ang="0">
                    <a:pos x="85" y="29"/>
                  </a:cxn>
                  <a:cxn ang="0">
                    <a:pos x="56" y="35"/>
                  </a:cxn>
                  <a:cxn ang="0">
                    <a:pos x="27" y="62"/>
                  </a:cxn>
                  <a:cxn ang="0">
                    <a:pos x="25" y="84"/>
                  </a:cxn>
                  <a:cxn ang="0">
                    <a:pos x="15" y="90"/>
                  </a:cxn>
                  <a:cxn ang="0">
                    <a:pos x="9" y="90"/>
                  </a:cxn>
                  <a:cxn ang="0">
                    <a:pos x="0" y="78"/>
                  </a:cxn>
                  <a:cxn ang="0">
                    <a:pos x="3" y="50"/>
                  </a:cxn>
                  <a:cxn ang="0">
                    <a:pos x="19" y="25"/>
                  </a:cxn>
                  <a:cxn ang="0">
                    <a:pos x="46" y="4"/>
                  </a:cxn>
                  <a:cxn ang="0">
                    <a:pos x="58" y="0"/>
                  </a:cxn>
                  <a:cxn ang="0">
                    <a:pos x="85" y="4"/>
                  </a:cxn>
                  <a:cxn ang="0">
                    <a:pos x="95" y="14"/>
                  </a:cxn>
                  <a:cxn ang="0">
                    <a:pos x="95" y="14"/>
                  </a:cxn>
                </a:cxnLst>
                <a:rect l="0" t="0" r="r" b="b"/>
                <a:pathLst>
                  <a:path w="95" h="90">
                    <a:moveTo>
                      <a:pt x="95" y="14"/>
                    </a:moveTo>
                    <a:lnTo>
                      <a:pt x="95" y="19"/>
                    </a:lnTo>
                    <a:lnTo>
                      <a:pt x="85" y="29"/>
                    </a:lnTo>
                    <a:lnTo>
                      <a:pt x="56" y="35"/>
                    </a:lnTo>
                    <a:lnTo>
                      <a:pt x="27" y="62"/>
                    </a:lnTo>
                    <a:lnTo>
                      <a:pt x="25" y="84"/>
                    </a:lnTo>
                    <a:lnTo>
                      <a:pt x="15" y="90"/>
                    </a:lnTo>
                    <a:lnTo>
                      <a:pt x="9" y="90"/>
                    </a:lnTo>
                    <a:lnTo>
                      <a:pt x="0" y="78"/>
                    </a:lnTo>
                    <a:lnTo>
                      <a:pt x="3" y="50"/>
                    </a:lnTo>
                    <a:lnTo>
                      <a:pt x="19" y="25"/>
                    </a:lnTo>
                    <a:lnTo>
                      <a:pt x="46" y="4"/>
                    </a:lnTo>
                    <a:lnTo>
                      <a:pt x="58" y="0"/>
                    </a:lnTo>
                    <a:lnTo>
                      <a:pt x="85" y="4"/>
                    </a:lnTo>
                    <a:lnTo>
                      <a:pt x="95" y="14"/>
                    </a:ln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757"/>
              <p:cNvSpPr>
                <a:spLocks/>
              </p:cNvSpPr>
              <p:nvPr/>
            </p:nvSpPr>
            <p:spPr bwMode="auto">
              <a:xfrm>
                <a:off x="3624" y="1688"/>
                <a:ext cx="22" cy="15"/>
              </a:xfrm>
              <a:custGeom>
                <a:avLst/>
                <a:gdLst/>
                <a:ahLst/>
                <a:cxnLst>
                  <a:cxn ang="0">
                    <a:pos x="101" y="9"/>
                  </a:cxn>
                  <a:cxn ang="0">
                    <a:pos x="107" y="15"/>
                  </a:cxn>
                  <a:cxn ang="0">
                    <a:pos x="107" y="25"/>
                  </a:cxn>
                  <a:cxn ang="0">
                    <a:pos x="101" y="31"/>
                  </a:cxn>
                  <a:cxn ang="0">
                    <a:pos x="43" y="33"/>
                  </a:cxn>
                  <a:cxn ang="0">
                    <a:pos x="24" y="52"/>
                  </a:cxn>
                  <a:cxn ang="0">
                    <a:pos x="24" y="68"/>
                  </a:cxn>
                  <a:cxn ang="0">
                    <a:pos x="18" y="74"/>
                  </a:cxn>
                  <a:cxn ang="0">
                    <a:pos x="6" y="74"/>
                  </a:cxn>
                  <a:cxn ang="0">
                    <a:pos x="0" y="64"/>
                  </a:cxn>
                  <a:cxn ang="0">
                    <a:pos x="2" y="37"/>
                  </a:cxn>
                  <a:cxn ang="0">
                    <a:pos x="12" y="21"/>
                  </a:cxn>
                  <a:cxn ang="0">
                    <a:pos x="43" y="0"/>
                  </a:cxn>
                  <a:cxn ang="0">
                    <a:pos x="92" y="4"/>
                  </a:cxn>
                  <a:cxn ang="0">
                    <a:pos x="101" y="9"/>
                  </a:cxn>
                  <a:cxn ang="0">
                    <a:pos x="101" y="9"/>
                  </a:cxn>
                </a:cxnLst>
                <a:rect l="0" t="0" r="r" b="b"/>
                <a:pathLst>
                  <a:path w="107" h="74">
                    <a:moveTo>
                      <a:pt x="101" y="9"/>
                    </a:moveTo>
                    <a:lnTo>
                      <a:pt x="107" y="15"/>
                    </a:lnTo>
                    <a:lnTo>
                      <a:pt x="107" y="25"/>
                    </a:lnTo>
                    <a:lnTo>
                      <a:pt x="101" y="31"/>
                    </a:lnTo>
                    <a:lnTo>
                      <a:pt x="43" y="33"/>
                    </a:lnTo>
                    <a:lnTo>
                      <a:pt x="24" y="52"/>
                    </a:lnTo>
                    <a:lnTo>
                      <a:pt x="24" y="68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0" y="64"/>
                    </a:lnTo>
                    <a:lnTo>
                      <a:pt x="2" y="37"/>
                    </a:lnTo>
                    <a:lnTo>
                      <a:pt x="12" y="21"/>
                    </a:lnTo>
                    <a:lnTo>
                      <a:pt x="43" y="0"/>
                    </a:lnTo>
                    <a:lnTo>
                      <a:pt x="92" y="4"/>
                    </a:lnTo>
                    <a:lnTo>
                      <a:pt x="101" y="9"/>
                    </a:lnTo>
                    <a:lnTo>
                      <a:pt x="101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" name="Freeform 758"/>
            <p:cNvSpPr>
              <a:spLocks/>
            </p:cNvSpPr>
            <p:nvPr/>
          </p:nvSpPr>
          <p:spPr bwMode="auto">
            <a:xfrm>
              <a:off x="3881" y="862"/>
              <a:ext cx="567" cy="272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287" y="368"/>
                </a:cxn>
                <a:cxn ang="0">
                  <a:pos x="47" y="720"/>
                </a:cxn>
                <a:cxn ang="0">
                  <a:pos x="15" y="1056"/>
                </a:cxn>
                <a:cxn ang="0">
                  <a:pos x="39" y="1312"/>
                </a:cxn>
                <a:cxn ang="0">
                  <a:pos x="247" y="1696"/>
                </a:cxn>
                <a:cxn ang="0">
                  <a:pos x="303" y="1912"/>
                </a:cxn>
                <a:cxn ang="0">
                  <a:pos x="279" y="2200"/>
                </a:cxn>
                <a:cxn ang="0">
                  <a:pos x="183" y="2592"/>
                </a:cxn>
                <a:cxn ang="0">
                  <a:pos x="159" y="2720"/>
                </a:cxn>
              </a:cxnLst>
              <a:rect l="0" t="0" r="r" b="b"/>
              <a:pathLst>
                <a:path w="567" h="2720">
                  <a:moveTo>
                    <a:pt x="567" y="0"/>
                  </a:moveTo>
                  <a:cubicBezTo>
                    <a:pt x="470" y="124"/>
                    <a:pt x="374" y="248"/>
                    <a:pt x="287" y="368"/>
                  </a:cubicBezTo>
                  <a:cubicBezTo>
                    <a:pt x="200" y="488"/>
                    <a:pt x="92" y="605"/>
                    <a:pt x="47" y="720"/>
                  </a:cubicBezTo>
                  <a:cubicBezTo>
                    <a:pt x="2" y="835"/>
                    <a:pt x="16" y="957"/>
                    <a:pt x="15" y="1056"/>
                  </a:cubicBezTo>
                  <a:cubicBezTo>
                    <a:pt x="14" y="1155"/>
                    <a:pt x="0" y="1205"/>
                    <a:pt x="39" y="1312"/>
                  </a:cubicBezTo>
                  <a:cubicBezTo>
                    <a:pt x="78" y="1419"/>
                    <a:pt x="203" y="1596"/>
                    <a:pt x="247" y="1696"/>
                  </a:cubicBezTo>
                  <a:cubicBezTo>
                    <a:pt x="291" y="1796"/>
                    <a:pt x="298" y="1828"/>
                    <a:pt x="303" y="1912"/>
                  </a:cubicBezTo>
                  <a:cubicBezTo>
                    <a:pt x="308" y="1996"/>
                    <a:pt x="299" y="2087"/>
                    <a:pt x="279" y="2200"/>
                  </a:cubicBezTo>
                  <a:cubicBezTo>
                    <a:pt x="259" y="2313"/>
                    <a:pt x="203" y="2505"/>
                    <a:pt x="183" y="2592"/>
                  </a:cubicBezTo>
                  <a:cubicBezTo>
                    <a:pt x="163" y="2679"/>
                    <a:pt x="161" y="2699"/>
                    <a:pt x="159" y="2720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" name="Group 759"/>
            <p:cNvGrpSpPr>
              <a:grpSpLocks/>
            </p:cNvGrpSpPr>
            <p:nvPr/>
          </p:nvGrpSpPr>
          <p:grpSpPr bwMode="auto">
            <a:xfrm>
              <a:off x="4496" y="2119"/>
              <a:ext cx="754" cy="314"/>
              <a:chOff x="3424" y="3023"/>
              <a:chExt cx="754" cy="314"/>
            </a:xfrm>
          </p:grpSpPr>
          <p:grpSp>
            <p:nvGrpSpPr>
              <p:cNvPr id="173" name="Group 760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214" name="Freeform 761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" name="Freeform 762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763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764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765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766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767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" name="Freeform 768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769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Line 77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Line 771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Oval 772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4" name="Group 773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200" name="AutoShap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" name="Freeform 775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" name="Freeform 776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3" name="Freeform 777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Freeform 778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" name="Freeform 779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" name="Freeform 780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" name="Freeform 781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Freeform 782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Freeform 783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784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Freeform 785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Freeform 786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" name="Freeform 787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" name="AutoShape 788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" name="AutoShape 789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77" name="Rectangle 790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78" name="Freeform 791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792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793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794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795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796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797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798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799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800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801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802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90" name="AutoShape 803"/>
              <p:cNvCxnSpPr>
                <a:cxnSpLocks noChangeShapeType="1"/>
                <a:stCxn id="184" idx="3"/>
                <a:endCxn id="222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91" name="AutoShape 804"/>
              <p:cNvCxnSpPr>
                <a:cxnSpLocks noChangeShapeType="1"/>
                <a:stCxn id="185" idx="3"/>
                <a:endCxn id="222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92" name="AutoShape 805"/>
              <p:cNvCxnSpPr>
                <a:cxnSpLocks noChangeShapeType="1"/>
                <a:stCxn id="180" idx="3"/>
                <a:endCxn id="186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93" name="AutoShape 806"/>
              <p:cNvCxnSpPr>
                <a:cxnSpLocks noChangeShapeType="1"/>
                <a:stCxn id="181" idx="3"/>
                <a:endCxn id="187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94" name="AutoShape 807"/>
              <p:cNvCxnSpPr>
                <a:cxnSpLocks noChangeShapeType="1"/>
                <a:stCxn id="182" idx="3"/>
                <a:endCxn id="188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95" name="AutoShape 808"/>
              <p:cNvCxnSpPr>
                <a:cxnSpLocks noChangeShapeType="1"/>
                <a:stCxn id="183" idx="3"/>
                <a:endCxn id="189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96" name="Line 809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Line 810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98" name="AutoShape 811"/>
              <p:cNvCxnSpPr>
                <a:cxnSpLocks noChangeShapeType="1"/>
                <a:stCxn id="178" idx="3"/>
                <a:endCxn id="196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99" name="AutoShape 812"/>
              <p:cNvCxnSpPr>
                <a:cxnSpLocks noChangeShapeType="1"/>
                <a:stCxn id="179" idx="3"/>
                <a:endCxn id="197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1" name="Group 813"/>
            <p:cNvGrpSpPr>
              <a:grpSpLocks/>
            </p:cNvGrpSpPr>
            <p:nvPr/>
          </p:nvGrpSpPr>
          <p:grpSpPr bwMode="auto">
            <a:xfrm>
              <a:off x="3918" y="2867"/>
              <a:ext cx="634" cy="567"/>
              <a:chOff x="3251" y="1155"/>
              <a:chExt cx="634" cy="567"/>
            </a:xfrm>
          </p:grpSpPr>
          <p:sp>
            <p:nvSpPr>
              <p:cNvPr id="140" name="AutoShape 814"/>
              <p:cNvSpPr>
                <a:spLocks noChangeAspect="1" noChangeArrowheads="1" noTextEdit="1"/>
              </p:cNvSpPr>
              <p:nvPr/>
            </p:nvSpPr>
            <p:spPr bwMode="auto">
              <a:xfrm>
                <a:off x="3251" y="1155"/>
                <a:ext cx="634" cy="5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815"/>
              <p:cNvSpPr>
                <a:spLocks/>
              </p:cNvSpPr>
              <p:nvPr/>
            </p:nvSpPr>
            <p:spPr bwMode="auto">
              <a:xfrm>
                <a:off x="3258" y="1164"/>
                <a:ext cx="586" cy="546"/>
              </a:xfrm>
              <a:custGeom>
                <a:avLst/>
                <a:gdLst/>
                <a:ahLst/>
                <a:cxnLst>
                  <a:cxn ang="0">
                    <a:pos x="2111" y="5"/>
                  </a:cxn>
                  <a:cxn ang="0">
                    <a:pos x="1816" y="193"/>
                  </a:cxn>
                  <a:cxn ang="0">
                    <a:pos x="1479" y="230"/>
                  </a:cxn>
                  <a:cxn ang="0">
                    <a:pos x="1170" y="310"/>
                  </a:cxn>
                  <a:cxn ang="0">
                    <a:pos x="749" y="404"/>
                  </a:cxn>
                  <a:cxn ang="0">
                    <a:pos x="332" y="619"/>
                  </a:cxn>
                  <a:cxn ang="0">
                    <a:pos x="102" y="896"/>
                  </a:cxn>
                  <a:cxn ang="0">
                    <a:pos x="0" y="1274"/>
                  </a:cxn>
                  <a:cxn ang="0">
                    <a:pos x="70" y="1753"/>
                  </a:cxn>
                  <a:cxn ang="0">
                    <a:pos x="149" y="2071"/>
                  </a:cxn>
                  <a:cxn ang="0">
                    <a:pos x="177" y="2427"/>
                  </a:cxn>
                  <a:cxn ang="0">
                    <a:pos x="84" y="2690"/>
                  </a:cxn>
                  <a:cxn ang="0">
                    <a:pos x="444" y="2717"/>
                  </a:cxn>
                  <a:cxn ang="0">
                    <a:pos x="496" y="2666"/>
                  </a:cxn>
                  <a:cxn ang="0">
                    <a:pos x="561" y="2717"/>
                  </a:cxn>
                  <a:cxn ang="0">
                    <a:pos x="846" y="2722"/>
                  </a:cxn>
                  <a:cxn ang="0">
                    <a:pos x="898" y="2657"/>
                  </a:cxn>
                  <a:cxn ang="0">
                    <a:pos x="730" y="2441"/>
                  </a:cxn>
                  <a:cxn ang="0">
                    <a:pos x="781" y="2062"/>
                  </a:cxn>
                  <a:cxn ang="0">
                    <a:pos x="1015" y="1893"/>
                  </a:cxn>
                  <a:cxn ang="0">
                    <a:pos x="1119" y="1883"/>
                  </a:cxn>
                  <a:cxn ang="0">
                    <a:pos x="1179" y="2347"/>
                  </a:cxn>
                  <a:cxn ang="0">
                    <a:pos x="1156" y="2717"/>
                  </a:cxn>
                  <a:cxn ang="0">
                    <a:pos x="1553" y="2732"/>
                  </a:cxn>
                  <a:cxn ang="0">
                    <a:pos x="1573" y="2662"/>
                  </a:cxn>
                  <a:cxn ang="0">
                    <a:pos x="1479" y="2456"/>
                  </a:cxn>
                  <a:cxn ang="0">
                    <a:pos x="1526" y="2216"/>
                  </a:cxn>
                  <a:cxn ang="0">
                    <a:pos x="1568" y="2019"/>
                  </a:cxn>
                  <a:cxn ang="0">
                    <a:pos x="1671" y="2250"/>
                  </a:cxn>
                  <a:cxn ang="0">
                    <a:pos x="1685" y="2461"/>
                  </a:cxn>
                  <a:cxn ang="0">
                    <a:pos x="1751" y="2717"/>
                  </a:cxn>
                  <a:cxn ang="0">
                    <a:pos x="2125" y="2727"/>
                  </a:cxn>
                  <a:cxn ang="0">
                    <a:pos x="2153" y="2628"/>
                  </a:cxn>
                  <a:cxn ang="0">
                    <a:pos x="2012" y="2479"/>
                  </a:cxn>
                  <a:cxn ang="0">
                    <a:pos x="2009" y="1992"/>
                  </a:cxn>
                  <a:cxn ang="0">
                    <a:pos x="1985" y="1682"/>
                  </a:cxn>
                  <a:cxn ang="0">
                    <a:pos x="2116" y="1279"/>
                  </a:cxn>
                  <a:cxn ang="0">
                    <a:pos x="2210" y="1251"/>
                  </a:cxn>
                  <a:cxn ang="0">
                    <a:pos x="2354" y="1448"/>
                  </a:cxn>
                  <a:cxn ang="0">
                    <a:pos x="2448" y="1435"/>
                  </a:cxn>
                  <a:cxn ang="0">
                    <a:pos x="2668" y="1636"/>
                  </a:cxn>
                  <a:cxn ang="0">
                    <a:pos x="2711" y="2010"/>
                  </a:cxn>
                  <a:cxn ang="0">
                    <a:pos x="2644" y="2245"/>
                  </a:cxn>
                  <a:cxn ang="0">
                    <a:pos x="2552" y="2277"/>
                  </a:cxn>
                  <a:cxn ang="0">
                    <a:pos x="2495" y="2179"/>
                  </a:cxn>
                  <a:cxn ang="0">
                    <a:pos x="2401" y="2221"/>
                  </a:cxn>
                  <a:cxn ang="0">
                    <a:pos x="2307" y="2206"/>
                  </a:cxn>
                  <a:cxn ang="0">
                    <a:pos x="2396" y="2362"/>
                  </a:cxn>
                  <a:cxn ang="0">
                    <a:pos x="2532" y="2414"/>
                  </a:cxn>
                  <a:cxn ang="0">
                    <a:pos x="2687" y="2367"/>
                  </a:cxn>
                  <a:cxn ang="0">
                    <a:pos x="2828" y="2203"/>
                  </a:cxn>
                  <a:cxn ang="0">
                    <a:pos x="2930" y="1917"/>
                  </a:cxn>
                  <a:cxn ang="0">
                    <a:pos x="2930" y="1584"/>
                  </a:cxn>
                  <a:cxn ang="0">
                    <a:pos x="2846" y="1036"/>
                  </a:cxn>
                  <a:cxn ang="0">
                    <a:pos x="2738" y="708"/>
                  </a:cxn>
                  <a:cxn ang="0">
                    <a:pos x="2761" y="539"/>
                  </a:cxn>
                  <a:cxn ang="0">
                    <a:pos x="2602" y="240"/>
                  </a:cxn>
                  <a:cxn ang="0">
                    <a:pos x="2471" y="57"/>
                  </a:cxn>
                  <a:cxn ang="0">
                    <a:pos x="2336" y="76"/>
                  </a:cxn>
                  <a:cxn ang="0">
                    <a:pos x="2213" y="0"/>
                  </a:cxn>
                  <a:cxn ang="0">
                    <a:pos x="2111" y="5"/>
                  </a:cxn>
                  <a:cxn ang="0">
                    <a:pos x="2111" y="5"/>
                  </a:cxn>
                </a:cxnLst>
                <a:rect l="0" t="0" r="r" b="b"/>
                <a:pathLst>
                  <a:path w="2930" h="2732">
                    <a:moveTo>
                      <a:pt x="2111" y="5"/>
                    </a:moveTo>
                    <a:lnTo>
                      <a:pt x="1816" y="193"/>
                    </a:lnTo>
                    <a:lnTo>
                      <a:pt x="1479" y="230"/>
                    </a:lnTo>
                    <a:lnTo>
                      <a:pt x="1170" y="310"/>
                    </a:lnTo>
                    <a:lnTo>
                      <a:pt x="749" y="404"/>
                    </a:lnTo>
                    <a:lnTo>
                      <a:pt x="332" y="619"/>
                    </a:lnTo>
                    <a:lnTo>
                      <a:pt x="102" y="896"/>
                    </a:lnTo>
                    <a:lnTo>
                      <a:pt x="0" y="1274"/>
                    </a:lnTo>
                    <a:lnTo>
                      <a:pt x="70" y="1753"/>
                    </a:lnTo>
                    <a:lnTo>
                      <a:pt x="149" y="2071"/>
                    </a:lnTo>
                    <a:lnTo>
                      <a:pt x="177" y="2427"/>
                    </a:lnTo>
                    <a:lnTo>
                      <a:pt x="84" y="2690"/>
                    </a:lnTo>
                    <a:lnTo>
                      <a:pt x="444" y="2717"/>
                    </a:lnTo>
                    <a:lnTo>
                      <a:pt x="496" y="2666"/>
                    </a:lnTo>
                    <a:lnTo>
                      <a:pt x="561" y="2717"/>
                    </a:lnTo>
                    <a:lnTo>
                      <a:pt x="846" y="2722"/>
                    </a:lnTo>
                    <a:lnTo>
                      <a:pt x="898" y="2657"/>
                    </a:lnTo>
                    <a:lnTo>
                      <a:pt x="730" y="2441"/>
                    </a:lnTo>
                    <a:lnTo>
                      <a:pt x="781" y="2062"/>
                    </a:lnTo>
                    <a:lnTo>
                      <a:pt x="1015" y="1893"/>
                    </a:lnTo>
                    <a:lnTo>
                      <a:pt x="1119" y="1883"/>
                    </a:lnTo>
                    <a:lnTo>
                      <a:pt x="1179" y="2347"/>
                    </a:lnTo>
                    <a:lnTo>
                      <a:pt x="1156" y="2717"/>
                    </a:lnTo>
                    <a:lnTo>
                      <a:pt x="1553" y="2732"/>
                    </a:lnTo>
                    <a:lnTo>
                      <a:pt x="1573" y="2662"/>
                    </a:lnTo>
                    <a:lnTo>
                      <a:pt x="1479" y="2456"/>
                    </a:lnTo>
                    <a:lnTo>
                      <a:pt x="1526" y="2216"/>
                    </a:lnTo>
                    <a:lnTo>
                      <a:pt x="1568" y="2019"/>
                    </a:lnTo>
                    <a:lnTo>
                      <a:pt x="1671" y="2250"/>
                    </a:lnTo>
                    <a:lnTo>
                      <a:pt x="1685" y="2461"/>
                    </a:lnTo>
                    <a:lnTo>
                      <a:pt x="1751" y="2717"/>
                    </a:lnTo>
                    <a:lnTo>
                      <a:pt x="2125" y="2727"/>
                    </a:lnTo>
                    <a:lnTo>
                      <a:pt x="2153" y="2628"/>
                    </a:lnTo>
                    <a:lnTo>
                      <a:pt x="2012" y="2479"/>
                    </a:lnTo>
                    <a:lnTo>
                      <a:pt x="2009" y="1992"/>
                    </a:lnTo>
                    <a:lnTo>
                      <a:pt x="1985" y="1682"/>
                    </a:lnTo>
                    <a:lnTo>
                      <a:pt x="2116" y="1279"/>
                    </a:lnTo>
                    <a:lnTo>
                      <a:pt x="2210" y="1251"/>
                    </a:lnTo>
                    <a:lnTo>
                      <a:pt x="2354" y="1448"/>
                    </a:lnTo>
                    <a:lnTo>
                      <a:pt x="2448" y="1435"/>
                    </a:lnTo>
                    <a:lnTo>
                      <a:pt x="2668" y="1636"/>
                    </a:lnTo>
                    <a:lnTo>
                      <a:pt x="2711" y="2010"/>
                    </a:lnTo>
                    <a:lnTo>
                      <a:pt x="2644" y="2245"/>
                    </a:lnTo>
                    <a:lnTo>
                      <a:pt x="2552" y="2277"/>
                    </a:lnTo>
                    <a:lnTo>
                      <a:pt x="2495" y="2179"/>
                    </a:lnTo>
                    <a:lnTo>
                      <a:pt x="2401" y="2221"/>
                    </a:lnTo>
                    <a:lnTo>
                      <a:pt x="2307" y="2206"/>
                    </a:lnTo>
                    <a:lnTo>
                      <a:pt x="2396" y="2362"/>
                    </a:lnTo>
                    <a:lnTo>
                      <a:pt x="2532" y="2414"/>
                    </a:lnTo>
                    <a:lnTo>
                      <a:pt x="2687" y="2367"/>
                    </a:lnTo>
                    <a:lnTo>
                      <a:pt x="2828" y="2203"/>
                    </a:lnTo>
                    <a:lnTo>
                      <a:pt x="2930" y="1917"/>
                    </a:lnTo>
                    <a:lnTo>
                      <a:pt x="2930" y="1584"/>
                    </a:lnTo>
                    <a:lnTo>
                      <a:pt x="2846" y="1036"/>
                    </a:lnTo>
                    <a:lnTo>
                      <a:pt x="2738" y="708"/>
                    </a:lnTo>
                    <a:lnTo>
                      <a:pt x="2761" y="539"/>
                    </a:lnTo>
                    <a:lnTo>
                      <a:pt x="2602" y="240"/>
                    </a:lnTo>
                    <a:lnTo>
                      <a:pt x="2471" y="57"/>
                    </a:lnTo>
                    <a:lnTo>
                      <a:pt x="2336" y="76"/>
                    </a:lnTo>
                    <a:lnTo>
                      <a:pt x="2213" y="0"/>
                    </a:lnTo>
                    <a:lnTo>
                      <a:pt x="2111" y="5"/>
                    </a:lnTo>
                    <a:lnTo>
                      <a:pt x="2111" y="5"/>
                    </a:lnTo>
                    <a:close/>
                  </a:path>
                </a:pathLst>
              </a:custGeom>
              <a:solidFill>
                <a:srgbClr val="FF99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816"/>
              <p:cNvSpPr>
                <a:spLocks/>
              </p:cNvSpPr>
              <p:nvPr/>
            </p:nvSpPr>
            <p:spPr bwMode="auto">
              <a:xfrm>
                <a:off x="3836" y="1424"/>
                <a:ext cx="37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8" y="92"/>
                  </a:cxn>
                  <a:cxn ang="0">
                    <a:pos x="131" y="121"/>
                  </a:cxn>
                  <a:cxn ang="0">
                    <a:pos x="14" y="1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88" h="121">
                    <a:moveTo>
                      <a:pt x="0" y="0"/>
                    </a:moveTo>
                    <a:lnTo>
                      <a:pt x="188" y="92"/>
                    </a:lnTo>
                    <a:lnTo>
                      <a:pt x="131" y="121"/>
                    </a:lnTo>
                    <a:lnTo>
                      <a:pt x="14" y="1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2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817"/>
              <p:cNvSpPr>
                <a:spLocks/>
              </p:cNvSpPr>
              <p:nvPr/>
            </p:nvSpPr>
            <p:spPr bwMode="auto">
              <a:xfrm>
                <a:off x="3717" y="1391"/>
                <a:ext cx="100" cy="9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35" y="5"/>
                  </a:cxn>
                  <a:cxn ang="0">
                    <a:pos x="224" y="197"/>
                  </a:cxn>
                  <a:cxn ang="0">
                    <a:pos x="341" y="319"/>
                  </a:cxn>
                  <a:cxn ang="0">
                    <a:pos x="501" y="441"/>
                  </a:cxn>
                  <a:cxn ang="0">
                    <a:pos x="454" y="468"/>
                  </a:cxn>
                  <a:cxn ang="0">
                    <a:pos x="300" y="413"/>
                  </a:cxn>
                  <a:cxn ang="0">
                    <a:pos x="98" y="254"/>
                  </a:cxn>
                  <a:cxn ang="0">
                    <a:pos x="0" y="56"/>
                  </a:cxn>
                  <a:cxn ang="0">
                    <a:pos x="23" y="0"/>
                  </a:cxn>
                  <a:cxn ang="0">
                    <a:pos x="23" y="0"/>
                  </a:cxn>
                </a:cxnLst>
                <a:rect l="0" t="0" r="r" b="b"/>
                <a:pathLst>
                  <a:path w="501" h="468">
                    <a:moveTo>
                      <a:pt x="23" y="0"/>
                    </a:moveTo>
                    <a:lnTo>
                      <a:pt x="135" y="5"/>
                    </a:lnTo>
                    <a:lnTo>
                      <a:pt x="224" y="197"/>
                    </a:lnTo>
                    <a:lnTo>
                      <a:pt x="341" y="319"/>
                    </a:lnTo>
                    <a:lnTo>
                      <a:pt x="501" y="441"/>
                    </a:lnTo>
                    <a:lnTo>
                      <a:pt x="454" y="468"/>
                    </a:lnTo>
                    <a:lnTo>
                      <a:pt x="300" y="413"/>
                    </a:lnTo>
                    <a:lnTo>
                      <a:pt x="98" y="254"/>
                    </a:lnTo>
                    <a:lnTo>
                      <a:pt x="0" y="56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2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18"/>
              <p:cNvSpPr>
                <a:spLocks/>
              </p:cNvSpPr>
              <p:nvPr/>
            </p:nvSpPr>
            <p:spPr bwMode="auto">
              <a:xfrm>
                <a:off x="3530" y="1239"/>
                <a:ext cx="115" cy="144"/>
              </a:xfrm>
              <a:custGeom>
                <a:avLst/>
                <a:gdLst/>
                <a:ahLst/>
                <a:cxnLst>
                  <a:cxn ang="0">
                    <a:pos x="558" y="10"/>
                  </a:cxn>
                  <a:cxn ang="0">
                    <a:pos x="300" y="0"/>
                  </a:cxn>
                  <a:cxn ang="0">
                    <a:pos x="84" y="89"/>
                  </a:cxn>
                  <a:cxn ang="0">
                    <a:pos x="0" y="104"/>
                  </a:cxn>
                  <a:cxn ang="0">
                    <a:pos x="0" y="169"/>
                  </a:cxn>
                  <a:cxn ang="0">
                    <a:pos x="84" y="253"/>
                  </a:cxn>
                  <a:cxn ang="0">
                    <a:pos x="66" y="328"/>
                  </a:cxn>
                  <a:cxn ang="0">
                    <a:pos x="146" y="422"/>
                  </a:cxn>
                  <a:cxn ang="0">
                    <a:pos x="146" y="506"/>
                  </a:cxn>
                  <a:cxn ang="0">
                    <a:pos x="243" y="529"/>
                  </a:cxn>
                  <a:cxn ang="0">
                    <a:pos x="342" y="656"/>
                  </a:cxn>
                  <a:cxn ang="0">
                    <a:pos x="412" y="680"/>
                  </a:cxn>
                  <a:cxn ang="0">
                    <a:pos x="468" y="722"/>
                  </a:cxn>
                  <a:cxn ang="0">
                    <a:pos x="538" y="712"/>
                  </a:cxn>
                  <a:cxn ang="0">
                    <a:pos x="562" y="558"/>
                  </a:cxn>
                  <a:cxn ang="0">
                    <a:pos x="520" y="295"/>
                  </a:cxn>
                  <a:cxn ang="0">
                    <a:pos x="576" y="164"/>
                  </a:cxn>
                  <a:cxn ang="0">
                    <a:pos x="529" y="146"/>
                  </a:cxn>
                  <a:cxn ang="0">
                    <a:pos x="548" y="75"/>
                  </a:cxn>
                  <a:cxn ang="0">
                    <a:pos x="558" y="10"/>
                  </a:cxn>
                  <a:cxn ang="0">
                    <a:pos x="558" y="10"/>
                  </a:cxn>
                </a:cxnLst>
                <a:rect l="0" t="0" r="r" b="b"/>
                <a:pathLst>
                  <a:path w="576" h="722">
                    <a:moveTo>
                      <a:pt x="558" y="10"/>
                    </a:moveTo>
                    <a:lnTo>
                      <a:pt x="300" y="0"/>
                    </a:lnTo>
                    <a:lnTo>
                      <a:pt x="84" y="89"/>
                    </a:lnTo>
                    <a:lnTo>
                      <a:pt x="0" y="104"/>
                    </a:lnTo>
                    <a:lnTo>
                      <a:pt x="0" y="169"/>
                    </a:lnTo>
                    <a:lnTo>
                      <a:pt x="84" y="253"/>
                    </a:lnTo>
                    <a:lnTo>
                      <a:pt x="66" y="328"/>
                    </a:lnTo>
                    <a:lnTo>
                      <a:pt x="146" y="422"/>
                    </a:lnTo>
                    <a:lnTo>
                      <a:pt x="146" y="506"/>
                    </a:lnTo>
                    <a:lnTo>
                      <a:pt x="243" y="529"/>
                    </a:lnTo>
                    <a:lnTo>
                      <a:pt x="342" y="656"/>
                    </a:lnTo>
                    <a:lnTo>
                      <a:pt x="412" y="680"/>
                    </a:lnTo>
                    <a:lnTo>
                      <a:pt x="468" y="722"/>
                    </a:lnTo>
                    <a:lnTo>
                      <a:pt x="538" y="712"/>
                    </a:lnTo>
                    <a:lnTo>
                      <a:pt x="562" y="558"/>
                    </a:lnTo>
                    <a:lnTo>
                      <a:pt x="520" y="295"/>
                    </a:lnTo>
                    <a:lnTo>
                      <a:pt x="576" y="164"/>
                    </a:lnTo>
                    <a:lnTo>
                      <a:pt x="529" y="146"/>
                    </a:lnTo>
                    <a:lnTo>
                      <a:pt x="548" y="75"/>
                    </a:lnTo>
                    <a:lnTo>
                      <a:pt x="558" y="10"/>
                    </a:lnTo>
                    <a:lnTo>
                      <a:pt x="558" y="10"/>
                    </a:lnTo>
                    <a:close/>
                  </a:path>
                </a:pathLst>
              </a:custGeom>
              <a:solidFill>
                <a:srgbClr val="FFE5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819"/>
              <p:cNvSpPr>
                <a:spLocks/>
              </p:cNvSpPr>
              <p:nvPr/>
            </p:nvSpPr>
            <p:spPr bwMode="auto">
              <a:xfrm>
                <a:off x="3523" y="1159"/>
                <a:ext cx="357" cy="491"/>
              </a:xfrm>
              <a:custGeom>
                <a:avLst/>
                <a:gdLst/>
                <a:ahLst/>
                <a:cxnLst>
                  <a:cxn ang="0">
                    <a:pos x="1094" y="47"/>
                  </a:cxn>
                  <a:cxn ang="0">
                    <a:pos x="1266" y="185"/>
                  </a:cxn>
                  <a:cxn ang="0">
                    <a:pos x="1468" y="541"/>
                  </a:cxn>
                  <a:cxn ang="0">
                    <a:pos x="1503" y="862"/>
                  </a:cxn>
                  <a:cxn ang="0">
                    <a:pos x="1545" y="1068"/>
                  </a:cxn>
                  <a:cxn ang="0">
                    <a:pos x="1588" y="1299"/>
                  </a:cxn>
                  <a:cxn ang="0">
                    <a:pos x="1785" y="1409"/>
                  </a:cxn>
                  <a:cxn ang="0">
                    <a:pos x="1668" y="1477"/>
                  </a:cxn>
                  <a:cxn ang="0">
                    <a:pos x="1603" y="1473"/>
                  </a:cxn>
                  <a:cxn ang="0">
                    <a:pos x="1643" y="1807"/>
                  </a:cxn>
                  <a:cxn ang="0">
                    <a:pos x="1511" y="2274"/>
                  </a:cxn>
                  <a:cxn ang="0">
                    <a:pos x="1291" y="2452"/>
                  </a:cxn>
                  <a:cxn ang="0">
                    <a:pos x="1086" y="2415"/>
                  </a:cxn>
                  <a:cxn ang="0">
                    <a:pos x="984" y="2207"/>
                  </a:cxn>
                  <a:cxn ang="0">
                    <a:pos x="1107" y="2207"/>
                  </a:cxn>
                  <a:cxn ang="0">
                    <a:pos x="1092" y="2271"/>
                  </a:cxn>
                  <a:cxn ang="0">
                    <a:pos x="1036" y="2265"/>
                  </a:cxn>
                  <a:cxn ang="0">
                    <a:pos x="1162" y="2403"/>
                  </a:cxn>
                  <a:cxn ang="0">
                    <a:pos x="1367" y="2345"/>
                  </a:cxn>
                  <a:cxn ang="0">
                    <a:pos x="1530" y="2056"/>
                  </a:cxn>
                  <a:cxn ang="0">
                    <a:pos x="1582" y="1826"/>
                  </a:cxn>
                  <a:cxn ang="0">
                    <a:pos x="1585" y="1458"/>
                  </a:cxn>
                  <a:cxn ang="0">
                    <a:pos x="1631" y="1421"/>
                  </a:cxn>
                  <a:cxn ang="0">
                    <a:pos x="1693" y="1403"/>
                  </a:cxn>
                  <a:cxn ang="0">
                    <a:pos x="1557" y="1384"/>
                  </a:cxn>
                  <a:cxn ang="0">
                    <a:pos x="1518" y="1242"/>
                  </a:cxn>
                  <a:cxn ang="0">
                    <a:pos x="1472" y="973"/>
                  </a:cxn>
                  <a:cxn ang="0">
                    <a:pos x="1404" y="798"/>
                  </a:cxn>
                  <a:cxn ang="0">
                    <a:pos x="1389" y="676"/>
                  </a:cxn>
                  <a:cxn ang="0">
                    <a:pos x="1291" y="366"/>
                  </a:cxn>
                  <a:cxn ang="0">
                    <a:pos x="1119" y="114"/>
                  </a:cxn>
                  <a:cxn ang="0">
                    <a:pos x="1061" y="157"/>
                  </a:cxn>
                  <a:cxn ang="0">
                    <a:pos x="907" y="83"/>
                  </a:cxn>
                  <a:cxn ang="0">
                    <a:pos x="723" y="97"/>
                  </a:cxn>
                  <a:cxn ang="0">
                    <a:pos x="423" y="289"/>
                  </a:cxn>
                  <a:cxn ang="0">
                    <a:pos x="107" y="443"/>
                  </a:cxn>
                  <a:cxn ang="0">
                    <a:pos x="41" y="504"/>
                  </a:cxn>
                  <a:cxn ang="0">
                    <a:pos x="126" y="633"/>
                  </a:cxn>
                  <a:cxn ang="0">
                    <a:pos x="171" y="777"/>
                  </a:cxn>
                  <a:cxn ang="0">
                    <a:pos x="266" y="885"/>
                  </a:cxn>
                  <a:cxn ang="0">
                    <a:pos x="368" y="992"/>
                  </a:cxn>
                  <a:cxn ang="0">
                    <a:pos x="285" y="970"/>
                  </a:cxn>
                  <a:cxn ang="0">
                    <a:pos x="200" y="924"/>
                  </a:cxn>
                  <a:cxn ang="0">
                    <a:pos x="101" y="784"/>
                  </a:cxn>
                  <a:cxn ang="0">
                    <a:pos x="74" y="629"/>
                  </a:cxn>
                  <a:cxn ang="0">
                    <a:pos x="0" y="491"/>
                  </a:cxn>
                  <a:cxn ang="0">
                    <a:pos x="227" y="308"/>
                  </a:cxn>
                  <a:cxn ang="0">
                    <a:pos x="319" y="258"/>
                  </a:cxn>
                  <a:cxn ang="0">
                    <a:pos x="377" y="227"/>
                  </a:cxn>
                  <a:cxn ang="0">
                    <a:pos x="613" y="78"/>
                  </a:cxn>
                  <a:cxn ang="0">
                    <a:pos x="867" y="4"/>
                  </a:cxn>
                </a:cxnLst>
                <a:rect l="0" t="0" r="r" b="b"/>
                <a:pathLst>
                  <a:path w="1785" h="2458">
                    <a:moveTo>
                      <a:pt x="935" y="25"/>
                    </a:moveTo>
                    <a:lnTo>
                      <a:pt x="1014" y="74"/>
                    </a:lnTo>
                    <a:lnTo>
                      <a:pt x="1061" y="54"/>
                    </a:lnTo>
                    <a:lnTo>
                      <a:pt x="1094" y="47"/>
                    </a:lnTo>
                    <a:lnTo>
                      <a:pt x="1134" y="50"/>
                    </a:lnTo>
                    <a:lnTo>
                      <a:pt x="1171" y="66"/>
                    </a:lnTo>
                    <a:lnTo>
                      <a:pt x="1230" y="124"/>
                    </a:lnTo>
                    <a:lnTo>
                      <a:pt x="1266" y="185"/>
                    </a:lnTo>
                    <a:lnTo>
                      <a:pt x="1303" y="277"/>
                    </a:lnTo>
                    <a:lnTo>
                      <a:pt x="1373" y="396"/>
                    </a:lnTo>
                    <a:lnTo>
                      <a:pt x="1423" y="458"/>
                    </a:lnTo>
                    <a:lnTo>
                      <a:pt x="1468" y="541"/>
                    </a:lnTo>
                    <a:lnTo>
                      <a:pt x="1484" y="617"/>
                    </a:lnTo>
                    <a:lnTo>
                      <a:pt x="1472" y="700"/>
                    </a:lnTo>
                    <a:lnTo>
                      <a:pt x="1447" y="759"/>
                    </a:lnTo>
                    <a:lnTo>
                      <a:pt x="1503" y="862"/>
                    </a:lnTo>
                    <a:lnTo>
                      <a:pt x="1508" y="930"/>
                    </a:lnTo>
                    <a:lnTo>
                      <a:pt x="1539" y="976"/>
                    </a:lnTo>
                    <a:lnTo>
                      <a:pt x="1551" y="1010"/>
                    </a:lnTo>
                    <a:lnTo>
                      <a:pt x="1545" y="1068"/>
                    </a:lnTo>
                    <a:lnTo>
                      <a:pt x="1579" y="1130"/>
                    </a:lnTo>
                    <a:lnTo>
                      <a:pt x="1579" y="1250"/>
                    </a:lnTo>
                    <a:lnTo>
                      <a:pt x="1588" y="1283"/>
                    </a:lnTo>
                    <a:lnTo>
                      <a:pt x="1588" y="1299"/>
                    </a:lnTo>
                    <a:lnTo>
                      <a:pt x="1610" y="1314"/>
                    </a:lnTo>
                    <a:lnTo>
                      <a:pt x="1732" y="1359"/>
                    </a:lnTo>
                    <a:lnTo>
                      <a:pt x="1766" y="1382"/>
                    </a:lnTo>
                    <a:lnTo>
                      <a:pt x="1785" y="1409"/>
                    </a:lnTo>
                    <a:lnTo>
                      <a:pt x="1785" y="1448"/>
                    </a:lnTo>
                    <a:lnTo>
                      <a:pt x="1766" y="1467"/>
                    </a:lnTo>
                    <a:lnTo>
                      <a:pt x="1726" y="1479"/>
                    </a:lnTo>
                    <a:lnTo>
                      <a:pt x="1668" y="1477"/>
                    </a:lnTo>
                    <a:lnTo>
                      <a:pt x="1658" y="1470"/>
                    </a:lnTo>
                    <a:lnTo>
                      <a:pt x="1619" y="1467"/>
                    </a:lnTo>
                    <a:lnTo>
                      <a:pt x="1610" y="1467"/>
                    </a:lnTo>
                    <a:lnTo>
                      <a:pt x="1603" y="1473"/>
                    </a:lnTo>
                    <a:lnTo>
                      <a:pt x="1616" y="1504"/>
                    </a:lnTo>
                    <a:lnTo>
                      <a:pt x="1616" y="1602"/>
                    </a:lnTo>
                    <a:lnTo>
                      <a:pt x="1621" y="1615"/>
                    </a:lnTo>
                    <a:lnTo>
                      <a:pt x="1643" y="1807"/>
                    </a:lnTo>
                    <a:lnTo>
                      <a:pt x="1637" y="1893"/>
                    </a:lnTo>
                    <a:lnTo>
                      <a:pt x="1600" y="2052"/>
                    </a:lnTo>
                    <a:lnTo>
                      <a:pt x="1563" y="2172"/>
                    </a:lnTo>
                    <a:lnTo>
                      <a:pt x="1511" y="2274"/>
                    </a:lnTo>
                    <a:lnTo>
                      <a:pt x="1447" y="2351"/>
                    </a:lnTo>
                    <a:lnTo>
                      <a:pt x="1392" y="2405"/>
                    </a:lnTo>
                    <a:lnTo>
                      <a:pt x="1340" y="2433"/>
                    </a:lnTo>
                    <a:lnTo>
                      <a:pt x="1291" y="2452"/>
                    </a:lnTo>
                    <a:lnTo>
                      <a:pt x="1224" y="2458"/>
                    </a:lnTo>
                    <a:lnTo>
                      <a:pt x="1171" y="2452"/>
                    </a:lnTo>
                    <a:lnTo>
                      <a:pt x="1109" y="2430"/>
                    </a:lnTo>
                    <a:lnTo>
                      <a:pt x="1086" y="2415"/>
                    </a:lnTo>
                    <a:lnTo>
                      <a:pt x="1024" y="2357"/>
                    </a:lnTo>
                    <a:lnTo>
                      <a:pt x="987" y="2283"/>
                    </a:lnTo>
                    <a:lnTo>
                      <a:pt x="975" y="2244"/>
                    </a:lnTo>
                    <a:lnTo>
                      <a:pt x="984" y="2207"/>
                    </a:lnTo>
                    <a:lnTo>
                      <a:pt x="1002" y="2194"/>
                    </a:lnTo>
                    <a:lnTo>
                      <a:pt x="1040" y="2197"/>
                    </a:lnTo>
                    <a:lnTo>
                      <a:pt x="1063" y="2213"/>
                    </a:lnTo>
                    <a:lnTo>
                      <a:pt x="1107" y="2207"/>
                    </a:lnTo>
                    <a:lnTo>
                      <a:pt x="1125" y="2215"/>
                    </a:lnTo>
                    <a:lnTo>
                      <a:pt x="1125" y="2240"/>
                    </a:lnTo>
                    <a:lnTo>
                      <a:pt x="1113" y="2261"/>
                    </a:lnTo>
                    <a:lnTo>
                      <a:pt x="1092" y="2271"/>
                    </a:lnTo>
                    <a:lnTo>
                      <a:pt x="1051" y="2261"/>
                    </a:lnTo>
                    <a:lnTo>
                      <a:pt x="1049" y="2258"/>
                    </a:lnTo>
                    <a:lnTo>
                      <a:pt x="1042" y="2258"/>
                    </a:lnTo>
                    <a:lnTo>
                      <a:pt x="1036" y="2265"/>
                    </a:lnTo>
                    <a:lnTo>
                      <a:pt x="1045" y="2302"/>
                    </a:lnTo>
                    <a:lnTo>
                      <a:pt x="1076" y="2351"/>
                    </a:lnTo>
                    <a:lnTo>
                      <a:pt x="1123" y="2387"/>
                    </a:lnTo>
                    <a:lnTo>
                      <a:pt x="1162" y="2403"/>
                    </a:lnTo>
                    <a:lnTo>
                      <a:pt x="1230" y="2409"/>
                    </a:lnTo>
                    <a:lnTo>
                      <a:pt x="1272" y="2400"/>
                    </a:lnTo>
                    <a:lnTo>
                      <a:pt x="1324" y="2378"/>
                    </a:lnTo>
                    <a:lnTo>
                      <a:pt x="1367" y="2345"/>
                    </a:lnTo>
                    <a:lnTo>
                      <a:pt x="1447" y="2244"/>
                    </a:lnTo>
                    <a:lnTo>
                      <a:pt x="1487" y="2176"/>
                    </a:lnTo>
                    <a:lnTo>
                      <a:pt x="1524" y="2089"/>
                    </a:lnTo>
                    <a:lnTo>
                      <a:pt x="1530" y="2056"/>
                    </a:lnTo>
                    <a:lnTo>
                      <a:pt x="1542" y="2025"/>
                    </a:lnTo>
                    <a:lnTo>
                      <a:pt x="1548" y="1998"/>
                    </a:lnTo>
                    <a:lnTo>
                      <a:pt x="1561" y="1943"/>
                    </a:lnTo>
                    <a:lnTo>
                      <a:pt x="1582" y="1826"/>
                    </a:lnTo>
                    <a:lnTo>
                      <a:pt x="1576" y="1703"/>
                    </a:lnTo>
                    <a:lnTo>
                      <a:pt x="1561" y="1562"/>
                    </a:lnTo>
                    <a:lnTo>
                      <a:pt x="1563" y="1489"/>
                    </a:lnTo>
                    <a:lnTo>
                      <a:pt x="1585" y="1458"/>
                    </a:lnTo>
                    <a:lnTo>
                      <a:pt x="1579" y="1442"/>
                    </a:lnTo>
                    <a:lnTo>
                      <a:pt x="1579" y="1427"/>
                    </a:lnTo>
                    <a:lnTo>
                      <a:pt x="1588" y="1417"/>
                    </a:lnTo>
                    <a:lnTo>
                      <a:pt x="1631" y="1421"/>
                    </a:lnTo>
                    <a:lnTo>
                      <a:pt x="1664" y="1427"/>
                    </a:lnTo>
                    <a:lnTo>
                      <a:pt x="1701" y="1425"/>
                    </a:lnTo>
                    <a:lnTo>
                      <a:pt x="1708" y="1417"/>
                    </a:lnTo>
                    <a:lnTo>
                      <a:pt x="1693" y="1403"/>
                    </a:lnTo>
                    <a:lnTo>
                      <a:pt x="1582" y="1357"/>
                    </a:lnTo>
                    <a:lnTo>
                      <a:pt x="1569" y="1369"/>
                    </a:lnTo>
                    <a:lnTo>
                      <a:pt x="1567" y="1375"/>
                    </a:lnTo>
                    <a:lnTo>
                      <a:pt x="1557" y="1384"/>
                    </a:lnTo>
                    <a:lnTo>
                      <a:pt x="1532" y="1382"/>
                    </a:lnTo>
                    <a:lnTo>
                      <a:pt x="1526" y="1372"/>
                    </a:lnTo>
                    <a:lnTo>
                      <a:pt x="1518" y="1326"/>
                    </a:lnTo>
                    <a:lnTo>
                      <a:pt x="1518" y="1242"/>
                    </a:lnTo>
                    <a:lnTo>
                      <a:pt x="1505" y="1194"/>
                    </a:lnTo>
                    <a:lnTo>
                      <a:pt x="1505" y="1108"/>
                    </a:lnTo>
                    <a:lnTo>
                      <a:pt x="1474" y="1050"/>
                    </a:lnTo>
                    <a:lnTo>
                      <a:pt x="1472" y="973"/>
                    </a:lnTo>
                    <a:lnTo>
                      <a:pt x="1444" y="936"/>
                    </a:lnTo>
                    <a:lnTo>
                      <a:pt x="1431" y="897"/>
                    </a:lnTo>
                    <a:lnTo>
                      <a:pt x="1429" y="838"/>
                    </a:lnTo>
                    <a:lnTo>
                      <a:pt x="1404" y="798"/>
                    </a:lnTo>
                    <a:lnTo>
                      <a:pt x="1392" y="761"/>
                    </a:lnTo>
                    <a:lnTo>
                      <a:pt x="1392" y="737"/>
                    </a:lnTo>
                    <a:lnTo>
                      <a:pt x="1379" y="712"/>
                    </a:lnTo>
                    <a:lnTo>
                      <a:pt x="1389" y="676"/>
                    </a:lnTo>
                    <a:lnTo>
                      <a:pt x="1404" y="636"/>
                    </a:lnTo>
                    <a:lnTo>
                      <a:pt x="1410" y="565"/>
                    </a:lnTo>
                    <a:lnTo>
                      <a:pt x="1389" y="507"/>
                    </a:lnTo>
                    <a:lnTo>
                      <a:pt x="1291" y="366"/>
                    </a:lnTo>
                    <a:lnTo>
                      <a:pt x="1230" y="240"/>
                    </a:lnTo>
                    <a:lnTo>
                      <a:pt x="1202" y="169"/>
                    </a:lnTo>
                    <a:lnTo>
                      <a:pt x="1152" y="120"/>
                    </a:lnTo>
                    <a:lnTo>
                      <a:pt x="1119" y="114"/>
                    </a:lnTo>
                    <a:lnTo>
                      <a:pt x="1088" y="118"/>
                    </a:lnTo>
                    <a:lnTo>
                      <a:pt x="1073" y="126"/>
                    </a:lnTo>
                    <a:lnTo>
                      <a:pt x="1063" y="136"/>
                    </a:lnTo>
                    <a:lnTo>
                      <a:pt x="1061" y="157"/>
                    </a:lnTo>
                    <a:lnTo>
                      <a:pt x="1051" y="163"/>
                    </a:lnTo>
                    <a:lnTo>
                      <a:pt x="1033" y="161"/>
                    </a:lnTo>
                    <a:lnTo>
                      <a:pt x="950" y="99"/>
                    </a:lnTo>
                    <a:lnTo>
                      <a:pt x="907" y="83"/>
                    </a:lnTo>
                    <a:lnTo>
                      <a:pt x="898" y="78"/>
                    </a:lnTo>
                    <a:lnTo>
                      <a:pt x="880" y="74"/>
                    </a:lnTo>
                    <a:lnTo>
                      <a:pt x="782" y="74"/>
                    </a:lnTo>
                    <a:lnTo>
                      <a:pt x="723" y="97"/>
                    </a:lnTo>
                    <a:lnTo>
                      <a:pt x="656" y="136"/>
                    </a:lnTo>
                    <a:lnTo>
                      <a:pt x="561" y="227"/>
                    </a:lnTo>
                    <a:lnTo>
                      <a:pt x="516" y="258"/>
                    </a:lnTo>
                    <a:lnTo>
                      <a:pt x="423" y="289"/>
                    </a:lnTo>
                    <a:lnTo>
                      <a:pt x="266" y="345"/>
                    </a:lnTo>
                    <a:lnTo>
                      <a:pt x="218" y="369"/>
                    </a:lnTo>
                    <a:lnTo>
                      <a:pt x="122" y="437"/>
                    </a:lnTo>
                    <a:lnTo>
                      <a:pt x="107" y="443"/>
                    </a:lnTo>
                    <a:lnTo>
                      <a:pt x="76" y="467"/>
                    </a:lnTo>
                    <a:lnTo>
                      <a:pt x="53" y="483"/>
                    </a:lnTo>
                    <a:lnTo>
                      <a:pt x="41" y="495"/>
                    </a:lnTo>
                    <a:lnTo>
                      <a:pt x="41" y="504"/>
                    </a:lnTo>
                    <a:lnTo>
                      <a:pt x="49" y="516"/>
                    </a:lnTo>
                    <a:lnTo>
                      <a:pt x="53" y="555"/>
                    </a:lnTo>
                    <a:lnTo>
                      <a:pt x="113" y="615"/>
                    </a:lnTo>
                    <a:lnTo>
                      <a:pt x="126" y="633"/>
                    </a:lnTo>
                    <a:lnTo>
                      <a:pt x="136" y="673"/>
                    </a:lnTo>
                    <a:lnTo>
                      <a:pt x="126" y="740"/>
                    </a:lnTo>
                    <a:lnTo>
                      <a:pt x="147" y="761"/>
                    </a:lnTo>
                    <a:lnTo>
                      <a:pt x="171" y="777"/>
                    </a:lnTo>
                    <a:lnTo>
                      <a:pt x="200" y="811"/>
                    </a:lnTo>
                    <a:lnTo>
                      <a:pt x="215" y="862"/>
                    </a:lnTo>
                    <a:lnTo>
                      <a:pt x="227" y="875"/>
                    </a:lnTo>
                    <a:lnTo>
                      <a:pt x="266" y="885"/>
                    </a:lnTo>
                    <a:lnTo>
                      <a:pt x="301" y="909"/>
                    </a:lnTo>
                    <a:lnTo>
                      <a:pt x="328" y="945"/>
                    </a:lnTo>
                    <a:lnTo>
                      <a:pt x="337" y="970"/>
                    </a:lnTo>
                    <a:lnTo>
                      <a:pt x="368" y="992"/>
                    </a:lnTo>
                    <a:lnTo>
                      <a:pt x="368" y="998"/>
                    </a:lnTo>
                    <a:lnTo>
                      <a:pt x="353" y="1007"/>
                    </a:lnTo>
                    <a:lnTo>
                      <a:pt x="319" y="1004"/>
                    </a:lnTo>
                    <a:lnTo>
                      <a:pt x="285" y="970"/>
                    </a:lnTo>
                    <a:lnTo>
                      <a:pt x="273" y="945"/>
                    </a:lnTo>
                    <a:lnTo>
                      <a:pt x="260" y="936"/>
                    </a:lnTo>
                    <a:lnTo>
                      <a:pt x="221" y="933"/>
                    </a:lnTo>
                    <a:lnTo>
                      <a:pt x="200" y="924"/>
                    </a:lnTo>
                    <a:lnTo>
                      <a:pt x="171" y="893"/>
                    </a:lnTo>
                    <a:lnTo>
                      <a:pt x="153" y="854"/>
                    </a:lnTo>
                    <a:lnTo>
                      <a:pt x="147" y="817"/>
                    </a:lnTo>
                    <a:lnTo>
                      <a:pt x="101" y="784"/>
                    </a:lnTo>
                    <a:lnTo>
                      <a:pt x="74" y="737"/>
                    </a:lnTo>
                    <a:lnTo>
                      <a:pt x="74" y="685"/>
                    </a:lnTo>
                    <a:lnTo>
                      <a:pt x="80" y="658"/>
                    </a:lnTo>
                    <a:lnTo>
                      <a:pt x="74" y="629"/>
                    </a:lnTo>
                    <a:lnTo>
                      <a:pt x="28" y="586"/>
                    </a:lnTo>
                    <a:lnTo>
                      <a:pt x="4" y="553"/>
                    </a:lnTo>
                    <a:lnTo>
                      <a:pt x="0" y="513"/>
                    </a:lnTo>
                    <a:lnTo>
                      <a:pt x="0" y="491"/>
                    </a:lnTo>
                    <a:lnTo>
                      <a:pt x="16" y="460"/>
                    </a:lnTo>
                    <a:lnTo>
                      <a:pt x="65" y="415"/>
                    </a:lnTo>
                    <a:lnTo>
                      <a:pt x="181" y="330"/>
                    </a:lnTo>
                    <a:lnTo>
                      <a:pt x="227" y="308"/>
                    </a:lnTo>
                    <a:lnTo>
                      <a:pt x="243" y="304"/>
                    </a:lnTo>
                    <a:lnTo>
                      <a:pt x="252" y="295"/>
                    </a:lnTo>
                    <a:lnTo>
                      <a:pt x="279" y="287"/>
                    </a:lnTo>
                    <a:lnTo>
                      <a:pt x="319" y="258"/>
                    </a:lnTo>
                    <a:lnTo>
                      <a:pt x="334" y="256"/>
                    </a:lnTo>
                    <a:lnTo>
                      <a:pt x="344" y="246"/>
                    </a:lnTo>
                    <a:lnTo>
                      <a:pt x="365" y="240"/>
                    </a:lnTo>
                    <a:lnTo>
                      <a:pt x="377" y="227"/>
                    </a:lnTo>
                    <a:lnTo>
                      <a:pt x="435" y="213"/>
                    </a:lnTo>
                    <a:lnTo>
                      <a:pt x="500" y="182"/>
                    </a:lnTo>
                    <a:lnTo>
                      <a:pt x="564" y="126"/>
                    </a:lnTo>
                    <a:lnTo>
                      <a:pt x="613" y="78"/>
                    </a:lnTo>
                    <a:lnTo>
                      <a:pt x="696" y="29"/>
                    </a:lnTo>
                    <a:lnTo>
                      <a:pt x="757" y="10"/>
                    </a:lnTo>
                    <a:lnTo>
                      <a:pt x="815" y="0"/>
                    </a:lnTo>
                    <a:lnTo>
                      <a:pt x="867" y="4"/>
                    </a:lnTo>
                    <a:lnTo>
                      <a:pt x="935" y="25"/>
                    </a:lnTo>
                    <a:lnTo>
                      <a:pt x="93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820"/>
              <p:cNvSpPr>
                <a:spLocks/>
              </p:cNvSpPr>
              <p:nvPr/>
            </p:nvSpPr>
            <p:spPr bwMode="auto">
              <a:xfrm>
                <a:off x="3251" y="1204"/>
                <a:ext cx="330" cy="507"/>
              </a:xfrm>
              <a:custGeom>
                <a:avLst/>
                <a:gdLst/>
                <a:ahLst/>
                <a:cxnLst>
                  <a:cxn ang="0">
                    <a:pos x="1351" y="99"/>
                  </a:cxn>
                  <a:cxn ang="0">
                    <a:pos x="1004" y="169"/>
                  </a:cxn>
                  <a:cxn ang="0">
                    <a:pos x="707" y="289"/>
                  </a:cxn>
                  <a:cxn ang="0">
                    <a:pos x="413" y="433"/>
                  </a:cxn>
                  <a:cxn ang="0">
                    <a:pos x="116" y="897"/>
                  </a:cxn>
                  <a:cxn ang="0">
                    <a:pos x="85" y="1206"/>
                  </a:cxn>
                  <a:cxn ang="0">
                    <a:pos x="139" y="1449"/>
                  </a:cxn>
                  <a:cxn ang="0">
                    <a:pos x="223" y="1825"/>
                  </a:cxn>
                  <a:cxn ang="0">
                    <a:pos x="232" y="2178"/>
                  </a:cxn>
                  <a:cxn ang="0">
                    <a:pos x="189" y="2357"/>
                  </a:cxn>
                  <a:cxn ang="0">
                    <a:pos x="174" y="2491"/>
                  </a:cxn>
                  <a:cxn ang="0">
                    <a:pos x="234" y="2427"/>
                  </a:cxn>
                  <a:cxn ang="0">
                    <a:pos x="300" y="2427"/>
                  </a:cxn>
                  <a:cxn ang="0">
                    <a:pos x="244" y="2464"/>
                  </a:cxn>
                  <a:cxn ang="0">
                    <a:pos x="428" y="2498"/>
                  </a:cxn>
                  <a:cxn ang="0">
                    <a:pos x="480" y="2347"/>
                  </a:cxn>
                  <a:cxn ang="0">
                    <a:pos x="426" y="2157"/>
                  </a:cxn>
                  <a:cxn ang="0">
                    <a:pos x="443" y="1912"/>
                  </a:cxn>
                  <a:cxn ang="0">
                    <a:pos x="389" y="1887"/>
                  </a:cxn>
                  <a:cxn ang="0">
                    <a:pos x="486" y="1724"/>
                  </a:cxn>
                  <a:cxn ang="0">
                    <a:pos x="519" y="1575"/>
                  </a:cxn>
                  <a:cxn ang="0">
                    <a:pos x="418" y="1394"/>
                  </a:cxn>
                  <a:cxn ang="0">
                    <a:pos x="443" y="1345"/>
                  </a:cxn>
                  <a:cxn ang="0">
                    <a:pos x="845" y="1608"/>
                  </a:cxn>
                  <a:cxn ang="0">
                    <a:pos x="1130" y="1617"/>
                  </a:cxn>
                  <a:cxn ang="0">
                    <a:pos x="1157" y="1562"/>
                  </a:cxn>
                  <a:cxn ang="0">
                    <a:pos x="1201" y="1761"/>
                  </a:cxn>
                  <a:cxn ang="0">
                    <a:pos x="1238" y="1992"/>
                  </a:cxn>
                  <a:cxn ang="0">
                    <a:pos x="1240" y="2273"/>
                  </a:cxn>
                  <a:cxn ang="0">
                    <a:pos x="1180" y="2240"/>
                  </a:cxn>
                  <a:cxn ang="0">
                    <a:pos x="1180" y="2017"/>
                  </a:cxn>
                  <a:cxn ang="0">
                    <a:pos x="1143" y="1722"/>
                  </a:cxn>
                  <a:cxn ang="0">
                    <a:pos x="916" y="1703"/>
                  </a:cxn>
                  <a:cxn ang="0">
                    <a:pos x="585" y="1590"/>
                  </a:cxn>
                  <a:cxn ang="0">
                    <a:pos x="536" y="1786"/>
                  </a:cxn>
                  <a:cxn ang="0">
                    <a:pos x="499" y="1943"/>
                  </a:cxn>
                  <a:cxn ang="0">
                    <a:pos x="490" y="2213"/>
                  </a:cxn>
                  <a:cxn ang="0">
                    <a:pos x="557" y="2403"/>
                  </a:cxn>
                  <a:cxn ang="0">
                    <a:pos x="515" y="2501"/>
                  </a:cxn>
                  <a:cxn ang="0">
                    <a:pos x="397" y="2535"/>
                  </a:cxn>
                  <a:cxn ang="0">
                    <a:pos x="158" y="2506"/>
                  </a:cxn>
                  <a:cxn ang="0">
                    <a:pos x="94" y="2415"/>
                  </a:cxn>
                  <a:cxn ang="0">
                    <a:pos x="164" y="2252"/>
                  </a:cxn>
                  <a:cxn ang="0">
                    <a:pos x="134" y="1899"/>
                  </a:cxn>
                  <a:cxn ang="0">
                    <a:pos x="67" y="1611"/>
                  </a:cxn>
                  <a:cxn ang="0">
                    <a:pos x="39" y="1345"/>
                  </a:cxn>
                  <a:cxn ang="0">
                    <a:pos x="0" y="1010"/>
                  </a:cxn>
                  <a:cxn ang="0">
                    <a:pos x="168" y="592"/>
                  </a:cxn>
                  <a:cxn ang="0">
                    <a:pos x="437" y="332"/>
                  </a:cxn>
                  <a:cxn ang="0">
                    <a:pos x="1032" y="111"/>
                  </a:cxn>
                  <a:cxn ang="0">
                    <a:pos x="1471" y="13"/>
                  </a:cxn>
                  <a:cxn ang="0">
                    <a:pos x="1651" y="7"/>
                  </a:cxn>
                </a:cxnLst>
                <a:rect l="0" t="0" r="r" b="b"/>
                <a:pathLst>
                  <a:path w="1651" h="2537">
                    <a:moveTo>
                      <a:pt x="1651" y="7"/>
                    </a:moveTo>
                    <a:lnTo>
                      <a:pt x="1608" y="35"/>
                    </a:lnTo>
                    <a:lnTo>
                      <a:pt x="1442" y="68"/>
                    </a:lnTo>
                    <a:lnTo>
                      <a:pt x="1351" y="99"/>
                    </a:lnTo>
                    <a:lnTo>
                      <a:pt x="1210" y="134"/>
                    </a:lnTo>
                    <a:lnTo>
                      <a:pt x="1085" y="155"/>
                    </a:lnTo>
                    <a:lnTo>
                      <a:pt x="1050" y="163"/>
                    </a:lnTo>
                    <a:lnTo>
                      <a:pt x="1004" y="169"/>
                    </a:lnTo>
                    <a:lnTo>
                      <a:pt x="967" y="182"/>
                    </a:lnTo>
                    <a:lnTo>
                      <a:pt x="930" y="188"/>
                    </a:lnTo>
                    <a:lnTo>
                      <a:pt x="805" y="237"/>
                    </a:lnTo>
                    <a:lnTo>
                      <a:pt x="707" y="289"/>
                    </a:lnTo>
                    <a:lnTo>
                      <a:pt x="621" y="338"/>
                    </a:lnTo>
                    <a:lnTo>
                      <a:pt x="566" y="365"/>
                    </a:lnTo>
                    <a:lnTo>
                      <a:pt x="492" y="390"/>
                    </a:lnTo>
                    <a:lnTo>
                      <a:pt x="413" y="433"/>
                    </a:lnTo>
                    <a:lnTo>
                      <a:pt x="294" y="550"/>
                    </a:lnTo>
                    <a:lnTo>
                      <a:pt x="232" y="633"/>
                    </a:lnTo>
                    <a:lnTo>
                      <a:pt x="162" y="774"/>
                    </a:lnTo>
                    <a:lnTo>
                      <a:pt x="116" y="897"/>
                    </a:lnTo>
                    <a:lnTo>
                      <a:pt x="109" y="930"/>
                    </a:lnTo>
                    <a:lnTo>
                      <a:pt x="79" y="1029"/>
                    </a:lnTo>
                    <a:lnTo>
                      <a:pt x="79" y="1151"/>
                    </a:lnTo>
                    <a:lnTo>
                      <a:pt x="85" y="1206"/>
                    </a:lnTo>
                    <a:lnTo>
                      <a:pt x="104" y="1316"/>
                    </a:lnTo>
                    <a:lnTo>
                      <a:pt x="122" y="1365"/>
                    </a:lnTo>
                    <a:lnTo>
                      <a:pt x="134" y="1437"/>
                    </a:lnTo>
                    <a:lnTo>
                      <a:pt x="139" y="1449"/>
                    </a:lnTo>
                    <a:lnTo>
                      <a:pt x="139" y="1559"/>
                    </a:lnTo>
                    <a:lnTo>
                      <a:pt x="155" y="1645"/>
                    </a:lnTo>
                    <a:lnTo>
                      <a:pt x="192" y="1749"/>
                    </a:lnTo>
                    <a:lnTo>
                      <a:pt x="223" y="1825"/>
                    </a:lnTo>
                    <a:lnTo>
                      <a:pt x="223" y="1918"/>
                    </a:lnTo>
                    <a:lnTo>
                      <a:pt x="216" y="1939"/>
                    </a:lnTo>
                    <a:lnTo>
                      <a:pt x="220" y="2102"/>
                    </a:lnTo>
                    <a:lnTo>
                      <a:pt x="232" y="2178"/>
                    </a:lnTo>
                    <a:lnTo>
                      <a:pt x="241" y="2227"/>
                    </a:lnTo>
                    <a:lnTo>
                      <a:pt x="238" y="2273"/>
                    </a:lnTo>
                    <a:lnTo>
                      <a:pt x="201" y="2314"/>
                    </a:lnTo>
                    <a:lnTo>
                      <a:pt x="189" y="2357"/>
                    </a:lnTo>
                    <a:lnTo>
                      <a:pt x="162" y="2399"/>
                    </a:lnTo>
                    <a:lnTo>
                      <a:pt x="155" y="2477"/>
                    </a:lnTo>
                    <a:lnTo>
                      <a:pt x="155" y="2479"/>
                    </a:lnTo>
                    <a:lnTo>
                      <a:pt x="174" y="2491"/>
                    </a:lnTo>
                    <a:lnTo>
                      <a:pt x="216" y="2485"/>
                    </a:lnTo>
                    <a:lnTo>
                      <a:pt x="223" y="2479"/>
                    </a:lnTo>
                    <a:lnTo>
                      <a:pt x="223" y="2446"/>
                    </a:lnTo>
                    <a:lnTo>
                      <a:pt x="234" y="2427"/>
                    </a:lnTo>
                    <a:lnTo>
                      <a:pt x="263" y="2406"/>
                    </a:lnTo>
                    <a:lnTo>
                      <a:pt x="290" y="2409"/>
                    </a:lnTo>
                    <a:lnTo>
                      <a:pt x="300" y="2421"/>
                    </a:lnTo>
                    <a:lnTo>
                      <a:pt x="300" y="2427"/>
                    </a:lnTo>
                    <a:lnTo>
                      <a:pt x="294" y="2433"/>
                    </a:lnTo>
                    <a:lnTo>
                      <a:pt x="275" y="2436"/>
                    </a:lnTo>
                    <a:lnTo>
                      <a:pt x="253" y="2454"/>
                    </a:lnTo>
                    <a:lnTo>
                      <a:pt x="244" y="2464"/>
                    </a:lnTo>
                    <a:lnTo>
                      <a:pt x="244" y="2473"/>
                    </a:lnTo>
                    <a:lnTo>
                      <a:pt x="263" y="2485"/>
                    </a:lnTo>
                    <a:lnTo>
                      <a:pt x="389" y="2489"/>
                    </a:lnTo>
                    <a:lnTo>
                      <a:pt x="428" y="2498"/>
                    </a:lnTo>
                    <a:lnTo>
                      <a:pt x="471" y="2491"/>
                    </a:lnTo>
                    <a:lnTo>
                      <a:pt x="508" y="2489"/>
                    </a:lnTo>
                    <a:lnTo>
                      <a:pt x="508" y="2452"/>
                    </a:lnTo>
                    <a:lnTo>
                      <a:pt x="480" y="2347"/>
                    </a:lnTo>
                    <a:lnTo>
                      <a:pt x="447" y="2280"/>
                    </a:lnTo>
                    <a:lnTo>
                      <a:pt x="437" y="2243"/>
                    </a:lnTo>
                    <a:lnTo>
                      <a:pt x="434" y="2221"/>
                    </a:lnTo>
                    <a:lnTo>
                      <a:pt x="426" y="2157"/>
                    </a:lnTo>
                    <a:lnTo>
                      <a:pt x="418" y="2029"/>
                    </a:lnTo>
                    <a:lnTo>
                      <a:pt x="428" y="1976"/>
                    </a:lnTo>
                    <a:lnTo>
                      <a:pt x="432" y="1945"/>
                    </a:lnTo>
                    <a:lnTo>
                      <a:pt x="443" y="1912"/>
                    </a:lnTo>
                    <a:lnTo>
                      <a:pt x="443" y="1906"/>
                    </a:lnTo>
                    <a:lnTo>
                      <a:pt x="437" y="1899"/>
                    </a:lnTo>
                    <a:lnTo>
                      <a:pt x="397" y="1899"/>
                    </a:lnTo>
                    <a:lnTo>
                      <a:pt x="389" y="1887"/>
                    </a:lnTo>
                    <a:lnTo>
                      <a:pt x="391" y="1875"/>
                    </a:lnTo>
                    <a:lnTo>
                      <a:pt x="459" y="1798"/>
                    </a:lnTo>
                    <a:lnTo>
                      <a:pt x="478" y="1755"/>
                    </a:lnTo>
                    <a:lnTo>
                      <a:pt x="486" y="1724"/>
                    </a:lnTo>
                    <a:lnTo>
                      <a:pt x="492" y="1712"/>
                    </a:lnTo>
                    <a:lnTo>
                      <a:pt x="495" y="1682"/>
                    </a:lnTo>
                    <a:lnTo>
                      <a:pt x="508" y="1633"/>
                    </a:lnTo>
                    <a:lnTo>
                      <a:pt x="519" y="1575"/>
                    </a:lnTo>
                    <a:lnTo>
                      <a:pt x="529" y="1549"/>
                    </a:lnTo>
                    <a:lnTo>
                      <a:pt x="461" y="1460"/>
                    </a:lnTo>
                    <a:lnTo>
                      <a:pt x="441" y="1423"/>
                    </a:lnTo>
                    <a:lnTo>
                      <a:pt x="418" y="1394"/>
                    </a:lnTo>
                    <a:lnTo>
                      <a:pt x="413" y="1365"/>
                    </a:lnTo>
                    <a:lnTo>
                      <a:pt x="416" y="1347"/>
                    </a:lnTo>
                    <a:lnTo>
                      <a:pt x="422" y="1341"/>
                    </a:lnTo>
                    <a:lnTo>
                      <a:pt x="443" y="1345"/>
                    </a:lnTo>
                    <a:lnTo>
                      <a:pt x="542" y="1473"/>
                    </a:lnTo>
                    <a:lnTo>
                      <a:pt x="637" y="1544"/>
                    </a:lnTo>
                    <a:lnTo>
                      <a:pt x="744" y="1590"/>
                    </a:lnTo>
                    <a:lnTo>
                      <a:pt x="845" y="1608"/>
                    </a:lnTo>
                    <a:lnTo>
                      <a:pt x="897" y="1611"/>
                    </a:lnTo>
                    <a:lnTo>
                      <a:pt x="1029" y="1627"/>
                    </a:lnTo>
                    <a:lnTo>
                      <a:pt x="1118" y="1611"/>
                    </a:lnTo>
                    <a:lnTo>
                      <a:pt x="1130" y="1617"/>
                    </a:lnTo>
                    <a:lnTo>
                      <a:pt x="1139" y="1617"/>
                    </a:lnTo>
                    <a:lnTo>
                      <a:pt x="1145" y="1611"/>
                    </a:lnTo>
                    <a:lnTo>
                      <a:pt x="1151" y="1568"/>
                    </a:lnTo>
                    <a:lnTo>
                      <a:pt x="1157" y="1562"/>
                    </a:lnTo>
                    <a:lnTo>
                      <a:pt x="1180" y="1565"/>
                    </a:lnTo>
                    <a:lnTo>
                      <a:pt x="1192" y="1580"/>
                    </a:lnTo>
                    <a:lnTo>
                      <a:pt x="1201" y="1621"/>
                    </a:lnTo>
                    <a:lnTo>
                      <a:pt x="1201" y="1761"/>
                    </a:lnTo>
                    <a:lnTo>
                      <a:pt x="1210" y="1869"/>
                    </a:lnTo>
                    <a:lnTo>
                      <a:pt x="1215" y="1881"/>
                    </a:lnTo>
                    <a:lnTo>
                      <a:pt x="1222" y="1943"/>
                    </a:lnTo>
                    <a:lnTo>
                      <a:pt x="1238" y="1992"/>
                    </a:lnTo>
                    <a:lnTo>
                      <a:pt x="1250" y="2068"/>
                    </a:lnTo>
                    <a:lnTo>
                      <a:pt x="1250" y="2118"/>
                    </a:lnTo>
                    <a:lnTo>
                      <a:pt x="1240" y="2145"/>
                    </a:lnTo>
                    <a:lnTo>
                      <a:pt x="1240" y="2273"/>
                    </a:lnTo>
                    <a:lnTo>
                      <a:pt x="1231" y="2283"/>
                    </a:lnTo>
                    <a:lnTo>
                      <a:pt x="1194" y="2280"/>
                    </a:lnTo>
                    <a:lnTo>
                      <a:pt x="1186" y="2268"/>
                    </a:lnTo>
                    <a:lnTo>
                      <a:pt x="1180" y="2240"/>
                    </a:lnTo>
                    <a:lnTo>
                      <a:pt x="1167" y="2194"/>
                    </a:lnTo>
                    <a:lnTo>
                      <a:pt x="1172" y="2087"/>
                    </a:lnTo>
                    <a:lnTo>
                      <a:pt x="1182" y="2062"/>
                    </a:lnTo>
                    <a:lnTo>
                      <a:pt x="1180" y="2017"/>
                    </a:lnTo>
                    <a:lnTo>
                      <a:pt x="1170" y="1976"/>
                    </a:lnTo>
                    <a:lnTo>
                      <a:pt x="1149" y="1862"/>
                    </a:lnTo>
                    <a:lnTo>
                      <a:pt x="1139" y="1753"/>
                    </a:lnTo>
                    <a:lnTo>
                      <a:pt x="1143" y="1722"/>
                    </a:lnTo>
                    <a:lnTo>
                      <a:pt x="1143" y="1712"/>
                    </a:lnTo>
                    <a:lnTo>
                      <a:pt x="1133" y="1703"/>
                    </a:lnTo>
                    <a:lnTo>
                      <a:pt x="1109" y="1712"/>
                    </a:lnTo>
                    <a:lnTo>
                      <a:pt x="916" y="1703"/>
                    </a:lnTo>
                    <a:lnTo>
                      <a:pt x="827" y="1694"/>
                    </a:lnTo>
                    <a:lnTo>
                      <a:pt x="771" y="1682"/>
                    </a:lnTo>
                    <a:lnTo>
                      <a:pt x="658" y="1636"/>
                    </a:lnTo>
                    <a:lnTo>
                      <a:pt x="585" y="1590"/>
                    </a:lnTo>
                    <a:lnTo>
                      <a:pt x="581" y="1586"/>
                    </a:lnTo>
                    <a:lnTo>
                      <a:pt x="569" y="1605"/>
                    </a:lnTo>
                    <a:lnTo>
                      <a:pt x="563" y="1682"/>
                    </a:lnTo>
                    <a:lnTo>
                      <a:pt x="536" y="1786"/>
                    </a:lnTo>
                    <a:lnTo>
                      <a:pt x="515" y="1838"/>
                    </a:lnTo>
                    <a:lnTo>
                      <a:pt x="480" y="1875"/>
                    </a:lnTo>
                    <a:lnTo>
                      <a:pt x="505" y="1912"/>
                    </a:lnTo>
                    <a:lnTo>
                      <a:pt x="499" y="1943"/>
                    </a:lnTo>
                    <a:lnTo>
                      <a:pt x="492" y="1952"/>
                    </a:lnTo>
                    <a:lnTo>
                      <a:pt x="490" y="1994"/>
                    </a:lnTo>
                    <a:lnTo>
                      <a:pt x="480" y="2105"/>
                    </a:lnTo>
                    <a:lnTo>
                      <a:pt x="490" y="2213"/>
                    </a:lnTo>
                    <a:lnTo>
                      <a:pt x="499" y="2237"/>
                    </a:lnTo>
                    <a:lnTo>
                      <a:pt x="505" y="2280"/>
                    </a:lnTo>
                    <a:lnTo>
                      <a:pt x="536" y="2335"/>
                    </a:lnTo>
                    <a:lnTo>
                      <a:pt x="557" y="2403"/>
                    </a:lnTo>
                    <a:lnTo>
                      <a:pt x="563" y="2430"/>
                    </a:lnTo>
                    <a:lnTo>
                      <a:pt x="560" y="2485"/>
                    </a:lnTo>
                    <a:lnTo>
                      <a:pt x="548" y="2498"/>
                    </a:lnTo>
                    <a:lnTo>
                      <a:pt x="515" y="2501"/>
                    </a:lnTo>
                    <a:lnTo>
                      <a:pt x="508" y="2506"/>
                    </a:lnTo>
                    <a:lnTo>
                      <a:pt x="508" y="2516"/>
                    </a:lnTo>
                    <a:lnTo>
                      <a:pt x="478" y="2537"/>
                    </a:lnTo>
                    <a:lnTo>
                      <a:pt x="397" y="2535"/>
                    </a:lnTo>
                    <a:lnTo>
                      <a:pt x="364" y="2522"/>
                    </a:lnTo>
                    <a:lnTo>
                      <a:pt x="247" y="2518"/>
                    </a:lnTo>
                    <a:lnTo>
                      <a:pt x="174" y="2516"/>
                    </a:lnTo>
                    <a:lnTo>
                      <a:pt x="158" y="2506"/>
                    </a:lnTo>
                    <a:lnTo>
                      <a:pt x="122" y="2506"/>
                    </a:lnTo>
                    <a:lnTo>
                      <a:pt x="106" y="2498"/>
                    </a:lnTo>
                    <a:lnTo>
                      <a:pt x="91" y="2477"/>
                    </a:lnTo>
                    <a:lnTo>
                      <a:pt x="94" y="2415"/>
                    </a:lnTo>
                    <a:lnTo>
                      <a:pt x="104" y="2375"/>
                    </a:lnTo>
                    <a:lnTo>
                      <a:pt x="125" y="2335"/>
                    </a:lnTo>
                    <a:lnTo>
                      <a:pt x="143" y="2314"/>
                    </a:lnTo>
                    <a:lnTo>
                      <a:pt x="164" y="2252"/>
                    </a:lnTo>
                    <a:lnTo>
                      <a:pt x="158" y="2200"/>
                    </a:lnTo>
                    <a:lnTo>
                      <a:pt x="146" y="2151"/>
                    </a:lnTo>
                    <a:lnTo>
                      <a:pt x="134" y="2025"/>
                    </a:lnTo>
                    <a:lnTo>
                      <a:pt x="134" y="1899"/>
                    </a:lnTo>
                    <a:lnTo>
                      <a:pt x="131" y="1798"/>
                    </a:lnTo>
                    <a:lnTo>
                      <a:pt x="97" y="1718"/>
                    </a:lnTo>
                    <a:lnTo>
                      <a:pt x="79" y="1654"/>
                    </a:lnTo>
                    <a:lnTo>
                      <a:pt x="67" y="1611"/>
                    </a:lnTo>
                    <a:lnTo>
                      <a:pt x="54" y="1473"/>
                    </a:lnTo>
                    <a:lnTo>
                      <a:pt x="54" y="1402"/>
                    </a:lnTo>
                    <a:lnTo>
                      <a:pt x="44" y="1388"/>
                    </a:lnTo>
                    <a:lnTo>
                      <a:pt x="39" y="1345"/>
                    </a:lnTo>
                    <a:lnTo>
                      <a:pt x="17" y="1268"/>
                    </a:lnTo>
                    <a:lnTo>
                      <a:pt x="11" y="1227"/>
                    </a:lnTo>
                    <a:lnTo>
                      <a:pt x="0" y="1121"/>
                    </a:lnTo>
                    <a:lnTo>
                      <a:pt x="0" y="1010"/>
                    </a:lnTo>
                    <a:lnTo>
                      <a:pt x="30" y="908"/>
                    </a:lnTo>
                    <a:lnTo>
                      <a:pt x="94" y="730"/>
                    </a:lnTo>
                    <a:lnTo>
                      <a:pt x="134" y="654"/>
                    </a:lnTo>
                    <a:lnTo>
                      <a:pt x="168" y="592"/>
                    </a:lnTo>
                    <a:lnTo>
                      <a:pt x="201" y="541"/>
                    </a:lnTo>
                    <a:lnTo>
                      <a:pt x="290" y="439"/>
                    </a:lnTo>
                    <a:lnTo>
                      <a:pt x="358" y="381"/>
                    </a:lnTo>
                    <a:lnTo>
                      <a:pt x="437" y="332"/>
                    </a:lnTo>
                    <a:lnTo>
                      <a:pt x="563" y="286"/>
                    </a:lnTo>
                    <a:lnTo>
                      <a:pt x="750" y="188"/>
                    </a:lnTo>
                    <a:lnTo>
                      <a:pt x="895" y="136"/>
                    </a:lnTo>
                    <a:lnTo>
                      <a:pt x="1032" y="111"/>
                    </a:lnTo>
                    <a:lnTo>
                      <a:pt x="1124" y="99"/>
                    </a:lnTo>
                    <a:lnTo>
                      <a:pt x="1259" y="77"/>
                    </a:lnTo>
                    <a:lnTo>
                      <a:pt x="1409" y="31"/>
                    </a:lnTo>
                    <a:lnTo>
                      <a:pt x="1471" y="13"/>
                    </a:lnTo>
                    <a:lnTo>
                      <a:pt x="1560" y="0"/>
                    </a:lnTo>
                    <a:lnTo>
                      <a:pt x="1649" y="4"/>
                    </a:lnTo>
                    <a:lnTo>
                      <a:pt x="1651" y="7"/>
                    </a:lnTo>
                    <a:lnTo>
                      <a:pt x="165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821"/>
              <p:cNvSpPr>
                <a:spLocks/>
              </p:cNvSpPr>
              <p:nvPr/>
            </p:nvSpPr>
            <p:spPr bwMode="auto">
              <a:xfrm>
                <a:off x="3561" y="1234"/>
                <a:ext cx="84" cy="17"/>
              </a:xfrm>
              <a:custGeom>
                <a:avLst/>
                <a:gdLst/>
                <a:ahLst/>
                <a:cxnLst>
                  <a:cxn ang="0">
                    <a:pos x="307" y="9"/>
                  </a:cxn>
                  <a:cxn ang="0">
                    <a:pos x="334" y="7"/>
                  </a:cxn>
                  <a:cxn ang="0">
                    <a:pos x="405" y="7"/>
                  </a:cxn>
                  <a:cxn ang="0">
                    <a:pos x="421" y="25"/>
                  </a:cxn>
                  <a:cxn ang="0">
                    <a:pos x="417" y="50"/>
                  </a:cxn>
                  <a:cxn ang="0">
                    <a:pos x="396" y="62"/>
                  </a:cxn>
                  <a:cxn ang="0">
                    <a:pos x="338" y="55"/>
                  </a:cxn>
                  <a:cxn ang="0">
                    <a:pos x="303" y="40"/>
                  </a:cxn>
                  <a:cxn ang="0">
                    <a:pos x="254" y="28"/>
                  </a:cxn>
                  <a:cxn ang="0">
                    <a:pos x="171" y="31"/>
                  </a:cxn>
                  <a:cxn ang="0">
                    <a:pos x="107" y="46"/>
                  </a:cxn>
                  <a:cxn ang="0">
                    <a:pos x="25" y="85"/>
                  </a:cxn>
                  <a:cxn ang="0">
                    <a:pos x="6" y="85"/>
                  </a:cxn>
                  <a:cxn ang="0">
                    <a:pos x="0" y="79"/>
                  </a:cxn>
                  <a:cxn ang="0">
                    <a:pos x="18" y="62"/>
                  </a:cxn>
                  <a:cxn ang="0">
                    <a:pos x="117" y="13"/>
                  </a:cxn>
                  <a:cxn ang="0">
                    <a:pos x="181" y="0"/>
                  </a:cxn>
                  <a:cxn ang="0">
                    <a:pos x="295" y="3"/>
                  </a:cxn>
                  <a:cxn ang="0">
                    <a:pos x="307" y="9"/>
                  </a:cxn>
                  <a:cxn ang="0">
                    <a:pos x="307" y="9"/>
                  </a:cxn>
                </a:cxnLst>
                <a:rect l="0" t="0" r="r" b="b"/>
                <a:pathLst>
                  <a:path w="421" h="85">
                    <a:moveTo>
                      <a:pt x="307" y="9"/>
                    </a:moveTo>
                    <a:lnTo>
                      <a:pt x="334" y="7"/>
                    </a:lnTo>
                    <a:lnTo>
                      <a:pt x="405" y="7"/>
                    </a:lnTo>
                    <a:lnTo>
                      <a:pt x="421" y="25"/>
                    </a:lnTo>
                    <a:lnTo>
                      <a:pt x="417" y="50"/>
                    </a:lnTo>
                    <a:lnTo>
                      <a:pt x="396" y="62"/>
                    </a:lnTo>
                    <a:lnTo>
                      <a:pt x="338" y="55"/>
                    </a:lnTo>
                    <a:lnTo>
                      <a:pt x="303" y="40"/>
                    </a:lnTo>
                    <a:lnTo>
                      <a:pt x="254" y="28"/>
                    </a:lnTo>
                    <a:lnTo>
                      <a:pt x="171" y="31"/>
                    </a:lnTo>
                    <a:lnTo>
                      <a:pt x="107" y="46"/>
                    </a:lnTo>
                    <a:lnTo>
                      <a:pt x="25" y="85"/>
                    </a:lnTo>
                    <a:lnTo>
                      <a:pt x="6" y="85"/>
                    </a:lnTo>
                    <a:lnTo>
                      <a:pt x="0" y="79"/>
                    </a:lnTo>
                    <a:lnTo>
                      <a:pt x="18" y="62"/>
                    </a:lnTo>
                    <a:lnTo>
                      <a:pt x="117" y="13"/>
                    </a:lnTo>
                    <a:lnTo>
                      <a:pt x="181" y="0"/>
                    </a:lnTo>
                    <a:lnTo>
                      <a:pt x="295" y="3"/>
                    </a:lnTo>
                    <a:lnTo>
                      <a:pt x="307" y="9"/>
                    </a:lnTo>
                    <a:lnTo>
                      <a:pt x="307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822"/>
              <p:cNvSpPr>
                <a:spLocks/>
              </p:cNvSpPr>
              <p:nvPr/>
            </p:nvSpPr>
            <p:spPr bwMode="auto">
              <a:xfrm>
                <a:off x="3715" y="1266"/>
                <a:ext cx="16" cy="6"/>
              </a:xfrm>
              <a:custGeom>
                <a:avLst/>
                <a:gdLst/>
                <a:ahLst/>
                <a:cxnLst>
                  <a:cxn ang="0">
                    <a:pos x="80" y="9"/>
                  </a:cxn>
                  <a:cxn ang="0">
                    <a:pos x="58" y="21"/>
                  </a:cxn>
                  <a:cxn ang="0">
                    <a:pos x="33" y="25"/>
                  </a:cxn>
                  <a:cxn ang="0">
                    <a:pos x="24" y="31"/>
                  </a:cxn>
                  <a:cxn ang="0">
                    <a:pos x="6" y="31"/>
                  </a:cxn>
                  <a:cxn ang="0">
                    <a:pos x="0" y="25"/>
                  </a:cxn>
                  <a:cxn ang="0">
                    <a:pos x="0" y="15"/>
                  </a:cxn>
                  <a:cxn ang="0">
                    <a:pos x="15" y="3"/>
                  </a:cxn>
                  <a:cxn ang="0">
                    <a:pos x="27" y="0"/>
                  </a:cxn>
                  <a:cxn ang="0">
                    <a:pos x="73" y="3"/>
                  </a:cxn>
                  <a:cxn ang="0">
                    <a:pos x="80" y="9"/>
                  </a:cxn>
                  <a:cxn ang="0">
                    <a:pos x="80" y="9"/>
                  </a:cxn>
                </a:cxnLst>
                <a:rect l="0" t="0" r="r" b="b"/>
                <a:pathLst>
                  <a:path w="80" h="31">
                    <a:moveTo>
                      <a:pt x="80" y="9"/>
                    </a:moveTo>
                    <a:lnTo>
                      <a:pt x="58" y="21"/>
                    </a:lnTo>
                    <a:lnTo>
                      <a:pt x="33" y="25"/>
                    </a:lnTo>
                    <a:lnTo>
                      <a:pt x="24" y="31"/>
                    </a:lnTo>
                    <a:lnTo>
                      <a:pt x="6" y="31"/>
                    </a:lnTo>
                    <a:lnTo>
                      <a:pt x="0" y="25"/>
                    </a:lnTo>
                    <a:lnTo>
                      <a:pt x="0" y="15"/>
                    </a:lnTo>
                    <a:lnTo>
                      <a:pt x="15" y="3"/>
                    </a:lnTo>
                    <a:lnTo>
                      <a:pt x="27" y="0"/>
                    </a:lnTo>
                    <a:lnTo>
                      <a:pt x="73" y="3"/>
                    </a:lnTo>
                    <a:lnTo>
                      <a:pt x="80" y="9"/>
                    </a:lnTo>
                    <a:lnTo>
                      <a:pt x="8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823"/>
              <p:cNvSpPr>
                <a:spLocks/>
              </p:cNvSpPr>
              <p:nvPr/>
            </p:nvSpPr>
            <p:spPr bwMode="auto">
              <a:xfrm>
                <a:off x="3629" y="1270"/>
                <a:ext cx="18" cy="89"/>
              </a:xfrm>
              <a:custGeom>
                <a:avLst/>
                <a:gdLst/>
                <a:ahLst/>
                <a:cxnLst>
                  <a:cxn ang="0">
                    <a:pos x="89" y="12"/>
                  </a:cxn>
                  <a:cxn ang="0">
                    <a:pos x="86" y="33"/>
                  </a:cxn>
                  <a:cxn ang="0">
                    <a:pos x="62" y="77"/>
                  </a:cxn>
                  <a:cxn ang="0">
                    <a:pos x="46" y="132"/>
                  </a:cxn>
                  <a:cxn ang="0">
                    <a:pos x="40" y="144"/>
                  </a:cxn>
                  <a:cxn ang="0">
                    <a:pos x="56" y="260"/>
                  </a:cxn>
                  <a:cxn ang="0">
                    <a:pos x="65" y="295"/>
                  </a:cxn>
                  <a:cxn ang="0">
                    <a:pos x="65" y="427"/>
                  </a:cxn>
                  <a:cxn ang="0">
                    <a:pos x="58" y="439"/>
                  </a:cxn>
                  <a:cxn ang="0">
                    <a:pos x="56" y="442"/>
                  </a:cxn>
                  <a:cxn ang="0">
                    <a:pos x="50" y="435"/>
                  </a:cxn>
                  <a:cxn ang="0">
                    <a:pos x="50" y="365"/>
                  </a:cxn>
                  <a:cxn ang="0">
                    <a:pos x="31" y="286"/>
                  </a:cxn>
                  <a:cxn ang="0">
                    <a:pos x="19" y="252"/>
                  </a:cxn>
                  <a:cxn ang="0">
                    <a:pos x="15" y="227"/>
                  </a:cxn>
                  <a:cxn ang="0">
                    <a:pos x="7" y="202"/>
                  </a:cxn>
                  <a:cxn ang="0">
                    <a:pos x="0" y="138"/>
                  </a:cxn>
                  <a:cxn ang="0">
                    <a:pos x="13" y="83"/>
                  </a:cxn>
                  <a:cxn ang="0">
                    <a:pos x="34" y="33"/>
                  </a:cxn>
                  <a:cxn ang="0">
                    <a:pos x="62" y="0"/>
                  </a:cxn>
                  <a:cxn ang="0">
                    <a:pos x="83" y="4"/>
                  </a:cxn>
                  <a:cxn ang="0">
                    <a:pos x="89" y="12"/>
                  </a:cxn>
                  <a:cxn ang="0">
                    <a:pos x="89" y="12"/>
                  </a:cxn>
                </a:cxnLst>
                <a:rect l="0" t="0" r="r" b="b"/>
                <a:pathLst>
                  <a:path w="89" h="442">
                    <a:moveTo>
                      <a:pt x="89" y="12"/>
                    </a:moveTo>
                    <a:lnTo>
                      <a:pt x="86" y="33"/>
                    </a:lnTo>
                    <a:lnTo>
                      <a:pt x="62" y="77"/>
                    </a:lnTo>
                    <a:lnTo>
                      <a:pt x="46" y="132"/>
                    </a:lnTo>
                    <a:lnTo>
                      <a:pt x="40" y="144"/>
                    </a:lnTo>
                    <a:lnTo>
                      <a:pt x="56" y="260"/>
                    </a:lnTo>
                    <a:lnTo>
                      <a:pt x="65" y="295"/>
                    </a:lnTo>
                    <a:lnTo>
                      <a:pt x="65" y="427"/>
                    </a:lnTo>
                    <a:lnTo>
                      <a:pt x="58" y="439"/>
                    </a:lnTo>
                    <a:lnTo>
                      <a:pt x="56" y="442"/>
                    </a:lnTo>
                    <a:lnTo>
                      <a:pt x="50" y="435"/>
                    </a:lnTo>
                    <a:lnTo>
                      <a:pt x="50" y="365"/>
                    </a:lnTo>
                    <a:lnTo>
                      <a:pt x="31" y="286"/>
                    </a:lnTo>
                    <a:lnTo>
                      <a:pt x="19" y="252"/>
                    </a:lnTo>
                    <a:lnTo>
                      <a:pt x="15" y="227"/>
                    </a:lnTo>
                    <a:lnTo>
                      <a:pt x="7" y="202"/>
                    </a:lnTo>
                    <a:lnTo>
                      <a:pt x="0" y="138"/>
                    </a:lnTo>
                    <a:lnTo>
                      <a:pt x="13" y="83"/>
                    </a:lnTo>
                    <a:lnTo>
                      <a:pt x="34" y="33"/>
                    </a:lnTo>
                    <a:lnTo>
                      <a:pt x="62" y="0"/>
                    </a:lnTo>
                    <a:lnTo>
                      <a:pt x="83" y="4"/>
                    </a:lnTo>
                    <a:lnTo>
                      <a:pt x="89" y="12"/>
                    </a:lnTo>
                    <a:lnTo>
                      <a:pt x="89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824"/>
              <p:cNvSpPr>
                <a:spLocks/>
              </p:cNvSpPr>
              <p:nvPr/>
            </p:nvSpPr>
            <p:spPr bwMode="auto">
              <a:xfrm>
                <a:off x="3714" y="1291"/>
                <a:ext cx="21" cy="13"/>
              </a:xfrm>
              <a:custGeom>
                <a:avLst/>
                <a:gdLst/>
                <a:ahLst/>
                <a:cxnLst>
                  <a:cxn ang="0">
                    <a:pos x="107" y="28"/>
                  </a:cxn>
                  <a:cxn ang="0">
                    <a:pos x="107" y="55"/>
                  </a:cxn>
                  <a:cxn ang="0">
                    <a:pos x="95" y="65"/>
                  </a:cxn>
                  <a:cxn ang="0">
                    <a:pos x="21" y="59"/>
                  </a:cxn>
                  <a:cxn ang="0">
                    <a:pos x="0" y="37"/>
                  </a:cxn>
                  <a:cxn ang="0">
                    <a:pos x="2" y="7"/>
                  </a:cxn>
                  <a:cxn ang="0">
                    <a:pos x="21" y="0"/>
                  </a:cxn>
                  <a:cxn ang="0">
                    <a:pos x="88" y="7"/>
                  </a:cxn>
                  <a:cxn ang="0">
                    <a:pos x="107" y="28"/>
                  </a:cxn>
                  <a:cxn ang="0">
                    <a:pos x="107" y="28"/>
                  </a:cxn>
                </a:cxnLst>
                <a:rect l="0" t="0" r="r" b="b"/>
                <a:pathLst>
                  <a:path w="107" h="65">
                    <a:moveTo>
                      <a:pt x="107" y="28"/>
                    </a:moveTo>
                    <a:lnTo>
                      <a:pt x="107" y="55"/>
                    </a:lnTo>
                    <a:lnTo>
                      <a:pt x="95" y="65"/>
                    </a:lnTo>
                    <a:lnTo>
                      <a:pt x="21" y="59"/>
                    </a:lnTo>
                    <a:lnTo>
                      <a:pt x="0" y="37"/>
                    </a:lnTo>
                    <a:lnTo>
                      <a:pt x="2" y="7"/>
                    </a:lnTo>
                    <a:lnTo>
                      <a:pt x="21" y="0"/>
                    </a:lnTo>
                    <a:lnTo>
                      <a:pt x="88" y="7"/>
                    </a:lnTo>
                    <a:lnTo>
                      <a:pt x="107" y="28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825"/>
              <p:cNvSpPr>
                <a:spLocks/>
              </p:cNvSpPr>
              <p:nvPr/>
            </p:nvSpPr>
            <p:spPr bwMode="auto">
              <a:xfrm>
                <a:off x="3741" y="1300"/>
                <a:ext cx="11" cy="14"/>
              </a:xfrm>
              <a:custGeom>
                <a:avLst/>
                <a:gdLst/>
                <a:ahLst/>
                <a:cxnLst>
                  <a:cxn ang="0">
                    <a:pos x="56" y="5"/>
                  </a:cxn>
                  <a:cxn ang="0">
                    <a:pos x="52" y="27"/>
                  </a:cxn>
                  <a:cxn ang="0">
                    <a:pos x="31" y="58"/>
                  </a:cxn>
                  <a:cxn ang="0">
                    <a:pos x="16" y="70"/>
                  </a:cxn>
                  <a:cxn ang="0">
                    <a:pos x="6" y="70"/>
                  </a:cxn>
                  <a:cxn ang="0">
                    <a:pos x="0" y="61"/>
                  </a:cxn>
                  <a:cxn ang="0">
                    <a:pos x="29" y="11"/>
                  </a:cxn>
                  <a:cxn ang="0">
                    <a:pos x="40" y="0"/>
                  </a:cxn>
                  <a:cxn ang="0">
                    <a:pos x="50" y="0"/>
                  </a:cxn>
                  <a:cxn ang="0">
                    <a:pos x="56" y="5"/>
                  </a:cxn>
                  <a:cxn ang="0">
                    <a:pos x="56" y="5"/>
                  </a:cxn>
                </a:cxnLst>
                <a:rect l="0" t="0" r="r" b="b"/>
                <a:pathLst>
                  <a:path w="56" h="70">
                    <a:moveTo>
                      <a:pt x="56" y="5"/>
                    </a:moveTo>
                    <a:lnTo>
                      <a:pt x="52" y="27"/>
                    </a:lnTo>
                    <a:lnTo>
                      <a:pt x="31" y="58"/>
                    </a:lnTo>
                    <a:lnTo>
                      <a:pt x="16" y="70"/>
                    </a:lnTo>
                    <a:lnTo>
                      <a:pt x="6" y="70"/>
                    </a:lnTo>
                    <a:lnTo>
                      <a:pt x="0" y="61"/>
                    </a:lnTo>
                    <a:lnTo>
                      <a:pt x="29" y="11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826"/>
              <p:cNvSpPr>
                <a:spLocks/>
              </p:cNvSpPr>
              <p:nvPr/>
            </p:nvSpPr>
            <p:spPr bwMode="auto">
              <a:xfrm>
                <a:off x="3701" y="1301"/>
                <a:ext cx="28" cy="26"/>
              </a:xfrm>
              <a:custGeom>
                <a:avLst/>
                <a:gdLst/>
                <a:ahLst/>
                <a:cxnLst>
                  <a:cxn ang="0">
                    <a:pos x="46" y="30"/>
                  </a:cxn>
                  <a:cxn ang="0">
                    <a:pos x="55" y="51"/>
                  </a:cxn>
                  <a:cxn ang="0">
                    <a:pos x="95" y="88"/>
                  </a:cxn>
                  <a:cxn ang="0">
                    <a:pos x="126" y="97"/>
                  </a:cxn>
                  <a:cxn ang="0">
                    <a:pos x="136" y="107"/>
                  </a:cxn>
                  <a:cxn ang="0">
                    <a:pos x="136" y="115"/>
                  </a:cxn>
                  <a:cxn ang="0">
                    <a:pos x="117" y="132"/>
                  </a:cxn>
                  <a:cxn ang="0">
                    <a:pos x="70" y="132"/>
                  </a:cxn>
                  <a:cxn ang="0">
                    <a:pos x="49" y="119"/>
                  </a:cxn>
                  <a:cxn ang="0">
                    <a:pos x="22" y="82"/>
                  </a:cxn>
                  <a:cxn ang="0">
                    <a:pos x="0" y="33"/>
                  </a:cxn>
                  <a:cxn ang="0">
                    <a:pos x="0" y="8"/>
                  </a:cxn>
                  <a:cxn ang="0">
                    <a:pos x="10" y="0"/>
                  </a:cxn>
                  <a:cxn ang="0">
                    <a:pos x="25" y="2"/>
                  </a:cxn>
                  <a:cxn ang="0">
                    <a:pos x="46" y="30"/>
                  </a:cxn>
                  <a:cxn ang="0">
                    <a:pos x="46" y="30"/>
                  </a:cxn>
                </a:cxnLst>
                <a:rect l="0" t="0" r="r" b="b"/>
                <a:pathLst>
                  <a:path w="136" h="132">
                    <a:moveTo>
                      <a:pt x="46" y="30"/>
                    </a:moveTo>
                    <a:lnTo>
                      <a:pt x="55" y="51"/>
                    </a:lnTo>
                    <a:lnTo>
                      <a:pt x="95" y="88"/>
                    </a:lnTo>
                    <a:lnTo>
                      <a:pt x="126" y="97"/>
                    </a:lnTo>
                    <a:lnTo>
                      <a:pt x="136" y="107"/>
                    </a:lnTo>
                    <a:lnTo>
                      <a:pt x="136" y="115"/>
                    </a:lnTo>
                    <a:lnTo>
                      <a:pt x="117" y="132"/>
                    </a:lnTo>
                    <a:lnTo>
                      <a:pt x="70" y="132"/>
                    </a:lnTo>
                    <a:lnTo>
                      <a:pt x="49" y="119"/>
                    </a:lnTo>
                    <a:lnTo>
                      <a:pt x="22" y="82"/>
                    </a:lnTo>
                    <a:lnTo>
                      <a:pt x="0" y="33"/>
                    </a:lnTo>
                    <a:lnTo>
                      <a:pt x="0" y="8"/>
                    </a:lnTo>
                    <a:lnTo>
                      <a:pt x="10" y="0"/>
                    </a:lnTo>
                    <a:lnTo>
                      <a:pt x="25" y="2"/>
                    </a:lnTo>
                    <a:lnTo>
                      <a:pt x="46" y="30"/>
                    </a:lnTo>
                    <a:lnTo>
                      <a:pt x="46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827"/>
              <p:cNvSpPr>
                <a:spLocks/>
              </p:cNvSpPr>
              <p:nvPr/>
            </p:nvSpPr>
            <p:spPr bwMode="auto">
              <a:xfrm>
                <a:off x="3755" y="1322"/>
                <a:ext cx="29" cy="15"/>
              </a:xfrm>
              <a:custGeom>
                <a:avLst/>
                <a:gdLst/>
                <a:ahLst/>
                <a:cxnLst>
                  <a:cxn ang="0">
                    <a:pos x="141" y="6"/>
                  </a:cxn>
                  <a:cxn ang="0">
                    <a:pos x="126" y="23"/>
                  </a:cxn>
                  <a:cxn ang="0">
                    <a:pos x="43" y="50"/>
                  </a:cxn>
                  <a:cxn ang="0">
                    <a:pos x="15" y="72"/>
                  </a:cxn>
                  <a:cxn ang="0">
                    <a:pos x="9" y="72"/>
                  </a:cxn>
                  <a:cxn ang="0">
                    <a:pos x="0" y="59"/>
                  </a:cxn>
                  <a:cxn ang="0">
                    <a:pos x="0" y="50"/>
                  </a:cxn>
                  <a:cxn ang="0">
                    <a:pos x="31" y="26"/>
                  </a:cxn>
                  <a:cxn ang="0">
                    <a:pos x="114" y="0"/>
                  </a:cxn>
                  <a:cxn ang="0">
                    <a:pos x="135" y="0"/>
                  </a:cxn>
                  <a:cxn ang="0">
                    <a:pos x="141" y="6"/>
                  </a:cxn>
                  <a:cxn ang="0">
                    <a:pos x="141" y="6"/>
                  </a:cxn>
                </a:cxnLst>
                <a:rect l="0" t="0" r="r" b="b"/>
                <a:pathLst>
                  <a:path w="141" h="72">
                    <a:moveTo>
                      <a:pt x="141" y="6"/>
                    </a:moveTo>
                    <a:lnTo>
                      <a:pt x="126" y="23"/>
                    </a:lnTo>
                    <a:lnTo>
                      <a:pt x="43" y="50"/>
                    </a:lnTo>
                    <a:lnTo>
                      <a:pt x="15" y="72"/>
                    </a:lnTo>
                    <a:lnTo>
                      <a:pt x="9" y="72"/>
                    </a:lnTo>
                    <a:lnTo>
                      <a:pt x="0" y="59"/>
                    </a:lnTo>
                    <a:lnTo>
                      <a:pt x="0" y="50"/>
                    </a:lnTo>
                    <a:lnTo>
                      <a:pt x="31" y="26"/>
                    </a:lnTo>
                    <a:lnTo>
                      <a:pt x="114" y="0"/>
                    </a:lnTo>
                    <a:lnTo>
                      <a:pt x="135" y="0"/>
                    </a:lnTo>
                    <a:lnTo>
                      <a:pt x="141" y="6"/>
                    </a:lnTo>
                    <a:lnTo>
                      <a:pt x="141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828"/>
              <p:cNvSpPr>
                <a:spLocks/>
              </p:cNvSpPr>
              <p:nvPr/>
            </p:nvSpPr>
            <p:spPr bwMode="auto">
              <a:xfrm>
                <a:off x="3766" y="1343"/>
                <a:ext cx="19" cy="10"/>
              </a:xfrm>
              <a:custGeom>
                <a:avLst/>
                <a:gdLst/>
                <a:ahLst/>
                <a:cxnLst>
                  <a:cxn ang="0">
                    <a:pos x="95" y="12"/>
                  </a:cxn>
                  <a:cxn ang="0">
                    <a:pos x="16" y="46"/>
                  </a:cxn>
                  <a:cxn ang="0">
                    <a:pos x="6" y="43"/>
                  </a:cxn>
                  <a:cxn ang="0">
                    <a:pos x="0" y="33"/>
                  </a:cxn>
                  <a:cxn ang="0">
                    <a:pos x="0" y="25"/>
                  </a:cxn>
                  <a:cxn ang="0">
                    <a:pos x="27" y="9"/>
                  </a:cxn>
                  <a:cxn ang="0">
                    <a:pos x="64" y="0"/>
                  </a:cxn>
                  <a:cxn ang="0">
                    <a:pos x="95" y="4"/>
                  </a:cxn>
                  <a:cxn ang="0">
                    <a:pos x="95" y="12"/>
                  </a:cxn>
                  <a:cxn ang="0">
                    <a:pos x="95" y="12"/>
                  </a:cxn>
                </a:cxnLst>
                <a:rect l="0" t="0" r="r" b="b"/>
                <a:pathLst>
                  <a:path w="95" h="46">
                    <a:moveTo>
                      <a:pt x="95" y="12"/>
                    </a:moveTo>
                    <a:lnTo>
                      <a:pt x="16" y="46"/>
                    </a:lnTo>
                    <a:lnTo>
                      <a:pt x="6" y="43"/>
                    </a:lnTo>
                    <a:lnTo>
                      <a:pt x="0" y="33"/>
                    </a:lnTo>
                    <a:lnTo>
                      <a:pt x="0" y="25"/>
                    </a:lnTo>
                    <a:lnTo>
                      <a:pt x="27" y="9"/>
                    </a:lnTo>
                    <a:lnTo>
                      <a:pt x="64" y="0"/>
                    </a:lnTo>
                    <a:lnTo>
                      <a:pt x="95" y="4"/>
                    </a:lnTo>
                    <a:lnTo>
                      <a:pt x="95" y="12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829"/>
              <p:cNvSpPr>
                <a:spLocks/>
              </p:cNvSpPr>
              <p:nvPr/>
            </p:nvSpPr>
            <p:spPr bwMode="auto">
              <a:xfrm>
                <a:off x="3698" y="1349"/>
                <a:ext cx="15" cy="40"/>
              </a:xfrm>
              <a:custGeom>
                <a:avLst/>
                <a:gdLst/>
                <a:ahLst/>
                <a:cxnLst>
                  <a:cxn ang="0">
                    <a:pos x="71" y="31"/>
                  </a:cxn>
                  <a:cxn ang="0">
                    <a:pos x="77" y="62"/>
                  </a:cxn>
                  <a:cxn ang="0">
                    <a:pos x="65" y="90"/>
                  </a:cxn>
                  <a:cxn ang="0">
                    <a:pos x="60" y="96"/>
                  </a:cxn>
                  <a:cxn ang="0">
                    <a:pos x="65" y="173"/>
                  </a:cxn>
                  <a:cxn ang="0">
                    <a:pos x="60" y="191"/>
                  </a:cxn>
                  <a:cxn ang="0">
                    <a:pos x="47" y="200"/>
                  </a:cxn>
                  <a:cxn ang="0">
                    <a:pos x="23" y="194"/>
                  </a:cxn>
                  <a:cxn ang="0">
                    <a:pos x="13" y="173"/>
                  </a:cxn>
                  <a:cxn ang="0">
                    <a:pos x="10" y="138"/>
                  </a:cxn>
                  <a:cxn ang="0">
                    <a:pos x="0" y="105"/>
                  </a:cxn>
                  <a:cxn ang="0">
                    <a:pos x="4" y="43"/>
                  </a:cxn>
                  <a:cxn ang="0">
                    <a:pos x="34" y="0"/>
                  </a:cxn>
                  <a:cxn ang="0">
                    <a:pos x="56" y="6"/>
                  </a:cxn>
                  <a:cxn ang="0">
                    <a:pos x="71" y="31"/>
                  </a:cxn>
                  <a:cxn ang="0">
                    <a:pos x="71" y="31"/>
                  </a:cxn>
                </a:cxnLst>
                <a:rect l="0" t="0" r="r" b="b"/>
                <a:pathLst>
                  <a:path w="77" h="200">
                    <a:moveTo>
                      <a:pt x="71" y="31"/>
                    </a:moveTo>
                    <a:lnTo>
                      <a:pt x="77" y="62"/>
                    </a:lnTo>
                    <a:lnTo>
                      <a:pt x="65" y="90"/>
                    </a:lnTo>
                    <a:lnTo>
                      <a:pt x="60" y="96"/>
                    </a:lnTo>
                    <a:lnTo>
                      <a:pt x="65" y="173"/>
                    </a:lnTo>
                    <a:lnTo>
                      <a:pt x="60" y="191"/>
                    </a:lnTo>
                    <a:lnTo>
                      <a:pt x="47" y="200"/>
                    </a:lnTo>
                    <a:lnTo>
                      <a:pt x="23" y="194"/>
                    </a:lnTo>
                    <a:lnTo>
                      <a:pt x="13" y="173"/>
                    </a:lnTo>
                    <a:lnTo>
                      <a:pt x="10" y="138"/>
                    </a:lnTo>
                    <a:lnTo>
                      <a:pt x="0" y="105"/>
                    </a:lnTo>
                    <a:lnTo>
                      <a:pt x="4" y="43"/>
                    </a:lnTo>
                    <a:lnTo>
                      <a:pt x="34" y="0"/>
                    </a:lnTo>
                    <a:lnTo>
                      <a:pt x="56" y="6"/>
                    </a:lnTo>
                    <a:lnTo>
                      <a:pt x="71" y="31"/>
                    </a:lnTo>
                    <a:lnTo>
                      <a:pt x="7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830"/>
              <p:cNvSpPr>
                <a:spLocks/>
              </p:cNvSpPr>
              <p:nvPr/>
            </p:nvSpPr>
            <p:spPr bwMode="auto">
              <a:xfrm>
                <a:off x="3592" y="1366"/>
                <a:ext cx="48" cy="24"/>
              </a:xfrm>
              <a:custGeom>
                <a:avLst/>
                <a:gdLst/>
                <a:ahLst/>
                <a:cxnLst>
                  <a:cxn ang="0">
                    <a:pos x="43" y="15"/>
                  </a:cxn>
                  <a:cxn ang="0">
                    <a:pos x="101" y="19"/>
                  </a:cxn>
                  <a:cxn ang="0">
                    <a:pos x="125" y="33"/>
                  </a:cxn>
                  <a:cxn ang="0">
                    <a:pos x="159" y="67"/>
                  </a:cxn>
                  <a:cxn ang="0">
                    <a:pos x="187" y="54"/>
                  </a:cxn>
                  <a:cxn ang="0">
                    <a:pos x="211" y="24"/>
                  </a:cxn>
                  <a:cxn ang="0">
                    <a:pos x="214" y="15"/>
                  </a:cxn>
                  <a:cxn ang="0">
                    <a:pos x="233" y="19"/>
                  </a:cxn>
                  <a:cxn ang="0">
                    <a:pos x="239" y="27"/>
                  </a:cxn>
                  <a:cxn ang="0">
                    <a:pos x="235" y="79"/>
                  </a:cxn>
                  <a:cxn ang="0">
                    <a:pos x="217" y="107"/>
                  </a:cxn>
                  <a:cxn ang="0">
                    <a:pos x="196" y="122"/>
                  </a:cxn>
                  <a:cxn ang="0">
                    <a:pos x="153" y="122"/>
                  </a:cxn>
                  <a:cxn ang="0">
                    <a:pos x="116" y="91"/>
                  </a:cxn>
                  <a:cxn ang="0">
                    <a:pos x="85" y="61"/>
                  </a:cxn>
                  <a:cxn ang="0">
                    <a:pos x="39" y="61"/>
                  </a:cxn>
                  <a:cxn ang="0">
                    <a:pos x="14" y="42"/>
                  </a:cxn>
                  <a:cxn ang="0">
                    <a:pos x="0" y="24"/>
                  </a:cxn>
                  <a:cxn ang="0">
                    <a:pos x="3" y="9"/>
                  </a:cxn>
                  <a:cxn ang="0">
                    <a:pos x="14" y="0"/>
                  </a:cxn>
                  <a:cxn ang="0">
                    <a:pos x="27" y="3"/>
                  </a:cxn>
                  <a:cxn ang="0">
                    <a:pos x="43" y="15"/>
                  </a:cxn>
                  <a:cxn ang="0">
                    <a:pos x="43" y="15"/>
                  </a:cxn>
                </a:cxnLst>
                <a:rect l="0" t="0" r="r" b="b"/>
                <a:pathLst>
                  <a:path w="239" h="122">
                    <a:moveTo>
                      <a:pt x="43" y="15"/>
                    </a:moveTo>
                    <a:lnTo>
                      <a:pt x="101" y="19"/>
                    </a:lnTo>
                    <a:lnTo>
                      <a:pt x="125" y="33"/>
                    </a:lnTo>
                    <a:lnTo>
                      <a:pt x="159" y="67"/>
                    </a:lnTo>
                    <a:lnTo>
                      <a:pt x="187" y="54"/>
                    </a:lnTo>
                    <a:lnTo>
                      <a:pt x="211" y="24"/>
                    </a:lnTo>
                    <a:lnTo>
                      <a:pt x="214" y="15"/>
                    </a:lnTo>
                    <a:lnTo>
                      <a:pt x="233" y="19"/>
                    </a:lnTo>
                    <a:lnTo>
                      <a:pt x="239" y="27"/>
                    </a:lnTo>
                    <a:lnTo>
                      <a:pt x="235" y="79"/>
                    </a:lnTo>
                    <a:lnTo>
                      <a:pt x="217" y="107"/>
                    </a:lnTo>
                    <a:lnTo>
                      <a:pt x="196" y="122"/>
                    </a:lnTo>
                    <a:lnTo>
                      <a:pt x="153" y="122"/>
                    </a:lnTo>
                    <a:lnTo>
                      <a:pt x="116" y="91"/>
                    </a:lnTo>
                    <a:lnTo>
                      <a:pt x="85" y="61"/>
                    </a:lnTo>
                    <a:lnTo>
                      <a:pt x="39" y="61"/>
                    </a:lnTo>
                    <a:lnTo>
                      <a:pt x="14" y="42"/>
                    </a:lnTo>
                    <a:lnTo>
                      <a:pt x="0" y="24"/>
                    </a:lnTo>
                    <a:lnTo>
                      <a:pt x="3" y="9"/>
                    </a:lnTo>
                    <a:lnTo>
                      <a:pt x="14" y="0"/>
                    </a:lnTo>
                    <a:lnTo>
                      <a:pt x="27" y="3"/>
                    </a:lnTo>
                    <a:lnTo>
                      <a:pt x="43" y="15"/>
                    </a:ln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831"/>
              <p:cNvSpPr>
                <a:spLocks/>
              </p:cNvSpPr>
              <p:nvPr/>
            </p:nvSpPr>
            <p:spPr bwMode="auto">
              <a:xfrm>
                <a:off x="3649" y="1366"/>
                <a:ext cx="171" cy="260"/>
              </a:xfrm>
              <a:custGeom>
                <a:avLst/>
                <a:gdLst/>
                <a:ahLst/>
                <a:cxnLst>
                  <a:cxn ang="0">
                    <a:pos x="30" y="27"/>
                  </a:cxn>
                  <a:cxn ang="0">
                    <a:pos x="119" y="120"/>
                  </a:cxn>
                  <a:cxn ang="0">
                    <a:pos x="257" y="207"/>
                  </a:cxn>
                  <a:cxn ang="0">
                    <a:pos x="303" y="246"/>
                  </a:cxn>
                  <a:cxn ang="0">
                    <a:pos x="386" y="380"/>
                  </a:cxn>
                  <a:cxn ang="0">
                    <a:pos x="413" y="390"/>
                  </a:cxn>
                  <a:cxn ang="0">
                    <a:pos x="413" y="349"/>
                  </a:cxn>
                  <a:cxn ang="0">
                    <a:pos x="423" y="324"/>
                  </a:cxn>
                  <a:cxn ang="0">
                    <a:pos x="508" y="395"/>
                  </a:cxn>
                  <a:cxn ang="0">
                    <a:pos x="598" y="477"/>
                  </a:cxn>
                  <a:cxn ang="0">
                    <a:pos x="747" y="564"/>
                  </a:cxn>
                  <a:cxn ang="0">
                    <a:pos x="793" y="574"/>
                  </a:cxn>
                  <a:cxn ang="0">
                    <a:pos x="784" y="545"/>
                  </a:cxn>
                  <a:cxn ang="0">
                    <a:pos x="757" y="527"/>
                  </a:cxn>
                  <a:cxn ang="0">
                    <a:pos x="791" y="508"/>
                  </a:cxn>
                  <a:cxn ang="0">
                    <a:pos x="846" y="551"/>
                  </a:cxn>
                  <a:cxn ang="0">
                    <a:pos x="849" y="594"/>
                  </a:cxn>
                  <a:cxn ang="0">
                    <a:pos x="799" y="623"/>
                  </a:cxn>
                  <a:cxn ang="0">
                    <a:pos x="751" y="611"/>
                  </a:cxn>
                  <a:cxn ang="0">
                    <a:pos x="733" y="615"/>
                  </a:cxn>
                  <a:cxn ang="0">
                    <a:pos x="747" y="689"/>
                  </a:cxn>
                  <a:cxn ang="0">
                    <a:pos x="768" y="819"/>
                  </a:cxn>
                  <a:cxn ang="0">
                    <a:pos x="776" y="1021"/>
                  </a:cxn>
                  <a:cxn ang="0">
                    <a:pos x="754" y="1147"/>
                  </a:cxn>
                  <a:cxn ang="0">
                    <a:pos x="733" y="1214"/>
                  </a:cxn>
                  <a:cxn ang="0">
                    <a:pos x="668" y="1294"/>
                  </a:cxn>
                  <a:cxn ang="0">
                    <a:pos x="598" y="1300"/>
                  </a:cxn>
                  <a:cxn ang="0">
                    <a:pos x="533" y="1248"/>
                  </a:cxn>
                  <a:cxn ang="0">
                    <a:pos x="526" y="1193"/>
                  </a:cxn>
                  <a:cxn ang="0">
                    <a:pos x="496" y="1149"/>
                  </a:cxn>
                  <a:cxn ang="0">
                    <a:pos x="555" y="1137"/>
                  </a:cxn>
                  <a:cxn ang="0">
                    <a:pos x="588" y="1172"/>
                  </a:cxn>
                  <a:cxn ang="0">
                    <a:pos x="584" y="1221"/>
                  </a:cxn>
                  <a:cxn ang="0">
                    <a:pos x="594" y="1239"/>
                  </a:cxn>
                  <a:cxn ang="0">
                    <a:pos x="668" y="1196"/>
                  </a:cxn>
                  <a:cxn ang="0">
                    <a:pos x="696" y="1122"/>
                  </a:cxn>
                  <a:cxn ang="0">
                    <a:pos x="714" y="1003"/>
                  </a:cxn>
                  <a:cxn ang="0">
                    <a:pos x="702" y="831"/>
                  </a:cxn>
                  <a:cxn ang="0">
                    <a:pos x="679" y="671"/>
                  </a:cxn>
                  <a:cxn ang="0">
                    <a:pos x="661" y="607"/>
                  </a:cxn>
                  <a:cxn ang="0">
                    <a:pos x="584" y="570"/>
                  </a:cxn>
                  <a:cxn ang="0">
                    <a:pos x="462" y="460"/>
                  </a:cxn>
                  <a:cxn ang="0">
                    <a:pos x="435" y="475"/>
                  </a:cxn>
                  <a:cxn ang="0">
                    <a:pos x="377" y="460"/>
                  </a:cxn>
                  <a:cxn ang="0">
                    <a:pos x="315" y="353"/>
                  </a:cxn>
                  <a:cxn ang="0">
                    <a:pos x="208" y="248"/>
                  </a:cxn>
                  <a:cxn ang="0">
                    <a:pos x="171" y="217"/>
                  </a:cxn>
                  <a:cxn ang="0">
                    <a:pos x="98" y="172"/>
                  </a:cxn>
                  <a:cxn ang="0">
                    <a:pos x="0" y="42"/>
                  </a:cxn>
                  <a:cxn ang="0">
                    <a:pos x="12" y="0"/>
                  </a:cxn>
                  <a:cxn ang="0">
                    <a:pos x="27" y="9"/>
                  </a:cxn>
                </a:cxnLst>
                <a:rect l="0" t="0" r="r" b="b"/>
                <a:pathLst>
                  <a:path w="852" h="1300">
                    <a:moveTo>
                      <a:pt x="27" y="9"/>
                    </a:moveTo>
                    <a:lnTo>
                      <a:pt x="30" y="27"/>
                    </a:lnTo>
                    <a:lnTo>
                      <a:pt x="58" y="64"/>
                    </a:lnTo>
                    <a:lnTo>
                      <a:pt x="119" y="120"/>
                    </a:lnTo>
                    <a:lnTo>
                      <a:pt x="223" y="174"/>
                    </a:lnTo>
                    <a:lnTo>
                      <a:pt x="257" y="207"/>
                    </a:lnTo>
                    <a:lnTo>
                      <a:pt x="278" y="229"/>
                    </a:lnTo>
                    <a:lnTo>
                      <a:pt x="303" y="246"/>
                    </a:lnTo>
                    <a:lnTo>
                      <a:pt x="349" y="300"/>
                    </a:lnTo>
                    <a:lnTo>
                      <a:pt x="386" y="380"/>
                    </a:lnTo>
                    <a:lnTo>
                      <a:pt x="401" y="392"/>
                    </a:lnTo>
                    <a:lnTo>
                      <a:pt x="413" y="390"/>
                    </a:lnTo>
                    <a:lnTo>
                      <a:pt x="425" y="374"/>
                    </a:lnTo>
                    <a:lnTo>
                      <a:pt x="413" y="349"/>
                    </a:lnTo>
                    <a:lnTo>
                      <a:pt x="413" y="334"/>
                    </a:lnTo>
                    <a:lnTo>
                      <a:pt x="423" y="324"/>
                    </a:lnTo>
                    <a:lnTo>
                      <a:pt x="438" y="328"/>
                    </a:lnTo>
                    <a:lnTo>
                      <a:pt x="508" y="395"/>
                    </a:lnTo>
                    <a:lnTo>
                      <a:pt x="524" y="417"/>
                    </a:lnTo>
                    <a:lnTo>
                      <a:pt x="598" y="477"/>
                    </a:lnTo>
                    <a:lnTo>
                      <a:pt x="708" y="545"/>
                    </a:lnTo>
                    <a:lnTo>
                      <a:pt x="747" y="564"/>
                    </a:lnTo>
                    <a:lnTo>
                      <a:pt x="784" y="574"/>
                    </a:lnTo>
                    <a:lnTo>
                      <a:pt x="793" y="574"/>
                    </a:lnTo>
                    <a:lnTo>
                      <a:pt x="803" y="564"/>
                    </a:lnTo>
                    <a:lnTo>
                      <a:pt x="784" y="545"/>
                    </a:lnTo>
                    <a:lnTo>
                      <a:pt x="768" y="539"/>
                    </a:lnTo>
                    <a:lnTo>
                      <a:pt x="757" y="527"/>
                    </a:lnTo>
                    <a:lnTo>
                      <a:pt x="760" y="508"/>
                    </a:lnTo>
                    <a:lnTo>
                      <a:pt x="791" y="508"/>
                    </a:lnTo>
                    <a:lnTo>
                      <a:pt x="834" y="537"/>
                    </a:lnTo>
                    <a:lnTo>
                      <a:pt x="846" y="551"/>
                    </a:lnTo>
                    <a:lnTo>
                      <a:pt x="852" y="574"/>
                    </a:lnTo>
                    <a:lnTo>
                      <a:pt x="849" y="594"/>
                    </a:lnTo>
                    <a:lnTo>
                      <a:pt x="840" y="611"/>
                    </a:lnTo>
                    <a:lnTo>
                      <a:pt x="799" y="623"/>
                    </a:lnTo>
                    <a:lnTo>
                      <a:pt x="766" y="619"/>
                    </a:lnTo>
                    <a:lnTo>
                      <a:pt x="751" y="611"/>
                    </a:lnTo>
                    <a:lnTo>
                      <a:pt x="739" y="611"/>
                    </a:lnTo>
                    <a:lnTo>
                      <a:pt x="733" y="615"/>
                    </a:lnTo>
                    <a:lnTo>
                      <a:pt x="745" y="665"/>
                    </a:lnTo>
                    <a:lnTo>
                      <a:pt x="747" y="689"/>
                    </a:lnTo>
                    <a:lnTo>
                      <a:pt x="760" y="772"/>
                    </a:lnTo>
                    <a:lnTo>
                      <a:pt x="768" y="819"/>
                    </a:lnTo>
                    <a:lnTo>
                      <a:pt x="778" y="969"/>
                    </a:lnTo>
                    <a:lnTo>
                      <a:pt x="776" y="1021"/>
                    </a:lnTo>
                    <a:lnTo>
                      <a:pt x="766" y="1104"/>
                    </a:lnTo>
                    <a:lnTo>
                      <a:pt x="754" y="1147"/>
                    </a:lnTo>
                    <a:lnTo>
                      <a:pt x="745" y="1193"/>
                    </a:lnTo>
                    <a:lnTo>
                      <a:pt x="733" y="1214"/>
                    </a:lnTo>
                    <a:lnTo>
                      <a:pt x="714" y="1254"/>
                    </a:lnTo>
                    <a:lnTo>
                      <a:pt x="668" y="1294"/>
                    </a:lnTo>
                    <a:lnTo>
                      <a:pt x="646" y="1300"/>
                    </a:lnTo>
                    <a:lnTo>
                      <a:pt x="598" y="1300"/>
                    </a:lnTo>
                    <a:lnTo>
                      <a:pt x="555" y="1275"/>
                    </a:lnTo>
                    <a:lnTo>
                      <a:pt x="533" y="1248"/>
                    </a:lnTo>
                    <a:lnTo>
                      <a:pt x="526" y="1209"/>
                    </a:lnTo>
                    <a:lnTo>
                      <a:pt x="526" y="1193"/>
                    </a:lnTo>
                    <a:lnTo>
                      <a:pt x="496" y="1174"/>
                    </a:lnTo>
                    <a:lnTo>
                      <a:pt x="496" y="1149"/>
                    </a:lnTo>
                    <a:lnTo>
                      <a:pt x="518" y="1135"/>
                    </a:lnTo>
                    <a:lnTo>
                      <a:pt x="555" y="1137"/>
                    </a:lnTo>
                    <a:lnTo>
                      <a:pt x="570" y="1147"/>
                    </a:lnTo>
                    <a:lnTo>
                      <a:pt x="588" y="1172"/>
                    </a:lnTo>
                    <a:lnTo>
                      <a:pt x="588" y="1214"/>
                    </a:lnTo>
                    <a:lnTo>
                      <a:pt x="584" y="1221"/>
                    </a:lnTo>
                    <a:lnTo>
                      <a:pt x="584" y="1230"/>
                    </a:lnTo>
                    <a:lnTo>
                      <a:pt x="594" y="1239"/>
                    </a:lnTo>
                    <a:lnTo>
                      <a:pt x="625" y="1239"/>
                    </a:lnTo>
                    <a:lnTo>
                      <a:pt x="668" y="1196"/>
                    </a:lnTo>
                    <a:lnTo>
                      <a:pt x="692" y="1141"/>
                    </a:lnTo>
                    <a:lnTo>
                      <a:pt x="696" y="1122"/>
                    </a:lnTo>
                    <a:lnTo>
                      <a:pt x="708" y="1079"/>
                    </a:lnTo>
                    <a:lnTo>
                      <a:pt x="714" y="1003"/>
                    </a:lnTo>
                    <a:lnTo>
                      <a:pt x="708" y="858"/>
                    </a:lnTo>
                    <a:lnTo>
                      <a:pt x="702" y="831"/>
                    </a:lnTo>
                    <a:lnTo>
                      <a:pt x="689" y="736"/>
                    </a:lnTo>
                    <a:lnTo>
                      <a:pt x="679" y="671"/>
                    </a:lnTo>
                    <a:lnTo>
                      <a:pt x="668" y="623"/>
                    </a:lnTo>
                    <a:lnTo>
                      <a:pt x="661" y="607"/>
                    </a:lnTo>
                    <a:lnTo>
                      <a:pt x="628" y="588"/>
                    </a:lnTo>
                    <a:lnTo>
                      <a:pt x="584" y="570"/>
                    </a:lnTo>
                    <a:lnTo>
                      <a:pt x="508" y="508"/>
                    </a:lnTo>
                    <a:lnTo>
                      <a:pt x="462" y="460"/>
                    </a:lnTo>
                    <a:lnTo>
                      <a:pt x="454" y="460"/>
                    </a:lnTo>
                    <a:lnTo>
                      <a:pt x="435" y="475"/>
                    </a:lnTo>
                    <a:lnTo>
                      <a:pt x="398" y="472"/>
                    </a:lnTo>
                    <a:lnTo>
                      <a:pt x="377" y="460"/>
                    </a:lnTo>
                    <a:lnTo>
                      <a:pt x="340" y="413"/>
                    </a:lnTo>
                    <a:lnTo>
                      <a:pt x="315" y="353"/>
                    </a:lnTo>
                    <a:lnTo>
                      <a:pt x="260" y="287"/>
                    </a:lnTo>
                    <a:lnTo>
                      <a:pt x="208" y="248"/>
                    </a:lnTo>
                    <a:lnTo>
                      <a:pt x="198" y="246"/>
                    </a:lnTo>
                    <a:lnTo>
                      <a:pt x="171" y="217"/>
                    </a:lnTo>
                    <a:lnTo>
                      <a:pt x="153" y="207"/>
                    </a:lnTo>
                    <a:lnTo>
                      <a:pt x="98" y="172"/>
                    </a:lnTo>
                    <a:lnTo>
                      <a:pt x="24" y="91"/>
                    </a:lnTo>
                    <a:lnTo>
                      <a:pt x="0" y="42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7" y="9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832"/>
              <p:cNvSpPr>
                <a:spLocks/>
              </p:cNvSpPr>
              <p:nvPr/>
            </p:nvSpPr>
            <p:spPr bwMode="auto">
              <a:xfrm>
                <a:off x="3779" y="1370"/>
                <a:ext cx="19" cy="8"/>
              </a:xfrm>
              <a:custGeom>
                <a:avLst/>
                <a:gdLst/>
                <a:ahLst/>
                <a:cxnLst>
                  <a:cxn ang="0">
                    <a:pos x="95" y="22"/>
                  </a:cxn>
                  <a:cxn ang="0">
                    <a:pos x="55" y="28"/>
                  </a:cxn>
                  <a:cxn ang="0">
                    <a:pos x="15" y="40"/>
                  </a:cxn>
                  <a:cxn ang="0">
                    <a:pos x="9" y="40"/>
                  </a:cxn>
                  <a:cxn ang="0">
                    <a:pos x="0" y="30"/>
                  </a:cxn>
                  <a:cxn ang="0">
                    <a:pos x="2" y="16"/>
                  </a:cxn>
                  <a:cxn ang="0">
                    <a:pos x="29" y="3"/>
                  </a:cxn>
                  <a:cxn ang="0">
                    <a:pos x="46" y="0"/>
                  </a:cxn>
                  <a:cxn ang="0">
                    <a:pos x="95" y="3"/>
                  </a:cxn>
                  <a:cxn ang="0">
                    <a:pos x="95" y="22"/>
                  </a:cxn>
                  <a:cxn ang="0">
                    <a:pos x="95" y="22"/>
                  </a:cxn>
                </a:cxnLst>
                <a:rect l="0" t="0" r="r" b="b"/>
                <a:pathLst>
                  <a:path w="95" h="40">
                    <a:moveTo>
                      <a:pt x="95" y="22"/>
                    </a:moveTo>
                    <a:lnTo>
                      <a:pt x="55" y="28"/>
                    </a:lnTo>
                    <a:lnTo>
                      <a:pt x="15" y="40"/>
                    </a:lnTo>
                    <a:lnTo>
                      <a:pt x="9" y="40"/>
                    </a:lnTo>
                    <a:lnTo>
                      <a:pt x="0" y="30"/>
                    </a:lnTo>
                    <a:lnTo>
                      <a:pt x="2" y="16"/>
                    </a:lnTo>
                    <a:lnTo>
                      <a:pt x="29" y="3"/>
                    </a:lnTo>
                    <a:lnTo>
                      <a:pt x="46" y="0"/>
                    </a:lnTo>
                    <a:lnTo>
                      <a:pt x="95" y="3"/>
                    </a:lnTo>
                    <a:lnTo>
                      <a:pt x="95" y="22"/>
                    </a:lnTo>
                    <a:lnTo>
                      <a:pt x="95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833"/>
              <p:cNvSpPr>
                <a:spLocks/>
              </p:cNvSpPr>
              <p:nvPr/>
            </p:nvSpPr>
            <p:spPr bwMode="auto">
              <a:xfrm>
                <a:off x="3719" y="1386"/>
                <a:ext cx="22" cy="9"/>
              </a:xfrm>
              <a:custGeom>
                <a:avLst/>
                <a:gdLst/>
                <a:ahLst/>
                <a:cxnLst>
                  <a:cxn ang="0">
                    <a:pos x="114" y="22"/>
                  </a:cxn>
                  <a:cxn ang="0">
                    <a:pos x="110" y="38"/>
                  </a:cxn>
                  <a:cxn ang="0">
                    <a:pos x="102" y="47"/>
                  </a:cxn>
                  <a:cxn ang="0">
                    <a:pos x="9" y="47"/>
                  </a:cxn>
                  <a:cxn ang="0">
                    <a:pos x="0" y="35"/>
                  </a:cxn>
                  <a:cxn ang="0">
                    <a:pos x="3" y="26"/>
                  </a:cxn>
                  <a:cxn ang="0">
                    <a:pos x="21" y="14"/>
                  </a:cxn>
                  <a:cxn ang="0">
                    <a:pos x="67" y="0"/>
                  </a:cxn>
                  <a:cxn ang="0">
                    <a:pos x="95" y="4"/>
                  </a:cxn>
                  <a:cxn ang="0">
                    <a:pos x="114" y="22"/>
                  </a:cxn>
                  <a:cxn ang="0">
                    <a:pos x="114" y="22"/>
                  </a:cxn>
                </a:cxnLst>
                <a:rect l="0" t="0" r="r" b="b"/>
                <a:pathLst>
                  <a:path w="114" h="47">
                    <a:moveTo>
                      <a:pt x="114" y="22"/>
                    </a:moveTo>
                    <a:lnTo>
                      <a:pt x="110" y="38"/>
                    </a:lnTo>
                    <a:lnTo>
                      <a:pt x="102" y="47"/>
                    </a:lnTo>
                    <a:lnTo>
                      <a:pt x="9" y="47"/>
                    </a:lnTo>
                    <a:lnTo>
                      <a:pt x="0" y="35"/>
                    </a:lnTo>
                    <a:lnTo>
                      <a:pt x="3" y="26"/>
                    </a:lnTo>
                    <a:lnTo>
                      <a:pt x="21" y="14"/>
                    </a:lnTo>
                    <a:lnTo>
                      <a:pt x="67" y="0"/>
                    </a:lnTo>
                    <a:lnTo>
                      <a:pt x="95" y="4"/>
                    </a:lnTo>
                    <a:lnTo>
                      <a:pt x="114" y="22"/>
                    </a:lnTo>
                    <a:lnTo>
                      <a:pt x="114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834"/>
              <p:cNvSpPr>
                <a:spLocks/>
              </p:cNvSpPr>
              <p:nvPr/>
            </p:nvSpPr>
            <p:spPr bwMode="auto">
              <a:xfrm>
                <a:off x="3744" y="1394"/>
                <a:ext cx="47" cy="67"/>
              </a:xfrm>
              <a:custGeom>
                <a:avLst/>
                <a:gdLst/>
                <a:ahLst/>
                <a:cxnLst>
                  <a:cxn ang="0">
                    <a:pos x="54" y="39"/>
                  </a:cxn>
                  <a:cxn ang="0">
                    <a:pos x="110" y="162"/>
                  </a:cxn>
                  <a:cxn ang="0">
                    <a:pos x="178" y="241"/>
                  </a:cxn>
                  <a:cxn ang="0">
                    <a:pos x="207" y="285"/>
                  </a:cxn>
                  <a:cxn ang="0">
                    <a:pos x="236" y="328"/>
                  </a:cxn>
                  <a:cxn ang="0">
                    <a:pos x="227" y="336"/>
                  </a:cxn>
                  <a:cxn ang="0">
                    <a:pos x="205" y="331"/>
                  </a:cxn>
                  <a:cxn ang="0">
                    <a:pos x="149" y="285"/>
                  </a:cxn>
                  <a:cxn ang="0">
                    <a:pos x="108" y="241"/>
                  </a:cxn>
                  <a:cxn ang="0">
                    <a:pos x="64" y="183"/>
                  </a:cxn>
                  <a:cxn ang="0">
                    <a:pos x="15" y="74"/>
                  </a:cxn>
                  <a:cxn ang="0">
                    <a:pos x="0" y="24"/>
                  </a:cxn>
                  <a:cxn ang="0">
                    <a:pos x="3" y="6"/>
                  </a:cxn>
                  <a:cxn ang="0">
                    <a:pos x="13" y="0"/>
                  </a:cxn>
                  <a:cxn ang="0">
                    <a:pos x="30" y="3"/>
                  </a:cxn>
                  <a:cxn ang="0">
                    <a:pos x="54" y="39"/>
                  </a:cxn>
                  <a:cxn ang="0">
                    <a:pos x="54" y="39"/>
                  </a:cxn>
                </a:cxnLst>
                <a:rect l="0" t="0" r="r" b="b"/>
                <a:pathLst>
                  <a:path w="236" h="336">
                    <a:moveTo>
                      <a:pt x="54" y="39"/>
                    </a:moveTo>
                    <a:lnTo>
                      <a:pt x="110" y="162"/>
                    </a:lnTo>
                    <a:lnTo>
                      <a:pt x="178" y="241"/>
                    </a:lnTo>
                    <a:lnTo>
                      <a:pt x="207" y="285"/>
                    </a:lnTo>
                    <a:lnTo>
                      <a:pt x="236" y="328"/>
                    </a:lnTo>
                    <a:lnTo>
                      <a:pt x="227" y="336"/>
                    </a:lnTo>
                    <a:lnTo>
                      <a:pt x="205" y="331"/>
                    </a:lnTo>
                    <a:lnTo>
                      <a:pt x="149" y="285"/>
                    </a:lnTo>
                    <a:lnTo>
                      <a:pt x="108" y="241"/>
                    </a:lnTo>
                    <a:lnTo>
                      <a:pt x="64" y="183"/>
                    </a:lnTo>
                    <a:lnTo>
                      <a:pt x="15" y="74"/>
                    </a:lnTo>
                    <a:lnTo>
                      <a:pt x="0" y="24"/>
                    </a:lnTo>
                    <a:lnTo>
                      <a:pt x="3" y="6"/>
                    </a:lnTo>
                    <a:lnTo>
                      <a:pt x="13" y="0"/>
                    </a:lnTo>
                    <a:lnTo>
                      <a:pt x="30" y="3"/>
                    </a:lnTo>
                    <a:lnTo>
                      <a:pt x="54" y="39"/>
                    </a:ln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835"/>
              <p:cNvSpPr>
                <a:spLocks/>
              </p:cNvSpPr>
              <p:nvPr/>
            </p:nvSpPr>
            <p:spPr bwMode="auto">
              <a:xfrm>
                <a:off x="3712" y="1399"/>
                <a:ext cx="21" cy="25"/>
              </a:xfrm>
              <a:custGeom>
                <a:avLst/>
                <a:gdLst/>
                <a:ahLst/>
                <a:cxnLst>
                  <a:cxn ang="0">
                    <a:pos x="58" y="34"/>
                  </a:cxn>
                  <a:cxn ang="0">
                    <a:pos x="70" y="58"/>
                  </a:cxn>
                  <a:cxn ang="0">
                    <a:pos x="107" y="101"/>
                  </a:cxn>
                  <a:cxn ang="0">
                    <a:pos x="107" y="123"/>
                  </a:cxn>
                  <a:cxn ang="0">
                    <a:pos x="78" y="123"/>
                  </a:cxn>
                  <a:cxn ang="0">
                    <a:pos x="49" y="107"/>
                  </a:cxn>
                  <a:cxn ang="0">
                    <a:pos x="6" y="47"/>
                  </a:cxn>
                  <a:cxn ang="0">
                    <a:pos x="0" y="28"/>
                  </a:cxn>
                  <a:cxn ang="0">
                    <a:pos x="6" y="6"/>
                  </a:cxn>
                  <a:cxn ang="0">
                    <a:pos x="16" y="0"/>
                  </a:cxn>
                  <a:cxn ang="0">
                    <a:pos x="34" y="4"/>
                  </a:cxn>
                  <a:cxn ang="0">
                    <a:pos x="58" y="34"/>
                  </a:cxn>
                  <a:cxn ang="0">
                    <a:pos x="58" y="34"/>
                  </a:cxn>
                </a:cxnLst>
                <a:rect l="0" t="0" r="r" b="b"/>
                <a:pathLst>
                  <a:path w="107" h="123">
                    <a:moveTo>
                      <a:pt x="58" y="34"/>
                    </a:moveTo>
                    <a:lnTo>
                      <a:pt x="70" y="58"/>
                    </a:lnTo>
                    <a:lnTo>
                      <a:pt x="107" y="101"/>
                    </a:lnTo>
                    <a:lnTo>
                      <a:pt x="107" y="123"/>
                    </a:lnTo>
                    <a:lnTo>
                      <a:pt x="78" y="123"/>
                    </a:lnTo>
                    <a:lnTo>
                      <a:pt x="49" y="107"/>
                    </a:lnTo>
                    <a:lnTo>
                      <a:pt x="6" y="47"/>
                    </a:lnTo>
                    <a:lnTo>
                      <a:pt x="0" y="28"/>
                    </a:lnTo>
                    <a:lnTo>
                      <a:pt x="6" y="6"/>
                    </a:lnTo>
                    <a:lnTo>
                      <a:pt x="16" y="0"/>
                    </a:lnTo>
                    <a:lnTo>
                      <a:pt x="34" y="4"/>
                    </a:lnTo>
                    <a:lnTo>
                      <a:pt x="58" y="34"/>
                    </a:lnTo>
                    <a:lnTo>
                      <a:pt x="5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836"/>
              <p:cNvSpPr>
                <a:spLocks/>
              </p:cNvSpPr>
              <p:nvPr/>
            </p:nvSpPr>
            <p:spPr bwMode="auto">
              <a:xfrm>
                <a:off x="3462" y="1405"/>
                <a:ext cx="7" cy="25"/>
              </a:xfrm>
              <a:custGeom>
                <a:avLst/>
                <a:gdLst/>
                <a:ahLst/>
                <a:cxnLst>
                  <a:cxn ang="0">
                    <a:pos x="31" y="79"/>
                  </a:cxn>
                  <a:cxn ang="0">
                    <a:pos x="37" y="110"/>
                  </a:cxn>
                  <a:cxn ang="0">
                    <a:pos x="37" y="122"/>
                  </a:cxn>
                  <a:cxn ang="0">
                    <a:pos x="33" y="126"/>
                  </a:cxn>
                  <a:cxn ang="0">
                    <a:pos x="27" y="126"/>
                  </a:cxn>
                  <a:cxn ang="0">
                    <a:pos x="12" y="98"/>
                  </a:cxn>
                  <a:cxn ang="0">
                    <a:pos x="2" y="50"/>
                  </a:cxn>
                  <a:cxn ang="0">
                    <a:pos x="0" y="9"/>
                  </a:cxn>
                  <a:cxn ang="0">
                    <a:pos x="8" y="0"/>
                  </a:cxn>
                  <a:cxn ang="0">
                    <a:pos x="27" y="19"/>
                  </a:cxn>
                  <a:cxn ang="0">
                    <a:pos x="31" y="79"/>
                  </a:cxn>
                  <a:cxn ang="0">
                    <a:pos x="31" y="79"/>
                  </a:cxn>
                </a:cxnLst>
                <a:rect l="0" t="0" r="r" b="b"/>
                <a:pathLst>
                  <a:path w="37" h="126">
                    <a:moveTo>
                      <a:pt x="31" y="79"/>
                    </a:moveTo>
                    <a:lnTo>
                      <a:pt x="37" y="110"/>
                    </a:lnTo>
                    <a:lnTo>
                      <a:pt x="37" y="122"/>
                    </a:lnTo>
                    <a:lnTo>
                      <a:pt x="33" y="126"/>
                    </a:lnTo>
                    <a:lnTo>
                      <a:pt x="27" y="126"/>
                    </a:lnTo>
                    <a:lnTo>
                      <a:pt x="12" y="98"/>
                    </a:lnTo>
                    <a:lnTo>
                      <a:pt x="2" y="50"/>
                    </a:lnTo>
                    <a:lnTo>
                      <a:pt x="0" y="9"/>
                    </a:lnTo>
                    <a:lnTo>
                      <a:pt x="8" y="0"/>
                    </a:lnTo>
                    <a:lnTo>
                      <a:pt x="27" y="19"/>
                    </a:lnTo>
                    <a:lnTo>
                      <a:pt x="31" y="79"/>
                    </a:lnTo>
                    <a:lnTo>
                      <a:pt x="31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837"/>
              <p:cNvSpPr>
                <a:spLocks/>
              </p:cNvSpPr>
              <p:nvPr/>
            </p:nvSpPr>
            <p:spPr bwMode="auto">
              <a:xfrm>
                <a:off x="3568" y="1410"/>
                <a:ext cx="29" cy="95"/>
              </a:xfrm>
              <a:custGeom>
                <a:avLst/>
                <a:gdLst/>
                <a:ahLst/>
                <a:cxnLst>
                  <a:cxn ang="0">
                    <a:pos x="147" y="16"/>
                  </a:cxn>
                  <a:cxn ang="0">
                    <a:pos x="126" y="132"/>
                  </a:cxn>
                  <a:cxn ang="0">
                    <a:pos x="100" y="225"/>
                  </a:cxn>
                  <a:cxn ang="0">
                    <a:pos x="95" y="237"/>
                  </a:cxn>
                  <a:cxn ang="0">
                    <a:pos x="89" y="277"/>
                  </a:cxn>
                  <a:cxn ang="0">
                    <a:pos x="73" y="338"/>
                  </a:cxn>
                  <a:cxn ang="0">
                    <a:pos x="28" y="466"/>
                  </a:cxn>
                  <a:cxn ang="0">
                    <a:pos x="21" y="473"/>
                  </a:cxn>
                  <a:cxn ang="0">
                    <a:pos x="5" y="470"/>
                  </a:cxn>
                  <a:cxn ang="0">
                    <a:pos x="0" y="464"/>
                  </a:cxn>
                  <a:cxn ang="0">
                    <a:pos x="9" y="418"/>
                  </a:cxn>
                  <a:cxn ang="0">
                    <a:pos x="49" y="291"/>
                  </a:cxn>
                  <a:cxn ang="0">
                    <a:pos x="55" y="254"/>
                  </a:cxn>
                  <a:cxn ang="0">
                    <a:pos x="73" y="178"/>
                  </a:cxn>
                  <a:cxn ang="0">
                    <a:pos x="86" y="136"/>
                  </a:cxn>
                  <a:cxn ang="0">
                    <a:pos x="92" y="95"/>
                  </a:cxn>
                  <a:cxn ang="0">
                    <a:pos x="108" y="29"/>
                  </a:cxn>
                  <a:cxn ang="0">
                    <a:pos x="126" y="0"/>
                  </a:cxn>
                  <a:cxn ang="0">
                    <a:pos x="135" y="0"/>
                  </a:cxn>
                  <a:cxn ang="0">
                    <a:pos x="147" y="16"/>
                  </a:cxn>
                  <a:cxn ang="0">
                    <a:pos x="147" y="16"/>
                  </a:cxn>
                </a:cxnLst>
                <a:rect l="0" t="0" r="r" b="b"/>
                <a:pathLst>
                  <a:path w="147" h="473">
                    <a:moveTo>
                      <a:pt x="147" y="16"/>
                    </a:moveTo>
                    <a:lnTo>
                      <a:pt x="126" y="132"/>
                    </a:lnTo>
                    <a:lnTo>
                      <a:pt x="100" y="225"/>
                    </a:lnTo>
                    <a:lnTo>
                      <a:pt x="95" y="237"/>
                    </a:lnTo>
                    <a:lnTo>
                      <a:pt x="89" y="277"/>
                    </a:lnTo>
                    <a:lnTo>
                      <a:pt x="73" y="338"/>
                    </a:lnTo>
                    <a:lnTo>
                      <a:pt x="28" y="466"/>
                    </a:lnTo>
                    <a:lnTo>
                      <a:pt x="21" y="473"/>
                    </a:lnTo>
                    <a:lnTo>
                      <a:pt x="5" y="470"/>
                    </a:lnTo>
                    <a:lnTo>
                      <a:pt x="0" y="464"/>
                    </a:lnTo>
                    <a:lnTo>
                      <a:pt x="9" y="418"/>
                    </a:lnTo>
                    <a:lnTo>
                      <a:pt x="49" y="291"/>
                    </a:lnTo>
                    <a:lnTo>
                      <a:pt x="55" y="254"/>
                    </a:lnTo>
                    <a:lnTo>
                      <a:pt x="73" y="178"/>
                    </a:lnTo>
                    <a:lnTo>
                      <a:pt x="86" y="136"/>
                    </a:lnTo>
                    <a:lnTo>
                      <a:pt x="92" y="95"/>
                    </a:lnTo>
                    <a:lnTo>
                      <a:pt x="108" y="29"/>
                    </a:lnTo>
                    <a:lnTo>
                      <a:pt x="126" y="0"/>
                    </a:lnTo>
                    <a:lnTo>
                      <a:pt x="135" y="0"/>
                    </a:lnTo>
                    <a:lnTo>
                      <a:pt x="147" y="16"/>
                    </a:lnTo>
                    <a:lnTo>
                      <a:pt x="14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838"/>
              <p:cNvSpPr>
                <a:spLocks/>
              </p:cNvSpPr>
              <p:nvPr/>
            </p:nvSpPr>
            <p:spPr bwMode="auto">
              <a:xfrm>
                <a:off x="3578" y="1414"/>
                <a:ext cx="117" cy="303"/>
              </a:xfrm>
              <a:custGeom>
                <a:avLst/>
                <a:gdLst/>
                <a:ahLst/>
                <a:cxnLst>
                  <a:cxn ang="0">
                    <a:pos x="526" y="86"/>
                  </a:cxn>
                  <a:cxn ang="0">
                    <a:pos x="499" y="193"/>
                  </a:cxn>
                  <a:cxn ang="0">
                    <a:pos x="445" y="373"/>
                  </a:cxn>
                  <a:cxn ang="0">
                    <a:pos x="419" y="478"/>
                  </a:cxn>
                  <a:cxn ang="0">
                    <a:pos x="441" y="734"/>
                  </a:cxn>
                  <a:cxn ang="0">
                    <a:pos x="433" y="932"/>
                  </a:cxn>
                  <a:cxn ang="0">
                    <a:pos x="429" y="1193"/>
                  </a:cxn>
                  <a:cxn ang="0">
                    <a:pos x="445" y="1249"/>
                  </a:cxn>
                  <a:cxn ang="0">
                    <a:pos x="573" y="1377"/>
                  </a:cxn>
                  <a:cxn ang="0">
                    <a:pos x="582" y="1472"/>
                  </a:cxn>
                  <a:cxn ang="0">
                    <a:pos x="549" y="1513"/>
                  </a:cxn>
                  <a:cxn ang="0">
                    <a:pos x="356" y="1503"/>
                  </a:cxn>
                  <a:cxn ang="0">
                    <a:pos x="285" y="1497"/>
                  </a:cxn>
                  <a:cxn ang="0">
                    <a:pos x="193" y="1487"/>
                  </a:cxn>
                  <a:cxn ang="0">
                    <a:pos x="123" y="1468"/>
                  </a:cxn>
                  <a:cxn ang="0">
                    <a:pos x="95" y="1423"/>
                  </a:cxn>
                  <a:cxn ang="0">
                    <a:pos x="46" y="1196"/>
                  </a:cxn>
                  <a:cxn ang="0">
                    <a:pos x="34" y="957"/>
                  </a:cxn>
                  <a:cxn ang="0">
                    <a:pos x="0" y="841"/>
                  </a:cxn>
                  <a:cxn ang="0">
                    <a:pos x="28" y="761"/>
                  </a:cxn>
                  <a:cxn ang="0">
                    <a:pos x="34" y="711"/>
                  </a:cxn>
                  <a:cxn ang="0">
                    <a:pos x="74" y="874"/>
                  </a:cxn>
                  <a:cxn ang="0">
                    <a:pos x="117" y="1064"/>
                  </a:cxn>
                  <a:cxn ang="0">
                    <a:pos x="156" y="1309"/>
                  </a:cxn>
                  <a:cxn ang="0">
                    <a:pos x="166" y="1435"/>
                  </a:cxn>
                  <a:cxn ang="0">
                    <a:pos x="181" y="1460"/>
                  </a:cxn>
                  <a:cxn ang="0">
                    <a:pos x="249" y="1468"/>
                  </a:cxn>
                  <a:cxn ang="0">
                    <a:pos x="423" y="1464"/>
                  </a:cxn>
                  <a:cxn ang="0">
                    <a:pos x="512" y="1460"/>
                  </a:cxn>
                  <a:cxn ang="0">
                    <a:pos x="512" y="1380"/>
                  </a:cxn>
                  <a:cxn ang="0">
                    <a:pos x="408" y="1285"/>
                  </a:cxn>
                  <a:cxn ang="0">
                    <a:pos x="368" y="1212"/>
                  </a:cxn>
                  <a:cxn ang="0">
                    <a:pos x="365" y="1113"/>
                  </a:cxn>
                  <a:cxn ang="0">
                    <a:pos x="365" y="843"/>
                  </a:cxn>
                  <a:cxn ang="0">
                    <a:pos x="373" y="703"/>
                  </a:cxn>
                  <a:cxn ang="0">
                    <a:pos x="368" y="558"/>
                  </a:cxn>
                  <a:cxn ang="0">
                    <a:pos x="359" y="463"/>
                  </a:cxn>
                  <a:cxn ang="0">
                    <a:pos x="325" y="466"/>
                  </a:cxn>
                  <a:cxn ang="0">
                    <a:pos x="313" y="460"/>
                  </a:cxn>
                  <a:cxn ang="0">
                    <a:pos x="373" y="346"/>
                  </a:cxn>
                  <a:cxn ang="0">
                    <a:pos x="435" y="184"/>
                  </a:cxn>
                  <a:cxn ang="0">
                    <a:pos x="468" y="64"/>
                  </a:cxn>
                  <a:cxn ang="0">
                    <a:pos x="530" y="22"/>
                  </a:cxn>
                  <a:cxn ang="0">
                    <a:pos x="542" y="40"/>
                  </a:cxn>
                </a:cxnLst>
                <a:rect l="0" t="0" r="r" b="b"/>
                <a:pathLst>
                  <a:path w="586" h="1513">
                    <a:moveTo>
                      <a:pt x="542" y="40"/>
                    </a:moveTo>
                    <a:lnTo>
                      <a:pt x="526" y="86"/>
                    </a:lnTo>
                    <a:lnTo>
                      <a:pt x="512" y="129"/>
                    </a:lnTo>
                    <a:lnTo>
                      <a:pt x="499" y="193"/>
                    </a:lnTo>
                    <a:lnTo>
                      <a:pt x="481" y="285"/>
                    </a:lnTo>
                    <a:lnTo>
                      <a:pt x="445" y="373"/>
                    </a:lnTo>
                    <a:lnTo>
                      <a:pt x="398" y="435"/>
                    </a:lnTo>
                    <a:lnTo>
                      <a:pt x="419" y="478"/>
                    </a:lnTo>
                    <a:lnTo>
                      <a:pt x="426" y="567"/>
                    </a:lnTo>
                    <a:lnTo>
                      <a:pt x="441" y="734"/>
                    </a:lnTo>
                    <a:lnTo>
                      <a:pt x="439" y="856"/>
                    </a:lnTo>
                    <a:lnTo>
                      <a:pt x="433" y="932"/>
                    </a:lnTo>
                    <a:lnTo>
                      <a:pt x="439" y="1049"/>
                    </a:lnTo>
                    <a:lnTo>
                      <a:pt x="429" y="1193"/>
                    </a:lnTo>
                    <a:lnTo>
                      <a:pt x="435" y="1230"/>
                    </a:lnTo>
                    <a:lnTo>
                      <a:pt x="445" y="1249"/>
                    </a:lnTo>
                    <a:lnTo>
                      <a:pt x="536" y="1322"/>
                    </a:lnTo>
                    <a:lnTo>
                      <a:pt x="573" y="1377"/>
                    </a:lnTo>
                    <a:lnTo>
                      <a:pt x="586" y="1423"/>
                    </a:lnTo>
                    <a:lnTo>
                      <a:pt x="582" y="1472"/>
                    </a:lnTo>
                    <a:lnTo>
                      <a:pt x="565" y="1499"/>
                    </a:lnTo>
                    <a:lnTo>
                      <a:pt x="549" y="1513"/>
                    </a:lnTo>
                    <a:lnTo>
                      <a:pt x="447" y="1505"/>
                    </a:lnTo>
                    <a:lnTo>
                      <a:pt x="356" y="1503"/>
                    </a:lnTo>
                    <a:lnTo>
                      <a:pt x="328" y="1493"/>
                    </a:lnTo>
                    <a:lnTo>
                      <a:pt x="285" y="1497"/>
                    </a:lnTo>
                    <a:lnTo>
                      <a:pt x="233" y="1497"/>
                    </a:lnTo>
                    <a:lnTo>
                      <a:pt x="193" y="1487"/>
                    </a:lnTo>
                    <a:lnTo>
                      <a:pt x="144" y="1485"/>
                    </a:lnTo>
                    <a:lnTo>
                      <a:pt x="123" y="1468"/>
                    </a:lnTo>
                    <a:lnTo>
                      <a:pt x="104" y="1445"/>
                    </a:lnTo>
                    <a:lnTo>
                      <a:pt x="95" y="1423"/>
                    </a:lnTo>
                    <a:lnTo>
                      <a:pt x="86" y="1295"/>
                    </a:lnTo>
                    <a:lnTo>
                      <a:pt x="46" y="1196"/>
                    </a:lnTo>
                    <a:lnTo>
                      <a:pt x="43" y="981"/>
                    </a:lnTo>
                    <a:lnTo>
                      <a:pt x="34" y="957"/>
                    </a:lnTo>
                    <a:lnTo>
                      <a:pt x="28" y="920"/>
                    </a:lnTo>
                    <a:lnTo>
                      <a:pt x="0" y="841"/>
                    </a:lnTo>
                    <a:lnTo>
                      <a:pt x="22" y="767"/>
                    </a:lnTo>
                    <a:lnTo>
                      <a:pt x="28" y="761"/>
                    </a:lnTo>
                    <a:lnTo>
                      <a:pt x="34" y="717"/>
                    </a:lnTo>
                    <a:lnTo>
                      <a:pt x="34" y="711"/>
                    </a:lnTo>
                    <a:lnTo>
                      <a:pt x="51" y="794"/>
                    </a:lnTo>
                    <a:lnTo>
                      <a:pt x="74" y="874"/>
                    </a:lnTo>
                    <a:lnTo>
                      <a:pt x="104" y="972"/>
                    </a:lnTo>
                    <a:lnTo>
                      <a:pt x="117" y="1064"/>
                    </a:lnTo>
                    <a:lnTo>
                      <a:pt x="117" y="1223"/>
                    </a:lnTo>
                    <a:lnTo>
                      <a:pt x="156" y="1309"/>
                    </a:lnTo>
                    <a:lnTo>
                      <a:pt x="166" y="1383"/>
                    </a:lnTo>
                    <a:lnTo>
                      <a:pt x="166" y="1435"/>
                    </a:lnTo>
                    <a:lnTo>
                      <a:pt x="175" y="1454"/>
                    </a:lnTo>
                    <a:lnTo>
                      <a:pt x="181" y="1460"/>
                    </a:lnTo>
                    <a:lnTo>
                      <a:pt x="214" y="1464"/>
                    </a:lnTo>
                    <a:lnTo>
                      <a:pt x="249" y="1468"/>
                    </a:lnTo>
                    <a:lnTo>
                      <a:pt x="325" y="1464"/>
                    </a:lnTo>
                    <a:lnTo>
                      <a:pt x="423" y="1464"/>
                    </a:lnTo>
                    <a:lnTo>
                      <a:pt x="503" y="1460"/>
                    </a:lnTo>
                    <a:lnTo>
                      <a:pt x="512" y="1460"/>
                    </a:lnTo>
                    <a:lnTo>
                      <a:pt x="521" y="1451"/>
                    </a:lnTo>
                    <a:lnTo>
                      <a:pt x="512" y="1380"/>
                    </a:lnTo>
                    <a:lnTo>
                      <a:pt x="499" y="1361"/>
                    </a:lnTo>
                    <a:lnTo>
                      <a:pt x="408" y="1285"/>
                    </a:lnTo>
                    <a:lnTo>
                      <a:pt x="389" y="1264"/>
                    </a:lnTo>
                    <a:lnTo>
                      <a:pt x="368" y="1212"/>
                    </a:lnTo>
                    <a:lnTo>
                      <a:pt x="365" y="1193"/>
                    </a:lnTo>
                    <a:lnTo>
                      <a:pt x="365" y="1113"/>
                    </a:lnTo>
                    <a:lnTo>
                      <a:pt x="371" y="972"/>
                    </a:lnTo>
                    <a:lnTo>
                      <a:pt x="365" y="843"/>
                    </a:lnTo>
                    <a:lnTo>
                      <a:pt x="373" y="746"/>
                    </a:lnTo>
                    <a:lnTo>
                      <a:pt x="373" y="703"/>
                    </a:lnTo>
                    <a:lnTo>
                      <a:pt x="368" y="635"/>
                    </a:lnTo>
                    <a:lnTo>
                      <a:pt x="368" y="558"/>
                    </a:lnTo>
                    <a:lnTo>
                      <a:pt x="361" y="530"/>
                    </a:lnTo>
                    <a:lnTo>
                      <a:pt x="359" y="463"/>
                    </a:lnTo>
                    <a:lnTo>
                      <a:pt x="328" y="463"/>
                    </a:lnTo>
                    <a:lnTo>
                      <a:pt x="325" y="466"/>
                    </a:lnTo>
                    <a:lnTo>
                      <a:pt x="319" y="466"/>
                    </a:lnTo>
                    <a:lnTo>
                      <a:pt x="313" y="460"/>
                    </a:lnTo>
                    <a:lnTo>
                      <a:pt x="315" y="445"/>
                    </a:lnTo>
                    <a:lnTo>
                      <a:pt x="373" y="346"/>
                    </a:lnTo>
                    <a:lnTo>
                      <a:pt x="414" y="258"/>
                    </a:lnTo>
                    <a:lnTo>
                      <a:pt x="435" y="184"/>
                    </a:lnTo>
                    <a:lnTo>
                      <a:pt x="439" y="159"/>
                    </a:lnTo>
                    <a:lnTo>
                      <a:pt x="468" y="64"/>
                    </a:lnTo>
                    <a:lnTo>
                      <a:pt x="499" y="0"/>
                    </a:lnTo>
                    <a:lnTo>
                      <a:pt x="530" y="22"/>
                    </a:lnTo>
                    <a:lnTo>
                      <a:pt x="542" y="40"/>
                    </a:lnTo>
                    <a:lnTo>
                      <a:pt x="542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839"/>
              <p:cNvSpPr>
                <a:spLocks/>
              </p:cNvSpPr>
              <p:nvPr/>
            </p:nvSpPr>
            <p:spPr bwMode="auto">
              <a:xfrm>
                <a:off x="3302" y="1418"/>
                <a:ext cx="32" cy="48"/>
              </a:xfrm>
              <a:custGeom>
                <a:avLst/>
                <a:gdLst/>
                <a:ahLst/>
                <a:cxnLst>
                  <a:cxn ang="0">
                    <a:pos x="54" y="39"/>
                  </a:cxn>
                  <a:cxn ang="0">
                    <a:pos x="74" y="70"/>
                  </a:cxn>
                  <a:cxn ang="0">
                    <a:pos x="122" y="128"/>
                  </a:cxn>
                  <a:cxn ang="0">
                    <a:pos x="150" y="180"/>
                  </a:cxn>
                  <a:cxn ang="0">
                    <a:pos x="156" y="213"/>
                  </a:cxn>
                  <a:cxn ang="0">
                    <a:pos x="153" y="229"/>
                  </a:cxn>
                  <a:cxn ang="0">
                    <a:pos x="144" y="236"/>
                  </a:cxn>
                  <a:cxn ang="0">
                    <a:pos x="134" y="233"/>
                  </a:cxn>
                  <a:cxn ang="0">
                    <a:pos x="109" y="180"/>
                  </a:cxn>
                  <a:cxn ang="0">
                    <a:pos x="33" y="89"/>
                  </a:cxn>
                  <a:cxn ang="0">
                    <a:pos x="0" y="21"/>
                  </a:cxn>
                  <a:cxn ang="0">
                    <a:pos x="2" y="5"/>
                  </a:cxn>
                  <a:cxn ang="0">
                    <a:pos x="12" y="0"/>
                  </a:cxn>
                  <a:cxn ang="0">
                    <a:pos x="27" y="2"/>
                  </a:cxn>
                  <a:cxn ang="0">
                    <a:pos x="54" y="39"/>
                  </a:cxn>
                  <a:cxn ang="0">
                    <a:pos x="54" y="39"/>
                  </a:cxn>
                </a:cxnLst>
                <a:rect l="0" t="0" r="r" b="b"/>
                <a:pathLst>
                  <a:path w="156" h="236">
                    <a:moveTo>
                      <a:pt x="54" y="39"/>
                    </a:moveTo>
                    <a:lnTo>
                      <a:pt x="74" y="70"/>
                    </a:lnTo>
                    <a:lnTo>
                      <a:pt x="122" y="128"/>
                    </a:lnTo>
                    <a:lnTo>
                      <a:pt x="150" y="180"/>
                    </a:lnTo>
                    <a:lnTo>
                      <a:pt x="156" y="213"/>
                    </a:lnTo>
                    <a:lnTo>
                      <a:pt x="153" y="229"/>
                    </a:lnTo>
                    <a:lnTo>
                      <a:pt x="144" y="236"/>
                    </a:lnTo>
                    <a:lnTo>
                      <a:pt x="134" y="233"/>
                    </a:lnTo>
                    <a:lnTo>
                      <a:pt x="109" y="180"/>
                    </a:lnTo>
                    <a:lnTo>
                      <a:pt x="33" y="89"/>
                    </a:lnTo>
                    <a:lnTo>
                      <a:pt x="0" y="21"/>
                    </a:lnTo>
                    <a:lnTo>
                      <a:pt x="2" y="5"/>
                    </a:lnTo>
                    <a:lnTo>
                      <a:pt x="12" y="0"/>
                    </a:lnTo>
                    <a:lnTo>
                      <a:pt x="27" y="2"/>
                    </a:lnTo>
                    <a:lnTo>
                      <a:pt x="54" y="39"/>
                    </a:ln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840"/>
              <p:cNvSpPr>
                <a:spLocks/>
              </p:cNvSpPr>
              <p:nvPr/>
            </p:nvSpPr>
            <p:spPr bwMode="auto">
              <a:xfrm>
                <a:off x="3592" y="1424"/>
                <a:ext cx="21" cy="58"/>
              </a:xfrm>
              <a:custGeom>
                <a:avLst/>
                <a:gdLst/>
                <a:ahLst/>
                <a:cxnLst>
                  <a:cxn ang="0">
                    <a:pos x="106" y="19"/>
                  </a:cxn>
                  <a:cxn ang="0">
                    <a:pos x="106" y="65"/>
                  </a:cxn>
                  <a:cxn ang="0">
                    <a:pos x="98" y="101"/>
                  </a:cxn>
                  <a:cxn ang="0">
                    <a:pos x="67" y="183"/>
                  </a:cxn>
                  <a:cxn ang="0">
                    <a:pos x="9" y="280"/>
                  </a:cxn>
                  <a:cxn ang="0">
                    <a:pos x="0" y="288"/>
                  </a:cxn>
                  <a:cxn ang="0">
                    <a:pos x="0" y="273"/>
                  </a:cxn>
                  <a:cxn ang="0">
                    <a:pos x="15" y="230"/>
                  </a:cxn>
                  <a:cxn ang="0">
                    <a:pos x="48" y="125"/>
                  </a:cxn>
                  <a:cxn ang="0">
                    <a:pos x="58" y="92"/>
                  </a:cxn>
                  <a:cxn ang="0">
                    <a:pos x="64" y="65"/>
                  </a:cxn>
                  <a:cxn ang="0">
                    <a:pos x="67" y="40"/>
                  </a:cxn>
                  <a:cxn ang="0">
                    <a:pos x="73" y="16"/>
                  </a:cxn>
                  <a:cxn ang="0">
                    <a:pos x="85" y="0"/>
                  </a:cxn>
                  <a:cxn ang="0">
                    <a:pos x="95" y="3"/>
                  </a:cxn>
                  <a:cxn ang="0">
                    <a:pos x="106" y="19"/>
                  </a:cxn>
                  <a:cxn ang="0">
                    <a:pos x="106" y="19"/>
                  </a:cxn>
                </a:cxnLst>
                <a:rect l="0" t="0" r="r" b="b"/>
                <a:pathLst>
                  <a:path w="106" h="288">
                    <a:moveTo>
                      <a:pt x="106" y="19"/>
                    </a:moveTo>
                    <a:lnTo>
                      <a:pt x="106" y="65"/>
                    </a:lnTo>
                    <a:lnTo>
                      <a:pt x="98" y="101"/>
                    </a:lnTo>
                    <a:lnTo>
                      <a:pt x="67" y="183"/>
                    </a:lnTo>
                    <a:lnTo>
                      <a:pt x="9" y="280"/>
                    </a:lnTo>
                    <a:lnTo>
                      <a:pt x="0" y="288"/>
                    </a:lnTo>
                    <a:lnTo>
                      <a:pt x="0" y="273"/>
                    </a:lnTo>
                    <a:lnTo>
                      <a:pt x="15" y="230"/>
                    </a:lnTo>
                    <a:lnTo>
                      <a:pt x="48" y="125"/>
                    </a:lnTo>
                    <a:lnTo>
                      <a:pt x="58" y="92"/>
                    </a:lnTo>
                    <a:lnTo>
                      <a:pt x="64" y="65"/>
                    </a:lnTo>
                    <a:lnTo>
                      <a:pt x="67" y="40"/>
                    </a:lnTo>
                    <a:lnTo>
                      <a:pt x="73" y="16"/>
                    </a:lnTo>
                    <a:lnTo>
                      <a:pt x="85" y="0"/>
                    </a:lnTo>
                    <a:lnTo>
                      <a:pt x="95" y="3"/>
                    </a:lnTo>
                    <a:lnTo>
                      <a:pt x="106" y="19"/>
                    </a:lnTo>
                    <a:lnTo>
                      <a:pt x="10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841"/>
              <p:cNvSpPr>
                <a:spLocks/>
              </p:cNvSpPr>
              <p:nvPr/>
            </p:nvSpPr>
            <p:spPr bwMode="auto">
              <a:xfrm>
                <a:off x="3484" y="1434"/>
                <a:ext cx="171" cy="283"/>
              </a:xfrm>
              <a:custGeom>
                <a:avLst/>
                <a:gdLst/>
                <a:ahLst/>
                <a:cxnLst>
                  <a:cxn ang="0">
                    <a:pos x="846" y="34"/>
                  </a:cxn>
                  <a:cxn ang="0">
                    <a:pos x="766" y="227"/>
                  </a:cxn>
                  <a:cxn ang="0">
                    <a:pos x="739" y="307"/>
                  </a:cxn>
                  <a:cxn ang="0">
                    <a:pos x="659" y="427"/>
                  </a:cxn>
                  <a:cxn ang="0">
                    <a:pos x="546" y="497"/>
                  </a:cxn>
                  <a:cxn ang="0">
                    <a:pos x="493" y="515"/>
                  </a:cxn>
                  <a:cxn ang="0">
                    <a:pos x="460" y="650"/>
                  </a:cxn>
                  <a:cxn ang="0">
                    <a:pos x="417" y="853"/>
                  </a:cxn>
                  <a:cxn ang="0">
                    <a:pos x="414" y="991"/>
                  </a:cxn>
                  <a:cxn ang="0">
                    <a:pos x="380" y="1117"/>
                  </a:cxn>
                  <a:cxn ang="0">
                    <a:pos x="414" y="1212"/>
                  </a:cxn>
                  <a:cxn ang="0">
                    <a:pos x="460" y="1301"/>
                  </a:cxn>
                  <a:cxn ang="0">
                    <a:pos x="466" y="1359"/>
                  </a:cxn>
                  <a:cxn ang="0">
                    <a:pos x="433" y="1398"/>
                  </a:cxn>
                  <a:cxn ang="0">
                    <a:pos x="227" y="1414"/>
                  </a:cxn>
                  <a:cxn ang="0">
                    <a:pos x="150" y="1408"/>
                  </a:cxn>
                  <a:cxn ang="0">
                    <a:pos x="24" y="1392"/>
                  </a:cxn>
                  <a:cxn ang="0">
                    <a:pos x="3" y="1371"/>
                  </a:cxn>
                  <a:cxn ang="0">
                    <a:pos x="6" y="1344"/>
                  </a:cxn>
                  <a:cxn ang="0">
                    <a:pos x="3" y="1258"/>
                  </a:cxn>
                  <a:cxn ang="0">
                    <a:pos x="22" y="1159"/>
                  </a:cxn>
                  <a:cxn ang="0">
                    <a:pos x="49" y="1153"/>
                  </a:cxn>
                  <a:cxn ang="0">
                    <a:pos x="61" y="1206"/>
                  </a:cxn>
                  <a:cxn ang="0">
                    <a:pos x="55" y="1338"/>
                  </a:cxn>
                  <a:cxn ang="0">
                    <a:pos x="74" y="1363"/>
                  </a:cxn>
                  <a:cxn ang="0">
                    <a:pos x="150" y="1350"/>
                  </a:cxn>
                  <a:cxn ang="0">
                    <a:pos x="169" y="1291"/>
                  </a:cxn>
                  <a:cxn ang="0">
                    <a:pos x="227" y="1274"/>
                  </a:cxn>
                  <a:cxn ang="0">
                    <a:pos x="241" y="1297"/>
                  </a:cxn>
                  <a:cxn ang="0">
                    <a:pos x="206" y="1303"/>
                  </a:cxn>
                  <a:cxn ang="0">
                    <a:pos x="177" y="1350"/>
                  </a:cxn>
                  <a:cxn ang="0">
                    <a:pos x="261" y="1355"/>
                  </a:cxn>
                  <a:cxn ang="0">
                    <a:pos x="288" y="1303"/>
                  </a:cxn>
                  <a:cxn ang="0">
                    <a:pos x="340" y="1266"/>
                  </a:cxn>
                  <a:cxn ang="0">
                    <a:pos x="359" y="1276"/>
                  </a:cxn>
                  <a:cxn ang="0">
                    <a:pos x="322" y="1303"/>
                  </a:cxn>
                  <a:cxn ang="0">
                    <a:pos x="297" y="1347"/>
                  </a:cxn>
                  <a:cxn ang="0">
                    <a:pos x="392" y="1353"/>
                  </a:cxn>
                  <a:cxn ang="0">
                    <a:pos x="392" y="1301"/>
                  </a:cxn>
                  <a:cxn ang="0">
                    <a:pos x="332" y="1169"/>
                  </a:cxn>
                  <a:cxn ang="0">
                    <a:pos x="315" y="1083"/>
                  </a:cxn>
                  <a:cxn ang="0">
                    <a:pos x="353" y="957"/>
                  </a:cxn>
                  <a:cxn ang="0">
                    <a:pos x="365" y="758"/>
                  </a:cxn>
                  <a:cxn ang="0">
                    <a:pos x="392" y="641"/>
                  </a:cxn>
                  <a:cxn ang="0">
                    <a:pos x="420" y="540"/>
                  </a:cxn>
                  <a:cxn ang="0">
                    <a:pos x="450" y="387"/>
                  </a:cxn>
                  <a:cxn ang="0">
                    <a:pos x="497" y="414"/>
                  </a:cxn>
                  <a:cxn ang="0">
                    <a:pos x="503" y="429"/>
                  </a:cxn>
                  <a:cxn ang="0">
                    <a:pos x="623" y="359"/>
                  </a:cxn>
                  <a:cxn ang="0">
                    <a:pos x="718" y="260"/>
                  </a:cxn>
                  <a:cxn ang="0">
                    <a:pos x="741" y="237"/>
                  </a:cxn>
                  <a:cxn ang="0">
                    <a:pos x="797" y="105"/>
                  </a:cxn>
                  <a:cxn ang="0">
                    <a:pos x="821" y="25"/>
                  </a:cxn>
                  <a:cxn ang="0">
                    <a:pos x="849" y="0"/>
                  </a:cxn>
                  <a:cxn ang="0">
                    <a:pos x="855" y="6"/>
                  </a:cxn>
                </a:cxnLst>
                <a:rect l="0" t="0" r="r" b="b"/>
                <a:pathLst>
                  <a:path w="855" h="1414">
                    <a:moveTo>
                      <a:pt x="855" y="6"/>
                    </a:moveTo>
                    <a:lnTo>
                      <a:pt x="846" y="34"/>
                    </a:lnTo>
                    <a:lnTo>
                      <a:pt x="815" y="123"/>
                    </a:lnTo>
                    <a:lnTo>
                      <a:pt x="766" y="227"/>
                    </a:lnTo>
                    <a:lnTo>
                      <a:pt x="741" y="286"/>
                    </a:lnTo>
                    <a:lnTo>
                      <a:pt x="739" y="307"/>
                    </a:lnTo>
                    <a:lnTo>
                      <a:pt x="718" y="353"/>
                    </a:lnTo>
                    <a:lnTo>
                      <a:pt x="659" y="427"/>
                    </a:lnTo>
                    <a:lnTo>
                      <a:pt x="570" y="488"/>
                    </a:lnTo>
                    <a:lnTo>
                      <a:pt x="546" y="497"/>
                    </a:lnTo>
                    <a:lnTo>
                      <a:pt x="520" y="501"/>
                    </a:lnTo>
                    <a:lnTo>
                      <a:pt x="493" y="515"/>
                    </a:lnTo>
                    <a:lnTo>
                      <a:pt x="481" y="536"/>
                    </a:lnTo>
                    <a:lnTo>
                      <a:pt x="460" y="650"/>
                    </a:lnTo>
                    <a:lnTo>
                      <a:pt x="429" y="748"/>
                    </a:lnTo>
                    <a:lnTo>
                      <a:pt x="417" y="853"/>
                    </a:lnTo>
                    <a:lnTo>
                      <a:pt x="423" y="945"/>
                    </a:lnTo>
                    <a:lnTo>
                      <a:pt x="414" y="991"/>
                    </a:lnTo>
                    <a:lnTo>
                      <a:pt x="408" y="1037"/>
                    </a:lnTo>
                    <a:lnTo>
                      <a:pt x="380" y="1117"/>
                    </a:lnTo>
                    <a:lnTo>
                      <a:pt x="380" y="1141"/>
                    </a:lnTo>
                    <a:lnTo>
                      <a:pt x="414" y="1212"/>
                    </a:lnTo>
                    <a:lnTo>
                      <a:pt x="423" y="1245"/>
                    </a:lnTo>
                    <a:lnTo>
                      <a:pt x="460" y="1301"/>
                    </a:lnTo>
                    <a:lnTo>
                      <a:pt x="469" y="1332"/>
                    </a:lnTo>
                    <a:lnTo>
                      <a:pt x="466" y="1359"/>
                    </a:lnTo>
                    <a:lnTo>
                      <a:pt x="441" y="1384"/>
                    </a:lnTo>
                    <a:lnTo>
                      <a:pt x="433" y="1398"/>
                    </a:lnTo>
                    <a:lnTo>
                      <a:pt x="414" y="1412"/>
                    </a:lnTo>
                    <a:lnTo>
                      <a:pt x="227" y="1414"/>
                    </a:lnTo>
                    <a:lnTo>
                      <a:pt x="187" y="1414"/>
                    </a:lnTo>
                    <a:lnTo>
                      <a:pt x="150" y="1408"/>
                    </a:lnTo>
                    <a:lnTo>
                      <a:pt x="74" y="1408"/>
                    </a:lnTo>
                    <a:lnTo>
                      <a:pt x="24" y="1392"/>
                    </a:lnTo>
                    <a:lnTo>
                      <a:pt x="12" y="1386"/>
                    </a:lnTo>
                    <a:lnTo>
                      <a:pt x="3" y="1371"/>
                    </a:lnTo>
                    <a:lnTo>
                      <a:pt x="6" y="1355"/>
                    </a:lnTo>
                    <a:lnTo>
                      <a:pt x="6" y="1344"/>
                    </a:lnTo>
                    <a:lnTo>
                      <a:pt x="0" y="1334"/>
                    </a:lnTo>
                    <a:lnTo>
                      <a:pt x="3" y="1258"/>
                    </a:lnTo>
                    <a:lnTo>
                      <a:pt x="12" y="1221"/>
                    </a:lnTo>
                    <a:lnTo>
                      <a:pt x="22" y="1159"/>
                    </a:lnTo>
                    <a:lnTo>
                      <a:pt x="30" y="1150"/>
                    </a:lnTo>
                    <a:lnTo>
                      <a:pt x="49" y="1153"/>
                    </a:lnTo>
                    <a:lnTo>
                      <a:pt x="61" y="1171"/>
                    </a:lnTo>
                    <a:lnTo>
                      <a:pt x="61" y="1206"/>
                    </a:lnTo>
                    <a:lnTo>
                      <a:pt x="55" y="1233"/>
                    </a:lnTo>
                    <a:lnTo>
                      <a:pt x="55" y="1338"/>
                    </a:lnTo>
                    <a:lnTo>
                      <a:pt x="61" y="1353"/>
                    </a:lnTo>
                    <a:lnTo>
                      <a:pt x="74" y="1363"/>
                    </a:lnTo>
                    <a:lnTo>
                      <a:pt x="142" y="1359"/>
                    </a:lnTo>
                    <a:lnTo>
                      <a:pt x="150" y="1350"/>
                    </a:lnTo>
                    <a:lnTo>
                      <a:pt x="154" y="1319"/>
                    </a:lnTo>
                    <a:lnTo>
                      <a:pt x="169" y="1291"/>
                    </a:lnTo>
                    <a:lnTo>
                      <a:pt x="193" y="1274"/>
                    </a:lnTo>
                    <a:lnTo>
                      <a:pt x="227" y="1274"/>
                    </a:lnTo>
                    <a:lnTo>
                      <a:pt x="241" y="1291"/>
                    </a:lnTo>
                    <a:lnTo>
                      <a:pt x="241" y="1297"/>
                    </a:lnTo>
                    <a:lnTo>
                      <a:pt x="237" y="1303"/>
                    </a:lnTo>
                    <a:lnTo>
                      <a:pt x="206" y="1303"/>
                    </a:lnTo>
                    <a:lnTo>
                      <a:pt x="177" y="1332"/>
                    </a:lnTo>
                    <a:lnTo>
                      <a:pt x="177" y="1350"/>
                    </a:lnTo>
                    <a:lnTo>
                      <a:pt x="193" y="1363"/>
                    </a:lnTo>
                    <a:lnTo>
                      <a:pt x="261" y="1355"/>
                    </a:lnTo>
                    <a:lnTo>
                      <a:pt x="272" y="1344"/>
                    </a:lnTo>
                    <a:lnTo>
                      <a:pt x="288" y="1303"/>
                    </a:lnTo>
                    <a:lnTo>
                      <a:pt x="315" y="1276"/>
                    </a:lnTo>
                    <a:lnTo>
                      <a:pt x="340" y="1266"/>
                    </a:lnTo>
                    <a:lnTo>
                      <a:pt x="349" y="1266"/>
                    </a:lnTo>
                    <a:lnTo>
                      <a:pt x="359" y="1276"/>
                    </a:lnTo>
                    <a:lnTo>
                      <a:pt x="343" y="1291"/>
                    </a:lnTo>
                    <a:lnTo>
                      <a:pt x="322" y="1303"/>
                    </a:lnTo>
                    <a:lnTo>
                      <a:pt x="301" y="1334"/>
                    </a:lnTo>
                    <a:lnTo>
                      <a:pt x="297" y="1347"/>
                    </a:lnTo>
                    <a:lnTo>
                      <a:pt x="307" y="1355"/>
                    </a:lnTo>
                    <a:lnTo>
                      <a:pt x="392" y="1353"/>
                    </a:lnTo>
                    <a:lnTo>
                      <a:pt x="402" y="1340"/>
                    </a:lnTo>
                    <a:lnTo>
                      <a:pt x="392" y="1301"/>
                    </a:lnTo>
                    <a:lnTo>
                      <a:pt x="353" y="1229"/>
                    </a:lnTo>
                    <a:lnTo>
                      <a:pt x="332" y="1169"/>
                    </a:lnTo>
                    <a:lnTo>
                      <a:pt x="315" y="1126"/>
                    </a:lnTo>
                    <a:lnTo>
                      <a:pt x="315" y="1083"/>
                    </a:lnTo>
                    <a:lnTo>
                      <a:pt x="343" y="1006"/>
                    </a:lnTo>
                    <a:lnTo>
                      <a:pt x="353" y="957"/>
                    </a:lnTo>
                    <a:lnTo>
                      <a:pt x="355" y="917"/>
                    </a:lnTo>
                    <a:lnTo>
                      <a:pt x="365" y="758"/>
                    </a:lnTo>
                    <a:lnTo>
                      <a:pt x="377" y="715"/>
                    </a:lnTo>
                    <a:lnTo>
                      <a:pt x="392" y="641"/>
                    </a:lnTo>
                    <a:lnTo>
                      <a:pt x="417" y="559"/>
                    </a:lnTo>
                    <a:lnTo>
                      <a:pt x="420" y="540"/>
                    </a:lnTo>
                    <a:lnTo>
                      <a:pt x="441" y="402"/>
                    </a:lnTo>
                    <a:lnTo>
                      <a:pt x="450" y="387"/>
                    </a:lnTo>
                    <a:lnTo>
                      <a:pt x="478" y="387"/>
                    </a:lnTo>
                    <a:lnTo>
                      <a:pt x="497" y="414"/>
                    </a:lnTo>
                    <a:lnTo>
                      <a:pt x="497" y="424"/>
                    </a:lnTo>
                    <a:lnTo>
                      <a:pt x="503" y="429"/>
                    </a:lnTo>
                    <a:lnTo>
                      <a:pt x="520" y="427"/>
                    </a:lnTo>
                    <a:lnTo>
                      <a:pt x="623" y="359"/>
                    </a:lnTo>
                    <a:lnTo>
                      <a:pt x="708" y="264"/>
                    </a:lnTo>
                    <a:lnTo>
                      <a:pt x="718" y="260"/>
                    </a:lnTo>
                    <a:lnTo>
                      <a:pt x="724" y="260"/>
                    </a:lnTo>
                    <a:lnTo>
                      <a:pt x="741" y="237"/>
                    </a:lnTo>
                    <a:lnTo>
                      <a:pt x="760" y="190"/>
                    </a:lnTo>
                    <a:lnTo>
                      <a:pt x="797" y="105"/>
                    </a:lnTo>
                    <a:lnTo>
                      <a:pt x="807" y="80"/>
                    </a:lnTo>
                    <a:lnTo>
                      <a:pt x="821" y="25"/>
                    </a:lnTo>
                    <a:lnTo>
                      <a:pt x="842" y="0"/>
                    </a:lnTo>
                    <a:lnTo>
                      <a:pt x="849" y="0"/>
                    </a:lnTo>
                    <a:lnTo>
                      <a:pt x="855" y="6"/>
                    </a:lnTo>
                    <a:lnTo>
                      <a:pt x="855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842"/>
              <p:cNvSpPr>
                <a:spLocks/>
              </p:cNvSpPr>
              <p:nvPr/>
            </p:nvSpPr>
            <p:spPr bwMode="auto">
              <a:xfrm>
                <a:off x="3467" y="1449"/>
                <a:ext cx="21" cy="64"/>
              </a:xfrm>
              <a:custGeom>
                <a:avLst/>
                <a:gdLst/>
                <a:ahLst/>
                <a:cxnLst>
                  <a:cxn ang="0">
                    <a:pos x="37" y="15"/>
                  </a:cxn>
                  <a:cxn ang="0">
                    <a:pos x="43" y="91"/>
                  </a:cxn>
                  <a:cxn ang="0">
                    <a:pos x="43" y="140"/>
                  </a:cxn>
                  <a:cxn ang="0">
                    <a:pos x="55" y="175"/>
                  </a:cxn>
                  <a:cxn ang="0">
                    <a:pos x="58" y="196"/>
                  </a:cxn>
                  <a:cxn ang="0">
                    <a:pos x="99" y="272"/>
                  </a:cxn>
                  <a:cxn ang="0">
                    <a:pos x="105" y="301"/>
                  </a:cxn>
                  <a:cxn ang="0">
                    <a:pos x="105" y="309"/>
                  </a:cxn>
                  <a:cxn ang="0">
                    <a:pos x="95" y="319"/>
                  </a:cxn>
                  <a:cxn ang="0">
                    <a:pos x="76" y="316"/>
                  </a:cxn>
                  <a:cxn ang="0">
                    <a:pos x="18" y="208"/>
                  </a:cxn>
                  <a:cxn ang="0">
                    <a:pos x="0" y="101"/>
                  </a:cxn>
                  <a:cxn ang="0">
                    <a:pos x="6" y="60"/>
                  </a:cxn>
                  <a:cxn ang="0">
                    <a:pos x="6" y="12"/>
                  </a:cxn>
                  <a:cxn ang="0">
                    <a:pos x="15" y="0"/>
                  </a:cxn>
                  <a:cxn ang="0">
                    <a:pos x="28" y="2"/>
                  </a:cxn>
                  <a:cxn ang="0">
                    <a:pos x="37" y="15"/>
                  </a:cxn>
                  <a:cxn ang="0">
                    <a:pos x="37" y="15"/>
                  </a:cxn>
                </a:cxnLst>
                <a:rect l="0" t="0" r="r" b="b"/>
                <a:pathLst>
                  <a:path w="105" h="319">
                    <a:moveTo>
                      <a:pt x="37" y="15"/>
                    </a:moveTo>
                    <a:lnTo>
                      <a:pt x="43" y="91"/>
                    </a:lnTo>
                    <a:lnTo>
                      <a:pt x="43" y="140"/>
                    </a:lnTo>
                    <a:lnTo>
                      <a:pt x="55" y="175"/>
                    </a:lnTo>
                    <a:lnTo>
                      <a:pt x="58" y="196"/>
                    </a:lnTo>
                    <a:lnTo>
                      <a:pt x="99" y="272"/>
                    </a:lnTo>
                    <a:lnTo>
                      <a:pt x="105" y="301"/>
                    </a:lnTo>
                    <a:lnTo>
                      <a:pt x="105" y="309"/>
                    </a:lnTo>
                    <a:lnTo>
                      <a:pt x="95" y="319"/>
                    </a:lnTo>
                    <a:lnTo>
                      <a:pt x="76" y="316"/>
                    </a:lnTo>
                    <a:lnTo>
                      <a:pt x="18" y="208"/>
                    </a:lnTo>
                    <a:lnTo>
                      <a:pt x="0" y="101"/>
                    </a:lnTo>
                    <a:lnTo>
                      <a:pt x="6" y="60"/>
                    </a:lnTo>
                    <a:lnTo>
                      <a:pt x="6" y="12"/>
                    </a:lnTo>
                    <a:lnTo>
                      <a:pt x="15" y="0"/>
                    </a:lnTo>
                    <a:lnTo>
                      <a:pt x="28" y="2"/>
                    </a:lnTo>
                    <a:lnTo>
                      <a:pt x="37" y="15"/>
                    </a:ln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843"/>
              <p:cNvSpPr>
                <a:spLocks/>
              </p:cNvSpPr>
              <p:nvPr/>
            </p:nvSpPr>
            <p:spPr bwMode="auto">
              <a:xfrm>
                <a:off x="3367" y="1551"/>
                <a:ext cx="82" cy="164"/>
              </a:xfrm>
              <a:custGeom>
                <a:avLst/>
                <a:gdLst/>
                <a:ahLst/>
                <a:cxnLst>
                  <a:cxn ang="0">
                    <a:pos x="345" y="82"/>
                  </a:cxn>
                  <a:cxn ang="0">
                    <a:pos x="269" y="150"/>
                  </a:cxn>
                  <a:cxn ang="0">
                    <a:pos x="242" y="325"/>
                  </a:cxn>
                  <a:cxn ang="0">
                    <a:pos x="233" y="521"/>
                  </a:cxn>
                  <a:cxn ang="0">
                    <a:pos x="293" y="601"/>
                  </a:cxn>
                  <a:cxn ang="0">
                    <a:pos x="382" y="727"/>
                  </a:cxn>
                  <a:cxn ang="0">
                    <a:pos x="358" y="800"/>
                  </a:cxn>
                  <a:cxn ang="0">
                    <a:pos x="248" y="816"/>
                  </a:cxn>
                  <a:cxn ang="0">
                    <a:pos x="165" y="806"/>
                  </a:cxn>
                  <a:cxn ang="0">
                    <a:pos x="33" y="804"/>
                  </a:cxn>
                  <a:cxn ang="0">
                    <a:pos x="0" y="788"/>
                  </a:cxn>
                  <a:cxn ang="0">
                    <a:pos x="79" y="764"/>
                  </a:cxn>
                  <a:cxn ang="0">
                    <a:pos x="79" y="736"/>
                  </a:cxn>
                  <a:cxn ang="0">
                    <a:pos x="95" y="684"/>
                  </a:cxn>
                  <a:cxn ang="0">
                    <a:pos x="153" y="662"/>
                  </a:cxn>
                  <a:cxn ang="0">
                    <a:pos x="177" y="672"/>
                  </a:cxn>
                  <a:cxn ang="0">
                    <a:pos x="184" y="696"/>
                  </a:cxn>
                  <a:cxn ang="0">
                    <a:pos x="113" y="711"/>
                  </a:cxn>
                  <a:cxn ang="0">
                    <a:pos x="103" y="748"/>
                  </a:cxn>
                  <a:cxn ang="0">
                    <a:pos x="110" y="761"/>
                  </a:cxn>
                  <a:cxn ang="0">
                    <a:pos x="184" y="764"/>
                  </a:cxn>
                  <a:cxn ang="0">
                    <a:pos x="202" y="730"/>
                  </a:cxn>
                  <a:cxn ang="0">
                    <a:pos x="245" y="733"/>
                  </a:cxn>
                  <a:cxn ang="0">
                    <a:pos x="223" y="752"/>
                  </a:cxn>
                  <a:cxn ang="0">
                    <a:pos x="291" y="761"/>
                  </a:cxn>
                  <a:cxn ang="0">
                    <a:pos x="312" y="742"/>
                  </a:cxn>
                  <a:cxn ang="0">
                    <a:pos x="303" y="711"/>
                  </a:cxn>
                  <a:cxn ang="0">
                    <a:pos x="248" y="684"/>
                  </a:cxn>
                  <a:cxn ang="0">
                    <a:pos x="275" y="678"/>
                  </a:cxn>
                  <a:cxn ang="0">
                    <a:pos x="254" y="632"/>
                  </a:cxn>
                  <a:cxn ang="0">
                    <a:pos x="165" y="527"/>
                  </a:cxn>
                  <a:cxn ang="0">
                    <a:pos x="168" y="344"/>
                  </a:cxn>
                  <a:cxn ang="0">
                    <a:pos x="190" y="177"/>
                  </a:cxn>
                  <a:cxn ang="0">
                    <a:pos x="221" y="82"/>
                  </a:cxn>
                  <a:cxn ang="0">
                    <a:pos x="322" y="0"/>
                  </a:cxn>
                  <a:cxn ang="0">
                    <a:pos x="388" y="43"/>
                  </a:cxn>
                </a:cxnLst>
                <a:rect l="0" t="0" r="r" b="b"/>
                <a:pathLst>
                  <a:path w="413" h="816">
                    <a:moveTo>
                      <a:pt x="388" y="43"/>
                    </a:moveTo>
                    <a:lnTo>
                      <a:pt x="345" y="82"/>
                    </a:lnTo>
                    <a:lnTo>
                      <a:pt x="312" y="104"/>
                    </a:lnTo>
                    <a:lnTo>
                      <a:pt x="269" y="150"/>
                    </a:lnTo>
                    <a:lnTo>
                      <a:pt x="254" y="190"/>
                    </a:lnTo>
                    <a:lnTo>
                      <a:pt x="242" y="325"/>
                    </a:lnTo>
                    <a:lnTo>
                      <a:pt x="229" y="432"/>
                    </a:lnTo>
                    <a:lnTo>
                      <a:pt x="233" y="521"/>
                    </a:lnTo>
                    <a:lnTo>
                      <a:pt x="238" y="546"/>
                    </a:lnTo>
                    <a:lnTo>
                      <a:pt x="293" y="601"/>
                    </a:lnTo>
                    <a:lnTo>
                      <a:pt x="349" y="657"/>
                    </a:lnTo>
                    <a:lnTo>
                      <a:pt x="382" y="727"/>
                    </a:lnTo>
                    <a:lnTo>
                      <a:pt x="382" y="767"/>
                    </a:lnTo>
                    <a:lnTo>
                      <a:pt x="358" y="800"/>
                    </a:lnTo>
                    <a:lnTo>
                      <a:pt x="330" y="816"/>
                    </a:lnTo>
                    <a:lnTo>
                      <a:pt x="248" y="816"/>
                    </a:lnTo>
                    <a:lnTo>
                      <a:pt x="214" y="810"/>
                    </a:lnTo>
                    <a:lnTo>
                      <a:pt x="165" y="806"/>
                    </a:lnTo>
                    <a:lnTo>
                      <a:pt x="119" y="806"/>
                    </a:lnTo>
                    <a:lnTo>
                      <a:pt x="33" y="804"/>
                    </a:lnTo>
                    <a:lnTo>
                      <a:pt x="2" y="788"/>
                    </a:lnTo>
                    <a:lnTo>
                      <a:pt x="0" y="788"/>
                    </a:lnTo>
                    <a:lnTo>
                      <a:pt x="18" y="761"/>
                    </a:lnTo>
                    <a:lnTo>
                      <a:pt x="79" y="764"/>
                    </a:lnTo>
                    <a:lnTo>
                      <a:pt x="85" y="758"/>
                    </a:lnTo>
                    <a:lnTo>
                      <a:pt x="79" y="736"/>
                    </a:lnTo>
                    <a:lnTo>
                      <a:pt x="82" y="705"/>
                    </a:lnTo>
                    <a:lnTo>
                      <a:pt x="95" y="684"/>
                    </a:lnTo>
                    <a:lnTo>
                      <a:pt x="122" y="662"/>
                    </a:lnTo>
                    <a:lnTo>
                      <a:pt x="153" y="662"/>
                    </a:lnTo>
                    <a:lnTo>
                      <a:pt x="174" y="672"/>
                    </a:lnTo>
                    <a:lnTo>
                      <a:pt x="177" y="672"/>
                    </a:lnTo>
                    <a:lnTo>
                      <a:pt x="186" y="680"/>
                    </a:lnTo>
                    <a:lnTo>
                      <a:pt x="184" y="696"/>
                    </a:lnTo>
                    <a:lnTo>
                      <a:pt x="131" y="699"/>
                    </a:lnTo>
                    <a:lnTo>
                      <a:pt x="113" y="711"/>
                    </a:lnTo>
                    <a:lnTo>
                      <a:pt x="103" y="721"/>
                    </a:lnTo>
                    <a:lnTo>
                      <a:pt x="103" y="748"/>
                    </a:lnTo>
                    <a:lnTo>
                      <a:pt x="101" y="752"/>
                    </a:lnTo>
                    <a:lnTo>
                      <a:pt x="110" y="761"/>
                    </a:lnTo>
                    <a:lnTo>
                      <a:pt x="155" y="761"/>
                    </a:lnTo>
                    <a:lnTo>
                      <a:pt x="184" y="764"/>
                    </a:lnTo>
                    <a:lnTo>
                      <a:pt x="192" y="764"/>
                    </a:lnTo>
                    <a:lnTo>
                      <a:pt x="202" y="730"/>
                    </a:lnTo>
                    <a:lnTo>
                      <a:pt x="223" y="709"/>
                    </a:lnTo>
                    <a:lnTo>
                      <a:pt x="245" y="733"/>
                    </a:lnTo>
                    <a:lnTo>
                      <a:pt x="233" y="742"/>
                    </a:lnTo>
                    <a:lnTo>
                      <a:pt x="223" y="752"/>
                    </a:lnTo>
                    <a:lnTo>
                      <a:pt x="223" y="764"/>
                    </a:lnTo>
                    <a:lnTo>
                      <a:pt x="291" y="761"/>
                    </a:lnTo>
                    <a:lnTo>
                      <a:pt x="306" y="748"/>
                    </a:lnTo>
                    <a:lnTo>
                      <a:pt x="312" y="742"/>
                    </a:lnTo>
                    <a:lnTo>
                      <a:pt x="309" y="717"/>
                    </a:lnTo>
                    <a:lnTo>
                      <a:pt x="303" y="711"/>
                    </a:lnTo>
                    <a:lnTo>
                      <a:pt x="275" y="711"/>
                    </a:lnTo>
                    <a:lnTo>
                      <a:pt x="248" y="684"/>
                    </a:lnTo>
                    <a:lnTo>
                      <a:pt x="256" y="678"/>
                    </a:lnTo>
                    <a:lnTo>
                      <a:pt x="275" y="678"/>
                    </a:lnTo>
                    <a:lnTo>
                      <a:pt x="285" y="669"/>
                    </a:lnTo>
                    <a:lnTo>
                      <a:pt x="254" y="632"/>
                    </a:lnTo>
                    <a:lnTo>
                      <a:pt x="177" y="555"/>
                    </a:lnTo>
                    <a:lnTo>
                      <a:pt x="165" y="527"/>
                    </a:lnTo>
                    <a:lnTo>
                      <a:pt x="159" y="451"/>
                    </a:lnTo>
                    <a:lnTo>
                      <a:pt x="168" y="344"/>
                    </a:lnTo>
                    <a:lnTo>
                      <a:pt x="184" y="218"/>
                    </a:lnTo>
                    <a:lnTo>
                      <a:pt x="190" y="177"/>
                    </a:lnTo>
                    <a:lnTo>
                      <a:pt x="198" y="125"/>
                    </a:lnTo>
                    <a:lnTo>
                      <a:pt x="221" y="82"/>
                    </a:lnTo>
                    <a:lnTo>
                      <a:pt x="279" y="30"/>
                    </a:lnTo>
                    <a:lnTo>
                      <a:pt x="322" y="0"/>
                    </a:lnTo>
                    <a:lnTo>
                      <a:pt x="413" y="3"/>
                    </a:lnTo>
                    <a:lnTo>
                      <a:pt x="388" y="43"/>
                    </a:lnTo>
                    <a:lnTo>
                      <a:pt x="388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844"/>
              <p:cNvSpPr>
                <a:spLocks/>
              </p:cNvSpPr>
              <p:nvPr/>
            </p:nvSpPr>
            <p:spPr bwMode="auto">
              <a:xfrm>
                <a:off x="3322" y="1682"/>
                <a:ext cx="20" cy="17"/>
              </a:xfrm>
              <a:custGeom>
                <a:avLst/>
                <a:gdLst/>
                <a:ahLst/>
                <a:cxnLst>
                  <a:cxn ang="0">
                    <a:pos x="99" y="13"/>
                  </a:cxn>
                  <a:cxn ang="0">
                    <a:pos x="101" y="19"/>
                  </a:cxn>
                  <a:cxn ang="0">
                    <a:pos x="101" y="27"/>
                  </a:cxn>
                  <a:cxn ang="0">
                    <a:pos x="93" y="37"/>
                  </a:cxn>
                  <a:cxn ang="0">
                    <a:pos x="62" y="40"/>
                  </a:cxn>
                  <a:cxn ang="0">
                    <a:pos x="43" y="50"/>
                  </a:cxn>
                  <a:cxn ang="0">
                    <a:pos x="29" y="68"/>
                  </a:cxn>
                  <a:cxn ang="0">
                    <a:pos x="29" y="80"/>
                  </a:cxn>
                  <a:cxn ang="0">
                    <a:pos x="22" y="87"/>
                  </a:cxn>
                  <a:cxn ang="0">
                    <a:pos x="10" y="83"/>
                  </a:cxn>
                  <a:cxn ang="0">
                    <a:pos x="0" y="71"/>
                  </a:cxn>
                  <a:cxn ang="0">
                    <a:pos x="4" y="37"/>
                  </a:cxn>
                  <a:cxn ang="0">
                    <a:pos x="16" y="16"/>
                  </a:cxn>
                  <a:cxn ang="0">
                    <a:pos x="37" y="4"/>
                  </a:cxn>
                  <a:cxn ang="0">
                    <a:pos x="47" y="0"/>
                  </a:cxn>
                  <a:cxn ang="0">
                    <a:pos x="83" y="4"/>
                  </a:cxn>
                  <a:cxn ang="0">
                    <a:pos x="99" y="13"/>
                  </a:cxn>
                  <a:cxn ang="0">
                    <a:pos x="99" y="13"/>
                  </a:cxn>
                </a:cxnLst>
                <a:rect l="0" t="0" r="r" b="b"/>
                <a:pathLst>
                  <a:path w="101" h="87">
                    <a:moveTo>
                      <a:pt x="99" y="13"/>
                    </a:moveTo>
                    <a:lnTo>
                      <a:pt x="101" y="19"/>
                    </a:lnTo>
                    <a:lnTo>
                      <a:pt x="101" y="27"/>
                    </a:lnTo>
                    <a:lnTo>
                      <a:pt x="93" y="37"/>
                    </a:lnTo>
                    <a:lnTo>
                      <a:pt x="62" y="40"/>
                    </a:lnTo>
                    <a:lnTo>
                      <a:pt x="43" y="50"/>
                    </a:lnTo>
                    <a:lnTo>
                      <a:pt x="29" y="68"/>
                    </a:lnTo>
                    <a:lnTo>
                      <a:pt x="29" y="80"/>
                    </a:lnTo>
                    <a:lnTo>
                      <a:pt x="22" y="87"/>
                    </a:lnTo>
                    <a:lnTo>
                      <a:pt x="10" y="83"/>
                    </a:lnTo>
                    <a:lnTo>
                      <a:pt x="0" y="71"/>
                    </a:lnTo>
                    <a:lnTo>
                      <a:pt x="4" y="37"/>
                    </a:lnTo>
                    <a:lnTo>
                      <a:pt x="16" y="16"/>
                    </a:lnTo>
                    <a:lnTo>
                      <a:pt x="37" y="4"/>
                    </a:lnTo>
                    <a:lnTo>
                      <a:pt x="47" y="0"/>
                    </a:lnTo>
                    <a:lnTo>
                      <a:pt x="83" y="4"/>
                    </a:lnTo>
                    <a:lnTo>
                      <a:pt x="99" y="13"/>
                    </a:lnTo>
                    <a:lnTo>
                      <a:pt x="99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845"/>
              <p:cNvSpPr>
                <a:spLocks/>
              </p:cNvSpPr>
              <p:nvPr/>
            </p:nvSpPr>
            <p:spPr bwMode="auto">
              <a:xfrm>
                <a:off x="3653" y="1686"/>
                <a:ext cx="19" cy="18"/>
              </a:xfrm>
              <a:custGeom>
                <a:avLst/>
                <a:gdLst/>
                <a:ahLst/>
                <a:cxnLst>
                  <a:cxn ang="0">
                    <a:pos x="95" y="14"/>
                  </a:cxn>
                  <a:cxn ang="0">
                    <a:pos x="95" y="19"/>
                  </a:cxn>
                  <a:cxn ang="0">
                    <a:pos x="85" y="29"/>
                  </a:cxn>
                  <a:cxn ang="0">
                    <a:pos x="56" y="35"/>
                  </a:cxn>
                  <a:cxn ang="0">
                    <a:pos x="27" y="62"/>
                  </a:cxn>
                  <a:cxn ang="0">
                    <a:pos x="25" y="84"/>
                  </a:cxn>
                  <a:cxn ang="0">
                    <a:pos x="15" y="90"/>
                  </a:cxn>
                  <a:cxn ang="0">
                    <a:pos x="9" y="90"/>
                  </a:cxn>
                  <a:cxn ang="0">
                    <a:pos x="0" y="78"/>
                  </a:cxn>
                  <a:cxn ang="0">
                    <a:pos x="3" y="50"/>
                  </a:cxn>
                  <a:cxn ang="0">
                    <a:pos x="19" y="25"/>
                  </a:cxn>
                  <a:cxn ang="0">
                    <a:pos x="46" y="4"/>
                  </a:cxn>
                  <a:cxn ang="0">
                    <a:pos x="58" y="0"/>
                  </a:cxn>
                  <a:cxn ang="0">
                    <a:pos x="85" y="4"/>
                  </a:cxn>
                  <a:cxn ang="0">
                    <a:pos x="95" y="14"/>
                  </a:cxn>
                  <a:cxn ang="0">
                    <a:pos x="95" y="14"/>
                  </a:cxn>
                </a:cxnLst>
                <a:rect l="0" t="0" r="r" b="b"/>
                <a:pathLst>
                  <a:path w="95" h="90">
                    <a:moveTo>
                      <a:pt x="95" y="14"/>
                    </a:moveTo>
                    <a:lnTo>
                      <a:pt x="95" y="19"/>
                    </a:lnTo>
                    <a:lnTo>
                      <a:pt x="85" y="29"/>
                    </a:lnTo>
                    <a:lnTo>
                      <a:pt x="56" y="35"/>
                    </a:lnTo>
                    <a:lnTo>
                      <a:pt x="27" y="62"/>
                    </a:lnTo>
                    <a:lnTo>
                      <a:pt x="25" y="84"/>
                    </a:lnTo>
                    <a:lnTo>
                      <a:pt x="15" y="90"/>
                    </a:lnTo>
                    <a:lnTo>
                      <a:pt x="9" y="90"/>
                    </a:lnTo>
                    <a:lnTo>
                      <a:pt x="0" y="78"/>
                    </a:lnTo>
                    <a:lnTo>
                      <a:pt x="3" y="50"/>
                    </a:lnTo>
                    <a:lnTo>
                      <a:pt x="19" y="25"/>
                    </a:lnTo>
                    <a:lnTo>
                      <a:pt x="46" y="4"/>
                    </a:lnTo>
                    <a:lnTo>
                      <a:pt x="58" y="0"/>
                    </a:lnTo>
                    <a:lnTo>
                      <a:pt x="85" y="4"/>
                    </a:lnTo>
                    <a:lnTo>
                      <a:pt x="95" y="14"/>
                    </a:ln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846"/>
              <p:cNvSpPr>
                <a:spLocks/>
              </p:cNvSpPr>
              <p:nvPr/>
            </p:nvSpPr>
            <p:spPr bwMode="auto">
              <a:xfrm>
                <a:off x="3624" y="1688"/>
                <a:ext cx="22" cy="15"/>
              </a:xfrm>
              <a:custGeom>
                <a:avLst/>
                <a:gdLst/>
                <a:ahLst/>
                <a:cxnLst>
                  <a:cxn ang="0">
                    <a:pos x="101" y="9"/>
                  </a:cxn>
                  <a:cxn ang="0">
                    <a:pos x="107" y="15"/>
                  </a:cxn>
                  <a:cxn ang="0">
                    <a:pos x="107" y="25"/>
                  </a:cxn>
                  <a:cxn ang="0">
                    <a:pos x="101" y="31"/>
                  </a:cxn>
                  <a:cxn ang="0">
                    <a:pos x="43" y="33"/>
                  </a:cxn>
                  <a:cxn ang="0">
                    <a:pos x="24" y="52"/>
                  </a:cxn>
                  <a:cxn ang="0">
                    <a:pos x="24" y="68"/>
                  </a:cxn>
                  <a:cxn ang="0">
                    <a:pos x="18" y="74"/>
                  </a:cxn>
                  <a:cxn ang="0">
                    <a:pos x="6" y="74"/>
                  </a:cxn>
                  <a:cxn ang="0">
                    <a:pos x="0" y="64"/>
                  </a:cxn>
                  <a:cxn ang="0">
                    <a:pos x="2" y="37"/>
                  </a:cxn>
                  <a:cxn ang="0">
                    <a:pos x="12" y="21"/>
                  </a:cxn>
                  <a:cxn ang="0">
                    <a:pos x="43" y="0"/>
                  </a:cxn>
                  <a:cxn ang="0">
                    <a:pos x="92" y="4"/>
                  </a:cxn>
                  <a:cxn ang="0">
                    <a:pos x="101" y="9"/>
                  </a:cxn>
                  <a:cxn ang="0">
                    <a:pos x="101" y="9"/>
                  </a:cxn>
                </a:cxnLst>
                <a:rect l="0" t="0" r="r" b="b"/>
                <a:pathLst>
                  <a:path w="107" h="74">
                    <a:moveTo>
                      <a:pt x="101" y="9"/>
                    </a:moveTo>
                    <a:lnTo>
                      <a:pt x="107" y="15"/>
                    </a:lnTo>
                    <a:lnTo>
                      <a:pt x="107" y="25"/>
                    </a:lnTo>
                    <a:lnTo>
                      <a:pt x="101" y="31"/>
                    </a:lnTo>
                    <a:lnTo>
                      <a:pt x="43" y="33"/>
                    </a:lnTo>
                    <a:lnTo>
                      <a:pt x="24" y="52"/>
                    </a:lnTo>
                    <a:lnTo>
                      <a:pt x="24" y="68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0" y="64"/>
                    </a:lnTo>
                    <a:lnTo>
                      <a:pt x="2" y="37"/>
                    </a:lnTo>
                    <a:lnTo>
                      <a:pt x="12" y="21"/>
                    </a:lnTo>
                    <a:lnTo>
                      <a:pt x="43" y="0"/>
                    </a:lnTo>
                    <a:lnTo>
                      <a:pt x="92" y="4"/>
                    </a:lnTo>
                    <a:lnTo>
                      <a:pt x="101" y="9"/>
                    </a:lnTo>
                    <a:lnTo>
                      <a:pt x="101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" name="Group 847"/>
            <p:cNvGrpSpPr>
              <a:grpSpLocks/>
            </p:cNvGrpSpPr>
            <p:nvPr/>
          </p:nvGrpSpPr>
          <p:grpSpPr bwMode="auto">
            <a:xfrm>
              <a:off x="2913" y="1404"/>
              <a:ext cx="754" cy="314"/>
              <a:chOff x="3424" y="3023"/>
              <a:chExt cx="754" cy="314"/>
            </a:xfrm>
          </p:grpSpPr>
          <p:grpSp>
            <p:nvGrpSpPr>
              <p:cNvPr id="87" name="Group 848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28" name="Freeform 849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850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851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852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53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854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Freeform 855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" name="Freeform 856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Freeform 857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Line 858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Line 859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Oval 860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" name="Group 861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14" name="AutoShape 862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863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864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865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866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867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868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869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870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871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872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873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874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875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" name="AutoShape 876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0" name="AutoShape 877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1" name="Rectangle 878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2" name="Freeform 879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880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881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882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883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884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885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886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887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888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889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890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04" name="AutoShape 891"/>
              <p:cNvCxnSpPr>
                <a:cxnSpLocks noChangeShapeType="1"/>
                <a:stCxn id="98" idx="3"/>
                <a:endCxn id="136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05" name="AutoShape 892"/>
              <p:cNvCxnSpPr>
                <a:cxnSpLocks noChangeShapeType="1"/>
                <a:stCxn id="99" idx="3"/>
                <a:endCxn id="136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06" name="AutoShape 893"/>
              <p:cNvCxnSpPr>
                <a:cxnSpLocks noChangeShapeType="1"/>
                <a:stCxn id="94" idx="3"/>
                <a:endCxn id="100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07" name="AutoShape 894"/>
              <p:cNvCxnSpPr>
                <a:cxnSpLocks noChangeShapeType="1"/>
                <a:stCxn id="95" idx="3"/>
                <a:endCxn id="101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08" name="AutoShape 895"/>
              <p:cNvCxnSpPr>
                <a:cxnSpLocks noChangeShapeType="1"/>
                <a:stCxn id="96" idx="3"/>
                <a:endCxn id="102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09" name="AutoShape 896"/>
              <p:cNvCxnSpPr>
                <a:cxnSpLocks noChangeShapeType="1"/>
                <a:stCxn id="97" idx="3"/>
                <a:endCxn id="103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10" name="Line 897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Line 898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2" name="AutoShape 899"/>
              <p:cNvCxnSpPr>
                <a:cxnSpLocks noChangeShapeType="1"/>
                <a:stCxn id="92" idx="3"/>
                <a:endCxn id="110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3" name="AutoShape 900"/>
              <p:cNvCxnSpPr>
                <a:cxnSpLocks noChangeShapeType="1"/>
                <a:stCxn id="93" idx="3"/>
                <a:endCxn id="111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3" name="Group 901"/>
            <p:cNvGrpSpPr>
              <a:grpSpLocks/>
            </p:cNvGrpSpPr>
            <p:nvPr/>
          </p:nvGrpSpPr>
          <p:grpSpPr bwMode="auto">
            <a:xfrm>
              <a:off x="3124" y="881"/>
              <a:ext cx="754" cy="314"/>
              <a:chOff x="3424" y="3023"/>
              <a:chExt cx="754" cy="314"/>
            </a:xfrm>
          </p:grpSpPr>
          <p:grpSp>
            <p:nvGrpSpPr>
              <p:cNvPr id="34" name="Group 902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75" name="Freeform 903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" name="Freeform 904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905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906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907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908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909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910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911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Line 9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Line 913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Oval 914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5" name="Group 915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61" name="AutoShape 916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917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918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919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920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921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922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923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924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925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926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927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Freeform 928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929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" name="AutoShape 930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" name="AutoShape 931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8" name="Rectangle 932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9" name="Freeform 933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934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935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936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937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938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939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940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941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942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943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944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1" name="AutoShape 945"/>
              <p:cNvCxnSpPr>
                <a:cxnSpLocks noChangeShapeType="1"/>
                <a:stCxn id="45" idx="3"/>
                <a:endCxn id="83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2" name="AutoShape 946"/>
              <p:cNvCxnSpPr>
                <a:cxnSpLocks noChangeShapeType="1"/>
                <a:stCxn id="46" idx="3"/>
                <a:endCxn id="83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3" name="AutoShape 947"/>
              <p:cNvCxnSpPr>
                <a:cxnSpLocks noChangeShapeType="1"/>
                <a:stCxn id="41" idx="3"/>
                <a:endCxn id="47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4" name="AutoShape 948"/>
              <p:cNvCxnSpPr>
                <a:cxnSpLocks noChangeShapeType="1"/>
                <a:stCxn id="42" idx="3"/>
                <a:endCxn id="48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5" name="AutoShape 949"/>
              <p:cNvCxnSpPr>
                <a:cxnSpLocks noChangeShapeType="1"/>
                <a:stCxn id="43" idx="3"/>
                <a:endCxn id="49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6" name="AutoShape 950"/>
              <p:cNvCxnSpPr>
                <a:cxnSpLocks noChangeShapeType="1"/>
                <a:stCxn id="44" idx="3"/>
                <a:endCxn id="50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57" name="Line 951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Line 952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9" name="AutoShape 953"/>
              <p:cNvCxnSpPr>
                <a:cxnSpLocks noChangeShapeType="1"/>
                <a:stCxn id="39" idx="3"/>
                <a:endCxn id="57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0" name="AutoShape 954"/>
              <p:cNvCxnSpPr>
                <a:cxnSpLocks noChangeShapeType="1"/>
                <a:stCxn id="40" idx="3"/>
                <a:endCxn id="58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</p:grpSp>
      <p:sp>
        <p:nvSpPr>
          <p:cNvPr id="962" name="Text Box 955"/>
          <p:cNvSpPr txBox="1">
            <a:spLocks noChangeArrowheads="1"/>
          </p:cNvSpPr>
          <p:nvPr/>
        </p:nvSpPr>
        <p:spPr bwMode="auto">
          <a:xfrm>
            <a:off x="554954" y="5800725"/>
            <a:ext cx="3483646" cy="400110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Here: Frisbee model as 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12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sz="40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Optimization goal: Quality of Service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447800"/>
            <a:ext cx="8488362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In MANET: Usual </a:t>
            </a:r>
            <a:r>
              <a:rPr kumimoji="0" lang="en-US" sz="2400" b="0" i="0" u="none" strike="noStrike" kern="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QoS</a:t>
            </a: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interpretation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Throughput/delay/jitter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High perceived </a:t>
            </a:r>
            <a:r>
              <a:rPr kumimoji="0" lang="en-US" sz="2000" b="0" i="0" u="none" strike="noStrike" kern="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QoS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for multimedia applications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In WSN, more complicated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Event detection/reporting probability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Event classification error, detection delay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Probability of missing a periodic report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Approximation accuracy (</a:t>
            </a:r>
            <a:r>
              <a:rPr kumimoji="0" lang="en-US" sz="2000" b="0" i="0" u="none" strike="noStrike" kern="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e.g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when WSN constructs a temperature map)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Tracking accuracy (e.g., difference between true and conjectured position of the pink elephant)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endParaRPr kumimoji="0" lang="en-US" sz="20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Related goal: robustness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Network should withstand failure of some nodes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13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44500"/>
            <a:ext cx="8531225" cy="571500"/>
          </a:xfrm>
        </p:spPr>
        <p:txBody>
          <a:bodyPr/>
          <a:lstStyle/>
          <a:p>
            <a:r>
              <a:rPr lang="en-US" sz="40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Optimization goal: Energy efficiency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655638" y="1447800"/>
            <a:ext cx="7726362" cy="464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Umbrella term!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Energy per correctly received bit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Counting all the overheads, in intermediate nodes, etc.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Energy per reported (unique) event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After all, information is important, not payload bits!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Typical for WSN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Delay/energy tradeoffs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Network lifetime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Time to first node failure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Network half-life (how long until 50% of the nodes died?)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Time to partition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Time to loss of coverage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Time to failure of first event notification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14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Optimization goal: Scalability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447800"/>
            <a:ext cx="8488362" cy="464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Network should be operational regardless of number of nodes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At high efficiency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Typical node numbers difficult to guess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MANETs: 10s to 100s 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WSNs: 10s to 1000s, maybe more (although few people have seen such a network before…) 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endParaRPr kumimoji="0" lang="en-US" sz="20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Requiring to scale to large node numbers has </a:t>
            </a:r>
            <a:r>
              <a:rPr kumimoji="0" lang="en-US" sz="24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serious</a:t>
            </a: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consequences for network architecture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Might not result in the most efficient solutions for small networks!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Carefully consider actual application needs before looking for </a:t>
            </a:r>
            <a:b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</a:b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 ! 1 solutions!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15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Distributed organization 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371600"/>
            <a:ext cx="8488362" cy="472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Participants in a MANET/WSN should cooperate in organizing the network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E.g., with respect to medium access, routing, …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Centralistic approach as alternative usually not feasible – hinders scalability, robustness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endParaRPr kumimoji="0" lang="en-US" sz="14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Potential shortcomings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Not clear whether distributed or centralistic organization achieves better energy efficiency (when taking all overheads into account)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endParaRPr kumimoji="0" lang="en-US" sz="14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Option: “limited centralized” solution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Elect nodes for local coordination/control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Perhaps rotate this function over time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16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0668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191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In-network processing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168400"/>
            <a:ext cx="8488362" cy="502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MANETs are supposed to deliver bits from one end to the other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WSNs, on the other end, are expected to provide information, not necessarily original bits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Gives addition options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E.g., </a:t>
            </a:r>
            <a:r>
              <a:rPr kumimoji="0" lang="en-US" sz="24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manipulate </a:t>
            </a: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or </a:t>
            </a:r>
            <a:r>
              <a:rPr kumimoji="0" lang="en-US" sz="24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process</a:t>
            </a: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the data in the network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Main example: aggregation 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Apply </a:t>
            </a:r>
            <a:r>
              <a:rPr kumimoji="0" lang="en-US" sz="2400" b="0" i="0" u="none" strike="noStrike" kern="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composable</a:t>
            </a: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aggregation functions to a </a:t>
            </a:r>
            <a:r>
              <a:rPr kumimoji="0" lang="en-US" sz="2400" b="0" i="0" u="none" strike="noStrike" kern="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convergecast</a:t>
            </a: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tree in a network 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Typical functions: minimum, maximum, average, sum, … 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Not amenable functions: median 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17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sz="32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In-network processing: Aggregation example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371600"/>
            <a:ext cx="8488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Reduce number of transmitted bits/packets by applying an aggregation function in the network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869"/>
          <p:cNvGrpSpPr>
            <a:grpSpLocks/>
          </p:cNvGrpSpPr>
          <p:nvPr/>
        </p:nvGrpSpPr>
        <p:grpSpPr bwMode="auto">
          <a:xfrm>
            <a:off x="674688" y="2324100"/>
            <a:ext cx="7877175" cy="3695700"/>
            <a:chOff x="242" y="1083"/>
            <a:chExt cx="4962" cy="2328"/>
          </a:xfrm>
        </p:grpSpPr>
        <p:sp>
          <p:nvSpPr>
            <p:cNvPr id="11" name="Oval 4"/>
            <p:cNvSpPr>
              <a:spLocks noChangeArrowheads="1"/>
            </p:cNvSpPr>
            <p:nvPr/>
          </p:nvSpPr>
          <p:spPr bwMode="auto">
            <a:xfrm>
              <a:off x="3554" y="2343"/>
              <a:ext cx="1054" cy="558"/>
            </a:xfrm>
            <a:prstGeom prst="ellipse">
              <a:avLst/>
            </a:prstGeom>
            <a:solidFill>
              <a:srgbClr val="DCEFF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Oval 5"/>
            <p:cNvSpPr>
              <a:spLocks noChangeArrowheads="1"/>
            </p:cNvSpPr>
            <p:nvPr/>
          </p:nvSpPr>
          <p:spPr bwMode="auto">
            <a:xfrm>
              <a:off x="3368" y="1647"/>
              <a:ext cx="1054" cy="558"/>
            </a:xfrm>
            <a:prstGeom prst="ellipse">
              <a:avLst/>
            </a:prstGeom>
            <a:solidFill>
              <a:srgbClr val="DCEFF0"/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" name="Group 6"/>
            <p:cNvGrpSpPr>
              <a:grpSpLocks/>
            </p:cNvGrpSpPr>
            <p:nvPr/>
          </p:nvGrpSpPr>
          <p:grpSpPr bwMode="auto">
            <a:xfrm>
              <a:off x="1836" y="2964"/>
              <a:ext cx="754" cy="314"/>
              <a:chOff x="3424" y="3023"/>
              <a:chExt cx="754" cy="314"/>
            </a:xfrm>
          </p:grpSpPr>
          <p:grpSp>
            <p:nvGrpSpPr>
              <p:cNvPr id="824" name="Group 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865" name="Freeform 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6" name="Freeform 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7" name="Freeform 1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8" name="Freeform 1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9" name="Freeform 1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" name="Freeform 1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" name="Freeform 1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2" name="Freeform 1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3" name="Freeform 1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4" name="Line 1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5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6" name="Oval 1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25" name="Group 2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851" name="AutoShape 2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" name="Freeform 2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" name="Freeform 2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" name="Freeform 2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5" name="Freeform 2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6" name="Freeform 2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7" name="Freeform 2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8" name="Freeform 2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9" name="Freeform 2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" name="Freeform 3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" name="Freeform 3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2" name="Freeform 3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3" name="Freeform 3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4" name="Freeform 3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26" name="AutoShape 3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27" name="AutoShape 3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828" name="Rectangle 3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829" name="Freeform 3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Freeform 3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Freeform 4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Freeform 4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Freeform 4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Freeform 4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" name="Freeform 4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Freeform 4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" name="Freeform 4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Freeform 4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Freeform 4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Freeform 4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841" name="AutoShape 50"/>
              <p:cNvCxnSpPr>
                <a:cxnSpLocks noChangeShapeType="1"/>
                <a:stCxn id="835" idx="3"/>
                <a:endCxn id="873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42" name="AutoShape 51"/>
              <p:cNvCxnSpPr>
                <a:cxnSpLocks noChangeShapeType="1"/>
                <a:stCxn id="836" idx="3"/>
                <a:endCxn id="873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43" name="AutoShape 52"/>
              <p:cNvCxnSpPr>
                <a:cxnSpLocks noChangeShapeType="1"/>
                <a:stCxn id="831" idx="3"/>
                <a:endCxn id="837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44" name="AutoShape 53"/>
              <p:cNvCxnSpPr>
                <a:cxnSpLocks noChangeShapeType="1"/>
                <a:stCxn id="832" idx="3"/>
                <a:endCxn id="838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45" name="AutoShape 54"/>
              <p:cNvCxnSpPr>
                <a:cxnSpLocks noChangeShapeType="1"/>
                <a:stCxn id="833" idx="3"/>
                <a:endCxn id="839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46" name="AutoShape 55"/>
              <p:cNvCxnSpPr>
                <a:cxnSpLocks noChangeShapeType="1"/>
                <a:stCxn id="834" idx="3"/>
                <a:endCxn id="840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847" name="Line 5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Line 5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849" name="AutoShape 58"/>
              <p:cNvCxnSpPr>
                <a:cxnSpLocks noChangeShapeType="1"/>
                <a:stCxn id="829" idx="3"/>
                <a:endCxn id="847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50" name="AutoShape 59"/>
              <p:cNvCxnSpPr>
                <a:cxnSpLocks noChangeShapeType="1"/>
                <a:stCxn id="830" idx="3"/>
                <a:endCxn id="848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sp>
          <p:nvSpPr>
            <p:cNvPr id="15" name="Line 60"/>
            <p:cNvSpPr>
              <a:spLocks noChangeShapeType="1"/>
            </p:cNvSpPr>
            <p:nvPr/>
          </p:nvSpPr>
          <p:spPr bwMode="auto">
            <a:xfrm>
              <a:off x="2732" y="1083"/>
              <a:ext cx="0" cy="23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" name="Group 61"/>
            <p:cNvGrpSpPr>
              <a:grpSpLocks/>
            </p:cNvGrpSpPr>
            <p:nvPr/>
          </p:nvGrpSpPr>
          <p:grpSpPr bwMode="auto">
            <a:xfrm>
              <a:off x="1132" y="2404"/>
              <a:ext cx="754" cy="314"/>
              <a:chOff x="3424" y="3023"/>
              <a:chExt cx="754" cy="314"/>
            </a:xfrm>
          </p:grpSpPr>
          <p:grpSp>
            <p:nvGrpSpPr>
              <p:cNvPr id="771" name="Group 62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812" name="Freeform 63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3" name="Freeform 64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4" name="Freeform 65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5" name="Freeform 66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6" name="Freeform 67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7" name="Freeform 68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8" name="Freeform 69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" name="Freeform 70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" name="Freeform 71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1" name="Line 7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2" name="Line 73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3" name="Oval 74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72" name="Group 75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798" name="AutoShape 76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" name="Freeform 77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0" name="Freeform 78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1" name="Freeform 79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2" name="Freeform 80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3" name="Freeform 81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4" name="Freeform 82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5" name="Freeform 83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6" name="Freeform 84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7" name="Freeform 85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8" name="Freeform 86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" name="Freeform 87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" name="Freeform 88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1" name="Freeform 89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73" name="AutoShape 90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4" name="AutoShape 91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75" name="Rectangle 92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76" name="Freeform 93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7" name="Freeform 94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" name="Freeform 95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" name="Freeform 96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0" name="Freeform 97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1" name="Freeform 98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2" name="Freeform 99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3" name="Freeform 100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4" name="Freeform 101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5" name="Freeform 102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6" name="Freeform 103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7" name="Freeform 104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788" name="AutoShape 105"/>
              <p:cNvCxnSpPr>
                <a:cxnSpLocks noChangeShapeType="1"/>
                <a:stCxn id="782" idx="3"/>
                <a:endCxn id="820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89" name="AutoShape 106"/>
              <p:cNvCxnSpPr>
                <a:cxnSpLocks noChangeShapeType="1"/>
                <a:stCxn id="783" idx="3"/>
                <a:endCxn id="820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90" name="AutoShape 107"/>
              <p:cNvCxnSpPr>
                <a:cxnSpLocks noChangeShapeType="1"/>
                <a:stCxn id="778" idx="3"/>
                <a:endCxn id="784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91" name="AutoShape 108"/>
              <p:cNvCxnSpPr>
                <a:cxnSpLocks noChangeShapeType="1"/>
                <a:stCxn id="779" idx="3"/>
                <a:endCxn id="785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92" name="AutoShape 109"/>
              <p:cNvCxnSpPr>
                <a:cxnSpLocks noChangeShapeType="1"/>
                <a:stCxn id="780" idx="3"/>
                <a:endCxn id="786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93" name="AutoShape 110"/>
              <p:cNvCxnSpPr>
                <a:cxnSpLocks noChangeShapeType="1"/>
                <a:stCxn id="781" idx="3"/>
                <a:endCxn id="787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794" name="Line 111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5" name="Line 112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796" name="AutoShape 113"/>
              <p:cNvCxnSpPr>
                <a:cxnSpLocks noChangeShapeType="1"/>
                <a:stCxn id="776" idx="3"/>
                <a:endCxn id="794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97" name="AutoShape 114"/>
              <p:cNvCxnSpPr>
                <a:cxnSpLocks noChangeShapeType="1"/>
                <a:stCxn id="777" idx="3"/>
                <a:endCxn id="795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7" name="Group 115"/>
            <p:cNvGrpSpPr>
              <a:grpSpLocks/>
            </p:cNvGrpSpPr>
            <p:nvPr/>
          </p:nvGrpSpPr>
          <p:grpSpPr bwMode="auto">
            <a:xfrm>
              <a:off x="1820" y="1964"/>
              <a:ext cx="754" cy="314"/>
              <a:chOff x="3424" y="3023"/>
              <a:chExt cx="754" cy="314"/>
            </a:xfrm>
          </p:grpSpPr>
          <p:grpSp>
            <p:nvGrpSpPr>
              <p:cNvPr id="718" name="Group 116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759" name="Freeform 117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" name="Freeform 118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" name="Freeform 119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" name="Freeform 120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" name="Freeform 121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" name="Freeform 122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" name="Freeform 123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" name="Freeform 124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" name="Freeform 125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" name="Line 1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" name="Line 127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0" name="Oval 128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19" name="Group 129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745" name="AutoShape 130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" name="Freeform 131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" name="Freeform 132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" name="Freeform 133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" name="Freeform 134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" name="Freeform 135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1" name="Freeform 136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2" name="Freeform 137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3" name="Freeform 138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4" name="Freeform 139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5" name="Freeform 140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6" name="Freeform 141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7" name="Freeform 142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" name="Freeform 143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0" name="AutoShape 144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1" name="AutoShape 145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22" name="Rectangle 146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23" name="Freeform 147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" name="Freeform 148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" name="Freeform 149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" name="Freeform 150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" name="Freeform 151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" name="Freeform 152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" name="Freeform 153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" name="Freeform 154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" name="Freeform 155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" name="Freeform 156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" name="Freeform 157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" name="Freeform 158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735" name="AutoShape 159"/>
              <p:cNvCxnSpPr>
                <a:cxnSpLocks noChangeShapeType="1"/>
                <a:stCxn id="729" idx="3"/>
                <a:endCxn id="767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36" name="AutoShape 160"/>
              <p:cNvCxnSpPr>
                <a:cxnSpLocks noChangeShapeType="1"/>
                <a:stCxn id="730" idx="3"/>
                <a:endCxn id="767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37" name="AutoShape 161"/>
              <p:cNvCxnSpPr>
                <a:cxnSpLocks noChangeShapeType="1"/>
                <a:stCxn id="725" idx="3"/>
                <a:endCxn id="731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38" name="AutoShape 162"/>
              <p:cNvCxnSpPr>
                <a:cxnSpLocks noChangeShapeType="1"/>
                <a:stCxn id="726" idx="3"/>
                <a:endCxn id="732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39" name="AutoShape 163"/>
              <p:cNvCxnSpPr>
                <a:cxnSpLocks noChangeShapeType="1"/>
                <a:stCxn id="727" idx="3"/>
                <a:endCxn id="733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40" name="AutoShape 164"/>
              <p:cNvCxnSpPr>
                <a:cxnSpLocks noChangeShapeType="1"/>
                <a:stCxn id="728" idx="3"/>
                <a:endCxn id="734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741" name="Line 165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" name="Line 166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743" name="AutoShape 167"/>
              <p:cNvCxnSpPr>
                <a:cxnSpLocks noChangeShapeType="1"/>
                <a:stCxn id="723" idx="3"/>
                <a:endCxn id="741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44" name="AutoShape 168"/>
              <p:cNvCxnSpPr>
                <a:cxnSpLocks noChangeShapeType="1"/>
                <a:stCxn id="724" idx="3"/>
                <a:endCxn id="742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8" name="Group 169"/>
            <p:cNvGrpSpPr>
              <a:grpSpLocks/>
            </p:cNvGrpSpPr>
            <p:nvPr/>
          </p:nvGrpSpPr>
          <p:grpSpPr bwMode="auto">
            <a:xfrm>
              <a:off x="276" y="1148"/>
              <a:ext cx="754" cy="314"/>
              <a:chOff x="3424" y="3023"/>
              <a:chExt cx="754" cy="314"/>
            </a:xfrm>
          </p:grpSpPr>
          <p:grpSp>
            <p:nvGrpSpPr>
              <p:cNvPr id="665" name="Group 170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706" name="Freeform 171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" name="Freeform 172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8" name="Freeform 173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9" name="Freeform 174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" name="Freeform 175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" name="Freeform 176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" name="Freeform 177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" name="Freeform 178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" name="Freeform 179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" name="Line 18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" name="Line 181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" name="Oval 182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66" name="Group 183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692" name="AutoShape 184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3" name="Freeform 185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4" name="Freeform 186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5" name="Freeform 187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" name="Freeform 188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" name="Freeform 189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8" name="Freeform 190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9" name="Freeform 191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0" name="Freeform 192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1" name="Freeform 193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2" name="Freeform 194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3" name="Freeform 195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4" name="Freeform 196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5" name="Freeform 197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" name="AutoShape 198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68" name="AutoShape 199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669" name="Rectangle 200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670" name="Freeform 201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202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 203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204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205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206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207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208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 209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 210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211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212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82" name="AutoShape 213"/>
              <p:cNvCxnSpPr>
                <a:cxnSpLocks noChangeShapeType="1"/>
                <a:stCxn id="676" idx="3"/>
                <a:endCxn id="714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83" name="AutoShape 214"/>
              <p:cNvCxnSpPr>
                <a:cxnSpLocks noChangeShapeType="1"/>
                <a:stCxn id="677" idx="3"/>
                <a:endCxn id="714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84" name="AutoShape 215"/>
              <p:cNvCxnSpPr>
                <a:cxnSpLocks noChangeShapeType="1"/>
                <a:stCxn id="672" idx="3"/>
                <a:endCxn id="678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85" name="AutoShape 216"/>
              <p:cNvCxnSpPr>
                <a:cxnSpLocks noChangeShapeType="1"/>
                <a:stCxn id="673" idx="3"/>
                <a:endCxn id="679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86" name="AutoShape 217"/>
              <p:cNvCxnSpPr>
                <a:cxnSpLocks noChangeShapeType="1"/>
                <a:stCxn id="674" idx="3"/>
                <a:endCxn id="680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87" name="AutoShape 218"/>
              <p:cNvCxnSpPr>
                <a:cxnSpLocks noChangeShapeType="1"/>
                <a:stCxn id="675" idx="3"/>
                <a:endCxn id="681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688" name="Line 219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Line 220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90" name="AutoShape 221"/>
              <p:cNvCxnSpPr>
                <a:cxnSpLocks noChangeShapeType="1"/>
                <a:stCxn id="670" idx="3"/>
                <a:endCxn id="688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91" name="AutoShape 222"/>
              <p:cNvCxnSpPr>
                <a:cxnSpLocks noChangeShapeType="1"/>
                <a:stCxn id="671" idx="3"/>
                <a:endCxn id="689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9" name="Group 223"/>
            <p:cNvGrpSpPr>
              <a:grpSpLocks/>
            </p:cNvGrpSpPr>
            <p:nvPr/>
          </p:nvGrpSpPr>
          <p:grpSpPr bwMode="auto">
            <a:xfrm>
              <a:off x="892" y="1704"/>
              <a:ext cx="754" cy="314"/>
              <a:chOff x="3424" y="3023"/>
              <a:chExt cx="754" cy="314"/>
            </a:xfrm>
          </p:grpSpPr>
          <p:grpSp>
            <p:nvGrpSpPr>
              <p:cNvPr id="612" name="Group 224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653" name="Freeform 225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4" name="Freeform 226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5" name="Freeform 227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6" name="Freeform 228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7" name="Freeform 229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8" name="Freeform 230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9" name="Freeform 231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0" name="Freeform 232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1" name="Freeform 233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2" name="Line 23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3" name="Line 235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4" name="Oval 236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13" name="Group 237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639" name="AutoShape 238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0" name="Freeform 239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1" name="Freeform 240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2" name="Freeform 241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3" name="Freeform 242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4" name="Freeform 243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" name="Freeform 244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6" name="Freeform 245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7" name="Freeform 246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8" name="Freeform 247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9" name="Freeform 248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0" name="Freeform 249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1" name="Freeform 250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2" name="Freeform 251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4" name="AutoShape 252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5" name="AutoShape 253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616" name="Rectangle 254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617" name="Freeform 255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Freeform 256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Freeform 257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Freeform 258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Freeform 259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260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Freeform 261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Freeform 262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Freeform 263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Freeform 264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Freeform 265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Freeform 266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29" name="AutoShape 267"/>
              <p:cNvCxnSpPr>
                <a:cxnSpLocks noChangeShapeType="1"/>
                <a:stCxn id="623" idx="3"/>
                <a:endCxn id="661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30" name="AutoShape 268"/>
              <p:cNvCxnSpPr>
                <a:cxnSpLocks noChangeShapeType="1"/>
                <a:stCxn id="624" idx="3"/>
                <a:endCxn id="661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31" name="AutoShape 269"/>
              <p:cNvCxnSpPr>
                <a:cxnSpLocks noChangeShapeType="1"/>
                <a:stCxn id="619" idx="3"/>
                <a:endCxn id="625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32" name="AutoShape 270"/>
              <p:cNvCxnSpPr>
                <a:cxnSpLocks noChangeShapeType="1"/>
                <a:stCxn id="620" idx="3"/>
                <a:endCxn id="626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33" name="AutoShape 271"/>
              <p:cNvCxnSpPr>
                <a:cxnSpLocks noChangeShapeType="1"/>
                <a:stCxn id="621" idx="3"/>
                <a:endCxn id="627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34" name="AutoShape 272"/>
              <p:cNvCxnSpPr>
                <a:cxnSpLocks noChangeShapeType="1"/>
                <a:stCxn id="622" idx="3"/>
                <a:endCxn id="628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635" name="Line 273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Line 274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37" name="AutoShape 275"/>
              <p:cNvCxnSpPr>
                <a:cxnSpLocks noChangeShapeType="1"/>
                <a:stCxn id="617" idx="3"/>
                <a:endCxn id="635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38" name="AutoShape 276"/>
              <p:cNvCxnSpPr>
                <a:cxnSpLocks noChangeShapeType="1"/>
                <a:stCxn id="618" idx="3"/>
                <a:endCxn id="636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20" name="Group 277"/>
            <p:cNvGrpSpPr>
              <a:grpSpLocks/>
            </p:cNvGrpSpPr>
            <p:nvPr/>
          </p:nvGrpSpPr>
          <p:grpSpPr bwMode="auto">
            <a:xfrm>
              <a:off x="1780" y="1252"/>
              <a:ext cx="754" cy="314"/>
              <a:chOff x="3424" y="3023"/>
              <a:chExt cx="754" cy="314"/>
            </a:xfrm>
          </p:grpSpPr>
          <p:grpSp>
            <p:nvGrpSpPr>
              <p:cNvPr id="559" name="Group 278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600" name="Freeform 279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" name="Freeform 280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" name="Freeform 281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" name="Freeform 282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" name="Freeform 283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" name="Freeform 284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" name="Freeform 285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7" name="Freeform 286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8" name="Freeform 287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9" name="Line 288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0" name="Line 289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" name="Oval 290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60" name="Group 291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586" name="AutoShape 292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" name="Freeform 293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" name="Freeform 294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" name="Freeform 295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" name="Freeform 296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" name="Freeform 297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" name="Freeform 298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" name="Freeform 299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" name="Freeform 300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" name="Freeform 301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" name="Freeform 302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" name="Freeform 303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" name="Freeform 304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" name="Freeform 305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1" name="AutoShape 306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2" name="AutoShape 307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563" name="Rectangle 308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564" name="Freeform 309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310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311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312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313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314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315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316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317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318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319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320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76" name="AutoShape 321"/>
              <p:cNvCxnSpPr>
                <a:cxnSpLocks noChangeShapeType="1"/>
                <a:stCxn id="570" idx="3"/>
                <a:endCxn id="608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77" name="AutoShape 322"/>
              <p:cNvCxnSpPr>
                <a:cxnSpLocks noChangeShapeType="1"/>
                <a:stCxn id="571" idx="3"/>
                <a:endCxn id="608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78" name="AutoShape 323"/>
              <p:cNvCxnSpPr>
                <a:cxnSpLocks noChangeShapeType="1"/>
                <a:stCxn id="566" idx="3"/>
                <a:endCxn id="572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79" name="AutoShape 324"/>
              <p:cNvCxnSpPr>
                <a:cxnSpLocks noChangeShapeType="1"/>
                <a:stCxn id="567" idx="3"/>
                <a:endCxn id="573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80" name="AutoShape 325"/>
              <p:cNvCxnSpPr>
                <a:cxnSpLocks noChangeShapeType="1"/>
                <a:stCxn id="568" idx="3"/>
                <a:endCxn id="574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81" name="AutoShape 326"/>
              <p:cNvCxnSpPr>
                <a:cxnSpLocks noChangeShapeType="1"/>
                <a:stCxn id="569" idx="3"/>
                <a:endCxn id="575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582" name="Line 327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Line 328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84" name="AutoShape 329"/>
              <p:cNvCxnSpPr>
                <a:cxnSpLocks noChangeShapeType="1"/>
                <a:stCxn id="564" idx="3"/>
                <a:endCxn id="582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85" name="AutoShape 330"/>
              <p:cNvCxnSpPr>
                <a:cxnSpLocks noChangeShapeType="1"/>
                <a:stCxn id="565" idx="3"/>
                <a:endCxn id="583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21" name="Group 331"/>
            <p:cNvGrpSpPr>
              <a:grpSpLocks/>
            </p:cNvGrpSpPr>
            <p:nvPr/>
          </p:nvGrpSpPr>
          <p:grpSpPr bwMode="auto">
            <a:xfrm>
              <a:off x="267" y="2764"/>
              <a:ext cx="345" cy="306"/>
              <a:chOff x="426" y="856"/>
              <a:chExt cx="543" cy="488"/>
            </a:xfrm>
          </p:grpSpPr>
          <p:grpSp>
            <p:nvGrpSpPr>
              <p:cNvPr id="465" name="Group 332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479" name="Freeform 333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Freeform 334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Freeform 335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" name="Freeform 336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" name="Freeform 337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" name="Freeform 338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" name="Freeform 339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" name="Freeform 340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" name="Freeform 341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" name="Freeform 342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" name="Freeform 343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" name="Freeform 344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" name="Freeform 345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" name="Freeform 346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" name="Freeform 347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" name="Freeform 348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" name="Freeform 349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" name="Freeform 350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" name="Freeform 351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" name="Freeform 352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" name="Freeform 353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" name="Freeform 354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" name="Freeform 355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" name="Freeform 356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" name="Freeform 357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" name="Freeform 358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" name="Freeform 359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" name="Freeform 360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" name="Freeform 361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" name="Freeform 362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" name="Freeform 363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" name="Freeform 364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" name="Freeform 365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" name="Freeform 366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" name="Freeform 367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" name="Freeform 368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" name="Freeform 369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" name="Freeform 370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" name="Freeform 371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" name="Freeform 372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" name="Freeform 373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" name="Rectangle 374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" name="Rectangle 375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" name="Rectangle 376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" name="Rectangle 377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" name="Rectangle 378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" name="Rectangle 379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" name="Rectangle 380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" name="Rectangle 381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Rectangle 382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" name="Rectangle 383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" name="Rectangle 384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" name="Rectangle 385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" name="Rectangle 386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" name="Rectangle 387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" name="Rectangle 388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" name="Rectangle 389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" name="Rectangle 390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" name="Rectangle 391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" name="Rectangle 392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" name="Rectangle 393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" name="Rectangle 394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" name="Rectangle 395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" name="Rectangle 396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" name="Rectangle 397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" name="Rectangle 398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" name="Rectangle 399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" name="Rectangle 400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" name="Rectangle 401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" name="Rectangle 402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" name="Rectangle 403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" name="Rectangle 404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" name="Rectangle 405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" name="Freeform 406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" name="Freeform 407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" name="Freeform 408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" name="Freeform 409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" name="Rectangle 410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" name="Freeform 411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" name="Freeform 412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6" name="Group 413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467" name="Freeform 414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Freeform 415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 416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 417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 418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 419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 420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" name="Freeform 421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 422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Line 42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Line 424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Oval 425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cxnSp>
          <p:nvCxnSpPr>
            <p:cNvPr id="22" name="AutoShape 426"/>
            <p:cNvCxnSpPr>
              <a:cxnSpLocks noChangeShapeType="1"/>
              <a:stCxn id="712" idx="40"/>
              <a:endCxn id="659" idx="13"/>
            </p:cNvCxnSpPr>
            <p:nvPr/>
          </p:nvCxnSpPr>
          <p:spPr bwMode="auto">
            <a:xfrm rot="16200000" flipH="1">
              <a:off x="300" y="1183"/>
              <a:ext cx="525" cy="614"/>
            </a:xfrm>
            <a:prstGeom prst="curvedConnector3">
              <a:avLst>
                <a:gd name="adj1" fmla="val 1346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3" name="AutoShape 427"/>
            <p:cNvCxnSpPr>
              <a:cxnSpLocks noChangeShapeType="1"/>
              <a:stCxn id="663" idx="0"/>
              <a:endCxn id="819" idx="17"/>
            </p:cNvCxnSpPr>
            <p:nvPr/>
          </p:nvCxnSpPr>
          <p:spPr bwMode="auto">
            <a:xfrm rot="16200000" flipH="1">
              <a:off x="745" y="1998"/>
              <a:ext cx="659" cy="209"/>
            </a:xfrm>
            <a:prstGeom prst="curvedConnector3">
              <a:avLst>
                <a:gd name="adj1" fmla="val 491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4" name="AutoShape 428"/>
            <p:cNvCxnSpPr>
              <a:cxnSpLocks noChangeShapeType="1"/>
              <a:stCxn id="606" idx="7"/>
              <a:endCxn id="664" idx="7"/>
            </p:cNvCxnSpPr>
            <p:nvPr/>
          </p:nvCxnSpPr>
          <p:spPr bwMode="auto">
            <a:xfrm rot="5400000">
              <a:off x="1168" y="1138"/>
              <a:ext cx="405" cy="787"/>
            </a:xfrm>
            <a:prstGeom prst="curvedConnector3">
              <a:avLst>
                <a:gd name="adj1" fmla="val 50616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5" name="AutoShape 429"/>
            <p:cNvCxnSpPr>
              <a:cxnSpLocks noChangeShapeType="1"/>
              <a:stCxn id="765" idx="37"/>
              <a:endCxn id="813" idx="25"/>
            </p:cNvCxnSpPr>
            <p:nvPr/>
          </p:nvCxnSpPr>
          <p:spPr bwMode="auto">
            <a:xfrm rot="5400000">
              <a:off x="1342" y="1964"/>
              <a:ext cx="389" cy="518"/>
            </a:xfrm>
            <a:prstGeom prst="curvedConnector3">
              <a:avLst>
                <a:gd name="adj1" fmla="val 51926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6" name="AutoShape 430"/>
            <p:cNvCxnSpPr>
              <a:cxnSpLocks noChangeShapeType="1"/>
              <a:stCxn id="866" idx="23"/>
              <a:endCxn id="817" idx="5"/>
            </p:cNvCxnSpPr>
            <p:nvPr/>
          </p:nvCxnSpPr>
          <p:spPr bwMode="auto">
            <a:xfrm rot="5400000" flipH="1">
              <a:off x="1311" y="2305"/>
              <a:ext cx="495" cy="838"/>
            </a:xfrm>
            <a:prstGeom prst="curvedConnector3">
              <a:avLst>
                <a:gd name="adj1" fmla="val 49292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7" name="AutoShape 431"/>
            <p:cNvCxnSpPr>
              <a:cxnSpLocks noChangeShapeType="1"/>
              <a:stCxn id="818" idx="40"/>
              <a:endCxn id="478" idx="1"/>
            </p:cNvCxnSpPr>
            <p:nvPr/>
          </p:nvCxnSpPr>
          <p:spPr bwMode="auto">
            <a:xfrm rot="5400000">
              <a:off x="569" y="2234"/>
              <a:ext cx="294" cy="792"/>
            </a:xfrm>
            <a:prstGeom prst="curvedConnector3">
              <a:avLst>
                <a:gd name="adj1" fmla="val 50681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28" name="Text Box 432"/>
            <p:cNvSpPr txBox="1">
              <a:spLocks noChangeArrowheads="1"/>
            </p:cNvSpPr>
            <p:nvPr/>
          </p:nvSpPr>
          <p:spPr bwMode="auto">
            <a:xfrm>
              <a:off x="331" y="1709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  <p:sp>
          <p:nvSpPr>
            <p:cNvPr id="29" name="Text Box 433"/>
            <p:cNvSpPr txBox="1">
              <a:spLocks noChangeArrowheads="1"/>
            </p:cNvSpPr>
            <p:nvPr/>
          </p:nvSpPr>
          <p:spPr bwMode="auto">
            <a:xfrm>
              <a:off x="1343" y="1232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  <p:sp>
          <p:nvSpPr>
            <p:cNvPr id="30" name="Text Box 434"/>
            <p:cNvSpPr txBox="1">
              <a:spLocks noChangeArrowheads="1"/>
            </p:cNvSpPr>
            <p:nvPr/>
          </p:nvSpPr>
          <p:spPr bwMode="auto">
            <a:xfrm>
              <a:off x="776" y="2006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3</a:t>
              </a:r>
              <a:endParaRPr lang="en-US" sz="1800"/>
            </a:p>
          </p:txBody>
        </p:sp>
        <p:sp>
          <p:nvSpPr>
            <p:cNvPr id="31" name="Text Box 435"/>
            <p:cNvSpPr txBox="1">
              <a:spLocks noChangeArrowheads="1"/>
            </p:cNvSpPr>
            <p:nvPr/>
          </p:nvSpPr>
          <p:spPr bwMode="auto">
            <a:xfrm>
              <a:off x="1656" y="2146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  <p:sp>
          <p:nvSpPr>
            <p:cNvPr id="32" name="Text Box 436"/>
            <p:cNvSpPr txBox="1">
              <a:spLocks noChangeArrowheads="1"/>
            </p:cNvSpPr>
            <p:nvPr/>
          </p:nvSpPr>
          <p:spPr bwMode="auto">
            <a:xfrm>
              <a:off x="1426" y="2837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  <p:sp>
          <p:nvSpPr>
            <p:cNvPr id="33" name="Text Box 437"/>
            <p:cNvSpPr txBox="1">
              <a:spLocks noChangeArrowheads="1"/>
            </p:cNvSpPr>
            <p:nvPr/>
          </p:nvSpPr>
          <p:spPr bwMode="auto">
            <a:xfrm>
              <a:off x="644" y="2417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6</a:t>
              </a:r>
              <a:endParaRPr lang="en-US" sz="1800"/>
            </a:p>
          </p:txBody>
        </p:sp>
        <p:grpSp>
          <p:nvGrpSpPr>
            <p:cNvPr id="34" name="Group 438"/>
            <p:cNvGrpSpPr>
              <a:grpSpLocks/>
            </p:cNvGrpSpPr>
            <p:nvPr/>
          </p:nvGrpSpPr>
          <p:grpSpPr bwMode="auto">
            <a:xfrm>
              <a:off x="4450" y="3027"/>
              <a:ext cx="754" cy="314"/>
              <a:chOff x="3424" y="3023"/>
              <a:chExt cx="754" cy="314"/>
            </a:xfrm>
          </p:grpSpPr>
          <p:grpSp>
            <p:nvGrpSpPr>
              <p:cNvPr id="412" name="Group 439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453" name="Freeform 440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" name="Freeform 441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" name="Freeform 442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" name="Freeform 443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" name="Freeform 444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" name="Freeform 445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" name="Freeform 446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" name="Freeform 447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" name="Freeform 448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" name="Line 44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" name="Line 450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" name="Oval 451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3" name="Group 452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439" name="AutoShape 453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" name="Freeform 454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" name="Freeform 455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" name="Freeform 456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" name="Freeform 457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" name="Freeform 458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" name="Freeform 459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" name="Freeform 460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" name="Freeform 461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" name="Freeform 462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" name="Freeform 463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" name="Freeform 464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" name="Freeform 465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" name="Freeform 466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14" name="AutoShape 467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" name="AutoShape 468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16" name="Rectangle 469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17" name="Freeform 470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471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472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473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474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475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476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477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478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479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480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481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29" name="AutoShape 482"/>
              <p:cNvCxnSpPr>
                <a:cxnSpLocks noChangeShapeType="1"/>
                <a:stCxn id="423" idx="3"/>
                <a:endCxn id="461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30" name="AutoShape 483"/>
              <p:cNvCxnSpPr>
                <a:cxnSpLocks noChangeShapeType="1"/>
                <a:stCxn id="424" idx="3"/>
                <a:endCxn id="461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31" name="AutoShape 484"/>
              <p:cNvCxnSpPr>
                <a:cxnSpLocks noChangeShapeType="1"/>
                <a:stCxn id="419" idx="3"/>
                <a:endCxn id="425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32" name="AutoShape 485"/>
              <p:cNvCxnSpPr>
                <a:cxnSpLocks noChangeShapeType="1"/>
                <a:stCxn id="420" idx="3"/>
                <a:endCxn id="426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33" name="AutoShape 486"/>
              <p:cNvCxnSpPr>
                <a:cxnSpLocks noChangeShapeType="1"/>
                <a:stCxn id="421" idx="3"/>
                <a:endCxn id="427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34" name="AutoShape 487"/>
              <p:cNvCxnSpPr>
                <a:cxnSpLocks noChangeShapeType="1"/>
                <a:stCxn id="422" idx="3"/>
                <a:endCxn id="428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435" name="Line 488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Line 489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37" name="AutoShape 490"/>
              <p:cNvCxnSpPr>
                <a:cxnSpLocks noChangeShapeType="1"/>
                <a:stCxn id="417" idx="3"/>
                <a:endCxn id="435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38" name="AutoShape 491"/>
              <p:cNvCxnSpPr>
                <a:cxnSpLocks noChangeShapeType="1"/>
                <a:stCxn id="418" idx="3"/>
                <a:endCxn id="436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5" name="Group 492"/>
            <p:cNvGrpSpPr>
              <a:grpSpLocks/>
            </p:cNvGrpSpPr>
            <p:nvPr/>
          </p:nvGrpSpPr>
          <p:grpSpPr bwMode="auto">
            <a:xfrm>
              <a:off x="3746" y="2467"/>
              <a:ext cx="754" cy="314"/>
              <a:chOff x="3424" y="3023"/>
              <a:chExt cx="754" cy="314"/>
            </a:xfrm>
          </p:grpSpPr>
          <p:grpSp>
            <p:nvGrpSpPr>
              <p:cNvPr id="359" name="Group 493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400" name="Freeform 494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" name="Freeform 495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" name="Freeform 496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" name="Freeform 497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" name="Freeform 498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" name="Freeform 499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" name="Freeform 500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" name="Freeform 501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" name="Freeform 502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" name="Line 50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" name="Line 504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" name="Oval 505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0" name="Group 506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386" name="AutoShape 507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" name="Freeform 508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" name="Freeform 509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" name="Freeform 510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" name="Freeform 511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" name="Freeform 512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" name="Freeform 513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" name="Freeform 514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" name="Freeform 515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" name="Freeform 516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" name="Freeform 517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" name="Freeform 518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" name="Freeform 519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" name="Freeform 520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" name="AutoShape 521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" name="AutoShape 522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63" name="Rectangle 523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64" name="Freeform 524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525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526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527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528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529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530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531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532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533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534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535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76" name="AutoShape 536"/>
              <p:cNvCxnSpPr>
                <a:cxnSpLocks noChangeShapeType="1"/>
                <a:stCxn id="370" idx="3"/>
                <a:endCxn id="408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77" name="AutoShape 537"/>
              <p:cNvCxnSpPr>
                <a:cxnSpLocks noChangeShapeType="1"/>
                <a:stCxn id="371" idx="3"/>
                <a:endCxn id="408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78" name="AutoShape 538"/>
              <p:cNvCxnSpPr>
                <a:cxnSpLocks noChangeShapeType="1"/>
                <a:stCxn id="366" idx="3"/>
                <a:endCxn id="372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79" name="AutoShape 539"/>
              <p:cNvCxnSpPr>
                <a:cxnSpLocks noChangeShapeType="1"/>
                <a:stCxn id="367" idx="3"/>
                <a:endCxn id="373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80" name="AutoShape 540"/>
              <p:cNvCxnSpPr>
                <a:cxnSpLocks noChangeShapeType="1"/>
                <a:stCxn id="368" idx="3"/>
                <a:endCxn id="374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81" name="AutoShape 541"/>
              <p:cNvCxnSpPr>
                <a:cxnSpLocks noChangeShapeType="1"/>
                <a:stCxn id="369" idx="3"/>
                <a:endCxn id="375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382" name="Line 542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Line 543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84" name="AutoShape 544"/>
              <p:cNvCxnSpPr>
                <a:cxnSpLocks noChangeShapeType="1"/>
                <a:stCxn id="364" idx="3"/>
                <a:endCxn id="382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85" name="AutoShape 545"/>
              <p:cNvCxnSpPr>
                <a:cxnSpLocks noChangeShapeType="1"/>
                <a:stCxn id="365" idx="3"/>
                <a:endCxn id="383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6" name="Group 546"/>
            <p:cNvGrpSpPr>
              <a:grpSpLocks/>
            </p:cNvGrpSpPr>
            <p:nvPr/>
          </p:nvGrpSpPr>
          <p:grpSpPr bwMode="auto">
            <a:xfrm>
              <a:off x="4434" y="2027"/>
              <a:ext cx="754" cy="314"/>
              <a:chOff x="3424" y="3023"/>
              <a:chExt cx="754" cy="314"/>
            </a:xfrm>
          </p:grpSpPr>
          <p:grpSp>
            <p:nvGrpSpPr>
              <p:cNvPr id="306" name="Group 54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347" name="Freeform 54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" name="Freeform 54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Freeform 55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Freeform 55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55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55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" name="Freeform 55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" name="Freeform 55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" name="Freeform 55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" name="Line 55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" name="Line 55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" name="Oval 55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7" name="Group 56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333" name="AutoShape 56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56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56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56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56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Freeform 56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56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56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56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" name="Freeform 57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" name="Freeform 57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" name="Freeform 57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" name="Freeform 57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" name="Freeform 57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" name="AutoShape 57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" name="AutoShape 57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10" name="Rectangle 57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11" name="Freeform 57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57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58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58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58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58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58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58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8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8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8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8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23" name="AutoShape 590"/>
              <p:cNvCxnSpPr>
                <a:cxnSpLocks noChangeShapeType="1"/>
                <a:stCxn id="317" idx="3"/>
                <a:endCxn id="355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24" name="AutoShape 591"/>
              <p:cNvCxnSpPr>
                <a:cxnSpLocks noChangeShapeType="1"/>
                <a:stCxn id="318" idx="3"/>
                <a:endCxn id="355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25" name="AutoShape 592"/>
              <p:cNvCxnSpPr>
                <a:cxnSpLocks noChangeShapeType="1"/>
                <a:stCxn id="313" idx="3"/>
                <a:endCxn id="319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26" name="AutoShape 593"/>
              <p:cNvCxnSpPr>
                <a:cxnSpLocks noChangeShapeType="1"/>
                <a:stCxn id="314" idx="3"/>
                <a:endCxn id="320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27" name="AutoShape 594"/>
              <p:cNvCxnSpPr>
                <a:cxnSpLocks noChangeShapeType="1"/>
                <a:stCxn id="315" idx="3"/>
                <a:endCxn id="321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28" name="AutoShape 595"/>
              <p:cNvCxnSpPr>
                <a:cxnSpLocks noChangeShapeType="1"/>
                <a:stCxn id="316" idx="3"/>
                <a:endCxn id="322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329" name="Line 59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Line 59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31" name="AutoShape 598"/>
              <p:cNvCxnSpPr>
                <a:cxnSpLocks noChangeShapeType="1"/>
                <a:stCxn id="311" idx="3"/>
                <a:endCxn id="329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32" name="AutoShape 599"/>
              <p:cNvCxnSpPr>
                <a:cxnSpLocks noChangeShapeType="1"/>
                <a:stCxn id="312" idx="3"/>
                <a:endCxn id="330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7" name="Group 600"/>
            <p:cNvGrpSpPr>
              <a:grpSpLocks/>
            </p:cNvGrpSpPr>
            <p:nvPr/>
          </p:nvGrpSpPr>
          <p:grpSpPr bwMode="auto">
            <a:xfrm>
              <a:off x="2890" y="1211"/>
              <a:ext cx="754" cy="314"/>
              <a:chOff x="3424" y="3023"/>
              <a:chExt cx="754" cy="314"/>
            </a:xfrm>
          </p:grpSpPr>
          <p:grpSp>
            <p:nvGrpSpPr>
              <p:cNvPr id="253" name="Group 601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294" name="Freeform 602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Freeform 603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Freeform 604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Freeform 605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Freeform 606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Freeform 607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" name="Freeform 608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" name="Freeform 609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" name="Freeform 610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" name="Line 611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" name="Line 612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" name="Oval 613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4" name="Group 614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280" name="AutoShape 615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616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617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" name="Freeform 618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Freeform 619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620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Freeform 621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" name="Freeform 622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Freeform 623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624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Freeform 625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626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627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Freeform 628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5" name="AutoShape 629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6" name="AutoShape 630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57" name="Rectangle 631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58" name="Freeform 632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633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634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635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636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637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638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639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640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641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642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643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70" name="AutoShape 644"/>
              <p:cNvCxnSpPr>
                <a:cxnSpLocks noChangeShapeType="1"/>
                <a:stCxn id="264" idx="3"/>
                <a:endCxn id="302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71" name="AutoShape 645"/>
              <p:cNvCxnSpPr>
                <a:cxnSpLocks noChangeShapeType="1"/>
                <a:stCxn id="265" idx="3"/>
                <a:endCxn id="302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72" name="AutoShape 646"/>
              <p:cNvCxnSpPr>
                <a:cxnSpLocks noChangeShapeType="1"/>
                <a:stCxn id="260" idx="3"/>
                <a:endCxn id="266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73" name="AutoShape 647"/>
              <p:cNvCxnSpPr>
                <a:cxnSpLocks noChangeShapeType="1"/>
                <a:stCxn id="261" idx="3"/>
                <a:endCxn id="267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74" name="AutoShape 648"/>
              <p:cNvCxnSpPr>
                <a:cxnSpLocks noChangeShapeType="1"/>
                <a:stCxn id="262" idx="3"/>
                <a:endCxn id="268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75" name="AutoShape 649"/>
              <p:cNvCxnSpPr>
                <a:cxnSpLocks noChangeShapeType="1"/>
                <a:stCxn id="263" idx="3"/>
                <a:endCxn id="269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276" name="Line 650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Line 651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78" name="AutoShape 652"/>
              <p:cNvCxnSpPr>
                <a:cxnSpLocks noChangeShapeType="1"/>
                <a:stCxn id="258" idx="3"/>
                <a:endCxn id="276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79" name="AutoShape 653"/>
              <p:cNvCxnSpPr>
                <a:cxnSpLocks noChangeShapeType="1"/>
                <a:stCxn id="259" idx="3"/>
                <a:endCxn id="277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8" name="Group 654"/>
            <p:cNvGrpSpPr>
              <a:grpSpLocks/>
            </p:cNvGrpSpPr>
            <p:nvPr/>
          </p:nvGrpSpPr>
          <p:grpSpPr bwMode="auto">
            <a:xfrm>
              <a:off x="3506" y="1767"/>
              <a:ext cx="754" cy="314"/>
              <a:chOff x="3424" y="3023"/>
              <a:chExt cx="754" cy="314"/>
            </a:xfrm>
          </p:grpSpPr>
          <p:grpSp>
            <p:nvGrpSpPr>
              <p:cNvPr id="200" name="Group 655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241" name="Freeform 656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" name="Freeform 657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" name="Freeform 658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" name="Freeform 659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" name="Freeform 660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661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662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663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664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Line 66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Line 666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Oval 667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1" name="Group 668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227" name="AutoShape 669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670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671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672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673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674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675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676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677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678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679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680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681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" name="Freeform 682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2" name="AutoShape 683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3" name="AutoShape 684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04" name="Rectangle 685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05" name="Freeform 686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687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688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689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690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691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692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693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694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695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696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697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17" name="AutoShape 698"/>
              <p:cNvCxnSpPr>
                <a:cxnSpLocks noChangeShapeType="1"/>
                <a:stCxn id="211" idx="3"/>
                <a:endCxn id="249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18" name="AutoShape 699"/>
              <p:cNvCxnSpPr>
                <a:cxnSpLocks noChangeShapeType="1"/>
                <a:stCxn id="212" idx="3"/>
                <a:endCxn id="249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19" name="AutoShape 700"/>
              <p:cNvCxnSpPr>
                <a:cxnSpLocks noChangeShapeType="1"/>
                <a:stCxn id="207" idx="3"/>
                <a:endCxn id="213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20" name="AutoShape 701"/>
              <p:cNvCxnSpPr>
                <a:cxnSpLocks noChangeShapeType="1"/>
                <a:stCxn id="208" idx="3"/>
                <a:endCxn id="214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21" name="AutoShape 702"/>
              <p:cNvCxnSpPr>
                <a:cxnSpLocks noChangeShapeType="1"/>
                <a:stCxn id="209" idx="3"/>
                <a:endCxn id="215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22" name="AutoShape 703"/>
              <p:cNvCxnSpPr>
                <a:cxnSpLocks noChangeShapeType="1"/>
                <a:stCxn id="210" idx="3"/>
                <a:endCxn id="216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223" name="Line 704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Line 705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25" name="AutoShape 706"/>
              <p:cNvCxnSpPr>
                <a:cxnSpLocks noChangeShapeType="1"/>
                <a:stCxn id="205" idx="3"/>
                <a:endCxn id="223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26" name="AutoShape 707"/>
              <p:cNvCxnSpPr>
                <a:cxnSpLocks noChangeShapeType="1"/>
                <a:stCxn id="206" idx="3"/>
                <a:endCxn id="224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9" name="Group 708"/>
            <p:cNvGrpSpPr>
              <a:grpSpLocks/>
            </p:cNvGrpSpPr>
            <p:nvPr/>
          </p:nvGrpSpPr>
          <p:grpSpPr bwMode="auto">
            <a:xfrm>
              <a:off x="4394" y="1315"/>
              <a:ext cx="754" cy="314"/>
              <a:chOff x="3424" y="3023"/>
              <a:chExt cx="754" cy="314"/>
            </a:xfrm>
          </p:grpSpPr>
          <p:grpSp>
            <p:nvGrpSpPr>
              <p:cNvPr id="147" name="Group 709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88" name="Freeform 710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711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712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713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714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715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716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717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718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Line 71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Line 720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Oval 721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8" name="Group 722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74" name="AutoShape 723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724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725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726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727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728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729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730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731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732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Freeform 733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Freeform 734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735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Freeform 736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9" name="AutoShape 737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" name="AutoShape 738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51" name="Rectangle 739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52" name="Freeform 740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741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742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743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744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745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746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747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48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49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50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751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64" name="AutoShape 752"/>
              <p:cNvCxnSpPr>
                <a:cxnSpLocks noChangeShapeType="1"/>
                <a:stCxn id="158" idx="3"/>
                <a:endCxn id="196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65" name="AutoShape 753"/>
              <p:cNvCxnSpPr>
                <a:cxnSpLocks noChangeShapeType="1"/>
                <a:stCxn id="159" idx="3"/>
                <a:endCxn id="196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66" name="AutoShape 754"/>
              <p:cNvCxnSpPr>
                <a:cxnSpLocks noChangeShapeType="1"/>
                <a:stCxn id="154" idx="3"/>
                <a:endCxn id="160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7" name="AutoShape 755"/>
              <p:cNvCxnSpPr>
                <a:cxnSpLocks noChangeShapeType="1"/>
                <a:stCxn id="155" idx="3"/>
                <a:endCxn id="161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8" name="AutoShape 756"/>
              <p:cNvCxnSpPr>
                <a:cxnSpLocks noChangeShapeType="1"/>
                <a:stCxn id="156" idx="3"/>
                <a:endCxn id="162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9" name="AutoShape 757"/>
              <p:cNvCxnSpPr>
                <a:cxnSpLocks noChangeShapeType="1"/>
                <a:stCxn id="157" idx="3"/>
                <a:endCxn id="163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70" name="Line 758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Line 759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72" name="AutoShape 760"/>
              <p:cNvCxnSpPr>
                <a:cxnSpLocks noChangeShapeType="1"/>
                <a:stCxn id="152" idx="3"/>
                <a:endCxn id="170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73" name="AutoShape 761"/>
              <p:cNvCxnSpPr>
                <a:cxnSpLocks noChangeShapeType="1"/>
                <a:stCxn id="153" idx="3"/>
                <a:endCxn id="171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40" name="Group 762"/>
            <p:cNvGrpSpPr>
              <a:grpSpLocks/>
            </p:cNvGrpSpPr>
            <p:nvPr/>
          </p:nvGrpSpPr>
          <p:grpSpPr bwMode="auto">
            <a:xfrm>
              <a:off x="2881" y="2827"/>
              <a:ext cx="345" cy="306"/>
              <a:chOff x="426" y="856"/>
              <a:chExt cx="543" cy="488"/>
            </a:xfrm>
          </p:grpSpPr>
          <p:grpSp>
            <p:nvGrpSpPr>
              <p:cNvPr id="53" name="Group 763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67" name="Freeform 764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765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766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767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768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769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Freeform 770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771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" name="Freeform 772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" name="Freeform 773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774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775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776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777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778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779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780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Freeform 781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782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783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784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785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786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" name="Freeform 787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" name="Freeform 788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789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" name="Freeform 790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Freeform 791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792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793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794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795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796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797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" name="Freeform 798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" name="Freeform 799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800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801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802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803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804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" name="Rectangle 805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" name="Rectangle 806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" name="Rectangle 807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Rectangle 808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Rectangle 809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Rectangle 810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Rectangle 811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Rectangle 812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Rectangle 813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Rectangle 814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Rectangle 815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Rectangle 816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Rectangle 817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Rectangle 818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Rectangle 819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Rectangle 820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Rectangle 821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Rectangle 822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Rectangle 823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Rectangle 824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Rectangle 825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Rectangle 826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Rectangle 827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Rectangle 828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Rectangle 829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830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Rectangle 831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" name="Rectangle 832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Rectangle 833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Rectangle 834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Rectangle 835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836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837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838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839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840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841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842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 843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4" name="Group 844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55" name="Freeform 845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" name="Freeform 846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847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848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849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850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851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852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853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Line 85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Line 855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Oval 856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cxnSp>
          <p:nvCxnSpPr>
            <p:cNvPr id="41" name="AutoShape 857"/>
            <p:cNvCxnSpPr>
              <a:cxnSpLocks noChangeShapeType="1"/>
              <a:stCxn id="300" idx="40"/>
              <a:endCxn id="247" idx="13"/>
            </p:cNvCxnSpPr>
            <p:nvPr/>
          </p:nvCxnSpPr>
          <p:spPr bwMode="auto">
            <a:xfrm rot="16200000" flipH="1">
              <a:off x="2914" y="1246"/>
              <a:ext cx="525" cy="614"/>
            </a:xfrm>
            <a:prstGeom prst="curvedConnector3">
              <a:avLst>
                <a:gd name="adj1" fmla="val 1346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42" name="AutoShape 858"/>
            <p:cNvCxnSpPr>
              <a:cxnSpLocks noChangeShapeType="1"/>
              <a:stCxn id="251" idx="0"/>
              <a:endCxn id="407" idx="17"/>
            </p:cNvCxnSpPr>
            <p:nvPr/>
          </p:nvCxnSpPr>
          <p:spPr bwMode="auto">
            <a:xfrm rot="16200000" flipH="1">
              <a:off x="3359" y="2061"/>
              <a:ext cx="659" cy="209"/>
            </a:xfrm>
            <a:prstGeom prst="curvedConnector3">
              <a:avLst>
                <a:gd name="adj1" fmla="val 4916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43" name="AutoShape 859"/>
            <p:cNvCxnSpPr>
              <a:cxnSpLocks noChangeShapeType="1"/>
              <a:stCxn id="194" idx="7"/>
              <a:endCxn id="252" idx="7"/>
            </p:cNvCxnSpPr>
            <p:nvPr/>
          </p:nvCxnSpPr>
          <p:spPr bwMode="auto">
            <a:xfrm rot="5400000">
              <a:off x="3782" y="1201"/>
              <a:ext cx="405" cy="787"/>
            </a:xfrm>
            <a:prstGeom prst="curvedConnector3">
              <a:avLst>
                <a:gd name="adj1" fmla="val 50616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44" name="AutoShape 860"/>
            <p:cNvCxnSpPr>
              <a:cxnSpLocks noChangeShapeType="1"/>
              <a:stCxn id="353" idx="37"/>
              <a:endCxn id="401" idx="25"/>
            </p:cNvCxnSpPr>
            <p:nvPr/>
          </p:nvCxnSpPr>
          <p:spPr bwMode="auto">
            <a:xfrm rot="5400000">
              <a:off x="3956" y="2027"/>
              <a:ext cx="389" cy="518"/>
            </a:xfrm>
            <a:prstGeom prst="curvedConnector3">
              <a:avLst>
                <a:gd name="adj1" fmla="val 51926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45" name="AutoShape 861"/>
            <p:cNvCxnSpPr>
              <a:cxnSpLocks noChangeShapeType="1"/>
              <a:stCxn id="454" idx="23"/>
              <a:endCxn id="405" idx="5"/>
            </p:cNvCxnSpPr>
            <p:nvPr/>
          </p:nvCxnSpPr>
          <p:spPr bwMode="auto">
            <a:xfrm rot="5400000" flipH="1">
              <a:off x="3925" y="2368"/>
              <a:ext cx="495" cy="838"/>
            </a:xfrm>
            <a:prstGeom prst="curvedConnector3">
              <a:avLst>
                <a:gd name="adj1" fmla="val 49292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46" name="AutoShape 862"/>
            <p:cNvCxnSpPr>
              <a:cxnSpLocks noChangeShapeType="1"/>
              <a:stCxn id="406" idx="40"/>
              <a:endCxn id="66" idx="1"/>
            </p:cNvCxnSpPr>
            <p:nvPr/>
          </p:nvCxnSpPr>
          <p:spPr bwMode="auto">
            <a:xfrm rot="5400000">
              <a:off x="3183" y="2297"/>
              <a:ext cx="294" cy="792"/>
            </a:xfrm>
            <a:prstGeom prst="curvedConnector3">
              <a:avLst>
                <a:gd name="adj1" fmla="val 50681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47" name="Text Box 863"/>
            <p:cNvSpPr txBox="1">
              <a:spLocks noChangeArrowheads="1"/>
            </p:cNvSpPr>
            <p:nvPr/>
          </p:nvSpPr>
          <p:spPr bwMode="auto">
            <a:xfrm>
              <a:off x="2937" y="1805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  <p:sp>
          <p:nvSpPr>
            <p:cNvPr id="48" name="Text Box 864"/>
            <p:cNvSpPr txBox="1">
              <a:spLocks noChangeArrowheads="1"/>
            </p:cNvSpPr>
            <p:nvPr/>
          </p:nvSpPr>
          <p:spPr bwMode="auto">
            <a:xfrm>
              <a:off x="3957" y="1295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  <p:sp>
          <p:nvSpPr>
            <p:cNvPr id="49" name="Text Box 865"/>
            <p:cNvSpPr txBox="1">
              <a:spLocks noChangeArrowheads="1"/>
            </p:cNvSpPr>
            <p:nvPr/>
          </p:nvSpPr>
          <p:spPr bwMode="auto">
            <a:xfrm>
              <a:off x="3390" y="2069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  <p:sp>
          <p:nvSpPr>
            <p:cNvPr id="50" name="Text Box 866"/>
            <p:cNvSpPr txBox="1">
              <a:spLocks noChangeArrowheads="1"/>
            </p:cNvSpPr>
            <p:nvPr/>
          </p:nvSpPr>
          <p:spPr bwMode="auto">
            <a:xfrm>
              <a:off x="4270" y="2209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  <p:sp>
          <p:nvSpPr>
            <p:cNvPr id="51" name="Text Box 867"/>
            <p:cNvSpPr txBox="1">
              <a:spLocks noChangeArrowheads="1"/>
            </p:cNvSpPr>
            <p:nvPr/>
          </p:nvSpPr>
          <p:spPr bwMode="auto">
            <a:xfrm>
              <a:off x="4040" y="2900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  <p:sp>
          <p:nvSpPr>
            <p:cNvPr id="52" name="Text Box 868"/>
            <p:cNvSpPr txBox="1">
              <a:spLocks noChangeArrowheads="1"/>
            </p:cNvSpPr>
            <p:nvPr/>
          </p:nvSpPr>
          <p:spPr bwMode="auto">
            <a:xfrm>
              <a:off x="3258" y="2480"/>
              <a:ext cx="19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1</a:t>
              </a:r>
              <a:endParaRPr lang="en-US" sz="18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18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sz="36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In-network processing: signal processing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371600"/>
            <a:ext cx="8488362" cy="472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Depending on application, more sophisticated processing of data can take place within the network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Example edge detection: locally exchange raw data with neighboring nodes, compute edges, only communicate edge description to far away data sinks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Example tracking/angle detection of signal source: Conceive of sensor nodes as a distributed microphone array, use it to compute the angle of a single source, only communicate this angle, not all the raw data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Exploit </a:t>
            </a:r>
            <a:r>
              <a:rPr kumimoji="0" lang="en-US" sz="24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temporal </a:t>
            </a: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and </a:t>
            </a:r>
            <a:r>
              <a:rPr kumimoji="0" lang="en-US" sz="24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spatial correlation</a:t>
            </a:r>
            <a:endParaRPr kumimoji="0" lang="en-US" sz="24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Observed signals might vary only slowly in time ! no need to transmit all data at full rate all the 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Signals of neighboring nodes are often quite similar ! only try to transmit differences (details a bit complicated, see later)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19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Adaptive fidelity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295400"/>
            <a:ext cx="8488362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Adapt the effort with which data is exchanged to the currently required accuracy/fidelity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Example event detection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When there is no event, only very rarely send short “all is well”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When event occurs, increase rate of message exchanges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Example temperature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When temperature is in acceptable range, only send temperature values at low resolution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When temperature becomes high, increase resolution and thus message length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2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286000" y="469900"/>
            <a:ext cx="441274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3600" b="1" i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Network</a:t>
            </a:r>
            <a:r>
              <a:rPr lang="en-US" sz="3600" b="1" i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architecture</a:t>
            </a:r>
            <a:endParaRPr lang="en-US" sz="3600" b="1" i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808038" y="1981200"/>
            <a:ext cx="7040562" cy="3581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32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Network scenarios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Optimization goals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Design principles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Service interface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Gateway concepts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endParaRPr kumimoji="0" lang="en-US" sz="32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20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Data centric networking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387475"/>
            <a:ext cx="8488362" cy="473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In typical networks (including ad hoc networks), network transactions are addressed to the </a:t>
            </a:r>
            <a:r>
              <a:rPr kumimoji="0" lang="en-US" sz="25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identities </a:t>
            </a:r>
            <a:r>
              <a:rPr kumimoji="0" lang="en-US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of specific nodes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 “node-centric” or “address-centric” networking paradigm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In a redundantly deployed sensor networks, specific source of an event, alarm, etc. might not be important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Redundancy: e.g., several nodes can observe the same area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Thus: focus networking transactions on the data directly instead of their senders and transmitters ! </a:t>
            </a:r>
            <a:r>
              <a:rPr kumimoji="0" lang="en-US" sz="25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data-centric networking </a:t>
            </a:r>
            <a:endParaRPr kumimoji="0" lang="en-US" sz="25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Principal design change</a:t>
            </a:r>
            <a:endParaRPr kumimoji="0" lang="en-US" sz="25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21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sz="28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Implementation options for data-centric networking 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320800"/>
            <a:ext cx="8488362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Overlay networks &amp; distributed hash tables (DHT)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Hash table: content-addressable memory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Retrieve data from an unknown source, like in peer-to-peer networking – with efficient implementation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Some disparities remain</a:t>
            </a: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r>
              <a:rPr kumimoji="0" 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Static key in DHT, dynamic changes in WSN</a:t>
            </a: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r>
              <a:rPr kumimoji="0" 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DHTs typically ignore issues like hop count or distance between nodes when performing a lookup operation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Publish/subscribe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Different interaction paradigm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Nodes can </a:t>
            </a:r>
            <a:r>
              <a:rPr kumimoji="0" lang="en-US" sz="18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publish</a:t>
            </a: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data, can </a:t>
            </a:r>
            <a:r>
              <a:rPr kumimoji="0" lang="en-US" sz="18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subscribe </a:t>
            </a: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to any particular kind of data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Once data of a certain type has been published, it is delivered to all subscribes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Subscription and publication are decoupled in time; subscriber and published are agnostic of each other (decoupled in identity)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Databases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22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Further design principles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295400"/>
            <a:ext cx="8488362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Exploit location information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Required anyways for many applications; can considerably increase performance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Exploit activity patterns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Exploit heterogeneity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By construction: nodes of different types in the network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By evolution: some nodes had to perform more tasks and have less energy left; some nodes received more solar energy than others; …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Cross-layer optimization of protocol stacks for WSN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Goes against grain of standard networking; but promises big performance gains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Also applicable to other networks like ad hoc; usually at least worthwhile to consider for most wireless networks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23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Interfaces to protocol stacks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409700"/>
            <a:ext cx="8488362" cy="464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The world’s all-purpose network interface: sockets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Good for transmitting data from one sender to one receiver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Not well matched to WSN needs (ok for ad hoc networks)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Expressibility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requirements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Support for simple request/response interactions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Support for asynchronous event notification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Different ways for identifying addressee of data</a:t>
            </a:r>
          </a:p>
          <a:p>
            <a:pPr marL="1143000" marR="0" lvl="2" indent="-2286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r>
              <a:rPr kumimoji="0" 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By location, by observed values, implicitly by some other form of group membership</a:t>
            </a:r>
          </a:p>
          <a:p>
            <a:pPr marL="1143000" marR="0" lvl="2" indent="-2286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r>
              <a:rPr kumimoji="0" 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By some semantically meaningful form – “room 123”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Easy accessibility of in-network processing functions</a:t>
            </a:r>
          </a:p>
          <a:p>
            <a:pPr marL="1143000" marR="0" lvl="2" indent="-2286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r>
              <a:rPr kumimoji="0" 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Formulate complex events – events defined only by several nodes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Allow to specify accuracy &amp; timeliness requirements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Access node/network status information (e.g., battery level)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Security, management functionality, … 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No clear standard has emerged yet – many competing, unclear proposals 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ChangeArrowheads="1"/>
          </p:cNvSpPr>
          <p:nvPr/>
        </p:nvSpPr>
        <p:spPr bwMode="auto">
          <a:xfrm>
            <a:off x="1593849" y="2235200"/>
            <a:ext cx="1905000" cy="2590800"/>
          </a:xfrm>
          <a:prstGeom prst="rect">
            <a:avLst/>
          </a:prstGeom>
          <a:solidFill>
            <a:srgbClr val="66FF33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66FF33"/>
            </a:extrusionClr>
          </a:sp3d>
        </p:spPr>
        <p:txBody>
          <a:bodyPr wrap="none" anchor="ctr">
            <a:flatTx/>
          </a:bodyPr>
          <a:lstStyle/>
          <a:p>
            <a:endParaRPr lang="fa-IR"/>
          </a:p>
        </p:txBody>
      </p:sp>
      <p:sp>
        <p:nvSpPr>
          <p:cNvPr id="46083" name="Rectangle 3"/>
          <p:cNvSpPr>
            <a:spLocks noChangeArrowheads="1"/>
          </p:cNvSpPr>
          <p:nvPr/>
        </p:nvSpPr>
        <p:spPr bwMode="auto">
          <a:xfrm>
            <a:off x="1212849" y="2616200"/>
            <a:ext cx="1905000" cy="2590800"/>
          </a:xfrm>
          <a:prstGeom prst="rect">
            <a:avLst/>
          </a:prstGeom>
          <a:solidFill>
            <a:srgbClr val="FFCC00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CC00"/>
            </a:extrusionClr>
          </a:sp3d>
        </p:spPr>
        <p:txBody>
          <a:bodyPr wrap="none" anchor="ctr">
            <a:flatTx/>
          </a:bodyPr>
          <a:lstStyle/>
          <a:p>
            <a:endParaRPr lang="fa-IR"/>
          </a:p>
        </p:txBody>
      </p:sp>
      <p:sp>
        <p:nvSpPr>
          <p:cNvPr id="46084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76200"/>
            <a:ext cx="9144000" cy="1417638"/>
          </a:xfrm>
          <a:noFill/>
        </p:spPr>
        <p:txBody>
          <a:bodyPr/>
          <a:lstStyle/>
          <a:p>
            <a:pPr eaLnBrk="1" hangingPunct="1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</a:rPr>
              <a:t>Sensor Network Protocol Stack</a:t>
            </a:r>
          </a:p>
        </p:txBody>
      </p:sp>
      <p:sp>
        <p:nvSpPr>
          <p:cNvPr id="46085" name="Rectangle 5"/>
          <p:cNvSpPr>
            <a:spLocks noChangeArrowheads="1"/>
          </p:cNvSpPr>
          <p:nvPr/>
        </p:nvSpPr>
        <p:spPr bwMode="auto">
          <a:xfrm>
            <a:off x="819149" y="2997200"/>
            <a:ext cx="1905000" cy="2590800"/>
          </a:xfrm>
          <a:prstGeom prst="rect">
            <a:avLst/>
          </a:prstGeom>
          <a:solidFill>
            <a:schemeClr val="accent1"/>
          </a:solidFill>
          <a:ln w="9525">
            <a:miter lim="800000"/>
            <a:headEnd/>
            <a:tailEnd/>
          </a:ln>
          <a:scene3d>
            <a:camera prst="legacyObliqueTopRight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chemeClr val="accent1"/>
            </a:extrusionClr>
          </a:sp3d>
        </p:spPr>
        <p:txBody>
          <a:bodyPr wrap="none" anchor="ctr">
            <a:flatTx/>
          </a:bodyPr>
          <a:lstStyle/>
          <a:p>
            <a:endParaRPr lang="fa-IR"/>
          </a:p>
        </p:txBody>
      </p:sp>
      <p:sp>
        <p:nvSpPr>
          <p:cNvPr id="46086" name="Text Box 6"/>
          <p:cNvSpPr txBox="1">
            <a:spLocks noChangeArrowheads="1"/>
          </p:cNvSpPr>
          <p:nvPr/>
        </p:nvSpPr>
        <p:spPr bwMode="auto">
          <a:xfrm>
            <a:off x="895349" y="3581400"/>
            <a:ext cx="1752600" cy="4572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2400">
                <a:solidFill>
                  <a:srgbClr val="000000"/>
                </a:solidFill>
                <a:latin typeface="Tahoma" pitchFamily="34" charset="0"/>
              </a:rPr>
              <a:t>Transport</a:t>
            </a:r>
          </a:p>
        </p:txBody>
      </p:sp>
      <p:sp>
        <p:nvSpPr>
          <p:cNvPr id="46087" name="Text Box 7"/>
          <p:cNvSpPr txBox="1">
            <a:spLocks noChangeArrowheads="1"/>
          </p:cNvSpPr>
          <p:nvPr/>
        </p:nvSpPr>
        <p:spPr bwMode="auto">
          <a:xfrm>
            <a:off x="895349" y="4597400"/>
            <a:ext cx="1752600" cy="4572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2400">
                <a:solidFill>
                  <a:srgbClr val="000000"/>
                </a:solidFill>
                <a:latin typeface="Tahoma" pitchFamily="34" charset="0"/>
              </a:rPr>
              <a:t>Data Link</a:t>
            </a:r>
          </a:p>
        </p:txBody>
      </p:sp>
      <p:sp>
        <p:nvSpPr>
          <p:cNvPr id="46088" name="Text Box 8"/>
          <p:cNvSpPr txBox="1">
            <a:spLocks noChangeArrowheads="1"/>
          </p:cNvSpPr>
          <p:nvPr/>
        </p:nvSpPr>
        <p:spPr bwMode="auto">
          <a:xfrm>
            <a:off x="895349" y="5054600"/>
            <a:ext cx="1752600" cy="4572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2400">
                <a:solidFill>
                  <a:srgbClr val="000000"/>
                </a:solidFill>
                <a:latin typeface="Tahoma" pitchFamily="34" charset="0"/>
              </a:rPr>
              <a:t>Physical</a:t>
            </a:r>
          </a:p>
        </p:txBody>
      </p:sp>
      <p:sp>
        <p:nvSpPr>
          <p:cNvPr id="46089" name="Text Box 9"/>
          <p:cNvSpPr txBox="1">
            <a:spLocks noChangeArrowheads="1"/>
          </p:cNvSpPr>
          <p:nvPr/>
        </p:nvSpPr>
        <p:spPr bwMode="auto">
          <a:xfrm>
            <a:off x="895349" y="4076700"/>
            <a:ext cx="1752600" cy="4572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2400">
                <a:solidFill>
                  <a:srgbClr val="000000"/>
                </a:solidFill>
                <a:latin typeface="Tahoma" pitchFamily="34" charset="0"/>
              </a:rPr>
              <a:t>Network</a:t>
            </a:r>
          </a:p>
        </p:txBody>
      </p:sp>
      <p:sp>
        <p:nvSpPr>
          <p:cNvPr id="46090" name="Line 10"/>
          <p:cNvSpPr>
            <a:spLocks noChangeShapeType="1"/>
          </p:cNvSpPr>
          <p:nvPr/>
        </p:nvSpPr>
        <p:spPr bwMode="auto">
          <a:xfrm>
            <a:off x="806449" y="4076700"/>
            <a:ext cx="19050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11"/>
          <p:cNvSpPr>
            <a:spLocks noChangeShapeType="1"/>
          </p:cNvSpPr>
          <p:nvPr/>
        </p:nvSpPr>
        <p:spPr bwMode="auto">
          <a:xfrm>
            <a:off x="819149" y="4572000"/>
            <a:ext cx="19050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12"/>
          <p:cNvSpPr>
            <a:spLocks noChangeShapeType="1"/>
          </p:cNvSpPr>
          <p:nvPr/>
        </p:nvSpPr>
        <p:spPr bwMode="auto">
          <a:xfrm>
            <a:off x="806449" y="5067300"/>
            <a:ext cx="19050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Text Box 13"/>
          <p:cNvSpPr txBox="1">
            <a:spLocks noChangeArrowheads="1"/>
          </p:cNvSpPr>
          <p:nvPr/>
        </p:nvSpPr>
        <p:spPr bwMode="auto">
          <a:xfrm rot="5400000">
            <a:off x="1841499" y="4038600"/>
            <a:ext cx="2089150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  <a:latin typeface="Tahoma" pitchFamily="34" charset="0"/>
              </a:rPr>
              <a:t>Power Management</a:t>
            </a:r>
          </a:p>
        </p:txBody>
      </p:sp>
      <p:sp>
        <p:nvSpPr>
          <p:cNvPr id="46094" name="Line 14"/>
          <p:cNvSpPr>
            <a:spLocks noChangeShapeType="1"/>
          </p:cNvSpPr>
          <p:nvPr/>
        </p:nvSpPr>
        <p:spPr bwMode="auto">
          <a:xfrm>
            <a:off x="806449" y="3530600"/>
            <a:ext cx="19050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Text Box 15"/>
          <p:cNvSpPr txBox="1">
            <a:spLocks noChangeArrowheads="1"/>
          </p:cNvSpPr>
          <p:nvPr/>
        </p:nvSpPr>
        <p:spPr bwMode="auto">
          <a:xfrm>
            <a:off x="882649" y="3048000"/>
            <a:ext cx="1752600" cy="4572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2400">
                <a:solidFill>
                  <a:srgbClr val="000000"/>
                </a:solidFill>
                <a:latin typeface="Tahoma" pitchFamily="34" charset="0"/>
              </a:rPr>
              <a:t>Application</a:t>
            </a:r>
          </a:p>
        </p:txBody>
      </p:sp>
      <p:sp>
        <p:nvSpPr>
          <p:cNvPr id="46096" name="Text Box 16"/>
          <p:cNvSpPr txBox="1">
            <a:spLocks noChangeArrowheads="1"/>
          </p:cNvSpPr>
          <p:nvPr/>
        </p:nvSpPr>
        <p:spPr bwMode="auto">
          <a:xfrm rot="5400000">
            <a:off x="2051049" y="3568700"/>
            <a:ext cx="2444750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  <a:latin typeface="Tahoma" pitchFamily="34" charset="0"/>
              </a:rPr>
              <a:t>Mobility Management</a:t>
            </a:r>
          </a:p>
        </p:txBody>
      </p:sp>
      <p:sp>
        <p:nvSpPr>
          <p:cNvPr id="46097" name="Text Box 17"/>
          <p:cNvSpPr txBox="1">
            <a:spLocks noChangeArrowheads="1"/>
          </p:cNvSpPr>
          <p:nvPr/>
        </p:nvSpPr>
        <p:spPr bwMode="auto">
          <a:xfrm rot="5400000">
            <a:off x="2533649" y="3073400"/>
            <a:ext cx="2216150" cy="3365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1600" dirty="0">
                <a:solidFill>
                  <a:srgbClr val="000000"/>
                </a:solidFill>
                <a:latin typeface="Tahoma" pitchFamily="34" charset="0"/>
              </a:rPr>
              <a:t>Task Management</a:t>
            </a:r>
          </a:p>
        </p:txBody>
      </p:sp>
      <p:sp>
        <p:nvSpPr>
          <p:cNvPr id="46098" name="Text Box 18"/>
          <p:cNvSpPr txBox="1">
            <a:spLocks noChangeArrowheads="1"/>
          </p:cNvSpPr>
          <p:nvPr/>
        </p:nvSpPr>
        <p:spPr bwMode="auto">
          <a:xfrm>
            <a:off x="4584700" y="1676400"/>
            <a:ext cx="3949700" cy="138499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Power Management</a:t>
            </a:r>
            <a:r>
              <a:rPr lang="en-US" sz="2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en-US" sz="20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How the sensor uses its power, e.g. turns off its circuitry after receiving a message.</a:t>
            </a:r>
            <a:endParaRPr lang="en-US" sz="240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099" name="Text Box 19"/>
          <p:cNvSpPr txBox="1">
            <a:spLocks noChangeArrowheads="1"/>
          </p:cNvSpPr>
          <p:nvPr/>
        </p:nvSpPr>
        <p:spPr bwMode="auto">
          <a:xfrm>
            <a:off x="4572000" y="3342382"/>
            <a:ext cx="3962400" cy="1077218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Mobility Management</a:t>
            </a:r>
            <a:r>
              <a:rPr lang="en-US" sz="2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en-US" sz="20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Detects and registers the movements of the sensor nodes</a:t>
            </a:r>
            <a:endParaRPr lang="en-US" sz="240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100" name="Text Box 20"/>
          <p:cNvSpPr txBox="1">
            <a:spLocks noChangeArrowheads="1"/>
          </p:cNvSpPr>
          <p:nvPr/>
        </p:nvSpPr>
        <p:spPr bwMode="auto">
          <a:xfrm>
            <a:off x="4584700" y="4713982"/>
            <a:ext cx="4025900" cy="1077218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Task Management</a:t>
            </a:r>
            <a:r>
              <a:rPr lang="en-US" sz="2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en-US" sz="20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Balances and schedules the sensing tasks given to a specific region</a:t>
            </a:r>
            <a:endParaRPr lang="en-US" sz="240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0320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zh-CN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Application Layer</a:t>
            </a:r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905000"/>
            <a:ext cx="8229600" cy="35814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zh-CN" sz="26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Makes the hardware and software of the lower layers transparent to the sensor network management applications.</a:t>
            </a:r>
          </a:p>
          <a:p>
            <a:pPr eaLnBrk="1" hangingPunct="1">
              <a:lnSpc>
                <a:spcPct val="90000"/>
              </a:lnSpc>
            </a:pPr>
            <a:endParaRPr lang="en-US" altLang="zh-CN" sz="2600" dirty="0" smtClean="0">
              <a:latin typeface="Times New Roman" pitchFamily="18" charset="0"/>
              <a:ea typeface="SimSun" pitchFamily="2" charset="-122"/>
              <a:cs typeface="Times New Roman" pitchFamily="18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zh-CN" sz="2600" dirty="0" smtClean="0">
                <a:solidFill>
                  <a:srgbClr val="CC00FF"/>
                </a:solidFill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Different management protocols: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CN" sz="22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Sensor Management Protocol (SMP)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CN" sz="22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Task assignment and data advertisement protocol (TADAP)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CN" sz="22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Sensor Query and Data Dissemination Protocol (SQDDP)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zh-CN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Transport Layer</a:t>
            </a: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81200"/>
            <a:ext cx="8229600" cy="3352800"/>
          </a:xfrm>
        </p:spPr>
        <p:txBody>
          <a:bodyPr/>
          <a:lstStyle/>
          <a:p>
            <a:pPr eaLnBrk="1" hangingPunct="1"/>
            <a:r>
              <a:rPr lang="en-US" altLang="zh-CN" sz="26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This layer is especially needed when the system is planned to be accessed through Internet or other external networks.</a:t>
            </a:r>
          </a:p>
          <a:p>
            <a:pPr eaLnBrk="1" hangingPunct="1"/>
            <a:endParaRPr lang="en-US" altLang="zh-CN" sz="2600" dirty="0" smtClean="0">
              <a:latin typeface="Times New Roman" pitchFamily="18" charset="0"/>
              <a:ea typeface="SimSun" pitchFamily="2" charset="-122"/>
              <a:cs typeface="Times New Roman" pitchFamily="18" charset="0"/>
            </a:endParaRPr>
          </a:p>
          <a:p>
            <a:pPr eaLnBrk="1" hangingPunct="1"/>
            <a:r>
              <a:rPr lang="en-US" altLang="zh-CN" sz="26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End to end delivery</a:t>
            </a:r>
          </a:p>
          <a:p>
            <a:pPr eaLnBrk="1" hangingPunct="1"/>
            <a:r>
              <a:rPr lang="en-US" altLang="zh-CN" sz="26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Reliability</a:t>
            </a:r>
          </a:p>
          <a:p>
            <a:pPr eaLnBrk="1" hangingPunct="1"/>
            <a:r>
              <a:rPr lang="en-US" altLang="zh-CN" sz="26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Congestion control 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1066800"/>
          </a:xfrm>
        </p:spPr>
        <p:txBody>
          <a:bodyPr/>
          <a:lstStyle/>
          <a:p>
            <a:pPr eaLnBrk="1" hangingPunct="1"/>
            <a:r>
              <a:rPr lang="en-US" altLang="zh-CN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Network Layer</a:t>
            </a: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676400"/>
            <a:ext cx="8269288" cy="41148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Power efficiency is always an important consideration.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Sensor networks are mostly data centric.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Data aggregation is useful only when it does not hinder the collaborative effort of the sensor nodes.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An ideal sensor network has attribute-based addressing and location awareness.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Architechture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71600" y="2400300"/>
            <a:ext cx="6353175" cy="381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0179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152400"/>
            <a:ext cx="9144000" cy="1143000"/>
          </a:xfrm>
          <a:noFill/>
        </p:spPr>
        <p:txBody>
          <a:bodyPr/>
          <a:lstStyle/>
          <a:p>
            <a:pPr eaLnBrk="1" hangingPunct="1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</a:rPr>
              <a:t>Routing</a:t>
            </a:r>
          </a:p>
        </p:txBody>
      </p:sp>
      <p:sp>
        <p:nvSpPr>
          <p:cNvPr id="50180" name="Text Box 4"/>
          <p:cNvSpPr txBox="1">
            <a:spLocks noChangeArrowheads="1"/>
          </p:cNvSpPr>
          <p:nvPr/>
        </p:nvSpPr>
        <p:spPr bwMode="auto">
          <a:xfrm>
            <a:off x="609600" y="1327150"/>
            <a:ext cx="8077200" cy="1200329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hangingPunct="0"/>
            <a:r>
              <a:rPr lang="en-US" sz="2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Problem – </a:t>
            </a:r>
            <a:r>
              <a:rPr lang="en-US" sz="2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How to efficiently route:</a:t>
            </a:r>
          </a:p>
          <a:p>
            <a:pPr eaLnBrk="0" hangingPunct="0">
              <a:buFont typeface="Wingdings" pitchFamily="2" charset="2"/>
              <a:buChar char="q"/>
            </a:pPr>
            <a:r>
              <a:rPr lang="en-US" sz="2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Data from the sensors to the sink and,</a:t>
            </a:r>
          </a:p>
          <a:p>
            <a:pPr eaLnBrk="0" hangingPunct="0">
              <a:buFont typeface="Wingdings" pitchFamily="2" charset="2"/>
              <a:buChar char="q"/>
            </a:pPr>
            <a:r>
              <a:rPr lang="en-US" sz="2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Queries and control packets from the sink to the sensor nodes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457200" y="11811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 descr="Sensor_Net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85800" y="1295400"/>
            <a:ext cx="6324600" cy="2822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03" name="Rectangle 3"/>
          <p:cNvSpPr>
            <a:spLocks noGrp="1" noChangeArrowheads="1"/>
          </p:cNvSpPr>
          <p:nvPr>
            <p:ph type="title"/>
          </p:nvPr>
        </p:nvSpPr>
        <p:spPr>
          <a:xfrm>
            <a:off x="381000" y="152400"/>
            <a:ext cx="9144000" cy="1143000"/>
          </a:xfrm>
          <a:noFill/>
        </p:spPr>
        <p:txBody>
          <a:bodyPr/>
          <a:lstStyle/>
          <a:p>
            <a:pPr eaLnBrk="1" hangingPunct="1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</a:rPr>
              <a:t>Routing</a:t>
            </a:r>
          </a:p>
        </p:txBody>
      </p:sp>
      <p:sp>
        <p:nvSpPr>
          <p:cNvPr id="51204" name="Text Box 4"/>
          <p:cNvSpPr txBox="1">
            <a:spLocks noChangeArrowheads="1"/>
          </p:cNvSpPr>
          <p:nvPr/>
        </p:nvSpPr>
        <p:spPr bwMode="auto">
          <a:xfrm>
            <a:off x="1066800" y="4191000"/>
            <a:ext cx="73152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2000" dirty="0" err="1">
                <a:solidFill>
                  <a:srgbClr val="000000"/>
                </a:solidFill>
                <a:latin typeface="Times New Roman" pitchFamily="18" charset="0"/>
              </a:rPr>
              <a:t>Multihop</a:t>
            </a:r>
            <a:r>
              <a:rPr lang="en-US" sz="2000" dirty="0">
                <a:solidFill>
                  <a:srgbClr val="000000"/>
                </a:solidFill>
                <a:latin typeface="Times New Roman" pitchFamily="18" charset="0"/>
              </a:rPr>
              <a:t> routing is common due to limited transmission range</a:t>
            </a:r>
          </a:p>
        </p:txBody>
      </p:sp>
      <p:sp>
        <p:nvSpPr>
          <p:cNvPr id="51205" name="Text Box 5"/>
          <p:cNvSpPr txBox="1">
            <a:spLocks noChangeArrowheads="1"/>
          </p:cNvSpPr>
          <p:nvPr/>
        </p:nvSpPr>
        <p:spPr bwMode="auto">
          <a:xfrm>
            <a:off x="6324600" y="1295400"/>
            <a:ext cx="1387475" cy="58102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600" dirty="0">
                <a:solidFill>
                  <a:srgbClr val="000000"/>
                </a:solidFill>
                <a:latin typeface="Times New Roman" pitchFamily="18" charset="0"/>
              </a:rPr>
              <a:t>Phenomenon</a:t>
            </a:r>
            <a:br>
              <a:rPr lang="en-US" sz="1600" dirty="0">
                <a:solidFill>
                  <a:srgbClr val="000000"/>
                </a:solidFill>
                <a:latin typeface="Times New Roman" pitchFamily="18" charset="0"/>
              </a:rPr>
            </a:br>
            <a:r>
              <a:rPr lang="en-US" sz="1600" dirty="0">
                <a:solidFill>
                  <a:srgbClr val="000000"/>
                </a:solidFill>
                <a:latin typeface="Times New Roman" pitchFamily="18" charset="0"/>
              </a:rPr>
              <a:t>being sensed</a:t>
            </a:r>
          </a:p>
        </p:txBody>
      </p:sp>
      <p:sp>
        <p:nvSpPr>
          <p:cNvPr id="51206" name="Text Box 6"/>
          <p:cNvSpPr txBox="1">
            <a:spLocks noChangeArrowheads="1"/>
          </p:cNvSpPr>
          <p:nvPr/>
        </p:nvSpPr>
        <p:spPr bwMode="auto">
          <a:xfrm>
            <a:off x="1066800" y="3251200"/>
            <a:ext cx="603250" cy="366713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dirty="0">
                <a:solidFill>
                  <a:srgbClr val="000000"/>
                </a:solidFill>
                <a:latin typeface="Times New Roman" pitchFamily="18" charset="0"/>
              </a:rPr>
              <a:t>Sink</a:t>
            </a:r>
          </a:p>
        </p:txBody>
      </p:sp>
      <p:sp>
        <p:nvSpPr>
          <p:cNvPr id="51207" name="Rectangle 7"/>
          <p:cNvSpPr>
            <a:spLocks noChangeArrowheads="1"/>
          </p:cNvSpPr>
          <p:nvPr/>
        </p:nvSpPr>
        <p:spPr bwMode="auto">
          <a:xfrm>
            <a:off x="5486400" y="4648200"/>
            <a:ext cx="2590800" cy="151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sz="1700" dirty="0"/>
              <a:t>Low node mobility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sz="1700" dirty="0"/>
              <a:t>Power aware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sz="1700" dirty="0"/>
              <a:t>Irregular topology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sz="1700" dirty="0"/>
              <a:t>MAC aware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n"/>
            </a:pPr>
            <a:r>
              <a:rPr lang="en-US" sz="1700" dirty="0"/>
              <a:t>Limited buffer space</a:t>
            </a:r>
          </a:p>
        </p:txBody>
      </p:sp>
      <p:sp>
        <p:nvSpPr>
          <p:cNvPr id="51208" name="Text Box 8"/>
          <p:cNvSpPr txBox="1">
            <a:spLocks noChangeArrowheads="1"/>
          </p:cNvSpPr>
          <p:nvPr/>
        </p:nvSpPr>
        <p:spPr bwMode="auto">
          <a:xfrm>
            <a:off x="1066800" y="5181600"/>
            <a:ext cx="2914650" cy="366713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dirty="0">
                <a:solidFill>
                  <a:srgbClr val="0000CC"/>
                </a:solidFill>
                <a:latin typeface="Times New Roman" pitchFamily="18" charset="0"/>
              </a:rPr>
              <a:t>Some routing issues in WSNs</a:t>
            </a:r>
          </a:p>
        </p:txBody>
      </p:sp>
      <p:sp>
        <p:nvSpPr>
          <p:cNvPr id="51209" name="AutoShape 9"/>
          <p:cNvSpPr>
            <a:spLocks noChangeArrowheads="1"/>
          </p:cNvSpPr>
          <p:nvPr/>
        </p:nvSpPr>
        <p:spPr bwMode="auto">
          <a:xfrm>
            <a:off x="4191000" y="5156200"/>
            <a:ext cx="1219200" cy="457200"/>
          </a:xfrm>
          <a:prstGeom prst="rightArrow">
            <a:avLst>
              <a:gd name="adj1" fmla="val 50000"/>
              <a:gd name="adj2" fmla="val 66667"/>
            </a:avLst>
          </a:prstGeom>
          <a:gradFill rotWithShape="1">
            <a:gsLst>
              <a:gs pos="0">
                <a:srgbClr val="00FF00"/>
              </a:gs>
              <a:gs pos="100000">
                <a:srgbClr val="007600"/>
              </a:gs>
            </a:gsLst>
            <a:lin ang="0" scaled="1"/>
          </a:gradFill>
          <a:ln w="19050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fa-IR"/>
          </a:p>
        </p:txBody>
      </p:sp>
      <p:sp>
        <p:nvSpPr>
          <p:cNvPr id="51210" name="Text Box 10"/>
          <p:cNvSpPr txBox="1">
            <a:spLocks noChangeArrowheads="1"/>
          </p:cNvSpPr>
          <p:nvPr/>
        </p:nvSpPr>
        <p:spPr bwMode="auto">
          <a:xfrm>
            <a:off x="6629400" y="2514600"/>
            <a:ext cx="1581150" cy="58102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dirty="0">
                <a:solidFill>
                  <a:srgbClr val="000000"/>
                </a:solidFill>
                <a:latin typeface="Times New Roman" pitchFamily="18" charset="0"/>
              </a:rPr>
              <a:t>Data aggregation</a:t>
            </a:r>
          </a:p>
          <a:p>
            <a:pPr eaLnBrk="0" hangingPunct="0"/>
            <a:r>
              <a:rPr lang="en-US" sz="1600" dirty="0">
                <a:solidFill>
                  <a:srgbClr val="000000"/>
                </a:solidFill>
                <a:latin typeface="Times New Roman" pitchFamily="18" charset="0"/>
              </a:rPr>
              <a:t>takes place here</a:t>
            </a:r>
          </a:p>
        </p:txBody>
      </p:sp>
      <p:sp>
        <p:nvSpPr>
          <p:cNvPr id="51211" name="AutoShape 11"/>
          <p:cNvSpPr>
            <a:spLocks noChangeArrowheads="1"/>
          </p:cNvSpPr>
          <p:nvPr/>
        </p:nvSpPr>
        <p:spPr bwMode="auto">
          <a:xfrm rot="1241727">
            <a:off x="5317171" y="2511425"/>
            <a:ext cx="1295400" cy="141288"/>
          </a:xfrm>
          <a:prstGeom prst="leftArrow">
            <a:avLst>
              <a:gd name="adj1" fmla="val 50000"/>
              <a:gd name="adj2" fmla="val 229213"/>
            </a:avLst>
          </a:prstGeom>
          <a:solidFill>
            <a:srgbClr val="FFCC00"/>
          </a:solidFill>
          <a:ln w="19050" algn="ctr">
            <a:solidFill>
              <a:srgbClr val="000000"/>
            </a:solidFill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fa-IR"/>
          </a:p>
        </p:txBody>
      </p:sp>
      <p:cxnSp>
        <p:nvCxnSpPr>
          <p:cNvPr id="12" name="Straight Connector 11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457200" y="11684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3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0668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423863" y="1066800"/>
            <a:ext cx="8488362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Sensor network scenarios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Sources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: Any entity that provides data/measurements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Sinks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: Nodes where information is required </a:t>
            </a: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Belongs to the sensor network as such</a:t>
            </a: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Is an external entity, e.g., a PDA, but directly connected to the WSN</a:t>
            </a:r>
          </a:p>
          <a:p>
            <a:pPr marL="1600200" marR="0" lvl="3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itchFamily="2" charset="2"/>
              <a:buChar char="¨"/>
              <a:tabLst/>
              <a:defRPr/>
            </a:pPr>
            <a:r>
              <a:rPr kumimoji="0" 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Main difference: comes and goes, often moves around, …</a:t>
            </a: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r>
              <a:rPr kumimoji="0" lang="en-US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Is part of an external network (e.g., internet), somehow connected to the WSN</a:t>
            </a: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endParaRPr lang="en-US" kern="0" dirty="0" smtClean="0">
              <a:latin typeface="Times New Roman" pitchFamily="18" charset="0"/>
              <a:cs typeface="Times New Roman" pitchFamily="18" charset="0"/>
            </a:endParaRP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endParaRPr kumimoji="0" lang="en-US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endParaRPr lang="en-US" kern="0" dirty="0" smtClean="0">
              <a:latin typeface="Times New Roman" pitchFamily="18" charset="0"/>
              <a:cs typeface="Times New Roman" pitchFamily="18" charset="0"/>
            </a:endParaRP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endParaRPr lang="en-US" sz="2400" kern="0" dirty="0" smtClean="0">
              <a:latin typeface="Times New Roman" pitchFamily="18" charset="0"/>
              <a:cs typeface="Times New Roman" pitchFamily="18" charset="0"/>
            </a:endParaRP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65000"/>
              <a:buFont typeface="Wingdings" pitchFamily="2" charset="2"/>
              <a:buChar char="n"/>
              <a:tabLst/>
              <a:defRPr/>
            </a:pPr>
            <a:endParaRPr kumimoji="0" lang="en-US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Applications: Usually, machine to machine, often limited amounts of data, different notions of importance 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191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Basic scenarios: sensor networks </a:t>
            </a:r>
          </a:p>
        </p:txBody>
      </p:sp>
      <p:grpSp>
        <p:nvGrpSpPr>
          <p:cNvPr id="14" name="Group 717"/>
          <p:cNvGrpSpPr>
            <a:grpSpLocks/>
          </p:cNvGrpSpPr>
          <p:nvPr/>
        </p:nvGrpSpPr>
        <p:grpSpPr bwMode="auto">
          <a:xfrm>
            <a:off x="2749267" y="3652837"/>
            <a:ext cx="4946934" cy="1849422"/>
            <a:chOff x="157" y="1713"/>
            <a:chExt cx="5318" cy="2162"/>
          </a:xfrm>
        </p:grpSpPr>
        <p:sp>
          <p:nvSpPr>
            <p:cNvPr id="15" name="Line 4"/>
            <p:cNvSpPr>
              <a:spLocks noChangeShapeType="1"/>
            </p:cNvSpPr>
            <p:nvPr/>
          </p:nvSpPr>
          <p:spPr bwMode="auto">
            <a:xfrm>
              <a:off x="1853" y="1925"/>
              <a:ext cx="0" cy="17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5"/>
            <p:cNvSpPr>
              <a:spLocks noChangeShapeType="1"/>
            </p:cNvSpPr>
            <p:nvPr/>
          </p:nvSpPr>
          <p:spPr bwMode="auto">
            <a:xfrm>
              <a:off x="3613" y="1925"/>
              <a:ext cx="0" cy="17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" name="Group 6"/>
            <p:cNvGrpSpPr>
              <a:grpSpLocks/>
            </p:cNvGrpSpPr>
            <p:nvPr/>
          </p:nvGrpSpPr>
          <p:grpSpPr bwMode="auto">
            <a:xfrm>
              <a:off x="3675" y="1713"/>
              <a:ext cx="1800" cy="2162"/>
              <a:chOff x="3799" y="195"/>
              <a:chExt cx="1800" cy="2162"/>
            </a:xfrm>
          </p:grpSpPr>
          <p:grpSp>
            <p:nvGrpSpPr>
              <p:cNvPr id="503" name="Group 7"/>
              <p:cNvGrpSpPr>
                <a:grpSpLocks/>
              </p:cNvGrpSpPr>
              <p:nvPr/>
            </p:nvGrpSpPr>
            <p:grpSpPr bwMode="auto">
              <a:xfrm>
                <a:off x="4809" y="195"/>
                <a:ext cx="754" cy="314"/>
                <a:chOff x="3424" y="3023"/>
                <a:chExt cx="754" cy="314"/>
              </a:xfrm>
            </p:grpSpPr>
            <p:grpSp>
              <p:nvGrpSpPr>
                <p:cNvPr id="675" name="Group 8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716" name="Freeform 9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" name="Freeform 10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" name="Freeform 11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" name="Freeform 12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" name="Freeform 13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 14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 15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" name="Freeform 16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 17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" name="Line 1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" name="Line 1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" name="Oval 20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6" name="Group 21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702" name="AutoShape 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3" name="Freeform 23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 24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 25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6" name="Freeform 26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 27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 28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 29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 30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1" name="Freeform 31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 32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 33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4" name="Freeform 34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 35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77" name="AutoShape 36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78" name="AutoShape 37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Freeform 39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1" name="Freeform 40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2" name="Freeform 41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3" name="Freeform 42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4" name="Freeform 43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5" name="Freeform 44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" name="Freeform 45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7" name="Freeform 46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8" name="Freeform 47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" name="Freeform 48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0" name="Freeform 49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1" name="Freeform 50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92" name="AutoShape 51"/>
                <p:cNvCxnSpPr>
                  <a:cxnSpLocks noChangeShapeType="1"/>
                  <a:stCxn id="686" idx="3"/>
                  <a:endCxn id="724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93" name="AutoShape 52"/>
                <p:cNvCxnSpPr>
                  <a:cxnSpLocks noChangeShapeType="1"/>
                  <a:stCxn id="687" idx="3"/>
                  <a:endCxn id="724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94" name="AutoShape 53"/>
                <p:cNvCxnSpPr>
                  <a:cxnSpLocks noChangeShapeType="1"/>
                  <a:stCxn id="682" idx="3"/>
                  <a:endCxn id="688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95" name="AutoShape 54"/>
                <p:cNvCxnSpPr>
                  <a:cxnSpLocks noChangeShapeType="1"/>
                  <a:stCxn id="683" idx="3"/>
                  <a:endCxn id="689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96" name="AutoShape 55"/>
                <p:cNvCxnSpPr>
                  <a:cxnSpLocks noChangeShapeType="1"/>
                  <a:stCxn id="684" idx="3"/>
                  <a:endCxn id="690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97" name="AutoShape 56"/>
                <p:cNvCxnSpPr>
                  <a:cxnSpLocks noChangeShapeType="1"/>
                  <a:stCxn id="685" idx="3"/>
                  <a:endCxn id="691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698" name="Line 57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9" name="Line 58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700" name="AutoShape 59"/>
                <p:cNvCxnSpPr>
                  <a:cxnSpLocks noChangeShapeType="1"/>
                  <a:stCxn id="680" idx="3"/>
                  <a:endCxn id="698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701" name="AutoShape 60"/>
                <p:cNvCxnSpPr>
                  <a:cxnSpLocks noChangeShapeType="1"/>
                  <a:stCxn id="681" idx="3"/>
                  <a:endCxn id="699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  <p:grpSp>
            <p:nvGrpSpPr>
              <p:cNvPr id="504" name="Group 61"/>
              <p:cNvGrpSpPr>
                <a:grpSpLocks/>
              </p:cNvGrpSpPr>
              <p:nvPr/>
            </p:nvGrpSpPr>
            <p:grpSpPr bwMode="auto">
              <a:xfrm>
                <a:off x="4845" y="1313"/>
                <a:ext cx="754" cy="314"/>
                <a:chOff x="3424" y="3023"/>
                <a:chExt cx="754" cy="314"/>
              </a:xfrm>
            </p:grpSpPr>
            <p:grpSp>
              <p:nvGrpSpPr>
                <p:cNvPr id="622" name="Group 62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663" name="Freeform 63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4" name="Freeform 64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" name="Freeform 65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" name="Freeform 66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7" name="Freeform 67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8" name="Freeform 68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9" name="Freeform 69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 70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 71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2" name="Line 7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3" name="Line 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4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3" name="Group 75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649" name="AutoShap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0" name="Freeform 77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1" name="Freeform 78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2" name="Freeform 79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3" name="Freeform 80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4" name="Freeform 81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" name="Freeform 82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" name="Freeform 83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7" name="Freeform 84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8" name="Freeform 85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9" name="Freeform 86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0" name="Freeform 87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1" name="Freeform 88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2" name="Freeform 89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24" name="AutoShape 90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25" name="AutoShape 91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2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27" name="Freeform 93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8" name="Freeform 94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9" name="Freeform 95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0" name="Freeform 96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1" name="Freeform 97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2" name="Freeform 98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3" name="Freeform 99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4" name="Freeform 100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" name="Freeform 101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" name="Freeform 102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7" name="Freeform 103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8" name="Freeform 104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39" name="AutoShape 105"/>
                <p:cNvCxnSpPr>
                  <a:cxnSpLocks noChangeShapeType="1"/>
                  <a:stCxn id="633" idx="3"/>
                  <a:endCxn id="671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40" name="AutoShape 106"/>
                <p:cNvCxnSpPr>
                  <a:cxnSpLocks noChangeShapeType="1"/>
                  <a:stCxn id="634" idx="3"/>
                  <a:endCxn id="671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41" name="AutoShape 107"/>
                <p:cNvCxnSpPr>
                  <a:cxnSpLocks noChangeShapeType="1"/>
                  <a:stCxn id="629" idx="3"/>
                  <a:endCxn id="635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42" name="AutoShape 108"/>
                <p:cNvCxnSpPr>
                  <a:cxnSpLocks noChangeShapeType="1"/>
                  <a:stCxn id="630" idx="3"/>
                  <a:endCxn id="636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43" name="AutoShape 109"/>
                <p:cNvCxnSpPr>
                  <a:cxnSpLocks noChangeShapeType="1"/>
                  <a:stCxn id="631" idx="3"/>
                  <a:endCxn id="637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44" name="AutoShape 110"/>
                <p:cNvCxnSpPr>
                  <a:cxnSpLocks noChangeShapeType="1"/>
                  <a:stCxn id="632" idx="3"/>
                  <a:endCxn id="638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645" name="Line 111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6" name="Line 112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47" name="AutoShape 113"/>
                <p:cNvCxnSpPr>
                  <a:cxnSpLocks noChangeShapeType="1"/>
                  <a:stCxn id="627" idx="3"/>
                  <a:endCxn id="645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48" name="AutoShape 114"/>
                <p:cNvCxnSpPr>
                  <a:cxnSpLocks noChangeShapeType="1"/>
                  <a:stCxn id="628" idx="3"/>
                  <a:endCxn id="646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  <p:sp>
            <p:nvSpPr>
              <p:cNvPr id="505" name="Text Box 115"/>
              <p:cNvSpPr txBox="1">
                <a:spLocks noChangeArrowheads="1"/>
              </p:cNvSpPr>
              <p:nvPr/>
            </p:nvSpPr>
            <p:spPr bwMode="auto">
              <a:xfrm>
                <a:off x="4219" y="379"/>
                <a:ext cx="888" cy="4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l"/>
                <a:r>
                  <a:rPr lang="de-DE" sz="1800" dirty="0">
                    <a:latin typeface="Times New Roman" pitchFamily="18" charset="0"/>
                    <a:cs typeface="Times New Roman" pitchFamily="18" charset="0"/>
                  </a:rPr>
                  <a:t>Source</a:t>
                </a:r>
                <a:endParaRPr lang="en-US" sz="1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6" name="Text Box 116"/>
              <p:cNvSpPr txBox="1">
                <a:spLocks noChangeArrowheads="1"/>
              </p:cNvSpPr>
              <p:nvPr/>
            </p:nvSpPr>
            <p:spPr bwMode="auto">
              <a:xfrm>
                <a:off x="3799" y="1878"/>
                <a:ext cx="603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l"/>
                <a:r>
                  <a:rPr lang="de-DE" sz="1600" dirty="0">
                    <a:latin typeface="Times New Roman" pitchFamily="18" charset="0"/>
                    <a:cs typeface="Times New Roman" pitchFamily="18" charset="0"/>
                  </a:rPr>
                  <a:t>Sink</a:t>
                </a:r>
                <a:endParaRPr lang="en-US" sz="1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507" name="Group 117"/>
              <p:cNvGrpSpPr>
                <a:grpSpLocks/>
              </p:cNvGrpSpPr>
              <p:nvPr/>
            </p:nvGrpSpPr>
            <p:grpSpPr bwMode="auto">
              <a:xfrm>
                <a:off x="3915" y="1304"/>
                <a:ext cx="491" cy="576"/>
                <a:chOff x="1863" y="965"/>
                <a:chExt cx="491" cy="576"/>
              </a:xfrm>
            </p:grpSpPr>
            <p:sp>
              <p:nvSpPr>
                <p:cNvPr id="567" name="Freeform 118"/>
                <p:cNvSpPr>
                  <a:spLocks/>
                </p:cNvSpPr>
                <p:nvPr/>
              </p:nvSpPr>
              <p:spPr bwMode="auto">
                <a:xfrm>
                  <a:off x="1863" y="965"/>
                  <a:ext cx="491" cy="296"/>
                </a:xfrm>
                <a:custGeom>
                  <a:avLst/>
                  <a:gdLst/>
                  <a:ahLst/>
                  <a:cxnLst>
                    <a:cxn ang="0">
                      <a:pos x="0" y="281"/>
                    </a:cxn>
                    <a:cxn ang="0">
                      <a:pos x="38" y="1555"/>
                    </a:cxn>
                    <a:cxn ang="0">
                      <a:pos x="2363" y="1610"/>
                    </a:cxn>
                    <a:cxn ang="0">
                      <a:pos x="2350" y="171"/>
                    </a:cxn>
                    <a:cxn ang="0">
                      <a:pos x="2344" y="167"/>
                    </a:cxn>
                    <a:cxn ang="0">
                      <a:pos x="2331" y="156"/>
                    </a:cxn>
                    <a:cxn ang="0">
                      <a:pos x="2306" y="139"/>
                    </a:cxn>
                    <a:cxn ang="0">
                      <a:pos x="2273" y="116"/>
                    </a:cxn>
                    <a:cxn ang="0">
                      <a:pos x="2232" y="91"/>
                    </a:cxn>
                    <a:cxn ang="0">
                      <a:pos x="2182" y="68"/>
                    </a:cxn>
                    <a:cxn ang="0">
                      <a:pos x="2123" y="46"/>
                    </a:cxn>
                    <a:cxn ang="0">
                      <a:pos x="2059" y="25"/>
                    </a:cxn>
                    <a:cxn ang="0">
                      <a:pos x="1981" y="10"/>
                    </a:cxn>
                    <a:cxn ang="0">
                      <a:pos x="1897" y="0"/>
                    </a:cxn>
                    <a:cxn ang="0">
                      <a:pos x="1806" y="0"/>
                    </a:cxn>
                    <a:cxn ang="0">
                      <a:pos x="1707" y="10"/>
                    </a:cxn>
                    <a:cxn ang="0">
                      <a:pos x="1599" y="30"/>
                    </a:cxn>
                    <a:cxn ang="0">
                      <a:pos x="1485" y="65"/>
                    </a:cxn>
                    <a:cxn ang="0">
                      <a:pos x="1361" y="112"/>
                    </a:cxn>
                    <a:cxn ang="0">
                      <a:pos x="1234" y="179"/>
                    </a:cxn>
                    <a:cxn ang="0">
                      <a:pos x="1101" y="245"/>
                    </a:cxn>
                    <a:cxn ang="0">
                      <a:pos x="975" y="297"/>
                    </a:cxn>
                    <a:cxn ang="0">
                      <a:pos x="855" y="335"/>
                    </a:cxn>
                    <a:cxn ang="0">
                      <a:pos x="741" y="363"/>
                    </a:cxn>
                    <a:cxn ang="0">
                      <a:pos x="631" y="378"/>
                    </a:cxn>
                    <a:cxn ang="0">
                      <a:pos x="530" y="386"/>
                    </a:cxn>
                    <a:cxn ang="0">
                      <a:pos x="435" y="386"/>
                    </a:cxn>
                    <a:cxn ang="0">
                      <a:pos x="350" y="380"/>
                    </a:cxn>
                    <a:cxn ang="0">
                      <a:pos x="270" y="367"/>
                    </a:cxn>
                    <a:cxn ang="0">
                      <a:pos x="203" y="354"/>
                    </a:cxn>
                    <a:cxn ang="0">
                      <a:pos x="142" y="338"/>
                    </a:cxn>
                    <a:cxn ang="0">
                      <a:pos x="93" y="321"/>
                    </a:cxn>
                    <a:cxn ang="0">
                      <a:pos x="53" y="306"/>
                    </a:cxn>
                    <a:cxn ang="0">
                      <a:pos x="23" y="293"/>
                    </a:cxn>
                    <a:cxn ang="0">
                      <a:pos x="6" y="285"/>
                    </a:cxn>
                    <a:cxn ang="0">
                      <a:pos x="0" y="281"/>
                    </a:cxn>
                    <a:cxn ang="0">
                      <a:pos x="0" y="281"/>
                    </a:cxn>
                  </a:cxnLst>
                  <a:rect l="0" t="0" r="r" b="b"/>
                  <a:pathLst>
                    <a:path w="2363" h="1610">
                      <a:moveTo>
                        <a:pt x="0" y="281"/>
                      </a:moveTo>
                      <a:lnTo>
                        <a:pt x="38" y="1555"/>
                      </a:lnTo>
                      <a:lnTo>
                        <a:pt x="2363" y="1610"/>
                      </a:lnTo>
                      <a:lnTo>
                        <a:pt x="2350" y="171"/>
                      </a:lnTo>
                      <a:lnTo>
                        <a:pt x="2344" y="167"/>
                      </a:lnTo>
                      <a:lnTo>
                        <a:pt x="2331" y="156"/>
                      </a:lnTo>
                      <a:lnTo>
                        <a:pt x="2306" y="139"/>
                      </a:lnTo>
                      <a:lnTo>
                        <a:pt x="2273" y="116"/>
                      </a:lnTo>
                      <a:lnTo>
                        <a:pt x="2232" y="91"/>
                      </a:lnTo>
                      <a:lnTo>
                        <a:pt x="2182" y="68"/>
                      </a:lnTo>
                      <a:lnTo>
                        <a:pt x="2123" y="46"/>
                      </a:lnTo>
                      <a:lnTo>
                        <a:pt x="2059" y="25"/>
                      </a:lnTo>
                      <a:lnTo>
                        <a:pt x="1981" y="10"/>
                      </a:lnTo>
                      <a:lnTo>
                        <a:pt x="1897" y="0"/>
                      </a:lnTo>
                      <a:lnTo>
                        <a:pt x="1806" y="0"/>
                      </a:lnTo>
                      <a:lnTo>
                        <a:pt x="1707" y="10"/>
                      </a:lnTo>
                      <a:lnTo>
                        <a:pt x="1599" y="30"/>
                      </a:lnTo>
                      <a:lnTo>
                        <a:pt x="1485" y="65"/>
                      </a:lnTo>
                      <a:lnTo>
                        <a:pt x="1361" y="112"/>
                      </a:lnTo>
                      <a:lnTo>
                        <a:pt x="1234" y="179"/>
                      </a:lnTo>
                      <a:lnTo>
                        <a:pt x="1101" y="245"/>
                      </a:lnTo>
                      <a:lnTo>
                        <a:pt x="975" y="297"/>
                      </a:lnTo>
                      <a:lnTo>
                        <a:pt x="855" y="335"/>
                      </a:lnTo>
                      <a:lnTo>
                        <a:pt x="741" y="363"/>
                      </a:lnTo>
                      <a:lnTo>
                        <a:pt x="631" y="378"/>
                      </a:lnTo>
                      <a:lnTo>
                        <a:pt x="530" y="386"/>
                      </a:lnTo>
                      <a:lnTo>
                        <a:pt x="435" y="386"/>
                      </a:lnTo>
                      <a:lnTo>
                        <a:pt x="350" y="380"/>
                      </a:lnTo>
                      <a:lnTo>
                        <a:pt x="270" y="367"/>
                      </a:lnTo>
                      <a:lnTo>
                        <a:pt x="203" y="354"/>
                      </a:lnTo>
                      <a:lnTo>
                        <a:pt x="142" y="338"/>
                      </a:lnTo>
                      <a:lnTo>
                        <a:pt x="93" y="321"/>
                      </a:lnTo>
                      <a:lnTo>
                        <a:pt x="53" y="306"/>
                      </a:lnTo>
                      <a:lnTo>
                        <a:pt x="23" y="293"/>
                      </a:lnTo>
                      <a:lnTo>
                        <a:pt x="6" y="285"/>
                      </a:lnTo>
                      <a:lnTo>
                        <a:pt x="0" y="281"/>
                      </a:lnTo>
                      <a:lnTo>
                        <a:pt x="0" y="281"/>
                      </a:lnTo>
                      <a:close/>
                    </a:path>
                  </a:pathLst>
                </a:custGeom>
                <a:solidFill>
                  <a:srgbClr val="F7FA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" name="Freeform 119"/>
                <p:cNvSpPr>
                  <a:spLocks/>
                </p:cNvSpPr>
                <p:nvPr/>
              </p:nvSpPr>
              <p:spPr bwMode="auto">
                <a:xfrm>
                  <a:off x="1899" y="1096"/>
                  <a:ext cx="43" cy="75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1" y="405"/>
                    </a:cxn>
                    <a:cxn ang="0">
                      <a:pos x="207" y="405"/>
                    </a:cxn>
                    <a:cxn ang="0">
                      <a:pos x="181" y="0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07" h="405">
                      <a:moveTo>
                        <a:pt x="0" y="6"/>
                      </a:moveTo>
                      <a:lnTo>
                        <a:pt x="11" y="405"/>
                      </a:lnTo>
                      <a:lnTo>
                        <a:pt x="207" y="405"/>
                      </a:lnTo>
                      <a:lnTo>
                        <a:pt x="181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6B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" name="Freeform 120"/>
                <p:cNvSpPr>
                  <a:spLocks/>
                </p:cNvSpPr>
                <p:nvPr/>
              </p:nvSpPr>
              <p:spPr bwMode="auto">
                <a:xfrm>
                  <a:off x="1905" y="990"/>
                  <a:ext cx="413" cy="551"/>
                </a:xfrm>
                <a:custGeom>
                  <a:avLst/>
                  <a:gdLst/>
                  <a:ahLst/>
                  <a:cxnLst>
                    <a:cxn ang="0">
                      <a:pos x="44" y="333"/>
                    </a:cxn>
                    <a:cxn ang="0">
                      <a:pos x="94" y="1190"/>
                    </a:cxn>
                    <a:cxn ang="0">
                      <a:pos x="276" y="1224"/>
                    </a:cxn>
                    <a:cxn ang="0">
                      <a:pos x="0" y="2877"/>
                    </a:cxn>
                    <a:cxn ang="0">
                      <a:pos x="609" y="3000"/>
                    </a:cxn>
                    <a:cxn ang="0">
                      <a:pos x="1215" y="2915"/>
                    </a:cxn>
                    <a:cxn ang="0">
                      <a:pos x="877" y="1222"/>
                    </a:cxn>
                    <a:cxn ang="0">
                      <a:pos x="987" y="1053"/>
                    </a:cxn>
                    <a:cxn ang="0">
                      <a:pos x="1829" y="1308"/>
                    </a:cxn>
                    <a:cxn ang="0">
                      <a:pos x="1833" y="1300"/>
                    </a:cxn>
                    <a:cxn ang="0">
                      <a:pos x="1842" y="1278"/>
                    </a:cxn>
                    <a:cxn ang="0">
                      <a:pos x="1860" y="1241"/>
                    </a:cxn>
                    <a:cxn ang="0">
                      <a:pos x="1880" y="1192"/>
                    </a:cxn>
                    <a:cxn ang="0">
                      <a:pos x="1901" y="1133"/>
                    </a:cxn>
                    <a:cxn ang="0">
                      <a:pos x="1924" y="1063"/>
                    </a:cxn>
                    <a:cxn ang="0">
                      <a:pos x="1947" y="983"/>
                    </a:cxn>
                    <a:cxn ang="0">
                      <a:pos x="1966" y="893"/>
                    </a:cxn>
                    <a:cxn ang="0">
                      <a:pos x="1979" y="797"/>
                    </a:cxn>
                    <a:cxn ang="0">
                      <a:pos x="1989" y="694"/>
                    </a:cxn>
                    <a:cxn ang="0">
                      <a:pos x="1989" y="585"/>
                    </a:cxn>
                    <a:cxn ang="0">
                      <a:pos x="1983" y="473"/>
                    </a:cxn>
                    <a:cxn ang="0">
                      <a:pos x="1964" y="357"/>
                    </a:cxn>
                    <a:cxn ang="0">
                      <a:pos x="1934" y="239"/>
                    </a:cxn>
                    <a:cxn ang="0">
                      <a:pos x="1888" y="120"/>
                    </a:cxn>
                    <a:cxn ang="0">
                      <a:pos x="1829" y="0"/>
                    </a:cxn>
                    <a:cxn ang="0">
                      <a:pos x="1073" y="498"/>
                    </a:cxn>
                    <a:cxn ang="0">
                      <a:pos x="268" y="485"/>
                    </a:cxn>
                    <a:cxn ang="0">
                      <a:pos x="249" y="319"/>
                    </a:cxn>
                    <a:cxn ang="0">
                      <a:pos x="44" y="333"/>
                    </a:cxn>
                    <a:cxn ang="0">
                      <a:pos x="44" y="333"/>
                    </a:cxn>
                  </a:cxnLst>
                  <a:rect l="0" t="0" r="r" b="b"/>
                  <a:pathLst>
                    <a:path w="1989" h="3000">
                      <a:moveTo>
                        <a:pt x="44" y="333"/>
                      </a:moveTo>
                      <a:lnTo>
                        <a:pt x="94" y="1190"/>
                      </a:lnTo>
                      <a:lnTo>
                        <a:pt x="276" y="1224"/>
                      </a:lnTo>
                      <a:lnTo>
                        <a:pt x="0" y="2877"/>
                      </a:lnTo>
                      <a:lnTo>
                        <a:pt x="609" y="3000"/>
                      </a:lnTo>
                      <a:lnTo>
                        <a:pt x="1215" y="2915"/>
                      </a:lnTo>
                      <a:lnTo>
                        <a:pt x="877" y="1222"/>
                      </a:lnTo>
                      <a:lnTo>
                        <a:pt x="987" y="1053"/>
                      </a:lnTo>
                      <a:lnTo>
                        <a:pt x="1829" y="1308"/>
                      </a:lnTo>
                      <a:lnTo>
                        <a:pt x="1833" y="1300"/>
                      </a:lnTo>
                      <a:lnTo>
                        <a:pt x="1842" y="1278"/>
                      </a:lnTo>
                      <a:lnTo>
                        <a:pt x="1860" y="1241"/>
                      </a:lnTo>
                      <a:lnTo>
                        <a:pt x="1880" y="1192"/>
                      </a:lnTo>
                      <a:lnTo>
                        <a:pt x="1901" y="1133"/>
                      </a:lnTo>
                      <a:lnTo>
                        <a:pt x="1924" y="1063"/>
                      </a:lnTo>
                      <a:lnTo>
                        <a:pt x="1947" y="983"/>
                      </a:lnTo>
                      <a:lnTo>
                        <a:pt x="1966" y="893"/>
                      </a:lnTo>
                      <a:lnTo>
                        <a:pt x="1979" y="797"/>
                      </a:lnTo>
                      <a:lnTo>
                        <a:pt x="1989" y="694"/>
                      </a:lnTo>
                      <a:lnTo>
                        <a:pt x="1989" y="585"/>
                      </a:lnTo>
                      <a:lnTo>
                        <a:pt x="1983" y="473"/>
                      </a:lnTo>
                      <a:lnTo>
                        <a:pt x="1964" y="357"/>
                      </a:lnTo>
                      <a:lnTo>
                        <a:pt x="1934" y="239"/>
                      </a:lnTo>
                      <a:lnTo>
                        <a:pt x="1888" y="120"/>
                      </a:lnTo>
                      <a:lnTo>
                        <a:pt x="1829" y="0"/>
                      </a:lnTo>
                      <a:lnTo>
                        <a:pt x="1073" y="498"/>
                      </a:lnTo>
                      <a:lnTo>
                        <a:pt x="268" y="485"/>
                      </a:lnTo>
                      <a:lnTo>
                        <a:pt x="249" y="319"/>
                      </a:lnTo>
                      <a:lnTo>
                        <a:pt x="44" y="333"/>
                      </a:lnTo>
                      <a:lnTo>
                        <a:pt x="44" y="333"/>
                      </a:lnTo>
                      <a:close/>
                    </a:path>
                  </a:pathLst>
                </a:custGeom>
                <a:solidFill>
                  <a:srgbClr val="D4E3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" name="Freeform 121"/>
                <p:cNvSpPr>
                  <a:spLocks/>
                </p:cNvSpPr>
                <p:nvPr/>
              </p:nvSpPr>
              <p:spPr bwMode="auto">
                <a:xfrm>
                  <a:off x="1939" y="1318"/>
                  <a:ext cx="65" cy="195"/>
                </a:xfrm>
                <a:custGeom>
                  <a:avLst/>
                  <a:gdLst/>
                  <a:ahLst/>
                  <a:cxnLst>
                    <a:cxn ang="0">
                      <a:pos x="150" y="12"/>
                    </a:cxn>
                    <a:cxn ang="0">
                      <a:pos x="0" y="1033"/>
                    </a:cxn>
                    <a:cxn ang="0">
                      <a:pos x="249" y="1065"/>
                    </a:cxn>
                    <a:cxn ang="0">
                      <a:pos x="314" y="0"/>
                    </a:cxn>
                    <a:cxn ang="0">
                      <a:pos x="150" y="12"/>
                    </a:cxn>
                    <a:cxn ang="0">
                      <a:pos x="150" y="12"/>
                    </a:cxn>
                  </a:cxnLst>
                  <a:rect l="0" t="0" r="r" b="b"/>
                  <a:pathLst>
                    <a:path w="314" h="1065">
                      <a:moveTo>
                        <a:pt x="150" y="12"/>
                      </a:moveTo>
                      <a:lnTo>
                        <a:pt x="0" y="1033"/>
                      </a:lnTo>
                      <a:lnTo>
                        <a:pt x="249" y="1065"/>
                      </a:lnTo>
                      <a:lnTo>
                        <a:pt x="314" y="0"/>
                      </a:lnTo>
                      <a:lnTo>
                        <a:pt x="150" y="12"/>
                      </a:lnTo>
                      <a:lnTo>
                        <a:pt x="150" y="12"/>
                      </a:lnTo>
                      <a:close/>
                    </a:path>
                  </a:pathLst>
                </a:custGeom>
                <a:solidFill>
                  <a:srgbClr val="7087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" name="Freeform 122"/>
                <p:cNvSpPr>
                  <a:spLocks/>
                </p:cNvSpPr>
                <p:nvPr/>
              </p:nvSpPr>
              <p:spPr bwMode="auto">
                <a:xfrm>
                  <a:off x="2023" y="1458"/>
                  <a:ext cx="144" cy="71"/>
                </a:xfrm>
                <a:custGeom>
                  <a:avLst/>
                  <a:gdLst/>
                  <a:ahLst/>
                  <a:cxnLst>
                    <a:cxn ang="0">
                      <a:pos x="0" y="386"/>
                    </a:cxn>
                    <a:cxn ang="0">
                      <a:pos x="698" y="283"/>
                    </a:cxn>
                    <a:cxn ang="0">
                      <a:pos x="642" y="0"/>
                    </a:cxn>
                    <a:cxn ang="0">
                      <a:pos x="30" y="93"/>
                    </a:cxn>
                    <a:cxn ang="0">
                      <a:pos x="0" y="386"/>
                    </a:cxn>
                    <a:cxn ang="0">
                      <a:pos x="0" y="386"/>
                    </a:cxn>
                  </a:cxnLst>
                  <a:rect l="0" t="0" r="r" b="b"/>
                  <a:pathLst>
                    <a:path w="698" h="386">
                      <a:moveTo>
                        <a:pt x="0" y="386"/>
                      </a:moveTo>
                      <a:lnTo>
                        <a:pt x="698" y="283"/>
                      </a:lnTo>
                      <a:lnTo>
                        <a:pt x="642" y="0"/>
                      </a:lnTo>
                      <a:lnTo>
                        <a:pt x="30" y="93"/>
                      </a:lnTo>
                      <a:lnTo>
                        <a:pt x="0" y="386"/>
                      </a:lnTo>
                      <a:lnTo>
                        <a:pt x="0" y="386"/>
                      </a:lnTo>
                      <a:close/>
                    </a:path>
                  </a:pathLst>
                </a:custGeom>
                <a:solidFill>
                  <a:srgbClr val="7087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" name="Freeform 123"/>
                <p:cNvSpPr>
                  <a:spLocks/>
                </p:cNvSpPr>
                <p:nvPr/>
              </p:nvSpPr>
              <p:spPr bwMode="auto">
                <a:xfrm>
                  <a:off x="1963" y="1068"/>
                  <a:ext cx="129" cy="107"/>
                </a:xfrm>
                <a:custGeom>
                  <a:avLst/>
                  <a:gdLst/>
                  <a:ahLst/>
                  <a:cxnLst>
                    <a:cxn ang="0">
                      <a:pos x="342" y="582"/>
                    </a:cxn>
                    <a:cxn ang="0">
                      <a:pos x="401" y="570"/>
                    </a:cxn>
                    <a:cxn ang="0">
                      <a:pos x="458" y="550"/>
                    </a:cxn>
                    <a:cxn ang="0">
                      <a:pos x="506" y="517"/>
                    </a:cxn>
                    <a:cxn ang="0">
                      <a:pos x="549" y="479"/>
                    </a:cxn>
                    <a:cxn ang="0">
                      <a:pos x="582" y="432"/>
                    </a:cxn>
                    <a:cxn ang="0">
                      <a:pos x="606" y="380"/>
                    </a:cxn>
                    <a:cxn ang="0">
                      <a:pos x="618" y="323"/>
                    </a:cxn>
                    <a:cxn ang="0">
                      <a:pos x="618" y="262"/>
                    </a:cxn>
                    <a:cxn ang="0">
                      <a:pos x="606" y="205"/>
                    </a:cxn>
                    <a:cxn ang="0">
                      <a:pos x="582" y="154"/>
                    </a:cxn>
                    <a:cxn ang="0">
                      <a:pos x="549" y="107"/>
                    </a:cxn>
                    <a:cxn ang="0">
                      <a:pos x="506" y="67"/>
                    </a:cxn>
                    <a:cxn ang="0">
                      <a:pos x="458" y="34"/>
                    </a:cxn>
                    <a:cxn ang="0">
                      <a:pos x="401" y="13"/>
                    </a:cxn>
                    <a:cxn ang="0">
                      <a:pos x="342" y="2"/>
                    </a:cxn>
                    <a:cxn ang="0">
                      <a:pos x="277" y="2"/>
                    </a:cxn>
                    <a:cxn ang="0">
                      <a:pos x="217" y="13"/>
                    </a:cxn>
                    <a:cxn ang="0">
                      <a:pos x="161" y="34"/>
                    </a:cxn>
                    <a:cxn ang="0">
                      <a:pos x="112" y="67"/>
                    </a:cxn>
                    <a:cxn ang="0">
                      <a:pos x="70" y="107"/>
                    </a:cxn>
                    <a:cxn ang="0">
                      <a:pos x="38" y="154"/>
                    </a:cxn>
                    <a:cxn ang="0">
                      <a:pos x="13" y="205"/>
                    </a:cxn>
                    <a:cxn ang="0">
                      <a:pos x="2" y="262"/>
                    </a:cxn>
                    <a:cxn ang="0">
                      <a:pos x="2" y="323"/>
                    </a:cxn>
                    <a:cxn ang="0">
                      <a:pos x="13" y="380"/>
                    </a:cxn>
                    <a:cxn ang="0">
                      <a:pos x="38" y="432"/>
                    </a:cxn>
                    <a:cxn ang="0">
                      <a:pos x="70" y="479"/>
                    </a:cxn>
                    <a:cxn ang="0">
                      <a:pos x="112" y="517"/>
                    </a:cxn>
                    <a:cxn ang="0">
                      <a:pos x="161" y="550"/>
                    </a:cxn>
                    <a:cxn ang="0">
                      <a:pos x="217" y="570"/>
                    </a:cxn>
                    <a:cxn ang="0">
                      <a:pos x="277" y="582"/>
                    </a:cxn>
                    <a:cxn ang="0">
                      <a:pos x="312" y="586"/>
                    </a:cxn>
                  </a:cxnLst>
                  <a:rect l="0" t="0" r="r" b="b"/>
                  <a:pathLst>
                    <a:path w="620" h="586">
                      <a:moveTo>
                        <a:pt x="312" y="586"/>
                      </a:moveTo>
                      <a:lnTo>
                        <a:pt x="342" y="582"/>
                      </a:lnTo>
                      <a:lnTo>
                        <a:pt x="373" y="578"/>
                      </a:lnTo>
                      <a:lnTo>
                        <a:pt x="401" y="570"/>
                      </a:lnTo>
                      <a:lnTo>
                        <a:pt x="431" y="563"/>
                      </a:lnTo>
                      <a:lnTo>
                        <a:pt x="458" y="550"/>
                      </a:lnTo>
                      <a:lnTo>
                        <a:pt x="483" y="534"/>
                      </a:lnTo>
                      <a:lnTo>
                        <a:pt x="506" y="517"/>
                      </a:lnTo>
                      <a:lnTo>
                        <a:pt x="528" y="500"/>
                      </a:lnTo>
                      <a:lnTo>
                        <a:pt x="549" y="479"/>
                      </a:lnTo>
                      <a:lnTo>
                        <a:pt x="566" y="456"/>
                      </a:lnTo>
                      <a:lnTo>
                        <a:pt x="582" y="432"/>
                      </a:lnTo>
                      <a:lnTo>
                        <a:pt x="595" y="407"/>
                      </a:lnTo>
                      <a:lnTo>
                        <a:pt x="606" y="380"/>
                      </a:lnTo>
                      <a:lnTo>
                        <a:pt x="614" y="352"/>
                      </a:lnTo>
                      <a:lnTo>
                        <a:pt x="618" y="323"/>
                      </a:lnTo>
                      <a:lnTo>
                        <a:pt x="620" y="295"/>
                      </a:lnTo>
                      <a:lnTo>
                        <a:pt x="618" y="262"/>
                      </a:lnTo>
                      <a:lnTo>
                        <a:pt x="614" y="234"/>
                      </a:lnTo>
                      <a:lnTo>
                        <a:pt x="606" y="205"/>
                      </a:lnTo>
                      <a:lnTo>
                        <a:pt x="595" y="181"/>
                      </a:lnTo>
                      <a:lnTo>
                        <a:pt x="582" y="154"/>
                      </a:lnTo>
                      <a:lnTo>
                        <a:pt x="566" y="129"/>
                      </a:lnTo>
                      <a:lnTo>
                        <a:pt x="549" y="107"/>
                      </a:lnTo>
                      <a:lnTo>
                        <a:pt x="528" y="87"/>
                      </a:lnTo>
                      <a:lnTo>
                        <a:pt x="506" y="67"/>
                      </a:lnTo>
                      <a:lnTo>
                        <a:pt x="483" y="49"/>
                      </a:lnTo>
                      <a:lnTo>
                        <a:pt x="458" y="34"/>
                      </a:lnTo>
                      <a:lnTo>
                        <a:pt x="431" y="23"/>
                      </a:lnTo>
                      <a:lnTo>
                        <a:pt x="401" y="13"/>
                      </a:lnTo>
                      <a:lnTo>
                        <a:pt x="373" y="6"/>
                      </a:lnTo>
                      <a:lnTo>
                        <a:pt x="342" y="2"/>
                      </a:lnTo>
                      <a:lnTo>
                        <a:pt x="312" y="0"/>
                      </a:lnTo>
                      <a:lnTo>
                        <a:pt x="277" y="2"/>
                      </a:lnTo>
                      <a:lnTo>
                        <a:pt x="247" y="6"/>
                      </a:lnTo>
                      <a:lnTo>
                        <a:pt x="217" y="13"/>
                      </a:lnTo>
                      <a:lnTo>
                        <a:pt x="190" y="23"/>
                      </a:lnTo>
                      <a:lnTo>
                        <a:pt x="161" y="34"/>
                      </a:lnTo>
                      <a:lnTo>
                        <a:pt x="137" y="49"/>
                      </a:lnTo>
                      <a:lnTo>
                        <a:pt x="112" y="67"/>
                      </a:lnTo>
                      <a:lnTo>
                        <a:pt x="91" y="87"/>
                      </a:lnTo>
                      <a:lnTo>
                        <a:pt x="70" y="107"/>
                      </a:lnTo>
                      <a:lnTo>
                        <a:pt x="53" y="129"/>
                      </a:lnTo>
                      <a:lnTo>
                        <a:pt x="38" y="154"/>
                      </a:lnTo>
                      <a:lnTo>
                        <a:pt x="25" y="181"/>
                      </a:lnTo>
                      <a:lnTo>
                        <a:pt x="13" y="205"/>
                      </a:lnTo>
                      <a:lnTo>
                        <a:pt x="6" y="234"/>
                      </a:lnTo>
                      <a:lnTo>
                        <a:pt x="2" y="262"/>
                      </a:lnTo>
                      <a:lnTo>
                        <a:pt x="0" y="295"/>
                      </a:lnTo>
                      <a:lnTo>
                        <a:pt x="2" y="323"/>
                      </a:lnTo>
                      <a:lnTo>
                        <a:pt x="6" y="352"/>
                      </a:lnTo>
                      <a:lnTo>
                        <a:pt x="13" y="380"/>
                      </a:lnTo>
                      <a:lnTo>
                        <a:pt x="25" y="407"/>
                      </a:lnTo>
                      <a:lnTo>
                        <a:pt x="38" y="432"/>
                      </a:lnTo>
                      <a:lnTo>
                        <a:pt x="53" y="456"/>
                      </a:lnTo>
                      <a:lnTo>
                        <a:pt x="70" y="479"/>
                      </a:lnTo>
                      <a:lnTo>
                        <a:pt x="91" y="500"/>
                      </a:lnTo>
                      <a:lnTo>
                        <a:pt x="112" y="517"/>
                      </a:lnTo>
                      <a:lnTo>
                        <a:pt x="137" y="534"/>
                      </a:lnTo>
                      <a:lnTo>
                        <a:pt x="161" y="550"/>
                      </a:lnTo>
                      <a:lnTo>
                        <a:pt x="190" y="563"/>
                      </a:lnTo>
                      <a:lnTo>
                        <a:pt x="217" y="570"/>
                      </a:lnTo>
                      <a:lnTo>
                        <a:pt x="247" y="578"/>
                      </a:lnTo>
                      <a:lnTo>
                        <a:pt x="277" y="582"/>
                      </a:lnTo>
                      <a:lnTo>
                        <a:pt x="312" y="586"/>
                      </a:lnTo>
                      <a:lnTo>
                        <a:pt x="312" y="586"/>
                      </a:lnTo>
                      <a:close/>
                    </a:path>
                  </a:pathLst>
                </a:custGeom>
                <a:solidFill>
                  <a:srgbClr val="7087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" name="Freeform 124"/>
                <p:cNvSpPr>
                  <a:spLocks/>
                </p:cNvSpPr>
                <p:nvPr/>
              </p:nvSpPr>
              <p:spPr bwMode="auto">
                <a:xfrm>
                  <a:off x="1935" y="1057"/>
                  <a:ext cx="162" cy="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" y="194"/>
                    </a:cxn>
                    <a:cxn ang="0">
                      <a:pos x="774" y="205"/>
                    </a:cxn>
                    <a:cxn ang="0">
                      <a:pos x="781" y="21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81" h="205">
                      <a:moveTo>
                        <a:pt x="0" y="0"/>
                      </a:moveTo>
                      <a:lnTo>
                        <a:pt x="25" y="194"/>
                      </a:lnTo>
                      <a:lnTo>
                        <a:pt x="774" y="205"/>
                      </a:lnTo>
                      <a:lnTo>
                        <a:pt x="781" y="2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FC9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" name="Freeform 125"/>
                <p:cNvSpPr>
                  <a:spLocks/>
                </p:cNvSpPr>
                <p:nvPr/>
              </p:nvSpPr>
              <p:spPr bwMode="auto">
                <a:xfrm>
                  <a:off x="1935" y="1188"/>
                  <a:ext cx="204" cy="322"/>
                </a:xfrm>
                <a:custGeom>
                  <a:avLst/>
                  <a:gdLst/>
                  <a:ahLst/>
                  <a:cxnLst>
                    <a:cxn ang="0">
                      <a:pos x="260" y="40"/>
                    </a:cxn>
                    <a:cxn ang="0">
                      <a:pos x="0" y="1753"/>
                    </a:cxn>
                    <a:cxn ang="0">
                      <a:pos x="44" y="1753"/>
                    </a:cxn>
                    <a:cxn ang="0">
                      <a:pos x="296" y="74"/>
                    </a:cxn>
                    <a:cxn ang="0">
                      <a:pos x="420" y="44"/>
                    </a:cxn>
                    <a:cxn ang="0">
                      <a:pos x="433" y="1753"/>
                    </a:cxn>
                    <a:cxn ang="0">
                      <a:pos x="477" y="1753"/>
                    </a:cxn>
                    <a:cxn ang="0">
                      <a:pos x="462" y="44"/>
                    </a:cxn>
                    <a:cxn ang="0">
                      <a:pos x="576" y="70"/>
                    </a:cxn>
                    <a:cxn ang="0">
                      <a:pos x="931" y="1751"/>
                    </a:cxn>
                    <a:cxn ang="0">
                      <a:pos x="983" y="1742"/>
                    </a:cxn>
                    <a:cxn ang="0">
                      <a:pos x="616" y="32"/>
                    </a:cxn>
                    <a:cxn ang="0">
                      <a:pos x="452" y="0"/>
                    </a:cxn>
                    <a:cxn ang="0">
                      <a:pos x="260" y="40"/>
                    </a:cxn>
                    <a:cxn ang="0">
                      <a:pos x="260" y="40"/>
                    </a:cxn>
                  </a:cxnLst>
                  <a:rect l="0" t="0" r="r" b="b"/>
                  <a:pathLst>
                    <a:path w="983" h="1753">
                      <a:moveTo>
                        <a:pt x="260" y="40"/>
                      </a:moveTo>
                      <a:lnTo>
                        <a:pt x="0" y="1753"/>
                      </a:lnTo>
                      <a:lnTo>
                        <a:pt x="44" y="1753"/>
                      </a:lnTo>
                      <a:lnTo>
                        <a:pt x="296" y="74"/>
                      </a:lnTo>
                      <a:lnTo>
                        <a:pt x="420" y="44"/>
                      </a:lnTo>
                      <a:lnTo>
                        <a:pt x="433" y="1753"/>
                      </a:lnTo>
                      <a:lnTo>
                        <a:pt x="477" y="1753"/>
                      </a:lnTo>
                      <a:lnTo>
                        <a:pt x="462" y="44"/>
                      </a:lnTo>
                      <a:lnTo>
                        <a:pt x="576" y="70"/>
                      </a:lnTo>
                      <a:lnTo>
                        <a:pt x="931" y="1751"/>
                      </a:lnTo>
                      <a:lnTo>
                        <a:pt x="983" y="1742"/>
                      </a:lnTo>
                      <a:lnTo>
                        <a:pt x="616" y="32"/>
                      </a:lnTo>
                      <a:lnTo>
                        <a:pt x="452" y="0"/>
                      </a:lnTo>
                      <a:lnTo>
                        <a:pt x="260" y="40"/>
                      </a:lnTo>
                      <a:lnTo>
                        <a:pt x="26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" name="Freeform 126"/>
                <p:cNvSpPr>
                  <a:spLocks/>
                </p:cNvSpPr>
                <p:nvPr/>
              </p:nvSpPr>
              <p:spPr bwMode="auto">
                <a:xfrm>
                  <a:off x="1949" y="1441"/>
                  <a:ext cx="169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814" y="39"/>
                    </a:cxn>
                    <a:cxn ang="0">
                      <a:pos x="806" y="0"/>
                    </a:cxn>
                    <a:cxn ang="0">
                      <a:pos x="12" y="1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814" h="48">
                      <a:moveTo>
                        <a:pt x="0" y="48"/>
                      </a:moveTo>
                      <a:lnTo>
                        <a:pt x="814" y="39"/>
                      </a:lnTo>
                      <a:lnTo>
                        <a:pt x="806" y="0"/>
                      </a:lnTo>
                      <a:lnTo>
                        <a:pt x="12" y="1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" name="Freeform 127"/>
                <p:cNvSpPr>
                  <a:spLocks/>
                </p:cNvSpPr>
                <p:nvPr/>
              </p:nvSpPr>
              <p:spPr bwMode="auto">
                <a:xfrm flipH="1">
                  <a:off x="1958" y="1374"/>
                  <a:ext cx="145" cy="11"/>
                </a:xfrm>
                <a:custGeom>
                  <a:avLst/>
                  <a:gdLst/>
                  <a:ahLst/>
                  <a:cxnLst>
                    <a:cxn ang="0">
                      <a:pos x="0" y="58"/>
                    </a:cxn>
                    <a:cxn ang="0">
                      <a:pos x="696" y="39"/>
                    </a:cxn>
                    <a:cxn ang="0">
                      <a:pos x="675" y="0"/>
                    </a:cxn>
                    <a:cxn ang="0">
                      <a:pos x="11" y="13"/>
                    </a:cxn>
                    <a:cxn ang="0">
                      <a:pos x="0" y="58"/>
                    </a:cxn>
                    <a:cxn ang="0">
                      <a:pos x="0" y="58"/>
                    </a:cxn>
                  </a:cxnLst>
                  <a:rect l="0" t="0" r="r" b="b"/>
                  <a:pathLst>
                    <a:path w="696" h="58">
                      <a:moveTo>
                        <a:pt x="0" y="58"/>
                      </a:moveTo>
                      <a:lnTo>
                        <a:pt x="696" y="39"/>
                      </a:lnTo>
                      <a:lnTo>
                        <a:pt x="675" y="0"/>
                      </a:lnTo>
                      <a:lnTo>
                        <a:pt x="11" y="13"/>
                      </a:lnTo>
                      <a:lnTo>
                        <a:pt x="0" y="5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" name="Freeform 128"/>
                <p:cNvSpPr>
                  <a:spLocks/>
                </p:cNvSpPr>
                <p:nvPr/>
              </p:nvSpPr>
              <p:spPr bwMode="auto">
                <a:xfrm>
                  <a:off x="1969" y="1323"/>
                  <a:ext cx="123" cy="12"/>
                </a:xfrm>
                <a:custGeom>
                  <a:avLst/>
                  <a:gdLst/>
                  <a:ahLst/>
                  <a:cxnLst>
                    <a:cxn ang="0">
                      <a:pos x="0" y="61"/>
                    </a:cxn>
                    <a:cxn ang="0">
                      <a:pos x="590" y="43"/>
                    </a:cxn>
                    <a:cxn ang="0">
                      <a:pos x="578" y="0"/>
                    </a:cxn>
                    <a:cxn ang="0">
                      <a:pos x="10" y="23"/>
                    </a:cxn>
                    <a:cxn ang="0">
                      <a:pos x="0" y="61"/>
                    </a:cxn>
                    <a:cxn ang="0">
                      <a:pos x="0" y="61"/>
                    </a:cxn>
                  </a:cxnLst>
                  <a:rect l="0" t="0" r="r" b="b"/>
                  <a:pathLst>
                    <a:path w="590" h="61">
                      <a:moveTo>
                        <a:pt x="0" y="61"/>
                      </a:moveTo>
                      <a:lnTo>
                        <a:pt x="590" y="43"/>
                      </a:lnTo>
                      <a:lnTo>
                        <a:pt x="578" y="0"/>
                      </a:lnTo>
                      <a:lnTo>
                        <a:pt x="10" y="23"/>
                      </a:lnTo>
                      <a:lnTo>
                        <a:pt x="0" y="61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" name="Freeform 129"/>
                <p:cNvSpPr>
                  <a:spLocks/>
                </p:cNvSpPr>
                <p:nvPr/>
              </p:nvSpPr>
              <p:spPr bwMode="auto">
                <a:xfrm>
                  <a:off x="1977" y="1275"/>
                  <a:ext cx="102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489" y="40"/>
                    </a:cxn>
                    <a:cxn ang="0">
                      <a:pos x="489" y="0"/>
                    </a:cxn>
                    <a:cxn ang="0">
                      <a:pos x="2" y="8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489" h="46">
                      <a:moveTo>
                        <a:pt x="0" y="46"/>
                      </a:moveTo>
                      <a:lnTo>
                        <a:pt x="489" y="40"/>
                      </a:lnTo>
                      <a:lnTo>
                        <a:pt x="489" y="0"/>
                      </a:lnTo>
                      <a:lnTo>
                        <a:pt x="2" y="8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" name="Freeform 130"/>
                <p:cNvSpPr>
                  <a:spLocks/>
                </p:cNvSpPr>
                <p:nvPr/>
              </p:nvSpPr>
              <p:spPr bwMode="auto">
                <a:xfrm>
                  <a:off x="1983" y="1233"/>
                  <a:ext cx="85" cy="7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409" y="40"/>
                    </a:cxn>
                    <a:cxn ang="0">
                      <a:pos x="403" y="14"/>
                    </a:cxn>
                    <a:cxn ang="0">
                      <a:pos x="11" y="0"/>
                    </a:cxn>
                    <a:cxn ang="0">
                      <a:pos x="0" y="42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409" h="42">
                      <a:moveTo>
                        <a:pt x="0" y="42"/>
                      </a:moveTo>
                      <a:lnTo>
                        <a:pt x="409" y="40"/>
                      </a:lnTo>
                      <a:lnTo>
                        <a:pt x="403" y="14"/>
                      </a:lnTo>
                      <a:lnTo>
                        <a:pt x="11" y="0"/>
                      </a:lnTo>
                      <a:lnTo>
                        <a:pt x="0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" name="Freeform 131"/>
                <p:cNvSpPr>
                  <a:spLocks/>
                </p:cNvSpPr>
                <p:nvPr/>
              </p:nvSpPr>
              <p:spPr bwMode="auto">
                <a:xfrm>
                  <a:off x="1950" y="1381"/>
                  <a:ext cx="78" cy="66"/>
                </a:xfrm>
                <a:custGeom>
                  <a:avLst/>
                  <a:gdLst/>
                  <a:ahLst/>
                  <a:cxnLst>
                    <a:cxn ang="0">
                      <a:pos x="0" y="335"/>
                    </a:cxn>
                    <a:cxn ang="0">
                      <a:pos x="346" y="0"/>
                    </a:cxn>
                    <a:cxn ang="0">
                      <a:pos x="377" y="0"/>
                    </a:cxn>
                    <a:cxn ang="0">
                      <a:pos x="23" y="358"/>
                    </a:cxn>
                    <a:cxn ang="0">
                      <a:pos x="0" y="335"/>
                    </a:cxn>
                    <a:cxn ang="0">
                      <a:pos x="0" y="335"/>
                    </a:cxn>
                  </a:cxnLst>
                  <a:rect l="0" t="0" r="r" b="b"/>
                  <a:pathLst>
                    <a:path w="377" h="358">
                      <a:moveTo>
                        <a:pt x="0" y="335"/>
                      </a:moveTo>
                      <a:lnTo>
                        <a:pt x="346" y="0"/>
                      </a:lnTo>
                      <a:lnTo>
                        <a:pt x="377" y="0"/>
                      </a:lnTo>
                      <a:lnTo>
                        <a:pt x="23" y="358"/>
                      </a:lnTo>
                      <a:lnTo>
                        <a:pt x="0" y="335"/>
                      </a:lnTo>
                      <a:lnTo>
                        <a:pt x="0" y="3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" name="Freeform 132"/>
                <p:cNvSpPr>
                  <a:spLocks/>
                </p:cNvSpPr>
                <p:nvPr/>
              </p:nvSpPr>
              <p:spPr bwMode="auto">
                <a:xfrm>
                  <a:off x="1939" y="1447"/>
                  <a:ext cx="90" cy="64"/>
                </a:xfrm>
                <a:custGeom>
                  <a:avLst/>
                  <a:gdLst/>
                  <a:ahLst/>
                  <a:cxnLst>
                    <a:cxn ang="0">
                      <a:pos x="0" y="333"/>
                    </a:cxn>
                    <a:cxn ang="0">
                      <a:pos x="401" y="0"/>
                    </a:cxn>
                    <a:cxn ang="0">
                      <a:pos x="435" y="0"/>
                    </a:cxn>
                    <a:cxn ang="0">
                      <a:pos x="36" y="348"/>
                    </a:cxn>
                    <a:cxn ang="0">
                      <a:pos x="0" y="333"/>
                    </a:cxn>
                    <a:cxn ang="0">
                      <a:pos x="0" y="333"/>
                    </a:cxn>
                  </a:cxnLst>
                  <a:rect l="0" t="0" r="r" b="b"/>
                  <a:pathLst>
                    <a:path w="435" h="348">
                      <a:moveTo>
                        <a:pt x="0" y="333"/>
                      </a:moveTo>
                      <a:lnTo>
                        <a:pt x="401" y="0"/>
                      </a:lnTo>
                      <a:lnTo>
                        <a:pt x="435" y="0"/>
                      </a:lnTo>
                      <a:lnTo>
                        <a:pt x="36" y="348"/>
                      </a:lnTo>
                      <a:lnTo>
                        <a:pt x="0" y="333"/>
                      </a:lnTo>
                      <a:lnTo>
                        <a:pt x="0" y="3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" name="Freeform 133"/>
                <p:cNvSpPr>
                  <a:spLocks/>
                </p:cNvSpPr>
                <p:nvPr/>
              </p:nvSpPr>
              <p:spPr bwMode="auto">
                <a:xfrm>
                  <a:off x="1962" y="1330"/>
                  <a:ext cx="63" cy="50"/>
                </a:xfrm>
                <a:custGeom>
                  <a:avLst/>
                  <a:gdLst/>
                  <a:ahLst/>
                  <a:cxnLst>
                    <a:cxn ang="0">
                      <a:pos x="0" y="268"/>
                    </a:cxn>
                    <a:cxn ang="0">
                      <a:pos x="272" y="0"/>
                    </a:cxn>
                    <a:cxn ang="0">
                      <a:pos x="300" y="4"/>
                    </a:cxn>
                    <a:cxn ang="0">
                      <a:pos x="32" y="278"/>
                    </a:cxn>
                    <a:cxn ang="0">
                      <a:pos x="0" y="268"/>
                    </a:cxn>
                    <a:cxn ang="0">
                      <a:pos x="0" y="268"/>
                    </a:cxn>
                  </a:cxnLst>
                  <a:rect l="0" t="0" r="r" b="b"/>
                  <a:pathLst>
                    <a:path w="300" h="278">
                      <a:moveTo>
                        <a:pt x="0" y="268"/>
                      </a:moveTo>
                      <a:lnTo>
                        <a:pt x="272" y="0"/>
                      </a:lnTo>
                      <a:lnTo>
                        <a:pt x="300" y="4"/>
                      </a:lnTo>
                      <a:lnTo>
                        <a:pt x="32" y="278"/>
                      </a:lnTo>
                      <a:lnTo>
                        <a:pt x="0" y="268"/>
                      </a:lnTo>
                      <a:lnTo>
                        <a:pt x="0" y="2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" name="Freeform 134"/>
                <p:cNvSpPr>
                  <a:spLocks/>
                </p:cNvSpPr>
                <p:nvPr/>
              </p:nvSpPr>
              <p:spPr bwMode="auto">
                <a:xfrm>
                  <a:off x="1970" y="1278"/>
                  <a:ext cx="56" cy="53"/>
                </a:xfrm>
                <a:custGeom>
                  <a:avLst/>
                  <a:gdLst/>
                  <a:ahLst/>
                  <a:cxnLst>
                    <a:cxn ang="0">
                      <a:pos x="0" y="260"/>
                    </a:cxn>
                    <a:cxn ang="0">
                      <a:pos x="253" y="0"/>
                    </a:cxn>
                    <a:cxn ang="0">
                      <a:pos x="270" y="5"/>
                    </a:cxn>
                    <a:cxn ang="0">
                      <a:pos x="11" y="290"/>
                    </a:cxn>
                    <a:cxn ang="0">
                      <a:pos x="0" y="260"/>
                    </a:cxn>
                    <a:cxn ang="0">
                      <a:pos x="0" y="260"/>
                    </a:cxn>
                  </a:cxnLst>
                  <a:rect l="0" t="0" r="r" b="b"/>
                  <a:pathLst>
                    <a:path w="270" h="290">
                      <a:moveTo>
                        <a:pt x="0" y="260"/>
                      </a:moveTo>
                      <a:lnTo>
                        <a:pt x="253" y="0"/>
                      </a:lnTo>
                      <a:lnTo>
                        <a:pt x="270" y="5"/>
                      </a:lnTo>
                      <a:lnTo>
                        <a:pt x="11" y="290"/>
                      </a:lnTo>
                      <a:lnTo>
                        <a:pt x="0" y="260"/>
                      </a:lnTo>
                      <a:lnTo>
                        <a:pt x="0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" name="Freeform 135"/>
                <p:cNvSpPr>
                  <a:spLocks/>
                </p:cNvSpPr>
                <p:nvPr/>
              </p:nvSpPr>
              <p:spPr bwMode="auto">
                <a:xfrm>
                  <a:off x="1980" y="1236"/>
                  <a:ext cx="48" cy="43"/>
                </a:xfrm>
                <a:custGeom>
                  <a:avLst/>
                  <a:gdLst/>
                  <a:ahLst/>
                  <a:cxnLst>
                    <a:cxn ang="0">
                      <a:pos x="0" y="215"/>
                    </a:cxn>
                    <a:cxn ang="0">
                      <a:pos x="201" y="0"/>
                    </a:cxn>
                    <a:cxn ang="0">
                      <a:pos x="232" y="8"/>
                    </a:cxn>
                    <a:cxn ang="0">
                      <a:pos x="9" y="236"/>
                    </a:cxn>
                    <a:cxn ang="0">
                      <a:pos x="0" y="215"/>
                    </a:cxn>
                    <a:cxn ang="0">
                      <a:pos x="0" y="215"/>
                    </a:cxn>
                  </a:cxnLst>
                  <a:rect l="0" t="0" r="r" b="b"/>
                  <a:pathLst>
                    <a:path w="232" h="236">
                      <a:moveTo>
                        <a:pt x="0" y="215"/>
                      </a:moveTo>
                      <a:lnTo>
                        <a:pt x="201" y="0"/>
                      </a:lnTo>
                      <a:lnTo>
                        <a:pt x="232" y="8"/>
                      </a:lnTo>
                      <a:lnTo>
                        <a:pt x="9" y="236"/>
                      </a:lnTo>
                      <a:lnTo>
                        <a:pt x="0" y="215"/>
                      </a:lnTo>
                      <a:lnTo>
                        <a:pt x="0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" name="Freeform 136"/>
                <p:cNvSpPr>
                  <a:spLocks/>
                </p:cNvSpPr>
                <p:nvPr/>
              </p:nvSpPr>
              <p:spPr bwMode="auto">
                <a:xfrm>
                  <a:off x="1984" y="1192"/>
                  <a:ext cx="42" cy="45"/>
                </a:xfrm>
                <a:custGeom>
                  <a:avLst/>
                  <a:gdLst/>
                  <a:ahLst/>
                  <a:cxnLst>
                    <a:cxn ang="0">
                      <a:pos x="0" y="249"/>
                    </a:cxn>
                    <a:cxn ang="0">
                      <a:pos x="194" y="0"/>
                    </a:cxn>
                    <a:cxn ang="0">
                      <a:pos x="205" y="21"/>
                    </a:cxn>
                    <a:cxn ang="0">
                      <a:pos x="24" y="251"/>
                    </a:cxn>
                    <a:cxn ang="0">
                      <a:pos x="0" y="249"/>
                    </a:cxn>
                    <a:cxn ang="0">
                      <a:pos x="0" y="249"/>
                    </a:cxn>
                  </a:cxnLst>
                  <a:rect l="0" t="0" r="r" b="b"/>
                  <a:pathLst>
                    <a:path w="205" h="251">
                      <a:moveTo>
                        <a:pt x="0" y="249"/>
                      </a:moveTo>
                      <a:lnTo>
                        <a:pt x="194" y="0"/>
                      </a:lnTo>
                      <a:lnTo>
                        <a:pt x="205" y="21"/>
                      </a:lnTo>
                      <a:lnTo>
                        <a:pt x="24" y="251"/>
                      </a:lnTo>
                      <a:lnTo>
                        <a:pt x="0" y="249"/>
                      </a:lnTo>
                      <a:lnTo>
                        <a:pt x="0" y="2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" name="Freeform 137"/>
                <p:cNvSpPr>
                  <a:spLocks/>
                </p:cNvSpPr>
                <p:nvPr/>
              </p:nvSpPr>
              <p:spPr bwMode="auto">
                <a:xfrm>
                  <a:off x="1999" y="1381"/>
                  <a:ext cx="78" cy="66"/>
                </a:xfrm>
                <a:custGeom>
                  <a:avLst/>
                  <a:gdLst/>
                  <a:ahLst/>
                  <a:cxnLst>
                    <a:cxn ang="0">
                      <a:pos x="374" y="335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51" y="358"/>
                    </a:cxn>
                    <a:cxn ang="0">
                      <a:pos x="374" y="335"/>
                    </a:cxn>
                    <a:cxn ang="0">
                      <a:pos x="374" y="335"/>
                    </a:cxn>
                  </a:cxnLst>
                  <a:rect l="0" t="0" r="r" b="b"/>
                  <a:pathLst>
                    <a:path w="374" h="358">
                      <a:moveTo>
                        <a:pt x="374" y="335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51" y="358"/>
                      </a:lnTo>
                      <a:lnTo>
                        <a:pt x="374" y="335"/>
                      </a:lnTo>
                      <a:lnTo>
                        <a:pt x="374" y="3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" name="Freeform 138"/>
                <p:cNvSpPr>
                  <a:spLocks/>
                </p:cNvSpPr>
                <p:nvPr/>
              </p:nvSpPr>
              <p:spPr bwMode="auto">
                <a:xfrm>
                  <a:off x="1997" y="1447"/>
                  <a:ext cx="91" cy="64"/>
                </a:xfrm>
                <a:custGeom>
                  <a:avLst/>
                  <a:gdLst/>
                  <a:ahLst/>
                  <a:cxnLst>
                    <a:cxn ang="0">
                      <a:pos x="440" y="333"/>
                    </a:cxn>
                    <a:cxn ang="0">
                      <a:pos x="37" y="0"/>
                    </a:cxn>
                    <a:cxn ang="0">
                      <a:pos x="0" y="0"/>
                    </a:cxn>
                    <a:cxn ang="0">
                      <a:pos x="403" y="348"/>
                    </a:cxn>
                    <a:cxn ang="0">
                      <a:pos x="440" y="333"/>
                    </a:cxn>
                    <a:cxn ang="0">
                      <a:pos x="440" y="333"/>
                    </a:cxn>
                  </a:cxnLst>
                  <a:rect l="0" t="0" r="r" b="b"/>
                  <a:pathLst>
                    <a:path w="440" h="348">
                      <a:moveTo>
                        <a:pt x="440" y="333"/>
                      </a:moveTo>
                      <a:lnTo>
                        <a:pt x="37" y="0"/>
                      </a:lnTo>
                      <a:lnTo>
                        <a:pt x="0" y="0"/>
                      </a:lnTo>
                      <a:lnTo>
                        <a:pt x="403" y="348"/>
                      </a:lnTo>
                      <a:lnTo>
                        <a:pt x="440" y="333"/>
                      </a:lnTo>
                      <a:lnTo>
                        <a:pt x="440" y="3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" name="Freeform 139"/>
                <p:cNvSpPr>
                  <a:spLocks/>
                </p:cNvSpPr>
                <p:nvPr/>
              </p:nvSpPr>
              <p:spPr bwMode="auto">
                <a:xfrm>
                  <a:off x="2001" y="1330"/>
                  <a:ext cx="63" cy="51"/>
                </a:xfrm>
                <a:custGeom>
                  <a:avLst/>
                  <a:gdLst/>
                  <a:ahLst/>
                  <a:cxnLst>
                    <a:cxn ang="0">
                      <a:pos x="302" y="266"/>
                    </a:cxn>
                    <a:cxn ang="0">
                      <a:pos x="27" y="0"/>
                    </a:cxn>
                    <a:cxn ang="0">
                      <a:pos x="0" y="2"/>
                    </a:cxn>
                    <a:cxn ang="0">
                      <a:pos x="268" y="277"/>
                    </a:cxn>
                    <a:cxn ang="0">
                      <a:pos x="302" y="266"/>
                    </a:cxn>
                    <a:cxn ang="0">
                      <a:pos x="302" y="266"/>
                    </a:cxn>
                  </a:cxnLst>
                  <a:rect l="0" t="0" r="r" b="b"/>
                  <a:pathLst>
                    <a:path w="302" h="277">
                      <a:moveTo>
                        <a:pt x="302" y="266"/>
                      </a:moveTo>
                      <a:lnTo>
                        <a:pt x="27" y="0"/>
                      </a:lnTo>
                      <a:lnTo>
                        <a:pt x="0" y="2"/>
                      </a:lnTo>
                      <a:lnTo>
                        <a:pt x="268" y="277"/>
                      </a:lnTo>
                      <a:lnTo>
                        <a:pt x="302" y="266"/>
                      </a:lnTo>
                      <a:lnTo>
                        <a:pt x="302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" name="Freeform 140"/>
                <p:cNvSpPr>
                  <a:spLocks/>
                </p:cNvSpPr>
                <p:nvPr/>
              </p:nvSpPr>
              <p:spPr bwMode="auto">
                <a:xfrm>
                  <a:off x="1999" y="1278"/>
                  <a:ext cx="57" cy="54"/>
                </a:xfrm>
                <a:custGeom>
                  <a:avLst/>
                  <a:gdLst/>
                  <a:ahLst/>
                  <a:cxnLst>
                    <a:cxn ang="0">
                      <a:pos x="272" y="262"/>
                    </a:cxn>
                    <a:cxn ang="0">
                      <a:pos x="21" y="0"/>
                    </a:cxn>
                    <a:cxn ang="0">
                      <a:pos x="0" y="7"/>
                    </a:cxn>
                    <a:cxn ang="0">
                      <a:pos x="262" y="292"/>
                    </a:cxn>
                    <a:cxn ang="0">
                      <a:pos x="272" y="262"/>
                    </a:cxn>
                    <a:cxn ang="0">
                      <a:pos x="272" y="262"/>
                    </a:cxn>
                  </a:cxnLst>
                  <a:rect l="0" t="0" r="r" b="b"/>
                  <a:pathLst>
                    <a:path w="272" h="292">
                      <a:moveTo>
                        <a:pt x="272" y="262"/>
                      </a:moveTo>
                      <a:lnTo>
                        <a:pt x="21" y="0"/>
                      </a:lnTo>
                      <a:lnTo>
                        <a:pt x="0" y="7"/>
                      </a:lnTo>
                      <a:lnTo>
                        <a:pt x="262" y="292"/>
                      </a:lnTo>
                      <a:lnTo>
                        <a:pt x="272" y="262"/>
                      </a:lnTo>
                      <a:lnTo>
                        <a:pt x="272" y="2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" name="Freeform 141"/>
                <p:cNvSpPr>
                  <a:spLocks/>
                </p:cNvSpPr>
                <p:nvPr/>
              </p:nvSpPr>
              <p:spPr bwMode="auto">
                <a:xfrm>
                  <a:off x="1999" y="1237"/>
                  <a:ext cx="48" cy="43"/>
                </a:xfrm>
                <a:custGeom>
                  <a:avLst/>
                  <a:gdLst/>
                  <a:ahLst/>
                  <a:cxnLst>
                    <a:cxn ang="0">
                      <a:pos x="230" y="215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0" y="234"/>
                    </a:cxn>
                    <a:cxn ang="0">
                      <a:pos x="230" y="215"/>
                    </a:cxn>
                    <a:cxn ang="0">
                      <a:pos x="230" y="215"/>
                    </a:cxn>
                  </a:cxnLst>
                  <a:rect l="0" t="0" r="r" b="b"/>
                  <a:pathLst>
                    <a:path w="230" h="234">
                      <a:moveTo>
                        <a:pt x="230" y="215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0" y="234"/>
                      </a:lnTo>
                      <a:lnTo>
                        <a:pt x="230" y="215"/>
                      </a:lnTo>
                      <a:lnTo>
                        <a:pt x="230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" name="Freeform 142"/>
                <p:cNvSpPr>
                  <a:spLocks/>
                </p:cNvSpPr>
                <p:nvPr/>
              </p:nvSpPr>
              <p:spPr bwMode="auto">
                <a:xfrm>
                  <a:off x="1999" y="1192"/>
                  <a:ext cx="44" cy="46"/>
                </a:xfrm>
                <a:custGeom>
                  <a:avLst/>
                  <a:gdLst/>
                  <a:ahLst/>
                  <a:cxnLst>
                    <a:cxn ang="0">
                      <a:pos x="207" y="249"/>
                    </a:cxn>
                    <a:cxn ang="0">
                      <a:pos x="13" y="0"/>
                    </a:cxn>
                    <a:cxn ang="0">
                      <a:pos x="0" y="21"/>
                    </a:cxn>
                    <a:cxn ang="0">
                      <a:pos x="182" y="253"/>
                    </a:cxn>
                    <a:cxn ang="0">
                      <a:pos x="207" y="249"/>
                    </a:cxn>
                    <a:cxn ang="0">
                      <a:pos x="207" y="249"/>
                    </a:cxn>
                  </a:cxnLst>
                  <a:rect l="0" t="0" r="r" b="b"/>
                  <a:pathLst>
                    <a:path w="207" h="253">
                      <a:moveTo>
                        <a:pt x="207" y="249"/>
                      </a:moveTo>
                      <a:lnTo>
                        <a:pt x="13" y="0"/>
                      </a:lnTo>
                      <a:lnTo>
                        <a:pt x="0" y="21"/>
                      </a:lnTo>
                      <a:lnTo>
                        <a:pt x="182" y="253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" name="Freeform 143"/>
                <p:cNvSpPr>
                  <a:spLocks/>
                </p:cNvSpPr>
                <p:nvPr/>
              </p:nvSpPr>
              <p:spPr bwMode="auto">
                <a:xfrm>
                  <a:off x="2023" y="1379"/>
                  <a:ext cx="78" cy="65"/>
                </a:xfrm>
                <a:custGeom>
                  <a:avLst/>
                  <a:gdLst/>
                  <a:ahLst/>
                  <a:cxnLst>
                    <a:cxn ang="0">
                      <a:pos x="0" y="335"/>
                    </a:cxn>
                    <a:cxn ang="0">
                      <a:pos x="344" y="0"/>
                    </a:cxn>
                    <a:cxn ang="0">
                      <a:pos x="374" y="0"/>
                    </a:cxn>
                    <a:cxn ang="0">
                      <a:pos x="23" y="358"/>
                    </a:cxn>
                    <a:cxn ang="0">
                      <a:pos x="0" y="335"/>
                    </a:cxn>
                    <a:cxn ang="0">
                      <a:pos x="0" y="335"/>
                    </a:cxn>
                  </a:cxnLst>
                  <a:rect l="0" t="0" r="r" b="b"/>
                  <a:pathLst>
                    <a:path w="374" h="358">
                      <a:moveTo>
                        <a:pt x="0" y="335"/>
                      </a:moveTo>
                      <a:lnTo>
                        <a:pt x="344" y="0"/>
                      </a:lnTo>
                      <a:lnTo>
                        <a:pt x="374" y="0"/>
                      </a:lnTo>
                      <a:lnTo>
                        <a:pt x="23" y="358"/>
                      </a:lnTo>
                      <a:lnTo>
                        <a:pt x="0" y="335"/>
                      </a:lnTo>
                      <a:lnTo>
                        <a:pt x="0" y="3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" name="Freeform 144"/>
                <p:cNvSpPr>
                  <a:spLocks/>
                </p:cNvSpPr>
                <p:nvPr/>
              </p:nvSpPr>
              <p:spPr bwMode="auto">
                <a:xfrm>
                  <a:off x="2025" y="1444"/>
                  <a:ext cx="91" cy="64"/>
                </a:xfrm>
                <a:custGeom>
                  <a:avLst/>
                  <a:gdLst/>
                  <a:ahLst/>
                  <a:cxnLst>
                    <a:cxn ang="0">
                      <a:pos x="0" y="334"/>
                    </a:cxn>
                    <a:cxn ang="0">
                      <a:pos x="401" y="0"/>
                    </a:cxn>
                    <a:cxn ang="0">
                      <a:pos x="438" y="0"/>
                    </a:cxn>
                    <a:cxn ang="0">
                      <a:pos x="36" y="350"/>
                    </a:cxn>
                    <a:cxn ang="0">
                      <a:pos x="0" y="334"/>
                    </a:cxn>
                    <a:cxn ang="0">
                      <a:pos x="0" y="334"/>
                    </a:cxn>
                  </a:cxnLst>
                  <a:rect l="0" t="0" r="r" b="b"/>
                  <a:pathLst>
                    <a:path w="438" h="350">
                      <a:moveTo>
                        <a:pt x="0" y="334"/>
                      </a:moveTo>
                      <a:lnTo>
                        <a:pt x="401" y="0"/>
                      </a:lnTo>
                      <a:lnTo>
                        <a:pt x="438" y="0"/>
                      </a:lnTo>
                      <a:lnTo>
                        <a:pt x="36" y="350"/>
                      </a:lnTo>
                      <a:lnTo>
                        <a:pt x="0" y="334"/>
                      </a:lnTo>
                      <a:lnTo>
                        <a:pt x="0" y="3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" name="Freeform 145"/>
                <p:cNvSpPr>
                  <a:spLocks/>
                </p:cNvSpPr>
                <p:nvPr/>
              </p:nvSpPr>
              <p:spPr bwMode="auto">
                <a:xfrm>
                  <a:off x="2024" y="1328"/>
                  <a:ext cx="62" cy="51"/>
                </a:xfrm>
                <a:custGeom>
                  <a:avLst/>
                  <a:gdLst/>
                  <a:ahLst/>
                  <a:cxnLst>
                    <a:cxn ang="0">
                      <a:pos x="0" y="270"/>
                    </a:cxn>
                    <a:cxn ang="0">
                      <a:pos x="273" y="0"/>
                    </a:cxn>
                    <a:cxn ang="0">
                      <a:pos x="300" y="6"/>
                    </a:cxn>
                    <a:cxn ang="0">
                      <a:pos x="32" y="278"/>
                    </a:cxn>
                    <a:cxn ang="0">
                      <a:pos x="0" y="270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300" h="278">
                      <a:moveTo>
                        <a:pt x="0" y="270"/>
                      </a:moveTo>
                      <a:lnTo>
                        <a:pt x="273" y="0"/>
                      </a:lnTo>
                      <a:lnTo>
                        <a:pt x="300" y="6"/>
                      </a:lnTo>
                      <a:lnTo>
                        <a:pt x="32" y="278"/>
                      </a:lnTo>
                      <a:lnTo>
                        <a:pt x="0" y="270"/>
                      </a:lnTo>
                      <a:lnTo>
                        <a:pt x="0" y="2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" name="Freeform 146"/>
                <p:cNvSpPr>
                  <a:spLocks/>
                </p:cNvSpPr>
                <p:nvPr/>
              </p:nvSpPr>
              <p:spPr bwMode="auto">
                <a:xfrm>
                  <a:off x="2023" y="1278"/>
                  <a:ext cx="57" cy="53"/>
                </a:xfrm>
                <a:custGeom>
                  <a:avLst/>
                  <a:gdLst/>
                  <a:ahLst/>
                  <a:cxnLst>
                    <a:cxn ang="0">
                      <a:pos x="0" y="260"/>
                    </a:cxn>
                    <a:cxn ang="0">
                      <a:pos x="251" y="0"/>
                    </a:cxn>
                    <a:cxn ang="0">
                      <a:pos x="272" y="5"/>
                    </a:cxn>
                    <a:cxn ang="0">
                      <a:pos x="11" y="290"/>
                    </a:cxn>
                    <a:cxn ang="0">
                      <a:pos x="0" y="260"/>
                    </a:cxn>
                    <a:cxn ang="0">
                      <a:pos x="0" y="260"/>
                    </a:cxn>
                  </a:cxnLst>
                  <a:rect l="0" t="0" r="r" b="b"/>
                  <a:pathLst>
                    <a:path w="272" h="290">
                      <a:moveTo>
                        <a:pt x="0" y="260"/>
                      </a:moveTo>
                      <a:lnTo>
                        <a:pt x="251" y="0"/>
                      </a:lnTo>
                      <a:lnTo>
                        <a:pt x="272" y="5"/>
                      </a:lnTo>
                      <a:lnTo>
                        <a:pt x="11" y="290"/>
                      </a:lnTo>
                      <a:lnTo>
                        <a:pt x="0" y="260"/>
                      </a:lnTo>
                      <a:lnTo>
                        <a:pt x="0" y="2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" name="Freeform 147"/>
                <p:cNvSpPr>
                  <a:spLocks/>
                </p:cNvSpPr>
                <p:nvPr/>
              </p:nvSpPr>
              <p:spPr bwMode="auto">
                <a:xfrm>
                  <a:off x="2025" y="1237"/>
                  <a:ext cx="48" cy="44"/>
                </a:xfrm>
                <a:custGeom>
                  <a:avLst/>
                  <a:gdLst/>
                  <a:ahLst/>
                  <a:cxnLst>
                    <a:cxn ang="0">
                      <a:pos x="0" y="215"/>
                    </a:cxn>
                    <a:cxn ang="0">
                      <a:pos x="204" y="0"/>
                    </a:cxn>
                    <a:cxn ang="0">
                      <a:pos x="232" y="6"/>
                    </a:cxn>
                    <a:cxn ang="0">
                      <a:pos x="8" y="236"/>
                    </a:cxn>
                    <a:cxn ang="0">
                      <a:pos x="0" y="215"/>
                    </a:cxn>
                    <a:cxn ang="0">
                      <a:pos x="0" y="215"/>
                    </a:cxn>
                  </a:cxnLst>
                  <a:rect l="0" t="0" r="r" b="b"/>
                  <a:pathLst>
                    <a:path w="232" h="236">
                      <a:moveTo>
                        <a:pt x="0" y="215"/>
                      </a:moveTo>
                      <a:lnTo>
                        <a:pt x="204" y="0"/>
                      </a:lnTo>
                      <a:lnTo>
                        <a:pt x="232" y="6"/>
                      </a:lnTo>
                      <a:lnTo>
                        <a:pt x="8" y="236"/>
                      </a:lnTo>
                      <a:lnTo>
                        <a:pt x="0" y="215"/>
                      </a:lnTo>
                      <a:lnTo>
                        <a:pt x="0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" name="Freeform 148"/>
                <p:cNvSpPr>
                  <a:spLocks/>
                </p:cNvSpPr>
                <p:nvPr/>
              </p:nvSpPr>
              <p:spPr bwMode="auto">
                <a:xfrm>
                  <a:off x="2017" y="1194"/>
                  <a:ext cx="43" cy="46"/>
                </a:xfrm>
                <a:custGeom>
                  <a:avLst/>
                  <a:gdLst/>
                  <a:ahLst/>
                  <a:cxnLst>
                    <a:cxn ang="0">
                      <a:pos x="0" y="249"/>
                    </a:cxn>
                    <a:cxn ang="0">
                      <a:pos x="192" y="0"/>
                    </a:cxn>
                    <a:cxn ang="0">
                      <a:pos x="206" y="21"/>
                    </a:cxn>
                    <a:cxn ang="0">
                      <a:pos x="23" y="251"/>
                    </a:cxn>
                    <a:cxn ang="0">
                      <a:pos x="0" y="249"/>
                    </a:cxn>
                    <a:cxn ang="0">
                      <a:pos x="0" y="249"/>
                    </a:cxn>
                  </a:cxnLst>
                  <a:rect l="0" t="0" r="r" b="b"/>
                  <a:pathLst>
                    <a:path w="206" h="251">
                      <a:moveTo>
                        <a:pt x="0" y="249"/>
                      </a:moveTo>
                      <a:lnTo>
                        <a:pt x="192" y="0"/>
                      </a:lnTo>
                      <a:lnTo>
                        <a:pt x="206" y="21"/>
                      </a:lnTo>
                      <a:lnTo>
                        <a:pt x="23" y="251"/>
                      </a:lnTo>
                      <a:lnTo>
                        <a:pt x="0" y="249"/>
                      </a:lnTo>
                      <a:lnTo>
                        <a:pt x="0" y="2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" name="Freeform 149"/>
                <p:cNvSpPr>
                  <a:spLocks/>
                </p:cNvSpPr>
                <p:nvPr/>
              </p:nvSpPr>
              <p:spPr bwMode="auto">
                <a:xfrm>
                  <a:off x="2031" y="1380"/>
                  <a:ext cx="78" cy="65"/>
                </a:xfrm>
                <a:custGeom>
                  <a:avLst/>
                  <a:gdLst/>
                  <a:ahLst/>
                  <a:cxnLst>
                    <a:cxn ang="0">
                      <a:pos x="374" y="332"/>
                    </a:cxn>
                    <a:cxn ang="0">
                      <a:pos x="28" y="0"/>
                    </a:cxn>
                    <a:cxn ang="0">
                      <a:pos x="0" y="0"/>
                    </a:cxn>
                    <a:cxn ang="0">
                      <a:pos x="351" y="355"/>
                    </a:cxn>
                    <a:cxn ang="0">
                      <a:pos x="374" y="332"/>
                    </a:cxn>
                    <a:cxn ang="0">
                      <a:pos x="374" y="332"/>
                    </a:cxn>
                  </a:cxnLst>
                  <a:rect l="0" t="0" r="r" b="b"/>
                  <a:pathLst>
                    <a:path w="374" h="355">
                      <a:moveTo>
                        <a:pt x="374" y="332"/>
                      </a:moveTo>
                      <a:lnTo>
                        <a:pt x="28" y="0"/>
                      </a:lnTo>
                      <a:lnTo>
                        <a:pt x="0" y="0"/>
                      </a:lnTo>
                      <a:lnTo>
                        <a:pt x="351" y="355"/>
                      </a:lnTo>
                      <a:lnTo>
                        <a:pt x="374" y="332"/>
                      </a:lnTo>
                      <a:lnTo>
                        <a:pt x="374" y="3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" name="Freeform 150"/>
                <p:cNvSpPr>
                  <a:spLocks/>
                </p:cNvSpPr>
                <p:nvPr/>
              </p:nvSpPr>
              <p:spPr bwMode="auto">
                <a:xfrm>
                  <a:off x="2031" y="1446"/>
                  <a:ext cx="91" cy="64"/>
                </a:xfrm>
                <a:custGeom>
                  <a:avLst/>
                  <a:gdLst/>
                  <a:ahLst/>
                  <a:cxnLst>
                    <a:cxn ang="0">
                      <a:pos x="437" y="335"/>
                    </a:cxn>
                    <a:cxn ang="0">
                      <a:pos x="36" y="0"/>
                    </a:cxn>
                    <a:cxn ang="0">
                      <a:pos x="0" y="0"/>
                    </a:cxn>
                    <a:cxn ang="0">
                      <a:pos x="401" y="350"/>
                    </a:cxn>
                    <a:cxn ang="0">
                      <a:pos x="437" y="335"/>
                    </a:cxn>
                    <a:cxn ang="0">
                      <a:pos x="437" y="335"/>
                    </a:cxn>
                  </a:cxnLst>
                  <a:rect l="0" t="0" r="r" b="b"/>
                  <a:pathLst>
                    <a:path w="437" h="350">
                      <a:moveTo>
                        <a:pt x="437" y="335"/>
                      </a:moveTo>
                      <a:lnTo>
                        <a:pt x="36" y="0"/>
                      </a:lnTo>
                      <a:lnTo>
                        <a:pt x="0" y="0"/>
                      </a:lnTo>
                      <a:lnTo>
                        <a:pt x="401" y="350"/>
                      </a:lnTo>
                      <a:lnTo>
                        <a:pt x="437" y="335"/>
                      </a:lnTo>
                      <a:lnTo>
                        <a:pt x="437" y="3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" name="Freeform 151"/>
                <p:cNvSpPr>
                  <a:spLocks/>
                </p:cNvSpPr>
                <p:nvPr/>
              </p:nvSpPr>
              <p:spPr bwMode="auto">
                <a:xfrm flipH="1">
                  <a:off x="2030" y="1328"/>
                  <a:ext cx="62" cy="51"/>
                </a:xfrm>
                <a:custGeom>
                  <a:avLst/>
                  <a:gdLst/>
                  <a:ahLst/>
                  <a:cxnLst>
                    <a:cxn ang="0">
                      <a:pos x="298" y="270"/>
                    </a:cxn>
                    <a:cxn ang="0">
                      <a:pos x="25" y="0"/>
                    </a:cxn>
                    <a:cxn ang="0">
                      <a:pos x="0" y="6"/>
                    </a:cxn>
                    <a:cxn ang="0">
                      <a:pos x="266" y="278"/>
                    </a:cxn>
                    <a:cxn ang="0">
                      <a:pos x="298" y="270"/>
                    </a:cxn>
                    <a:cxn ang="0">
                      <a:pos x="298" y="270"/>
                    </a:cxn>
                  </a:cxnLst>
                  <a:rect l="0" t="0" r="r" b="b"/>
                  <a:pathLst>
                    <a:path w="298" h="278">
                      <a:moveTo>
                        <a:pt x="298" y="270"/>
                      </a:moveTo>
                      <a:lnTo>
                        <a:pt x="25" y="0"/>
                      </a:lnTo>
                      <a:lnTo>
                        <a:pt x="0" y="6"/>
                      </a:lnTo>
                      <a:lnTo>
                        <a:pt x="266" y="278"/>
                      </a:lnTo>
                      <a:lnTo>
                        <a:pt x="298" y="270"/>
                      </a:lnTo>
                      <a:lnTo>
                        <a:pt x="298" y="2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" name="Freeform 152"/>
                <p:cNvSpPr>
                  <a:spLocks/>
                </p:cNvSpPr>
                <p:nvPr/>
              </p:nvSpPr>
              <p:spPr bwMode="auto">
                <a:xfrm>
                  <a:off x="2028" y="1277"/>
                  <a:ext cx="56" cy="53"/>
                </a:xfrm>
                <a:custGeom>
                  <a:avLst/>
                  <a:gdLst/>
                  <a:ahLst/>
                  <a:cxnLst>
                    <a:cxn ang="0">
                      <a:pos x="270" y="262"/>
                    </a:cxn>
                    <a:cxn ang="0">
                      <a:pos x="20" y="0"/>
                    </a:cxn>
                    <a:cxn ang="0">
                      <a:pos x="0" y="8"/>
                    </a:cxn>
                    <a:cxn ang="0">
                      <a:pos x="260" y="291"/>
                    </a:cxn>
                    <a:cxn ang="0">
                      <a:pos x="270" y="262"/>
                    </a:cxn>
                    <a:cxn ang="0">
                      <a:pos x="270" y="262"/>
                    </a:cxn>
                  </a:cxnLst>
                  <a:rect l="0" t="0" r="r" b="b"/>
                  <a:pathLst>
                    <a:path w="270" h="291">
                      <a:moveTo>
                        <a:pt x="270" y="262"/>
                      </a:moveTo>
                      <a:lnTo>
                        <a:pt x="20" y="0"/>
                      </a:lnTo>
                      <a:lnTo>
                        <a:pt x="0" y="8"/>
                      </a:lnTo>
                      <a:lnTo>
                        <a:pt x="260" y="291"/>
                      </a:lnTo>
                      <a:lnTo>
                        <a:pt x="270" y="262"/>
                      </a:lnTo>
                      <a:lnTo>
                        <a:pt x="270" y="2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" name="Freeform 153"/>
                <p:cNvSpPr>
                  <a:spLocks/>
                </p:cNvSpPr>
                <p:nvPr/>
              </p:nvSpPr>
              <p:spPr bwMode="auto">
                <a:xfrm>
                  <a:off x="2028" y="1237"/>
                  <a:ext cx="47" cy="43"/>
                </a:xfrm>
                <a:custGeom>
                  <a:avLst/>
                  <a:gdLst/>
                  <a:ahLst/>
                  <a:cxnLst>
                    <a:cxn ang="0">
                      <a:pos x="230" y="215"/>
                    </a:cxn>
                    <a:cxn ang="0">
                      <a:pos x="28" y="0"/>
                    </a:cxn>
                    <a:cxn ang="0">
                      <a:pos x="0" y="6"/>
                    </a:cxn>
                    <a:cxn ang="0">
                      <a:pos x="220" y="234"/>
                    </a:cxn>
                    <a:cxn ang="0">
                      <a:pos x="230" y="215"/>
                    </a:cxn>
                    <a:cxn ang="0">
                      <a:pos x="230" y="215"/>
                    </a:cxn>
                  </a:cxnLst>
                  <a:rect l="0" t="0" r="r" b="b"/>
                  <a:pathLst>
                    <a:path w="230" h="234">
                      <a:moveTo>
                        <a:pt x="230" y="215"/>
                      </a:moveTo>
                      <a:lnTo>
                        <a:pt x="28" y="0"/>
                      </a:lnTo>
                      <a:lnTo>
                        <a:pt x="0" y="6"/>
                      </a:lnTo>
                      <a:lnTo>
                        <a:pt x="220" y="234"/>
                      </a:lnTo>
                      <a:lnTo>
                        <a:pt x="230" y="215"/>
                      </a:lnTo>
                      <a:lnTo>
                        <a:pt x="230" y="2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" name="Freeform 154"/>
                <p:cNvSpPr>
                  <a:spLocks/>
                </p:cNvSpPr>
                <p:nvPr/>
              </p:nvSpPr>
              <p:spPr bwMode="auto">
                <a:xfrm>
                  <a:off x="2026" y="1192"/>
                  <a:ext cx="44" cy="46"/>
                </a:xfrm>
                <a:custGeom>
                  <a:avLst/>
                  <a:gdLst/>
                  <a:ahLst/>
                  <a:cxnLst>
                    <a:cxn ang="0">
                      <a:pos x="207" y="249"/>
                    </a:cxn>
                    <a:cxn ang="0">
                      <a:pos x="13" y="0"/>
                    </a:cxn>
                    <a:cxn ang="0">
                      <a:pos x="0" y="21"/>
                    </a:cxn>
                    <a:cxn ang="0">
                      <a:pos x="184" y="253"/>
                    </a:cxn>
                    <a:cxn ang="0">
                      <a:pos x="207" y="249"/>
                    </a:cxn>
                    <a:cxn ang="0">
                      <a:pos x="207" y="249"/>
                    </a:cxn>
                  </a:cxnLst>
                  <a:rect l="0" t="0" r="r" b="b"/>
                  <a:pathLst>
                    <a:path w="207" h="253">
                      <a:moveTo>
                        <a:pt x="207" y="249"/>
                      </a:moveTo>
                      <a:lnTo>
                        <a:pt x="13" y="0"/>
                      </a:lnTo>
                      <a:lnTo>
                        <a:pt x="0" y="21"/>
                      </a:lnTo>
                      <a:lnTo>
                        <a:pt x="184" y="253"/>
                      </a:lnTo>
                      <a:lnTo>
                        <a:pt x="207" y="249"/>
                      </a:lnTo>
                      <a:lnTo>
                        <a:pt x="207" y="2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" name="Freeform 155"/>
                <p:cNvSpPr>
                  <a:spLocks/>
                </p:cNvSpPr>
                <p:nvPr/>
              </p:nvSpPr>
              <p:spPr bwMode="auto">
                <a:xfrm>
                  <a:off x="1965" y="1157"/>
                  <a:ext cx="119" cy="3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50" y="137"/>
                    </a:cxn>
                    <a:cxn ang="0">
                      <a:pos x="567" y="138"/>
                    </a:cxn>
                    <a:cxn ang="0">
                      <a:pos x="573" y="19"/>
                    </a:cxn>
                    <a:cxn ang="0">
                      <a:pos x="139" y="0"/>
                    </a:cxn>
                    <a:cxn ang="0">
                      <a:pos x="0" y="66"/>
                    </a:cxn>
                    <a:cxn ang="0">
                      <a:pos x="0" y="199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73" h="199">
                      <a:moveTo>
                        <a:pt x="0" y="199"/>
                      </a:moveTo>
                      <a:lnTo>
                        <a:pt x="150" y="137"/>
                      </a:lnTo>
                      <a:lnTo>
                        <a:pt x="567" y="138"/>
                      </a:lnTo>
                      <a:lnTo>
                        <a:pt x="573" y="19"/>
                      </a:lnTo>
                      <a:lnTo>
                        <a:pt x="139" y="0"/>
                      </a:lnTo>
                      <a:lnTo>
                        <a:pt x="0" y="66"/>
                      </a:lnTo>
                      <a:lnTo>
                        <a:pt x="0" y="199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" name="Freeform 156"/>
                <p:cNvSpPr>
                  <a:spLocks/>
                </p:cNvSpPr>
                <p:nvPr/>
              </p:nvSpPr>
              <p:spPr bwMode="auto">
                <a:xfrm>
                  <a:off x="1977" y="1091"/>
                  <a:ext cx="102" cy="56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6" y="226"/>
                    </a:cxn>
                    <a:cxn ang="0">
                      <a:pos x="8" y="228"/>
                    </a:cxn>
                    <a:cxn ang="0">
                      <a:pos x="14" y="231"/>
                    </a:cxn>
                    <a:cxn ang="0">
                      <a:pos x="25" y="239"/>
                    </a:cxn>
                    <a:cxn ang="0">
                      <a:pos x="42" y="249"/>
                    </a:cxn>
                    <a:cxn ang="0">
                      <a:pos x="61" y="258"/>
                    </a:cxn>
                    <a:cxn ang="0">
                      <a:pos x="84" y="270"/>
                    </a:cxn>
                    <a:cxn ang="0">
                      <a:pos x="113" y="279"/>
                    </a:cxn>
                    <a:cxn ang="0">
                      <a:pos x="143" y="290"/>
                    </a:cxn>
                    <a:cxn ang="0">
                      <a:pos x="177" y="298"/>
                    </a:cxn>
                    <a:cxn ang="0">
                      <a:pos x="213" y="304"/>
                    </a:cxn>
                    <a:cxn ang="0">
                      <a:pos x="253" y="306"/>
                    </a:cxn>
                    <a:cxn ang="0">
                      <a:pos x="297" y="308"/>
                    </a:cxn>
                    <a:cxn ang="0">
                      <a:pos x="343" y="302"/>
                    </a:cxn>
                    <a:cxn ang="0">
                      <a:pos x="390" y="294"/>
                    </a:cxn>
                    <a:cxn ang="0">
                      <a:pos x="441" y="279"/>
                    </a:cxn>
                    <a:cxn ang="0">
                      <a:pos x="493" y="260"/>
                    </a:cxn>
                    <a:cxn ang="0">
                      <a:pos x="493" y="36"/>
                    </a:cxn>
                    <a:cxn ang="0">
                      <a:pos x="472" y="34"/>
                    </a:cxn>
                    <a:cxn ang="0">
                      <a:pos x="472" y="249"/>
                    </a:cxn>
                    <a:cxn ang="0">
                      <a:pos x="468" y="251"/>
                    </a:cxn>
                    <a:cxn ang="0">
                      <a:pos x="459" y="254"/>
                    </a:cxn>
                    <a:cxn ang="0">
                      <a:pos x="445" y="258"/>
                    </a:cxn>
                    <a:cxn ang="0">
                      <a:pos x="428" y="264"/>
                    </a:cxn>
                    <a:cxn ang="0">
                      <a:pos x="405" y="270"/>
                    </a:cxn>
                    <a:cxn ang="0">
                      <a:pos x="379" y="275"/>
                    </a:cxn>
                    <a:cxn ang="0">
                      <a:pos x="350" y="281"/>
                    </a:cxn>
                    <a:cxn ang="0">
                      <a:pos x="318" y="287"/>
                    </a:cxn>
                    <a:cxn ang="0">
                      <a:pos x="284" y="287"/>
                    </a:cxn>
                    <a:cxn ang="0">
                      <a:pos x="248" y="287"/>
                    </a:cxn>
                    <a:cxn ang="0">
                      <a:pos x="210" y="285"/>
                    </a:cxn>
                    <a:cxn ang="0">
                      <a:pos x="172" y="279"/>
                    </a:cxn>
                    <a:cxn ang="0">
                      <a:pos x="134" y="270"/>
                    </a:cxn>
                    <a:cxn ang="0">
                      <a:pos x="95" y="254"/>
                    </a:cxn>
                    <a:cxn ang="0">
                      <a:pos x="57" y="235"/>
                    </a:cxn>
                    <a:cxn ang="0">
                      <a:pos x="21" y="211"/>
                    </a:cxn>
                    <a:cxn ang="0">
                      <a:pos x="29" y="0"/>
                    </a:cxn>
                    <a:cxn ang="0">
                      <a:pos x="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93" h="308">
                      <a:moveTo>
                        <a:pt x="0" y="5"/>
                      </a:moveTo>
                      <a:lnTo>
                        <a:pt x="6" y="226"/>
                      </a:lnTo>
                      <a:lnTo>
                        <a:pt x="8" y="228"/>
                      </a:lnTo>
                      <a:lnTo>
                        <a:pt x="14" y="231"/>
                      </a:lnTo>
                      <a:lnTo>
                        <a:pt x="25" y="239"/>
                      </a:lnTo>
                      <a:lnTo>
                        <a:pt x="42" y="249"/>
                      </a:lnTo>
                      <a:lnTo>
                        <a:pt x="61" y="258"/>
                      </a:lnTo>
                      <a:lnTo>
                        <a:pt x="84" y="270"/>
                      </a:lnTo>
                      <a:lnTo>
                        <a:pt x="113" y="279"/>
                      </a:lnTo>
                      <a:lnTo>
                        <a:pt x="143" y="290"/>
                      </a:lnTo>
                      <a:lnTo>
                        <a:pt x="177" y="298"/>
                      </a:lnTo>
                      <a:lnTo>
                        <a:pt x="213" y="304"/>
                      </a:lnTo>
                      <a:lnTo>
                        <a:pt x="253" y="306"/>
                      </a:lnTo>
                      <a:lnTo>
                        <a:pt x="297" y="308"/>
                      </a:lnTo>
                      <a:lnTo>
                        <a:pt x="343" y="302"/>
                      </a:lnTo>
                      <a:lnTo>
                        <a:pt x="390" y="294"/>
                      </a:lnTo>
                      <a:lnTo>
                        <a:pt x="441" y="279"/>
                      </a:lnTo>
                      <a:lnTo>
                        <a:pt x="493" y="260"/>
                      </a:lnTo>
                      <a:lnTo>
                        <a:pt x="493" y="36"/>
                      </a:lnTo>
                      <a:lnTo>
                        <a:pt x="472" y="34"/>
                      </a:lnTo>
                      <a:lnTo>
                        <a:pt x="472" y="249"/>
                      </a:lnTo>
                      <a:lnTo>
                        <a:pt x="468" y="251"/>
                      </a:lnTo>
                      <a:lnTo>
                        <a:pt x="459" y="254"/>
                      </a:lnTo>
                      <a:lnTo>
                        <a:pt x="445" y="258"/>
                      </a:lnTo>
                      <a:lnTo>
                        <a:pt x="428" y="264"/>
                      </a:lnTo>
                      <a:lnTo>
                        <a:pt x="405" y="270"/>
                      </a:lnTo>
                      <a:lnTo>
                        <a:pt x="379" y="275"/>
                      </a:lnTo>
                      <a:lnTo>
                        <a:pt x="350" y="281"/>
                      </a:lnTo>
                      <a:lnTo>
                        <a:pt x="318" y="287"/>
                      </a:lnTo>
                      <a:lnTo>
                        <a:pt x="284" y="287"/>
                      </a:lnTo>
                      <a:lnTo>
                        <a:pt x="248" y="287"/>
                      </a:lnTo>
                      <a:lnTo>
                        <a:pt x="210" y="285"/>
                      </a:lnTo>
                      <a:lnTo>
                        <a:pt x="172" y="279"/>
                      </a:lnTo>
                      <a:lnTo>
                        <a:pt x="134" y="270"/>
                      </a:lnTo>
                      <a:lnTo>
                        <a:pt x="95" y="254"/>
                      </a:lnTo>
                      <a:lnTo>
                        <a:pt x="57" y="235"/>
                      </a:lnTo>
                      <a:lnTo>
                        <a:pt x="21" y="211"/>
                      </a:lnTo>
                      <a:lnTo>
                        <a:pt x="29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" name="Freeform 157"/>
                <p:cNvSpPr>
                  <a:spLocks/>
                </p:cNvSpPr>
                <p:nvPr/>
              </p:nvSpPr>
              <p:spPr bwMode="auto">
                <a:xfrm>
                  <a:off x="1944" y="1064"/>
                  <a:ext cx="150" cy="3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1" y="166"/>
                    </a:cxn>
                    <a:cxn ang="0">
                      <a:pos x="724" y="196"/>
                    </a:cxn>
                    <a:cxn ang="0">
                      <a:pos x="722" y="40"/>
                    </a:cxn>
                    <a:cxn ang="0">
                      <a:pos x="60" y="2"/>
                    </a:cxn>
                    <a:cxn ang="0">
                      <a:pos x="62" y="40"/>
                    </a:cxn>
                    <a:cxn ang="0">
                      <a:pos x="690" y="65"/>
                    </a:cxn>
                    <a:cxn ang="0">
                      <a:pos x="690" y="169"/>
                    </a:cxn>
                    <a:cxn ang="0">
                      <a:pos x="40" y="141"/>
                    </a:cxn>
                    <a:cxn ang="0">
                      <a:pos x="26" y="0"/>
                    </a:cxn>
                    <a:cxn ang="0">
                      <a:pos x="0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724" h="196">
                      <a:moveTo>
                        <a:pt x="0" y="6"/>
                      </a:moveTo>
                      <a:lnTo>
                        <a:pt x="11" y="166"/>
                      </a:lnTo>
                      <a:lnTo>
                        <a:pt x="724" y="196"/>
                      </a:lnTo>
                      <a:lnTo>
                        <a:pt x="722" y="40"/>
                      </a:lnTo>
                      <a:lnTo>
                        <a:pt x="60" y="2"/>
                      </a:lnTo>
                      <a:lnTo>
                        <a:pt x="62" y="40"/>
                      </a:lnTo>
                      <a:lnTo>
                        <a:pt x="690" y="65"/>
                      </a:lnTo>
                      <a:lnTo>
                        <a:pt x="690" y="169"/>
                      </a:lnTo>
                      <a:lnTo>
                        <a:pt x="40" y="141"/>
                      </a:lnTo>
                      <a:lnTo>
                        <a:pt x="26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7" name="Freeform 158"/>
                <p:cNvSpPr>
                  <a:spLocks/>
                </p:cNvSpPr>
                <p:nvPr/>
              </p:nvSpPr>
              <p:spPr bwMode="auto">
                <a:xfrm>
                  <a:off x="1948" y="1069"/>
                  <a:ext cx="142" cy="27"/>
                </a:xfrm>
                <a:custGeom>
                  <a:avLst/>
                  <a:gdLst/>
                  <a:ahLst/>
                  <a:cxnLst>
                    <a:cxn ang="0">
                      <a:pos x="0" y="114"/>
                    </a:cxn>
                    <a:cxn ang="0">
                      <a:pos x="133" y="0"/>
                    </a:cxn>
                    <a:cxn ang="0">
                      <a:pos x="279" y="127"/>
                    </a:cxn>
                    <a:cxn ang="0">
                      <a:pos x="425" y="13"/>
                    </a:cxn>
                    <a:cxn ang="0">
                      <a:pos x="539" y="140"/>
                    </a:cxn>
                    <a:cxn ang="0">
                      <a:pos x="678" y="23"/>
                    </a:cxn>
                    <a:cxn ang="0">
                      <a:pos x="684" y="40"/>
                    </a:cxn>
                    <a:cxn ang="0">
                      <a:pos x="562" y="148"/>
                    </a:cxn>
                    <a:cxn ang="0">
                      <a:pos x="509" y="144"/>
                    </a:cxn>
                    <a:cxn ang="0">
                      <a:pos x="425" y="40"/>
                    </a:cxn>
                    <a:cxn ang="0">
                      <a:pos x="304" y="140"/>
                    </a:cxn>
                    <a:cxn ang="0">
                      <a:pos x="245" y="139"/>
                    </a:cxn>
                    <a:cxn ang="0">
                      <a:pos x="129" y="24"/>
                    </a:cxn>
                    <a:cxn ang="0">
                      <a:pos x="9" y="127"/>
                    </a:cxn>
                    <a:cxn ang="0">
                      <a:pos x="0" y="114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684" h="148">
                      <a:moveTo>
                        <a:pt x="0" y="114"/>
                      </a:moveTo>
                      <a:lnTo>
                        <a:pt x="133" y="0"/>
                      </a:lnTo>
                      <a:lnTo>
                        <a:pt x="279" y="127"/>
                      </a:lnTo>
                      <a:lnTo>
                        <a:pt x="425" y="13"/>
                      </a:lnTo>
                      <a:lnTo>
                        <a:pt x="539" y="140"/>
                      </a:lnTo>
                      <a:lnTo>
                        <a:pt x="678" y="23"/>
                      </a:lnTo>
                      <a:lnTo>
                        <a:pt x="684" y="40"/>
                      </a:lnTo>
                      <a:lnTo>
                        <a:pt x="562" y="148"/>
                      </a:lnTo>
                      <a:lnTo>
                        <a:pt x="509" y="144"/>
                      </a:lnTo>
                      <a:lnTo>
                        <a:pt x="425" y="40"/>
                      </a:lnTo>
                      <a:lnTo>
                        <a:pt x="304" y="140"/>
                      </a:lnTo>
                      <a:lnTo>
                        <a:pt x="245" y="139"/>
                      </a:lnTo>
                      <a:lnTo>
                        <a:pt x="129" y="24"/>
                      </a:lnTo>
                      <a:lnTo>
                        <a:pt x="9" y="127"/>
                      </a:lnTo>
                      <a:lnTo>
                        <a:pt x="0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8" name="Freeform 159"/>
                <p:cNvSpPr>
                  <a:spLocks/>
                </p:cNvSpPr>
                <p:nvPr/>
              </p:nvSpPr>
              <p:spPr bwMode="auto">
                <a:xfrm>
                  <a:off x="1989" y="1095"/>
                  <a:ext cx="5" cy="43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0" y="227"/>
                    </a:cxn>
                    <a:cxn ang="0">
                      <a:pos x="19" y="238"/>
                    </a:cxn>
                    <a:cxn ang="0">
                      <a:pos x="23" y="0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3" h="238">
                      <a:moveTo>
                        <a:pt x="2" y="2"/>
                      </a:moveTo>
                      <a:lnTo>
                        <a:pt x="0" y="227"/>
                      </a:lnTo>
                      <a:lnTo>
                        <a:pt x="19" y="238"/>
                      </a:lnTo>
                      <a:lnTo>
                        <a:pt x="23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9" name="Freeform 160"/>
                <p:cNvSpPr>
                  <a:spLocks/>
                </p:cNvSpPr>
                <p:nvPr/>
              </p:nvSpPr>
              <p:spPr bwMode="auto">
                <a:xfrm>
                  <a:off x="2001" y="1099"/>
                  <a:ext cx="5" cy="4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0" y="228"/>
                    </a:cxn>
                    <a:cxn ang="0">
                      <a:pos x="21" y="236"/>
                    </a:cxn>
                    <a:cxn ang="0">
                      <a:pos x="21" y="4"/>
                    </a:cxn>
                    <a:cxn ang="0">
                      <a:pos x="4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1" h="236">
                      <a:moveTo>
                        <a:pt x="4" y="0"/>
                      </a:moveTo>
                      <a:lnTo>
                        <a:pt x="0" y="228"/>
                      </a:lnTo>
                      <a:lnTo>
                        <a:pt x="21" y="236"/>
                      </a:lnTo>
                      <a:lnTo>
                        <a:pt x="21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0" name="Freeform 161"/>
                <p:cNvSpPr>
                  <a:spLocks/>
                </p:cNvSpPr>
                <p:nvPr/>
              </p:nvSpPr>
              <p:spPr bwMode="auto">
                <a:xfrm>
                  <a:off x="2013" y="1102"/>
                  <a:ext cx="4" cy="44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225"/>
                    </a:cxn>
                    <a:cxn ang="0">
                      <a:pos x="21" y="236"/>
                    </a:cxn>
                    <a:cxn ang="0">
                      <a:pos x="21" y="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1" h="236">
                      <a:moveTo>
                        <a:pt x="2" y="0"/>
                      </a:moveTo>
                      <a:lnTo>
                        <a:pt x="0" y="225"/>
                      </a:lnTo>
                      <a:lnTo>
                        <a:pt x="21" y="236"/>
                      </a:lnTo>
                      <a:lnTo>
                        <a:pt x="21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1" name="Freeform 162"/>
                <p:cNvSpPr>
                  <a:spLocks/>
                </p:cNvSpPr>
                <p:nvPr/>
              </p:nvSpPr>
              <p:spPr bwMode="auto">
                <a:xfrm>
                  <a:off x="2023" y="1104"/>
                  <a:ext cx="5" cy="42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0" y="226"/>
                    </a:cxn>
                    <a:cxn ang="0">
                      <a:pos x="21" y="228"/>
                    </a:cxn>
                    <a:cxn ang="0">
                      <a:pos x="23" y="0"/>
                    </a:cxn>
                    <a:cxn ang="0">
                      <a:pos x="2" y="2"/>
                    </a:cxn>
                    <a:cxn ang="0">
                      <a:pos x="2" y="2"/>
                    </a:cxn>
                  </a:cxnLst>
                  <a:rect l="0" t="0" r="r" b="b"/>
                  <a:pathLst>
                    <a:path w="23" h="228">
                      <a:moveTo>
                        <a:pt x="2" y="2"/>
                      </a:moveTo>
                      <a:lnTo>
                        <a:pt x="0" y="226"/>
                      </a:lnTo>
                      <a:lnTo>
                        <a:pt x="21" y="228"/>
                      </a:lnTo>
                      <a:lnTo>
                        <a:pt x="23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2" name="Freeform 163"/>
                <p:cNvSpPr>
                  <a:spLocks/>
                </p:cNvSpPr>
                <p:nvPr/>
              </p:nvSpPr>
              <p:spPr bwMode="auto">
                <a:xfrm>
                  <a:off x="2036" y="1105"/>
                  <a:ext cx="5" cy="41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0" y="225"/>
                    </a:cxn>
                    <a:cxn ang="0">
                      <a:pos x="19" y="221"/>
                    </a:cxn>
                    <a:cxn ang="0">
                      <a:pos x="22" y="0"/>
                    </a:cxn>
                    <a:cxn ang="0">
                      <a:pos x="1" y="2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22" h="225">
                      <a:moveTo>
                        <a:pt x="1" y="2"/>
                      </a:moveTo>
                      <a:lnTo>
                        <a:pt x="0" y="225"/>
                      </a:lnTo>
                      <a:lnTo>
                        <a:pt x="19" y="221"/>
                      </a:lnTo>
                      <a:lnTo>
                        <a:pt x="22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3" name="Freeform 164"/>
                <p:cNvSpPr>
                  <a:spLocks/>
                </p:cNvSpPr>
                <p:nvPr/>
              </p:nvSpPr>
              <p:spPr bwMode="auto">
                <a:xfrm>
                  <a:off x="2049" y="1103"/>
                  <a:ext cx="5" cy="42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224"/>
                    </a:cxn>
                    <a:cxn ang="0">
                      <a:pos x="17" y="224"/>
                    </a:cxn>
                    <a:cxn ang="0">
                      <a:pos x="23" y="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3" h="224">
                      <a:moveTo>
                        <a:pt x="2" y="0"/>
                      </a:moveTo>
                      <a:lnTo>
                        <a:pt x="0" y="224"/>
                      </a:lnTo>
                      <a:lnTo>
                        <a:pt x="17" y="224"/>
                      </a:lnTo>
                      <a:lnTo>
                        <a:pt x="2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" name="Freeform 165"/>
                <p:cNvSpPr>
                  <a:spLocks/>
                </p:cNvSpPr>
                <p:nvPr/>
              </p:nvSpPr>
              <p:spPr bwMode="auto">
                <a:xfrm>
                  <a:off x="2061" y="1101"/>
                  <a:ext cx="4" cy="4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222"/>
                    </a:cxn>
                    <a:cxn ang="0">
                      <a:pos x="15" y="222"/>
                    </a:cxn>
                    <a:cxn ang="0">
                      <a:pos x="19" y="0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9" h="222">
                      <a:moveTo>
                        <a:pt x="0" y="1"/>
                      </a:moveTo>
                      <a:lnTo>
                        <a:pt x="0" y="222"/>
                      </a:lnTo>
                      <a:lnTo>
                        <a:pt x="15" y="222"/>
                      </a:lnTo>
                      <a:lnTo>
                        <a:pt x="19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" name="Freeform 166"/>
                <p:cNvSpPr>
                  <a:spLocks/>
                </p:cNvSpPr>
                <p:nvPr/>
              </p:nvSpPr>
              <p:spPr bwMode="auto">
                <a:xfrm>
                  <a:off x="1989" y="1093"/>
                  <a:ext cx="89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6" y="11"/>
                    </a:cxn>
                    <a:cxn ang="0">
                      <a:pos x="29" y="19"/>
                    </a:cxn>
                    <a:cxn ang="0">
                      <a:pos x="44" y="26"/>
                    </a:cxn>
                    <a:cxn ang="0">
                      <a:pos x="65" y="36"/>
                    </a:cxn>
                    <a:cxn ang="0">
                      <a:pos x="88" y="45"/>
                    </a:cxn>
                    <a:cxn ang="0">
                      <a:pos x="113" y="53"/>
                    </a:cxn>
                    <a:cxn ang="0">
                      <a:pos x="141" y="61"/>
                    </a:cxn>
                    <a:cxn ang="0">
                      <a:pos x="173" y="66"/>
                    </a:cxn>
                    <a:cxn ang="0">
                      <a:pos x="210" y="68"/>
                    </a:cxn>
                    <a:cxn ang="0">
                      <a:pos x="248" y="68"/>
                    </a:cxn>
                    <a:cxn ang="0">
                      <a:pos x="289" y="64"/>
                    </a:cxn>
                    <a:cxn ang="0">
                      <a:pos x="333" y="59"/>
                    </a:cxn>
                    <a:cxn ang="0">
                      <a:pos x="381" y="45"/>
                    </a:cxn>
                    <a:cxn ang="0">
                      <a:pos x="430" y="30"/>
                    </a:cxn>
                    <a:cxn ang="0">
                      <a:pos x="432" y="26"/>
                    </a:cxn>
                    <a:cxn ang="0">
                      <a:pos x="430" y="23"/>
                    </a:cxn>
                    <a:cxn ang="0">
                      <a:pos x="426" y="19"/>
                    </a:cxn>
                    <a:cxn ang="0">
                      <a:pos x="426" y="19"/>
                    </a:cxn>
                    <a:cxn ang="0">
                      <a:pos x="423" y="19"/>
                    </a:cxn>
                    <a:cxn ang="0">
                      <a:pos x="413" y="21"/>
                    </a:cxn>
                    <a:cxn ang="0">
                      <a:pos x="400" y="25"/>
                    </a:cxn>
                    <a:cxn ang="0">
                      <a:pos x="383" y="30"/>
                    </a:cxn>
                    <a:cxn ang="0">
                      <a:pos x="360" y="34"/>
                    </a:cxn>
                    <a:cxn ang="0">
                      <a:pos x="337" y="38"/>
                    </a:cxn>
                    <a:cxn ang="0">
                      <a:pos x="310" y="42"/>
                    </a:cxn>
                    <a:cxn ang="0">
                      <a:pos x="280" y="47"/>
                    </a:cxn>
                    <a:cxn ang="0">
                      <a:pos x="250" y="49"/>
                    </a:cxn>
                    <a:cxn ang="0">
                      <a:pos x="217" y="49"/>
                    </a:cxn>
                    <a:cxn ang="0">
                      <a:pos x="185" y="49"/>
                    </a:cxn>
                    <a:cxn ang="0">
                      <a:pos x="153" y="45"/>
                    </a:cxn>
                    <a:cxn ang="0">
                      <a:pos x="118" y="38"/>
                    </a:cxn>
                    <a:cxn ang="0">
                      <a:pos x="88" y="30"/>
                    </a:cxn>
                    <a:cxn ang="0">
                      <a:pos x="58" y="17"/>
                    </a:cxn>
                    <a:cxn ang="0">
                      <a:pos x="31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32" h="68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6" y="11"/>
                      </a:lnTo>
                      <a:lnTo>
                        <a:pt x="29" y="19"/>
                      </a:lnTo>
                      <a:lnTo>
                        <a:pt x="44" y="26"/>
                      </a:lnTo>
                      <a:lnTo>
                        <a:pt x="65" y="36"/>
                      </a:lnTo>
                      <a:lnTo>
                        <a:pt x="88" y="45"/>
                      </a:lnTo>
                      <a:lnTo>
                        <a:pt x="113" y="53"/>
                      </a:lnTo>
                      <a:lnTo>
                        <a:pt x="141" y="61"/>
                      </a:lnTo>
                      <a:lnTo>
                        <a:pt x="173" y="66"/>
                      </a:lnTo>
                      <a:lnTo>
                        <a:pt x="210" y="68"/>
                      </a:lnTo>
                      <a:lnTo>
                        <a:pt x="248" y="68"/>
                      </a:lnTo>
                      <a:lnTo>
                        <a:pt x="289" y="64"/>
                      </a:lnTo>
                      <a:lnTo>
                        <a:pt x="333" y="59"/>
                      </a:lnTo>
                      <a:lnTo>
                        <a:pt x="381" y="45"/>
                      </a:lnTo>
                      <a:lnTo>
                        <a:pt x="430" y="30"/>
                      </a:lnTo>
                      <a:lnTo>
                        <a:pt x="432" y="26"/>
                      </a:lnTo>
                      <a:lnTo>
                        <a:pt x="430" y="23"/>
                      </a:lnTo>
                      <a:lnTo>
                        <a:pt x="426" y="19"/>
                      </a:lnTo>
                      <a:lnTo>
                        <a:pt x="426" y="19"/>
                      </a:lnTo>
                      <a:lnTo>
                        <a:pt x="423" y="19"/>
                      </a:lnTo>
                      <a:lnTo>
                        <a:pt x="413" y="21"/>
                      </a:lnTo>
                      <a:lnTo>
                        <a:pt x="400" y="25"/>
                      </a:lnTo>
                      <a:lnTo>
                        <a:pt x="383" y="30"/>
                      </a:lnTo>
                      <a:lnTo>
                        <a:pt x="360" y="34"/>
                      </a:lnTo>
                      <a:lnTo>
                        <a:pt x="337" y="38"/>
                      </a:lnTo>
                      <a:lnTo>
                        <a:pt x="310" y="42"/>
                      </a:lnTo>
                      <a:lnTo>
                        <a:pt x="280" y="47"/>
                      </a:lnTo>
                      <a:lnTo>
                        <a:pt x="250" y="49"/>
                      </a:lnTo>
                      <a:lnTo>
                        <a:pt x="217" y="49"/>
                      </a:lnTo>
                      <a:lnTo>
                        <a:pt x="185" y="49"/>
                      </a:lnTo>
                      <a:lnTo>
                        <a:pt x="153" y="45"/>
                      </a:lnTo>
                      <a:lnTo>
                        <a:pt x="118" y="38"/>
                      </a:lnTo>
                      <a:lnTo>
                        <a:pt x="88" y="30"/>
                      </a:lnTo>
                      <a:lnTo>
                        <a:pt x="58" y="17"/>
                      </a:lnTo>
                      <a:lnTo>
                        <a:pt x="3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" name="Freeform 167"/>
                <p:cNvSpPr>
                  <a:spLocks/>
                </p:cNvSpPr>
                <p:nvPr/>
              </p:nvSpPr>
              <p:spPr bwMode="auto">
                <a:xfrm>
                  <a:off x="2007" y="1123"/>
                  <a:ext cx="41" cy="38"/>
                </a:xfrm>
                <a:custGeom>
                  <a:avLst/>
                  <a:gdLst/>
                  <a:ahLst/>
                  <a:cxnLst>
                    <a:cxn ang="0">
                      <a:pos x="0" y="94"/>
                    </a:cxn>
                    <a:cxn ang="0">
                      <a:pos x="21" y="196"/>
                    </a:cxn>
                    <a:cxn ang="0">
                      <a:pos x="121" y="211"/>
                    </a:cxn>
                    <a:cxn ang="0">
                      <a:pos x="199" y="21"/>
                    </a:cxn>
                    <a:cxn ang="0">
                      <a:pos x="171" y="0"/>
                    </a:cxn>
                    <a:cxn ang="0">
                      <a:pos x="91" y="154"/>
                    </a:cxn>
                    <a:cxn ang="0">
                      <a:pos x="40" y="154"/>
                    </a:cxn>
                    <a:cxn ang="0">
                      <a:pos x="32" y="94"/>
                    </a:cxn>
                    <a:cxn ang="0">
                      <a:pos x="0" y="94"/>
                    </a:cxn>
                    <a:cxn ang="0">
                      <a:pos x="0" y="94"/>
                    </a:cxn>
                  </a:cxnLst>
                  <a:rect l="0" t="0" r="r" b="b"/>
                  <a:pathLst>
                    <a:path w="199" h="211">
                      <a:moveTo>
                        <a:pt x="0" y="94"/>
                      </a:moveTo>
                      <a:lnTo>
                        <a:pt x="21" y="196"/>
                      </a:lnTo>
                      <a:lnTo>
                        <a:pt x="121" y="211"/>
                      </a:lnTo>
                      <a:lnTo>
                        <a:pt x="199" y="21"/>
                      </a:lnTo>
                      <a:lnTo>
                        <a:pt x="171" y="0"/>
                      </a:lnTo>
                      <a:lnTo>
                        <a:pt x="91" y="154"/>
                      </a:lnTo>
                      <a:lnTo>
                        <a:pt x="40" y="154"/>
                      </a:lnTo>
                      <a:lnTo>
                        <a:pt x="32" y="94"/>
                      </a:lnTo>
                      <a:lnTo>
                        <a:pt x="0" y="94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7" name="Freeform 168"/>
                <p:cNvSpPr>
                  <a:spLocks/>
                </p:cNvSpPr>
                <p:nvPr/>
              </p:nvSpPr>
              <p:spPr bwMode="auto">
                <a:xfrm>
                  <a:off x="1967" y="1180"/>
                  <a:ext cx="115" cy="18"/>
                </a:xfrm>
                <a:custGeom>
                  <a:avLst/>
                  <a:gdLst/>
                  <a:ahLst/>
                  <a:cxnLst>
                    <a:cxn ang="0">
                      <a:pos x="0" y="78"/>
                    </a:cxn>
                    <a:cxn ang="0">
                      <a:pos x="118" y="95"/>
                    </a:cxn>
                    <a:cxn ang="0">
                      <a:pos x="285" y="75"/>
                    </a:cxn>
                    <a:cxn ang="0">
                      <a:pos x="464" y="103"/>
                    </a:cxn>
                    <a:cxn ang="0">
                      <a:pos x="555" y="12"/>
                    </a:cxn>
                    <a:cxn ang="0">
                      <a:pos x="523" y="2"/>
                    </a:cxn>
                    <a:cxn ang="0">
                      <a:pos x="437" y="80"/>
                    </a:cxn>
                    <a:cxn ang="0">
                      <a:pos x="298" y="54"/>
                    </a:cxn>
                    <a:cxn ang="0">
                      <a:pos x="135" y="0"/>
                    </a:cxn>
                    <a:cxn ang="0">
                      <a:pos x="95" y="16"/>
                    </a:cxn>
                    <a:cxn ang="0">
                      <a:pos x="236" y="61"/>
                    </a:cxn>
                    <a:cxn ang="0">
                      <a:pos x="118" y="80"/>
                    </a:cxn>
                    <a:cxn ang="0">
                      <a:pos x="28" y="59"/>
                    </a:cxn>
                    <a:cxn ang="0">
                      <a:pos x="0" y="78"/>
                    </a:cxn>
                    <a:cxn ang="0">
                      <a:pos x="0" y="78"/>
                    </a:cxn>
                  </a:cxnLst>
                  <a:rect l="0" t="0" r="r" b="b"/>
                  <a:pathLst>
                    <a:path w="555" h="103">
                      <a:moveTo>
                        <a:pt x="0" y="78"/>
                      </a:moveTo>
                      <a:lnTo>
                        <a:pt x="118" y="95"/>
                      </a:lnTo>
                      <a:lnTo>
                        <a:pt x="285" y="75"/>
                      </a:lnTo>
                      <a:lnTo>
                        <a:pt x="464" y="103"/>
                      </a:lnTo>
                      <a:lnTo>
                        <a:pt x="555" y="12"/>
                      </a:lnTo>
                      <a:lnTo>
                        <a:pt x="523" y="2"/>
                      </a:lnTo>
                      <a:lnTo>
                        <a:pt x="437" y="80"/>
                      </a:lnTo>
                      <a:lnTo>
                        <a:pt x="298" y="54"/>
                      </a:lnTo>
                      <a:lnTo>
                        <a:pt x="135" y="0"/>
                      </a:lnTo>
                      <a:lnTo>
                        <a:pt x="95" y="16"/>
                      </a:lnTo>
                      <a:lnTo>
                        <a:pt x="236" y="61"/>
                      </a:lnTo>
                      <a:lnTo>
                        <a:pt x="118" y="80"/>
                      </a:lnTo>
                      <a:lnTo>
                        <a:pt x="28" y="59"/>
                      </a:lnTo>
                      <a:lnTo>
                        <a:pt x="0" y="78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8" name="Freeform 169"/>
                <p:cNvSpPr>
                  <a:spLocks/>
                </p:cNvSpPr>
                <p:nvPr/>
              </p:nvSpPr>
              <p:spPr bwMode="auto">
                <a:xfrm>
                  <a:off x="2138" y="1039"/>
                  <a:ext cx="40" cy="139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9" name="Freeform 170"/>
                <p:cNvSpPr>
                  <a:spLocks/>
                </p:cNvSpPr>
                <p:nvPr/>
              </p:nvSpPr>
              <p:spPr bwMode="auto">
                <a:xfrm>
                  <a:off x="2184" y="1023"/>
                  <a:ext cx="48" cy="165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0" name="Freeform 171"/>
                <p:cNvSpPr>
                  <a:spLocks/>
                </p:cNvSpPr>
                <p:nvPr/>
              </p:nvSpPr>
              <p:spPr bwMode="auto">
                <a:xfrm>
                  <a:off x="2233" y="1002"/>
                  <a:ext cx="57" cy="197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1" name="Freeform 172"/>
                <p:cNvSpPr>
                  <a:spLocks/>
                </p:cNvSpPr>
                <p:nvPr/>
              </p:nvSpPr>
              <p:spPr bwMode="auto">
                <a:xfrm>
                  <a:off x="2106" y="1058"/>
                  <a:ext cx="30" cy="107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8" name="AutoShape 173"/>
              <p:cNvCxnSpPr>
                <a:cxnSpLocks noChangeShapeType="1"/>
                <a:stCxn id="561" idx="38"/>
                <a:endCxn id="620" idx="26"/>
              </p:cNvCxnSpPr>
              <p:nvPr/>
            </p:nvCxnSpPr>
            <p:spPr bwMode="auto">
              <a:xfrm rot="5400000">
                <a:off x="4202" y="951"/>
                <a:ext cx="495" cy="296"/>
              </a:xfrm>
              <a:prstGeom prst="curvedConnector3">
                <a:avLst>
                  <a:gd name="adj1" fmla="val 51111"/>
                </a:avLst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</p:cxnSp>
          <p:sp>
            <p:nvSpPr>
              <p:cNvPr id="509" name="Cloud"/>
              <p:cNvSpPr>
                <a:spLocks noChangeAspect="1" noEditPoints="1" noChangeArrowheads="1"/>
              </p:cNvSpPr>
              <p:nvPr/>
            </p:nvSpPr>
            <p:spPr bwMode="auto">
              <a:xfrm>
                <a:off x="4521" y="1835"/>
                <a:ext cx="997" cy="522"/>
              </a:xfrm>
              <a:custGeom>
                <a:avLst/>
                <a:gdLst>
                  <a:gd name="T0" fmla="*/ 67 w 21600"/>
                  <a:gd name="T1" fmla="*/ 10800 h 21600"/>
                  <a:gd name="T2" fmla="*/ 10800 w 21600"/>
                  <a:gd name="T3" fmla="*/ 21577 h 21600"/>
                  <a:gd name="T4" fmla="*/ 21582 w 21600"/>
                  <a:gd name="T5" fmla="*/ 10800 h 21600"/>
                  <a:gd name="T6" fmla="*/ 10800 w 21600"/>
                  <a:gd name="T7" fmla="*/ 1235 h 21600"/>
                  <a:gd name="T8" fmla="*/ 2977 w 21600"/>
                  <a:gd name="T9" fmla="*/ 3262 h 21600"/>
                  <a:gd name="T10" fmla="*/ 17087 w 21600"/>
                  <a:gd name="T11" fmla="*/ 173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 extrusionOk="0">
                    <a:moveTo>
                      <a:pt x="1949" y="7180"/>
                    </a:moveTo>
                    <a:cubicBezTo>
                      <a:pt x="841" y="7336"/>
                      <a:pt x="0" y="8613"/>
                      <a:pt x="0" y="10137"/>
                    </a:cubicBezTo>
                    <a:cubicBezTo>
                      <a:pt x="-1" y="11192"/>
                      <a:pt x="409" y="12169"/>
                      <a:pt x="1074" y="12702"/>
                    </a:cubicBezTo>
                    <a:lnTo>
                      <a:pt x="1063" y="12668"/>
                    </a:lnTo>
                    <a:cubicBezTo>
                      <a:pt x="685" y="13217"/>
                      <a:pt x="475" y="13940"/>
                      <a:pt x="475" y="14690"/>
                    </a:cubicBezTo>
                    <a:cubicBezTo>
                      <a:pt x="475" y="16325"/>
                      <a:pt x="1451" y="17650"/>
                      <a:pt x="2655" y="17650"/>
                    </a:cubicBezTo>
                    <a:cubicBezTo>
                      <a:pt x="2739" y="17650"/>
                      <a:pt x="2824" y="17643"/>
                      <a:pt x="2909" y="17629"/>
                    </a:cubicBezTo>
                    <a:lnTo>
                      <a:pt x="2897" y="17649"/>
                    </a:lnTo>
                    <a:cubicBezTo>
                      <a:pt x="3585" y="19288"/>
                      <a:pt x="4863" y="20300"/>
                      <a:pt x="6247" y="20300"/>
                    </a:cubicBezTo>
                    <a:cubicBezTo>
                      <a:pt x="6947" y="20299"/>
                      <a:pt x="7635" y="20039"/>
                      <a:pt x="8235" y="19546"/>
                    </a:cubicBezTo>
                    <a:lnTo>
                      <a:pt x="8229" y="19550"/>
                    </a:lnTo>
                    <a:cubicBezTo>
                      <a:pt x="8855" y="20829"/>
                      <a:pt x="9908" y="21597"/>
                      <a:pt x="11036" y="21597"/>
                    </a:cubicBezTo>
                    <a:cubicBezTo>
                      <a:pt x="12523" y="21596"/>
                      <a:pt x="13836" y="20267"/>
                      <a:pt x="14267" y="18324"/>
                    </a:cubicBezTo>
                    <a:lnTo>
                      <a:pt x="14270" y="18350"/>
                    </a:lnTo>
                    <a:cubicBezTo>
                      <a:pt x="14730" y="18740"/>
                      <a:pt x="15260" y="18947"/>
                      <a:pt x="15802" y="18947"/>
                    </a:cubicBezTo>
                    <a:cubicBezTo>
                      <a:pt x="17390" y="18946"/>
                      <a:pt x="18682" y="17205"/>
                      <a:pt x="18694" y="15045"/>
                    </a:cubicBezTo>
                    <a:lnTo>
                      <a:pt x="18689" y="15035"/>
                    </a:lnTo>
                    <a:cubicBezTo>
                      <a:pt x="20357" y="14710"/>
                      <a:pt x="21597" y="12765"/>
                      <a:pt x="21597" y="10472"/>
                    </a:cubicBezTo>
                    <a:cubicBezTo>
                      <a:pt x="21597" y="9456"/>
                      <a:pt x="21350" y="8469"/>
                      <a:pt x="20896" y="7663"/>
                    </a:cubicBezTo>
                    <a:lnTo>
                      <a:pt x="20889" y="7661"/>
                    </a:lnTo>
                    <a:cubicBezTo>
                      <a:pt x="21031" y="7208"/>
                      <a:pt x="21105" y="6721"/>
                      <a:pt x="21105" y="6228"/>
                    </a:cubicBezTo>
                    <a:cubicBezTo>
                      <a:pt x="21105" y="4588"/>
                      <a:pt x="20299" y="3150"/>
                      <a:pt x="19139" y="2719"/>
                    </a:cubicBezTo>
                    <a:lnTo>
                      <a:pt x="19148" y="2712"/>
                    </a:lnTo>
                    <a:cubicBezTo>
                      <a:pt x="18940" y="1142"/>
                      <a:pt x="17933" y="0"/>
                      <a:pt x="16758" y="0"/>
                    </a:cubicBezTo>
                    <a:cubicBezTo>
                      <a:pt x="16044" y="-1"/>
                      <a:pt x="15367" y="426"/>
                      <a:pt x="14905" y="1165"/>
                    </a:cubicBezTo>
                    <a:lnTo>
                      <a:pt x="14909" y="1170"/>
                    </a:lnTo>
                    <a:cubicBezTo>
                      <a:pt x="14497" y="432"/>
                      <a:pt x="13855" y="0"/>
                      <a:pt x="13174" y="0"/>
                    </a:cubicBezTo>
                    <a:cubicBezTo>
                      <a:pt x="12347" y="-1"/>
                      <a:pt x="11590" y="637"/>
                      <a:pt x="11221" y="1645"/>
                    </a:cubicBezTo>
                    <a:lnTo>
                      <a:pt x="11229" y="1694"/>
                    </a:lnTo>
                    <a:cubicBezTo>
                      <a:pt x="10730" y="1024"/>
                      <a:pt x="10058" y="650"/>
                      <a:pt x="9358" y="650"/>
                    </a:cubicBezTo>
                    <a:cubicBezTo>
                      <a:pt x="8372" y="649"/>
                      <a:pt x="7466" y="1391"/>
                      <a:pt x="7003" y="2578"/>
                    </a:cubicBezTo>
                    <a:lnTo>
                      <a:pt x="6995" y="2602"/>
                    </a:lnTo>
                    <a:cubicBezTo>
                      <a:pt x="6477" y="2189"/>
                      <a:pt x="5888" y="1972"/>
                      <a:pt x="5288" y="1972"/>
                    </a:cubicBezTo>
                    <a:cubicBezTo>
                      <a:pt x="3423" y="1972"/>
                      <a:pt x="1912" y="4029"/>
                      <a:pt x="1912" y="6567"/>
                    </a:cubicBezTo>
                    <a:cubicBezTo>
                      <a:pt x="1911" y="6774"/>
                      <a:pt x="1922" y="6981"/>
                      <a:pt x="1942" y="7186"/>
                    </a:cubicBezTo>
                    <a:close/>
                  </a:path>
                  <a:path w="21600" h="21600" fill="none" extrusionOk="0">
                    <a:moveTo>
                      <a:pt x="1074" y="12702"/>
                    </a:moveTo>
                    <a:cubicBezTo>
                      <a:pt x="1407" y="12969"/>
                      <a:pt x="1786" y="13110"/>
                      <a:pt x="2172" y="13110"/>
                    </a:cubicBezTo>
                    <a:cubicBezTo>
                      <a:pt x="2228" y="13109"/>
                      <a:pt x="2285" y="13107"/>
                      <a:pt x="2341" y="13101"/>
                    </a:cubicBezTo>
                  </a:path>
                  <a:path w="21600" h="21600" fill="none" extrusionOk="0">
                    <a:moveTo>
                      <a:pt x="2909" y="17629"/>
                    </a:moveTo>
                    <a:cubicBezTo>
                      <a:pt x="3099" y="17599"/>
                      <a:pt x="3285" y="17535"/>
                      <a:pt x="3463" y="17439"/>
                    </a:cubicBezTo>
                  </a:path>
                  <a:path w="21600" h="21600" fill="none" extrusionOk="0">
                    <a:moveTo>
                      <a:pt x="7895" y="18680"/>
                    </a:moveTo>
                    <a:cubicBezTo>
                      <a:pt x="7983" y="18985"/>
                      <a:pt x="8095" y="19277"/>
                      <a:pt x="8229" y="19550"/>
                    </a:cubicBezTo>
                  </a:path>
                  <a:path w="21600" h="21600" fill="none" extrusionOk="0">
                    <a:moveTo>
                      <a:pt x="14267" y="18324"/>
                    </a:moveTo>
                    <a:cubicBezTo>
                      <a:pt x="14336" y="18013"/>
                      <a:pt x="14380" y="17693"/>
                      <a:pt x="14400" y="17370"/>
                    </a:cubicBezTo>
                  </a:path>
                  <a:path w="21600" h="21600" fill="none" extrusionOk="0">
                    <a:moveTo>
                      <a:pt x="18694" y="15045"/>
                    </a:moveTo>
                    <a:cubicBezTo>
                      <a:pt x="18694" y="15034"/>
                      <a:pt x="18695" y="15024"/>
                      <a:pt x="18695" y="15013"/>
                    </a:cubicBezTo>
                    <a:cubicBezTo>
                      <a:pt x="18695" y="13508"/>
                      <a:pt x="18063" y="12136"/>
                      <a:pt x="17069" y="11477"/>
                    </a:cubicBezTo>
                  </a:path>
                  <a:path w="21600" h="21600" fill="none" extrusionOk="0">
                    <a:moveTo>
                      <a:pt x="20165" y="8999"/>
                    </a:moveTo>
                    <a:cubicBezTo>
                      <a:pt x="20479" y="8635"/>
                      <a:pt x="20726" y="8177"/>
                      <a:pt x="20889" y="7661"/>
                    </a:cubicBezTo>
                  </a:path>
                  <a:path w="21600" h="21600" fill="none" extrusionOk="0">
                    <a:moveTo>
                      <a:pt x="19186" y="3344"/>
                    </a:moveTo>
                    <a:cubicBezTo>
                      <a:pt x="19186" y="3328"/>
                      <a:pt x="19187" y="3313"/>
                      <a:pt x="19187" y="3297"/>
                    </a:cubicBezTo>
                    <a:cubicBezTo>
                      <a:pt x="19187" y="3101"/>
                      <a:pt x="19174" y="2905"/>
                      <a:pt x="19148" y="2712"/>
                    </a:cubicBezTo>
                  </a:path>
                  <a:path w="21600" h="21600" fill="none" extrusionOk="0">
                    <a:moveTo>
                      <a:pt x="14905" y="1165"/>
                    </a:moveTo>
                    <a:cubicBezTo>
                      <a:pt x="14754" y="1408"/>
                      <a:pt x="14629" y="1679"/>
                      <a:pt x="14535" y="1971"/>
                    </a:cubicBezTo>
                  </a:path>
                  <a:path w="21600" h="21600" fill="none" extrusionOk="0">
                    <a:moveTo>
                      <a:pt x="11221" y="1645"/>
                    </a:moveTo>
                    <a:cubicBezTo>
                      <a:pt x="11140" y="1866"/>
                      <a:pt x="11080" y="2099"/>
                      <a:pt x="11041" y="2340"/>
                    </a:cubicBezTo>
                  </a:path>
                  <a:path w="21600" h="21600" fill="none" extrusionOk="0">
                    <a:moveTo>
                      <a:pt x="7645" y="3276"/>
                    </a:moveTo>
                    <a:cubicBezTo>
                      <a:pt x="7449" y="3016"/>
                      <a:pt x="7231" y="2790"/>
                      <a:pt x="6995" y="2602"/>
                    </a:cubicBezTo>
                  </a:path>
                  <a:path w="21600" h="21600" fill="none" extrusionOk="0">
                    <a:moveTo>
                      <a:pt x="1942" y="7186"/>
                    </a:moveTo>
                    <a:cubicBezTo>
                      <a:pt x="1966" y="7426"/>
                      <a:pt x="2004" y="7663"/>
                      <a:pt x="2056" y="7895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 algn="l"/>
                <a:r>
                  <a:rPr lang="de-DE" sz="900" b="1" dirty="0" smtClean="0">
                    <a:latin typeface="Times New Roman" pitchFamily="18" charset="0"/>
                    <a:cs typeface="Times New Roman" pitchFamily="18" charset="0"/>
                  </a:rPr>
                  <a:t>Internet</a:t>
                </a:r>
                <a:endParaRPr lang="en-US" sz="1050" b="1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cxnSp>
            <p:nvCxnSpPr>
              <p:cNvPr id="510" name="AutoShape 175"/>
              <p:cNvCxnSpPr>
                <a:cxnSpLocks noChangeShapeType="1"/>
                <a:stCxn id="569" idx="4"/>
                <a:endCxn id="509" idx="0"/>
              </p:cNvCxnSpPr>
              <p:nvPr/>
            </p:nvCxnSpPr>
            <p:spPr bwMode="auto">
              <a:xfrm>
                <a:off x="4083" y="1880"/>
                <a:ext cx="441" cy="216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</p:cxnSp>
          <p:grpSp>
            <p:nvGrpSpPr>
              <p:cNvPr id="511" name="Group 176"/>
              <p:cNvGrpSpPr>
                <a:grpSpLocks/>
              </p:cNvGrpSpPr>
              <p:nvPr/>
            </p:nvGrpSpPr>
            <p:grpSpPr bwMode="auto">
              <a:xfrm>
                <a:off x="4621" y="624"/>
                <a:ext cx="902" cy="472"/>
                <a:chOff x="3424" y="2865"/>
                <a:chExt cx="902" cy="472"/>
              </a:xfrm>
            </p:grpSpPr>
            <p:sp>
              <p:nvSpPr>
                <p:cNvPr id="512" name="Freeform 177"/>
                <p:cNvSpPr>
                  <a:spLocks/>
                </p:cNvSpPr>
                <p:nvPr/>
              </p:nvSpPr>
              <p:spPr bwMode="auto">
                <a:xfrm>
                  <a:off x="3924" y="2865"/>
                  <a:ext cx="402" cy="392"/>
                </a:xfrm>
                <a:custGeom>
                  <a:avLst/>
                  <a:gdLst/>
                  <a:ahLst/>
                  <a:cxnLst>
                    <a:cxn ang="0">
                      <a:pos x="788" y="787"/>
                    </a:cxn>
                    <a:cxn ang="0">
                      <a:pos x="947" y="1033"/>
                    </a:cxn>
                    <a:cxn ang="0">
                      <a:pos x="740" y="825"/>
                    </a:cxn>
                    <a:cxn ang="0">
                      <a:pos x="845" y="1100"/>
                    </a:cxn>
                    <a:cxn ang="0">
                      <a:pos x="686" y="852"/>
                    </a:cxn>
                    <a:cxn ang="0">
                      <a:pos x="732" y="1141"/>
                    </a:cxn>
                    <a:cxn ang="0">
                      <a:pos x="628" y="868"/>
                    </a:cxn>
                    <a:cxn ang="0">
                      <a:pos x="611" y="1161"/>
                    </a:cxn>
                    <a:cxn ang="0">
                      <a:pos x="567" y="872"/>
                    </a:cxn>
                    <a:cxn ang="0">
                      <a:pos x="490" y="1154"/>
                    </a:cxn>
                    <a:cxn ang="0">
                      <a:pos x="507" y="862"/>
                    </a:cxn>
                    <a:cxn ang="0">
                      <a:pos x="373" y="1124"/>
                    </a:cxn>
                    <a:cxn ang="0">
                      <a:pos x="449" y="840"/>
                    </a:cxn>
                    <a:cxn ang="0">
                      <a:pos x="265" y="1069"/>
                    </a:cxn>
                    <a:cxn ang="0">
                      <a:pos x="398" y="807"/>
                    </a:cxn>
                    <a:cxn ang="0">
                      <a:pos x="170" y="993"/>
                    </a:cxn>
                    <a:cxn ang="0">
                      <a:pos x="356" y="764"/>
                    </a:cxn>
                    <a:cxn ang="0">
                      <a:pos x="93" y="898"/>
                    </a:cxn>
                    <a:cxn ang="0">
                      <a:pos x="322" y="713"/>
                    </a:cxn>
                    <a:cxn ang="0">
                      <a:pos x="38" y="789"/>
                    </a:cxn>
                    <a:cxn ang="0">
                      <a:pos x="300" y="657"/>
                    </a:cxn>
                    <a:cxn ang="0">
                      <a:pos x="7" y="672"/>
                    </a:cxn>
                    <a:cxn ang="0">
                      <a:pos x="291" y="597"/>
                    </a:cxn>
                    <a:cxn ang="0">
                      <a:pos x="0" y="551"/>
                    </a:cxn>
                    <a:cxn ang="0">
                      <a:pos x="295" y="536"/>
                    </a:cxn>
                    <a:cxn ang="0">
                      <a:pos x="20" y="431"/>
                    </a:cxn>
                    <a:cxn ang="0">
                      <a:pos x="310" y="477"/>
                    </a:cxn>
                    <a:cxn ang="0">
                      <a:pos x="63" y="317"/>
                    </a:cxn>
                    <a:cxn ang="0">
                      <a:pos x="337" y="423"/>
                    </a:cxn>
                    <a:cxn ang="0">
                      <a:pos x="129" y="214"/>
                    </a:cxn>
                    <a:cxn ang="0">
                      <a:pos x="375" y="376"/>
                    </a:cxn>
                    <a:cxn ang="0">
                      <a:pos x="215" y="129"/>
                    </a:cxn>
                    <a:cxn ang="0">
                      <a:pos x="423" y="336"/>
                    </a:cxn>
                    <a:cxn ang="0">
                      <a:pos x="318" y="62"/>
                    </a:cxn>
                    <a:cxn ang="0">
                      <a:pos x="478" y="309"/>
                    </a:cxn>
                    <a:cxn ang="0">
                      <a:pos x="431" y="18"/>
                    </a:cxn>
                    <a:cxn ang="0">
                      <a:pos x="537" y="294"/>
                    </a:cxn>
                    <a:cxn ang="0">
                      <a:pos x="552" y="0"/>
                    </a:cxn>
                    <a:cxn ang="0">
                      <a:pos x="596" y="290"/>
                    </a:cxn>
                    <a:cxn ang="0">
                      <a:pos x="672" y="6"/>
                    </a:cxn>
                    <a:cxn ang="0">
                      <a:pos x="656" y="299"/>
                    </a:cxn>
                    <a:cxn ang="0">
                      <a:pos x="790" y="38"/>
                    </a:cxn>
                    <a:cxn ang="0">
                      <a:pos x="714" y="321"/>
                    </a:cxn>
                    <a:cxn ang="0">
                      <a:pos x="897" y="93"/>
                    </a:cxn>
                    <a:cxn ang="0">
                      <a:pos x="765" y="355"/>
                    </a:cxn>
                    <a:cxn ang="0">
                      <a:pos x="991" y="169"/>
                    </a:cxn>
                    <a:cxn ang="0">
                      <a:pos x="807" y="397"/>
                    </a:cxn>
                    <a:cxn ang="0">
                      <a:pos x="1069" y="264"/>
                    </a:cxn>
                    <a:cxn ang="0">
                      <a:pos x="841" y="449"/>
                    </a:cxn>
                    <a:cxn ang="0">
                      <a:pos x="1124" y="372"/>
                    </a:cxn>
                    <a:cxn ang="0">
                      <a:pos x="861" y="506"/>
                    </a:cxn>
                    <a:cxn ang="0">
                      <a:pos x="1155" y="490"/>
                    </a:cxn>
                    <a:cxn ang="0">
                      <a:pos x="871" y="566"/>
                    </a:cxn>
                    <a:cxn ang="0">
                      <a:pos x="1162" y="612"/>
                    </a:cxn>
                    <a:cxn ang="0">
                      <a:pos x="868" y="627"/>
                    </a:cxn>
                    <a:cxn ang="0">
                      <a:pos x="1142" y="731"/>
                    </a:cxn>
                    <a:cxn ang="0">
                      <a:pos x="853" y="685"/>
                    </a:cxn>
                    <a:cxn ang="0">
                      <a:pos x="1099" y="845"/>
                    </a:cxn>
                    <a:cxn ang="0">
                      <a:pos x="826" y="739"/>
                    </a:cxn>
                    <a:cxn ang="0">
                      <a:pos x="1033" y="947"/>
                    </a:cxn>
                    <a:cxn ang="0">
                      <a:pos x="788" y="787"/>
                    </a:cxn>
                  </a:cxnLst>
                  <a:rect l="0" t="0" r="r" b="b"/>
                  <a:pathLst>
                    <a:path w="1162" h="1161">
                      <a:moveTo>
                        <a:pt x="788" y="787"/>
                      </a:moveTo>
                      <a:lnTo>
                        <a:pt x="947" y="1033"/>
                      </a:lnTo>
                      <a:lnTo>
                        <a:pt x="740" y="825"/>
                      </a:lnTo>
                      <a:lnTo>
                        <a:pt x="845" y="1100"/>
                      </a:lnTo>
                      <a:lnTo>
                        <a:pt x="686" y="852"/>
                      </a:lnTo>
                      <a:lnTo>
                        <a:pt x="732" y="1141"/>
                      </a:lnTo>
                      <a:lnTo>
                        <a:pt x="628" y="868"/>
                      </a:lnTo>
                      <a:lnTo>
                        <a:pt x="611" y="1161"/>
                      </a:lnTo>
                      <a:lnTo>
                        <a:pt x="567" y="872"/>
                      </a:lnTo>
                      <a:lnTo>
                        <a:pt x="490" y="1154"/>
                      </a:lnTo>
                      <a:lnTo>
                        <a:pt x="507" y="862"/>
                      </a:lnTo>
                      <a:lnTo>
                        <a:pt x="373" y="1124"/>
                      </a:lnTo>
                      <a:lnTo>
                        <a:pt x="449" y="840"/>
                      </a:lnTo>
                      <a:lnTo>
                        <a:pt x="265" y="1069"/>
                      </a:lnTo>
                      <a:lnTo>
                        <a:pt x="398" y="807"/>
                      </a:lnTo>
                      <a:lnTo>
                        <a:pt x="170" y="993"/>
                      </a:lnTo>
                      <a:lnTo>
                        <a:pt x="356" y="764"/>
                      </a:lnTo>
                      <a:lnTo>
                        <a:pt x="93" y="898"/>
                      </a:lnTo>
                      <a:lnTo>
                        <a:pt x="322" y="713"/>
                      </a:lnTo>
                      <a:lnTo>
                        <a:pt x="38" y="789"/>
                      </a:lnTo>
                      <a:lnTo>
                        <a:pt x="300" y="657"/>
                      </a:lnTo>
                      <a:lnTo>
                        <a:pt x="7" y="672"/>
                      </a:lnTo>
                      <a:lnTo>
                        <a:pt x="291" y="597"/>
                      </a:lnTo>
                      <a:lnTo>
                        <a:pt x="0" y="551"/>
                      </a:lnTo>
                      <a:lnTo>
                        <a:pt x="295" y="536"/>
                      </a:lnTo>
                      <a:lnTo>
                        <a:pt x="20" y="431"/>
                      </a:lnTo>
                      <a:lnTo>
                        <a:pt x="310" y="477"/>
                      </a:lnTo>
                      <a:lnTo>
                        <a:pt x="63" y="317"/>
                      </a:lnTo>
                      <a:lnTo>
                        <a:pt x="337" y="423"/>
                      </a:lnTo>
                      <a:lnTo>
                        <a:pt x="129" y="214"/>
                      </a:lnTo>
                      <a:lnTo>
                        <a:pt x="375" y="376"/>
                      </a:lnTo>
                      <a:lnTo>
                        <a:pt x="215" y="129"/>
                      </a:lnTo>
                      <a:lnTo>
                        <a:pt x="423" y="336"/>
                      </a:lnTo>
                      <a:lnTo>
                        <a:pt x="318" y="62"/>
                      </a:lnTo>
                      <a:lnTo>
                        <a:pt x="478" y="309"/>
                      </a:lnTo>
                      <a:lnTo>
                        <a:pt x="431" y="18"/>
                      </a:lnTo>
                      <a:lnTo>
                        <a:pt x="537" y="294"/>
                      </a:lnTo>
                      <a:lnTo>
                        <a:pt x="552" y="0"/>
                      </a:lnTo>
                      <a:lnTo>
                        <a:pt x="596" y="290"/>
                      </a:lnTo>
                      <a:lnTo>
                        <a:pt x="672" y="6"/>
                      </a:lnTo>
                      <a:lnTo>
                        <a:pt x="656" y="299"/>
                      </a:lnTo>
                      <a:lnTo>
                        <a:pt x="790" y="38"/>
                      </a:lnTo>
                      <a:lnTo>
                        <a:pt x="714" y="321"/>
                      </a:lnTo>
                      <a:lnTo>
                        <a:pt x="897" y="93"/>
                      </a:lnTo>
                      <a:lnTo>
                        <a:pt x="765" y="355"/>
                      </a:lnTo>
                      <a:lnTo>
                        <a:pt x="991" y="169"/>
                      </a:lnTo>
                      <a:lnTo>
                        <a:pt x="807" y="397"/>
                      </a:lnTo>
                      <a:lnTo>
                        <a:pt x="1069" y="264"/>
                      </a:lnTo>
                      <a:lnTo>
                        <a:pt x="841" y="449"/>
                      </a:lnTo>
                      <a:lnTo>
                        <a:pt x="1124" y="372"/>
                      </a:lnTo>
                      <a:lnTo>
                        <a:pt x="861" y="506"/>
                      </a:lnTo>
                      <a:lnTo>
                        <a:pt x="1155" y="490"/>
                      </a:lnTo>
                      <a:lnTo>
                        <a:pt x="871" y="566"/>
                      </a:lnTo>
                      <a:lnTo>
                        <a:pt x="1162" y="612"/>
                      </a:lnTo>
                      <a:lnTo>
                        <a:pt x="868" y="627"/>
                      </a:lnTo>
                      <a:lnTo>
                        <a:pt x="1142" y="731"/>
                      </a:lnTo>
                      <a:lnTo>
                        <a:pt x="853" y="685"/>
                      </a:lnTo>
                      <a:lnTo>
                        <a:pt x="1099" y="845"/>
                      </a:lnTo>
                      <a:lnTo>
                        <a:pt x="826" y="739"/>
                      </a:lnTo>
                      <a:lnTo>
                        <a:pt x="1033" y="947"/>
                      </a:lnTo>
                      <a:lnTo>
                        <a:pt x="788" y="78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13" name="Group 178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754" cy="314"/>
                  <a:chOff x="3424" y="3023"/>
                  <a:chExt cx="754" cy="314"/>
                </a:xfrm>
              </p:grpSpPr>
              <p:grpSp>
                <p:nvGrpSpPr>
                  <p:cNvPr id="514" name="Group 179"/>
                  <p:cNvGrpSpPr>
                    <a:grpSpLocks/>
                  </p:cNvGrpSpPr>
                  <p:nvPr/>
                </p:nvGrpSpPr>
                <p:grpSpPr bwMode="auto">
                  <a:xfrm>
                    <a:off x="3424" y="3023"/>
                    <a:ext cx="220" cy="138"/>
                    <a:chOff x="2463" y="2256"/>
                    <a:chExt cx="348" cy="176"/>
                  </a:xfrm>
                </p:grpSpPr>
                <p:sp>
                  <p:nvSpPr>
                    <p:cNvPr id="555" name="Freeform 180"/>
                    <p:cNvSpPr>
                      <a:spLocks/>
                    </p:cNvSpPr>
                    <p:nvPr/>
                  </p:nvSpPr>
                  <p:spPr bwMode="auto">
                    <a:xfrm>
                      <a:off x="2697" y="2272"/>
                      <a:ext cx="19" cy="78"/>
                    </a:xfrm>
                    <a:custGeom>
                      <a:avLst/>
                      <a:gdLst/>
                      <a:ahLst/>
                      <a:cxnLst>
                        <a:cxn ang="0">
                          <a:pos x="80" y="753"/>
                        </a:cxn>
                        <a:cxn ang="0">
                          <a:pos x="66" y="747"/>
                        </a:cxn>
                        <a:cxn ang="0">
                          <a:pos x="55" y="744"/>
                        </a:cxn>
                        <a:cxn ang="0">
                          <a:pos x="42" y="738"/>
                        </a:cxn>
                        <a:cxn ang="0">
                          <a:pos x="47" y="719"/>
                        </a:cxn>
                        <a:cxn ang="0">
                          <a:pos x="68" y="683"/>
                        </a:cxn>
                        <a:cxn ang="0">
                          <a:pos x="87" y="645"/>
                        </a:cxn>
                        <a:cxn ang="0">
                          <a:pos x="104" y="603"/>
                        </a:cxn>
                        <a:cxn ang="0">
                          <a:pos x="118" y="561"/>
                        </a:cxn>
                        <a:cxn ang="0">
                          <a:pos x="127" y="519"/>
                        </a:cxn>
                        <a:cxn ang="0">
                          <a:pos x="135" y="475"/>
                        </a:cxn>
                        <a:cxn ang="0">
                          <a:pos x="139" y="430"/>
                        </a:cxn>
                        <a:cxn ang="0">
                          <a:pos x="139" y="380"/>
                        </a:cxn>
                        <a:cxn ang="0">
                          <a:pos x="135" y="327"/>
                        </a:cxn>
                        <a:cxn ang="0">
                          <a:pos x="123" y="276"/>
                        </a:cxn>
                        <a:cxn ang="0">
                          <a:pos x="110" y="226"/>
                        </a:cxn>
                        <a:cxn ang="0">
                          <a:pos x="91" y="179"/>
                        </a:cxn>
                        <a:cxn ang="0">
                          <a:pos x="70" y="133"/>
                        </a:cxn>
                        <a:cxn ang="0">
                          <a:pos x="44" y="89"/>
                        </a:cxn>
                        <a:cxn ang="0">
                          <a:pos x="15" y="50"/>
                        </a:cxn>
                        <a:cxn ang="0">
                          <a:pos x="6" y="27"/>
                        </a:cxn>
                        <a:cxn ang="0">
                          <a:pos x="15" y="17"/>
                        </a:cxn>
                        <a:cxn ang="0">
                          <a:pos x="25" y="10"/>
                        </a:cxn>
                        <a:cxn ang="0">
                          <a:pos x="34" y="2"/>
                        </a:cxn>
                        <a:cxn ang="0">
                          <a:pos x="57" y="21"/>
                        </a:cxn>
                        <a:cxn ang="0">
                          <a:pos x="89" y="65"/>
                        </a:cxn>
                        <a:cxn ang="0">
                          <a:pos x="116" y="110"/>
                        </a:cxn>
                        <a:cxn ang="0">
                          <a:pos x="141" y="160"/>
                        </a:cxn>
                        <a:cxn ang="0">
                          <a:pos x="160" y="211"/>
                        </a:cxn>
                        <a:cxn ang="0">
                          <a:pos x="175" y="264"/>
                        </a:cxn>
                        <a:cxn ang="0">
                          <a:pos x="186" y="320"/>
                        </a:cxn>
                        <a:cxn ang="0">
                          <a:pos x="190" y="378"/>
                        </a:cxn>
                        <a:cxn ang="0">
                          <a:pos x="192" y="430"/>
                        </a:cxn>
                        <a:cxn ang="0">
                          <a:pos x="188" y="477"/>
                        </a:cxn>
                        <a:cxn ang="0">
                          <a:pos x="180" y="523"/>
                        </a:cxn>
                        <a:cxn ang="0">
                          <a:pos x="169" y="569"/>
                        </a:cxn>
                        <a:cxn ang="0">
                          <a:pos x="156" y="612"/>
                        </a:cxn>
                        <a:cxn ang="0">
                          <a:pos x="139" y="654"/>
                        </a:cxn>
                        <a:cxn ang="0">
                          <a:pos x="120" y="696"/>
                        </a:cxn>
                        <a:cxn ang="0">
                          <a:pos x="99" y="736"/>
                        </a:cxn>
                        <a:cxn ang="0">
                          <a:pos x="87" y="755"/>
                        </a:cxn>
                      </a:cxnLst>
                      <a:rect l="0" t="0" r="r" b="b"/>
                      <a:pathLst>
                        <a:path w="192" h="755">
                          <a:moveTo>
                            <a:pt x="87" y="755"/>
                          </a:moveTo>
                          <a:lnTo>
                            <a:pt x="80" y="753"/>
                          </a:lnTo>
                          <a:lnTo>
                            <a:pt x="74" y="751"/>
                          </a:lnTo>
                          <a:lnTo>
                            <a:pt x="66" y="747"/>
                          </a:lnTo>
                          <a:lnTo>
                            <a:pt x="61" y="745"/>
                          </a:lnTo>
                          <a:lnTo>
                            <a:pt x="55" y="744"/>
                          </a:lnTo>
                          <a:lnTo>
                            <a:pt x="49" y="742"/>
                          </a:lnTo>
                          <a:lnTo>
                            <a:pt x="42" y="738"/>
                          </a:lnTo>
                          <a:lnTo>
                            <a:pt x="36" y="738"/>
                          </a:lnTo>
                          <a:lnTo>
                            <a:pt x="47" y="719"/>
                          </a:lnTo>
                          <a:lnTo>
                            <a:pt x="59" y="702"/>
                          </a:lnTo>
                          <a:lnTo>
                            <a:pt x="68" y="683"/>
                          </a:lnTo>
                          <a:lnTo>
                            <a:pt x="80" y="664"/>
                          </a:lnTo>
                          <a:lnTo>
                            <a:pt x="87" y="645"/>
                          </a:lnTo>
                          <a:lnTo>
                            <a:pt x="97" y="624"/>
                          </a:lnTo>
                          <a:lnTo>
                            <a:pt x="104" y="603"/>
                          </a:lnTo>
                          <a:lnTo>
                            <a:pt x="112" y="584"/>
                          </a:lnTo>
                          <a:lnTo>
                            <a:pt x="118" y="561"/>
                          </a:lnTo>
                          <a:lnTo>
                            <a:pt x="123" y="540"/>
                          </a:lnTo>
                          <a:lnTo>
                            <a:pt x="127" y="519"/>
                          </a:lnTo>
                          <a:lnTo>
                            <a:pt x="133" y="498"/>
                          </a:lnTo>
                          <a:lnTo>
                            <a:pt x="135" y="475"/>
                          </a:lnTo>
                          <a:lnTo>
                            <a:pt x="139" y="453"/>
                          </a:lnTo>
                          <a:lnTo>
                            <a:pt x="139" y="430"/>
                          </a:lnTo>
                          <a:lnTo>
                            <a:pt x="141" y="407"/>
                          </a:lnTo>
                          <a:lnTo>
                            <a:pt x="139" y="380"/>
                          </a:lnTo>
                          <a:lnTo>
                            <a:pt x="139" y="354"/>
                          </a:lnTo>
                          <a:lnTo>
                            <a:pt x="135" y="327"/>
                          </a:lnTo>
                          <a:lnTo>
                            <a:pt x="131" y="302"/>
                          </a:lnTo>
                          <a:lnTo>
                            <a:pt x="123" y="276"/>
                          </a:lnTo>
                          <a:lnTo>
                            <a:pt x="118" y="251"/>
                          </a:lnTo>
                          <a:lnTo>
                            <a:pt x="110" y="226"/>
                          </a:lnTo>
                          <a:lnTo>
                            <a:pt x="103" y="204"/>
                          </a:lnTo>
                          <a:lnTo>
                            <a:pt x="91" y="179"/>
                          </a:lnTo>
                          <a:lnTo>
                            <a:pt x="82" y="156"/>
                          </a:lnTo>
                          <a:lnTo>
                            <a:pt x="70" y="133"/>
                          </a:lnTo>
                          <a:lnTo>
                            <a:pt x="57" y="110"/>
                          </a:lnTo>
                          <a:lnTo>
                            <a:pt x="44" y="89"/>
                          </a:lnTo>
                          <a:lnTo>
                            <a:pt x="30" y="69"/>
                          </a:lnTo>
                          <a:lnTo>
                            <a:pt x="15" y="50"/>
                          </a:lnTo>
                          <a:lnTo>
                            <a:pt x="0" y="31"/>
                          </a:lnTo>
                          <a:lnTo>
                            <a:pt x="6" y="27"/>
                          </a:lnTo>
                          <a:lnTo>
                            <a:pt x="9" y="23"/>
                          </a:lnTo>
                          <a:lnTo>
                            <a:pt x="15" y="17"/>
                          </a:lnTo>
                          <a:lnTo>
                            <a:pt x="21" y="13"/>
                          </a:lnTo>
                          <a:lnTo>
                            <a:pt x="25" y="10"/>
                          </a:lnTo>
                          <a:lnTo>
                            <a:pt x="30" y="6"/>
                          </a:lnTo>
                          <a:lnTo>
                            <a:pt x="34" y="2"/>
                          </a:lnTo>
                          <a:lnTo>
                            <a:pt x="40" y="0"/>
                          </a:lnTo>
                          <a:lnTo>
                            <a:pt x="57" y="21"/>
                          </a:lnTo>
                          <a:lnTo>
                            <a:pt x="74" y="42"/>
                          </a:lnTo>
                          <a:lnTo>
                            <a:pt x="89" y="65"/>
                          </a:lnTo>
                          <a:lnTo>
                            <a:pt x="104" y="88"/>
                          </a:lnTo>
                          <a:lnTo>
                            <a:pt x="116" y="110"/>
                          </a:lnTo>
                          <a:lnTo>
                            <a:pt x="129" y="135"/>
                          </a:lnTo>
                          <a:lnTo>
                            <a:pt x="141" y="160"/>
                          </a:lnTo>
                          <a:lnTo>
                            <a:pt x="152" y="186"/>
                          </a:lnTo>
                          <a:lnTo>
                            <a:pt x="160" y="211"/>
                          </a:lnTo>
                          <a:lnTo>
                            <a:pt x="169" y="238"/>
                          </a:lnTo>
                          <a:lnTo>
                            <a:pt x="175" y="264"/>
                          </a:lnTo>
                          <a:lnTo>
                            <a:pt x="182" y="293"/>
                          </a:lnTo>
                          <a:lnTo>
                            <a:pt x="186" y="320"/>
                          </a:lnTo>
                          <a:lnTo>
                            <a:pt x="188" y="348"/>
                          </a:lnTo>
                          <a:lnTo>
                            <a:pt x="190" y="378"/>
                          </a:lnTo>
                          <a:lnTo>
                            <a:pt x="192" y="407"/>
                          </a:lnTo>
                          <a:lnTo>
                            <a:pt x="192" y="430"/>
                          </a:lnTo>
                          <a:lnTo>
                            <a:pt x="190" y="455"/>
                          </a:lnTo>
                          <a:lnTo>
                            <a:pt x="188" y="477"/>
                          </a:lnTo>
                          <a:lnTo>
                            <a:pt x="184" y="502"/>
                          </a:lnTo>
                          <a:lnTo>
                            <a:pt x="180" y="523"/>
                          </a:lnTo>
                          <a:lnTo>
                            <a:pt x="175" y="546"/>
                          </a:lnTo>
                          <a:lnTo>
                            <a:pt x="169" y="569"/>
                          </a:lnTo>
                          <a:lnTo>
                            <a:pt x="165" y="591"/>
                          </a:lnTo>
                          <a:lnTo>
                            <a:pt x="156" y="612"/>
                          </a:lnTo>
                          <a:lnTo>
                            <a:pt x="148" y="635"/>
                          </a:lnTo>
                          <a:lnTo>
                            <a:pt x="139" y="654"/>
                          </a:lnTo>
                          <a:lnTo>
                            <a:pt x="131" y="677"/>
                          </a:lnTo>
                          <a:lnTo>
                            <a:pt x="120" y="696"/>
                          </a:lnTo>
                          <a:lnTo>
                            <a:pt x="110" y="717"/>
                          </a:lnTo>
                          <a:lnTo>
                            <a:pt x="99" y="736"/>
                          </a:lnTo>
                          <a:lnTo>
                            <a:pt x="87" y="755"/>
                          </a:lnTo>
                          <a:lnTo>
                            <a:pt x="87" y="75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6" name="Freeform 181"/>
                    <p:cNvSpPr>
                      <a:spLocks/>
                    </p:cNvSpPr>
                    <p:nvPr/>
                  </p:nvSpPr>
                  <p:spPr bwMode="auto">
                    <a:xfrm>
                      <a:off x="2730" y="2265"/>
                      <a:ext cx="23" cy="92"/>
                    </a:xfrm>
                    <a:custGeom>
                      <a:avLst/>
                      <a:gdLst/>
                      <a:ahLst/>
                      <a:cxnLst>
                        <a:cxn ang="0">
                          <a:pos x="97" y="893"/>
                        </a:cxn>
                        <a:cxn ang="0">
                          <a:pos x="82" y="887"/>
                        </a:cxn>
                        <a:cxn ang="0">
                          <a:pos x="65" y="884"/>
                        </a:cxn>
                        <a:cxn ang="0">
                          <a:pos x="50" y="878"/>
                        </a:cxn>
                        <a:cxn ang="0">
                          <a:pos x="55" y="855"/>
                        </a:cxn>
                        <a:cxn ang="0">
                          <a:pos x="82" y="810"/>
                        </a:cxn>
                        <a:cxn ang="0">
                          <a:pos x="105" y="764"/>
                        </a:cxn>
                        <a:cxn ang="0">
                          <a:pos x="124" y="716"/>
                        </a:cxn>
                        <a:cxn ang="0">
                          <a:pos x="141" y="667"/>
                        </a:cxn>
                        <a:cxn ang="0">
                          <a:pos x="152" y="616"/>
                        </a:cxn>
                        <a:cxn ang="0">
                          <a:pos x="162" y="562"/>
                        </a:cxn>
                        <a:cxn ang="0">
                          <a:pos x="166" y="511"/>
                        </a:cxn>
                        <a:cxn ang="0">
                          <a:pos x="166" y="452"/>
                        </a:cxn>
                        <a:cxn ang="0">
                          <a:pos x="160" y="389"/>
                        </a:cxn>
                        <a:cxn ang="0">
                          <a:pos x="149" y="328"/>
                        </a:cxn>
                        <a:cxn ang="0">
                          <a:pos x="131" y="270"/>
                        </a:cxn>
                        <a:cxn ang="0">
                          <a:pos x="111" y="213"/>
                        </a:cxn>
                        <a:cxn ang="0">
                          <a:pos x="84" y="159"/>
                        </a:cxn>
                        <a:cxn ang="0">
                          <a:pos x="54" y="108"/>
                        </a:cxn>
                        <a:cxn ang="0">
                          <a:pos x="19" y="60"/>
                        </a:cxn>
                        <a:cxn ang="0">
                          <a:pos x="8" y="32"/>
                        </a:cxn>
                        <a:cxn ang="0">
                          <a:pos x="19" y="22"/>
                        </a:cxn>
                        <a:cxn ang="0">
                          <a:pos x="33" y="13"/>
                        </a:cxn>
                        <a:cxn ang="0">
                          <a:pos x="44" y="3"/>
                        </a:cxn>
                        <a:cxn ang="0">
                          <a:pos x="71" y="24"/>
                        </a:cxn>
                        <a:cxn ang="0">
                          <a:pos x="107" y="76"/>
                        </a:cxn>
                        <a:cxn ang="0">
                          <a:pos x="141" y="131"/>
                        </a:cxn>
                        <a:cxn ang="0">
                          <a:pos x="169" y="190"/>
                        </a:cxn>
                        <a:cxn ang="0">
                          <a:pos x="192" y="252"/>
                        </a:cxn>
                        <a:cxn ang="0">
                          <a:pos x="209" y="315"/>
                        </a:cxn>
                        <a:cxn ang="0">
                          <a:pos x="223" y="382"/>
                        </a:cxn>
                        <a:cxn ang="0">
                          <a:pos x="228" y="448"/>
                        </a:cxn>
                        <a:cxn ang="0">
                          <a:pos x="228" y="511"/>
                        </a:cxn>
                        <a:cxn ang="0">
                          <a:pos x="223" y="568"/>
                        </a:cxn>
                        <a:cxn ang="0">
                          <a:pos x="215" y="621"/>
                        </a:cxn>
                        <a:cxn ang="0">
                          <a:pos x="204" y="675"/>
                        </a:cxn>
                        <a:cxn ang="0">
                          <a:pos x="187" y="728"/>
                        </a:cxn>
                        <a:cxn ang="0">
                          <a:pos x="166" y="777"/>
                        </a:cxn>
                        <a:cxn ang="0">
                          <a:pos x="143" y="827"/>
                        </a:cxn>
                        <a:cxn ang="0">
                          <a:pos x="118" y="872"/>
                        </a:cxn>
                        <a:cxn ang="0">
                          <a:pos x="105" y="897"/>
                        </a:cxn>
                      </a:cxnLst>
                      <a:rect l="0" t="0" r="r" b="b"/>
                      <a:pathLst>
                        <a:path w="230" h="897">
                          <a:moveTo>
                            <a:pt x="105" y="897"/>
                          </a:moveTo>
                          <a:lnTo>
                            <a:pt x="97" y="893"/>
                          </a:lnTo>
                          <a:lnTo>
                            <a:pt x="90" y="891"/>
                          </a:lnTo>
                          <a:lnTo>
                            <a:pt x="82" y="887"/>
                          </a:lnTo>
                          <a:lnTo>
                            <a:pt x="74" y="886"/>
                          </a:lnTo>
                          <a:lnTo>
                            <a:pt x="65" y="884"/>
                          </a:lnTo>
                          <a:lnTo>
                            <a:pt x="57" y="880"/>
                          </a:lnTo>
                          <a:lnTo>
                            <a:pt x="50" y="878"/>
                          </a:lnTo>
                          <a:lnTo>
                            <a:pt x="42" y="876"/>
                          </a:lnTo>
                          <a:lnTo>
                            <a:pt x="55" y="855"/>
                          </a:lnTo>
                          <a:lnTo>
                            <a:pt x="69" y="832"/>
                          </a:lnTo>
                          <a:lnTo>
                            <a:pt x="82" y="810"/>
                          </a:lnTo>
                          <a:lnTo>
                            <a:pt x="95" y="789"/>
                          </a:lnTo>
                          <a:lnTo>
                            <a:pt x="105" y="764"/>
                          </a:lnTo>
                          <a:lnTo>
                            <a:pt x="114" y="741"/>
                          </a:lnTo>
                          <a:lnTo>
                            <a:pt x="124" y="716"/>
                          </a:lnTo>
                          <a:lnTo>
                            <a:pt x="133" y="694"/>
                          </a:lnTo>
                          <a:lnTo>
                            <a:pt x="141" y="667"/>
                          </a:lnTo>
                          <a:lnTo>
                            <a:pt x="149" y="642"/>
                          </a:lnTo>
                          <a:lnTo>
                            <a:pt x="152" y="616"/>
                          </a:lnTo>
                          <a:lnTo>
                            <a:pt x="158" y="591"/>
                          </a:lnTo>
                          <a:lnTo>
                            <a:pt x="162" y="562"/>
                          </a:lnTo>
                          <a:lnTo>
                            <a:pt x="166" y="538"/>
                          </a:lnTo>
                          <a:lnTo>
                            <a:pt x="166" y="511"/>
                          </a:lnTo>
                          <a:lnTo>
                            <a:pt x="168" y="484"/>
                          </a:lnTo>
                          <a:lnTo>
                            <a:pt x="166" y="452"/>
                          </a:lnTo>
                          <a:lnTo>
                            <a:pt x="164" y="420"/>
                          </a:lnTo>
                          <a:lnTo>
                            <a:pt x="160" y="389"/>
                          </a:lnTo>
                          <a:lnTo>
                            <a:pt x="156" y="359"/>
                          </a:lnTo>
                          <a:lnTo>
                            <a:pt x="149" y="328"/>
                          </a:lnTo>
                          <a:lnTo>
                            <a:pt x="141" y="298"/>
                          </a:lnTo>
                          <a:lnTo>
                            <a:pt x="131" y="270"/>
                          </a:lnTo>
                          <a:lnTo>
                            <a:pt x="122" y="241"/>
                          </a:lnTo>
                          <a:lnTo>
                            <a:pt x="111" y="213"/>
                          </a:lnTo>
                          <a:lnTo>
                            <a:pt x="99" y="186"/>
                          </a:lnTo>
                          <a:lnTo>
                            <a:pt x="84" y="159"/>
                          </a:lnTo>
                          <a:lnTo>
                            <a:pt x="71" y="135"/>
                          </a:lnTo>
                          <a:lnTo>
                            <a:pt x="54" y="108"/>
                          </a:lnTo>
                          <a:lnTo>
                            <a:pt x="36" y="83"/>
                          </a:lnTo>
                          <a:lnTo>
                            <a:pt x="19" y="60"/>
                          </a:lnTo>
                          <a:lnTo>
                            <a:pt x="0" y="38"/>
                          </a:lnTo>
                          <a:lnTo>
                            <a:pt x="8" y="32"/>
                          </a:lnTo>
                          <a:lnTo>
                            <a:pt x="14" y="28"/>
                          </a:lnTo>
                          <a:lnTo>
                            <a:pt x="19" y="22"/>
                          </a:lnTo>
                          <a:lnTo>
                            <a:pt x="27" y="19"/>
                          </a:lnTo>
                          <a:lnTo>
                            <a:pt x="33" y="13"/>
                          </a:lnTo>
                          <a:lnTo>
                            <a:pt x="38" y="7"/>
                          </a:lnTo>
                          <a:lnTo>
                            <a:pt x="44" y="3"/>
                          </a:lnTo>
                          <a:lnTo>
                            <a:pt x="50" y="0"/>
                          </a:lnTo>
                          <a:lnTo>
                            <a:pt x="71" y="24"/>
                          </a:lnTo>
                          <a:lnTo>
                            <a:pt x="90" y="51"/>
                          </a:lnTo>
                          <a:lnTo>
                            <a:pt x="107" y="76"/>
                          </a:lnTo>
                          <a:lnTo>
                            <a:pt x="124" y="104"/>
                          </a:lnTo>
                          <a:lnTo>
                            <a:pt x="141" y="131"/>
                          </a:lnTo>
                          <a:lnTo>
                            <a:pt x="156" y="161"/>
                          </a:lnTo>
                          <a:lnTo>
                            <a:pt x="169" y="190"/>
                          </a:lnTo>
                          <a:lnTo>
                            <a:pt x="181" y="220"/>
                          </a:lnTo>
                          <a:lnTo>
                            <a:pt x="192" y="252"/>
                          </a:lnTo>
                          <a:lnTo>
                            <a:pt x="202" y="283"/>
                          </a:lnTo>
                          <a:lnTo>
                            <a:pt x="209" y="315"/>
                          </a:lnTo>
                          <a:lnTo>
                            <a:pt x="217" y="348"/>
                          </a:lnTo>
                          <a:lnTo>
                            <a:pt x="223" y="382"/>
                          </a:lnTo>
                          <a:lnTo>
                            <a:pt x="227" y="414"/>
                          </a:lnTo>
                          <a:lnTo>
                            <a:pt x="228" y="448"/>
                          </a:lnTo>
                          <a:lnTo>
                            <a:pt x="230" y="484"/>
                          </a:lnTo>
                          <a:lnTo>
                            <a:pt x="228" y="511"/>
                          </a:lnTo>
                          <a:lnTo>
                            <a:pt x="227" y="540"/>
                          </a:lnTo>
                          <a:lnTo>
                            <a:pt x="223" y="568"/>
                          </a:lnTo>
                          <a:lnTo>
                            <a:pt x="221" y="597"/>
                          </a:lnTo>
                          <a:lnTo>
                            <a:pt x="215" y="621"/>
                          </a:lnTo>
                          <a:lnTo>
                            <a:pt x="209" y="648"/>
                          </a:lnTo>
                          <a:lnTo>
                            <a:pt x="204" y="675"/>
                          </a:lnTo>
                          <a:lnTo>
                            <a:pt x="196" y="703"/>
                          </a:lnTo>
                          <a:lnTo>
                            <a:pt x="187" y="728"/>
                          </a:lnTo>
                          <a:lnTo>
                            <a:pt x="177" y="752"/>
                          </a:lnTo>
                          <a:lnTo>
                            <a:pt x="166" y="777"/>
                          </a:lnTo>
                          <a:lnTo>
                            <a:pt x="156" y="802"/>
                          </a:lnTo>
                          <a:lnTo>
                            <a:pt x="143" y="827"/>
                          </a:lnTo>
                          <a:lnTo>
                            <a:pt x="131" y="849"/>
                          </a:lnTo>
                          <a:lnTo>
                            <a:pt x="118" y="872"/>
                          </a:lnTo>
                          <a:lnTo>
                            <a:pt x="105" y="897"/>
                          </a:lnTo>
                          <a:lnTo>
                            <a:pt x="105" y="89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7" name="Freeform 182"/>
                    <p:cNvSpPr>
                      <a:spLocks/>
                    </p:cNvSpPr>
                    <p:nvPr/>
                  </p:nvSpPr>
                  <p:spPr bwMode="auto">
                    <a:xfrm>
                      <a:off x="2767" y="2256"/>
                      <a:ext cx="27" cy="110"/>
                    </a:xfrm>
                    <a:custGeom>
                      <a:avLst/>
                      <a:gdLst/>
                      <a:ahLst/>
                      <a:cxnLst>
                        <a:cxn ang="0">
                          <a:pos x="114" y="1071"/>
                        </a:cxn>
                        <a:cxn ang="0">
                          <a:pos x="95" y="1063"/>
                        </a:cxn>
                        <a:cxn ang="0">
                          <a:pos x="82" y="1060"/>
                        </a:cxn>
                        <a:cxn ang="0">
                          <a:pos x="72" y="1056"/>
                        </a:cxn>
                        <a:cxn ang="0">
                          <a:pos x="63" y="1054"/>
                        </a:cxn>
                        <a:cxn ang="0">
                          <a:pos x="53" y="1050"/>
                        </a:cxn>
                        <a:cxn ang="0">
                          <a:pos x="67" y="1023"/>
                        </a:cxn>
                        <a:cxn ang="0">
                          <a:pos x="97" y="970"/>
                        </a:cxn>
                        <a:cxn ang="0">
                          <a:pos x="125" y="915"/>
                        </a:cxn>
                        <a:cxn ang="0">
                          <a:pos x="148" y="858"/>
                        </a:cxn>
                        <a:cxn ang="0">
                          <a:pos x="167" y="799"/>
                        </a:cxn>
                        <a:cxn ang="0">
                          <a:pos x="183" y="736"/>
                        </a:cxn>
                        <a:cxn ang="0">
                          <a:pos x="192" y="674"/>
                        </a:cxn>
                        <a:cxn ang="0">
                          <a:pos x="198" y="611"/>
                        </a:cxn>
                        <a:cxn ang="0">
                          <a:pos x="198" y="540"/>
                        </a:cxn>
                        <a:cxn ang="0">
                          <a:pos x="190" y="464"/>
                        </a:cxn>
                        <a:cxn ang="0">
                          <a:pos x="177" y="392"/>
                        </a:cxn>
                        <a:cxn ang="0">
                          <a:pos x="158" y="322"/>
                        </a:cxn>
                        <a:cxn ang="0">
                          <a:pos x="131" y="255"/>
                        </a:cxn>
                        <a:cxn ang="0">
                          <a:pos x="101" y="191"/>
                        </a:cxn>
                        <a:cxn ang="0">
                          <a:pos x="63" y="130"/>
                        </a:cxn>
                        <a:cxn ang="0">
                          <a:pos x="23" y="73"/>
                        </a:cxn>
                        <a:cxn ang="0">
                          <a:pos x="8" y="40"/>
                        </a:cxn>
                        <a:cxn ang="0">
                          <a:pos x="23" y="27"/>
                        </a:cxn>
                        <a:cxn ang="0">
                          <a:pos x="36" y="16"/>
                        </a:cxn>
                        <a:cxn ang="0">
                          <a:pos x="51" y="6"/>
                        </a:cxn>
                        <a:cxn ang="0">
                          <a:pos x="82" y="29"/>
                        </a:cxn>
                        <a:cxn ang="0">
                          <a:pos x="127" y="94"/>
                        </a:cxn>
                        <a:cxn ang="0">
                          <a:pos x="167" y="160"/>
                        </a:cxn>
                        <a:cxn ang="0">
                          <a:pos x="202" y="229"/>
                        </a:cxn>
                        <a:cxn ang="0">
                          <a:pos x="228" y="303"/>
                        </a:cxn>
                        <a:cxn ang="0">
                          <a:pos x="249" y="379"/>
                        </a:cxn>
                        <a:cxn ang="0">
                          <a:pos x="264" y="455"/>
                        </a:cxn>
                        <a:cxn ang="0">
                          <a:pos x="272" y="537"/>
                        </a:cxn>
                        <a:cxn ang="0">
                          <a:pos x="272" y="613"/>
                        </a:cxn>
                        <a:cxn ang="0">
                          <a:pos x="266" y="679"/>
                        </a:cxn>
                        <a:cxn ang="0">
                          <a:pos x="257" y="746"/>
                        </a:cxn>
                        <a:cxn ang="0">
                          <a:pos x="241" y="809"/>
                        </a:cxn>
                        <a:cxn ang="0">
                          <a:pos x="222" y="871"/>
                        </a:cxn>
                        <a:cxn ang="0">
                          <a:pos x="200" y="932"/>
                        </a:cxn>
                        <a:cxn ang="0">
                          <a:pos x="171" y="989"/>
                        </a:cxn>
                        <a:cxn ang="0">
                          <a:pos x="141" y="1046"/>
                        </a:cxn>
                        <a:cxn ang="0">
                          <a:pos x="124" y="1073"/>
                        </a:cxn>
                      </a:cxnLst>
                      <a:rect l="0" t="0" r="r" b="b"/>
                      <a:pathLst>
                        <a:path w="274" h="1073">
                          <a:moveTo>
                            <a:pt x="124" y="1073"/>
                          </a:moveTo>
                          <a:lnTo>
                            <a:pt x="114" y="1071"/>
                          </a:lnTo>
                          <a:lnTo>
                            <a:pt x="105" y="1067"/>
                          </a:lnTo>
                          <a:lnTo>
                            <a:pt x="95" y="1063"/>
                          </a:lnTo>
                          <a:lnTo>
                            <a:pt x="87" y="1061"/>
                          </a:lnTo>
                          <a:lnTo>
                            <a:pt x="82" y="1060"/>
                          </a:lnTo>
                          <a:lnTo>
                            <a:pt x="78" y="1058"/>
                          </a:lnTo>
                          <a:lnTo>
                            <a:pt x="72" y="1056"/>
                          </a:lnTo>
                          <a:lnTo>
                            <a:pt x="68" y="1054"/>
                          </a:lnTo>
                          <a:lnTo>
                            <a:pt x="63" y="1054"/>
                          </a:lnTo>
                          <a:lnTo>
                            <a:pt x="59" y="1052"/>
                          </a:lnTo>
                          <a:lnTo>
                            <a:pt x="53" y="1050"/>
                          </a:lnTo>
                          <a:lnTo>
                            <a:pt x="49" y="1048"/>
                          </a:lnTo>
                          <a:lnTo>
                            <a:pt x="67" y="1023"/>
                          </a:lnTo>
                          <a:lnTo>
                            <a:pt x="82" y="997"/>
                          </a:lnTo>
                          <a:lnTo>
                            <a:pt x="97" y="970"/>
                          </a:lnTo>
                          <a:lnTo>
                            <a:pt x="112" y="944"/>
                          </a:lnTo>
                          <a:lnTo>
                            <a:pt x="125" y="915"/>
                          </a:lnTo>
                          <a:lnTo>
                            <a:pt x="137" y="887"/>
                          </a:lnTo>
                          <a:lnTo>
                            <a:pt x="148" y="858"/>
                          </a:lnTo>
                          <a:lnTo>
                            <a:pt x="160" y="829"/>
                          </a:lnTo>
                          <a:lnTo>
                            <a:pt x="167" y="799"/>
                          </a:lnTo>
                          <a:lnTo>
                            <a:pt x="177" y="769"/>
                          </a:lnTo>
                          <a:lnTo>
                            <a:pt x="183" y="736"/>
                          </a:lnTo>
                          <a:lnTo>
                            <a:pt x="188" y="706"/>
                          </a:lnTo>
                          <a:lnTo>
                            <a:pt x="192" y="674"/>
                          </a:lnTo>
                          <a:lnTo>
                            <a:pt x="196" y="643"/>
                          </a:lnTo>
                          <a:lnTo>
                            <a:pt x="198" y="611"/>
                          </a:lnTo>
                          <a:lnTo>
                            <a:pt x="200" y="578"/>
                          </a:lnTo>
                          <a:lnTo>
                            <a:pt x="198" y="540"/>
                          </a:lnTo>
                          <a:lnTo>
                            <a:pt x="196" y="502"/>
                          </a:lnTo>
                          <a:lnTo>
                            <a:pt x="190" y="464"/>
                          </a:lnTo>
                          <a:lnTo>
                            <a:pt x="184" y="428"/>
                          </a:lnTo>
                          <a:lnTo>
                            <a:pt x="177" y="392"/>
                          </a:lnTo>
                          <a:lnTo>
                            <a:pt x="167" y="358"/>
                          </a:lnTo>
                          <a:lnTo>
                            <a:pt x="158" y="322"/>
                          </a:lnTo>
                          <a:lnTo>
                            <a:pt x="146" y="289"/>
                          </a:lnTo>
                          <a:lnTo>
                            <a:pt x="131" y="255"/>
                          </a:lnTo>
                          <a:lnTo>
                            <a:pt x="116" y="223"/>
                          </a:lnTo>
                          <a:lnTo>
                            <a:pt x="101" y="191"/>
                          </a:lnTo>
                          <a:lnTo>
                            <a:pt x="84" y="160"/>
                          </a:lnTo>
                          <a:lnTo>
                            <a:pt x="63" y="130"/>
                          </a:lnTo>
                          <a:lnTo>
                            <a:pt x="44" y="101"/>
                          </a:lnTo>
                          <a:lnTo>
                            <a:pt x="23" y="73"/>
                          </a:lnTo>
                          <a:lnTo>
                            <a:pt x="0" y="48"/>
                          </a:lnTo>
                          <a:lnTo>
                            <a:pt x="8" y="40"/>
                          </a:lnTo>
                          <a:lnTo>
                            <a:pt x="15" y="35"/>
                          </a:lnTo>
                          <a:lnTo>
                            <a:pt x="23" y="27"/>
                          </a:lnTo>
                          <a:lnTo>
                            <a:pt x="30" y="21"/>
                          </a:lnTo>
                          <a:lnTo>
                            <a:pt x="36" y="16"/>
                          </a:lnTo>
                          <a:lnTo>
                            <a:pt x="44" y="10"/>
                          </a:lnTo>
                          <a:lnTo>
                            <a:pt x="51" y="6"/>
                          </a:lnTo>
                          <a:lnTo>
                            <a:pt x="59" y="0"/>
                          </a:lnTo>
                          <a:lnTo>
                            <a:pt x="82" y="29"/>
                          </a:lnTo>
                          <a:lnTo>
                            <a:pt x="106" y="61"/>
                          </a:lnTo>
                          <a:lnTo>
                            <a:pt x="127" y="94"/>
                          </a:lnTo>
                          <a:lnTo>
                            <a:pt x="148" y="126"/>
                          </a:lnTo>
                          <a:lnTo>
                            <a:pt x="167" y="160"/>
                          </a:lnTo>
                          <a:lnTo>
                            <a:pt x="184" y="194"/>
                          </a:lnTo>
                          <a:lnTo>
                            <a:pt x="202" y="229"/>
                          </a:lnTo>
                          <a:lnTo>
                            <a:pt x="217" y="267"/>
                          </a:lnTo>
                          <a:lnTo>
                            <a:pt x="228" y="303"/>
                          </a:lnTo>
                          <a:lnTo>
                            <a:pt x="240" y="341"/>
                          </a:lnTo>
                          <a:lnTo>
                            <a:pt x="249" y="379"/>
                          </a:lnTo>
                          <a:lnTo>
                            <a:pt x="259" y="417"/>
                          </a:lnTo>
                          <a:lnTo>
                            <a:pt x="264" y="455"/>
                          </a:lnTo>
                          <a:lnTo>
                            <a:pt x="268" y="497"/>
                          </a:lnTo>
                          <a:lnTo>
                            <a:pt x="272" y="537"/>
                          </a:lnTo>
                          <a:lnTo>
                            <a:pt x="274" y="578"/>
                          </a:lnTo>
                          <a:lnTo>
                            <a:pt x="272" y="613"/>
                          </a:lnTo>
                          <a:lnTo>
                            <a:pt x="270" y="645"/>
                          </a:lnTo>
                          <a:lnTo>
                            <a:pt x="266" y="679"/>
                          </a:lnTo>
                          <a:lnTo>
                            <a:pt x="262" y="712"/>
                          </a:lnTo>
                          <a:lnTo>
                            <a:pt x="257" y="746"/>
                          </a:lnTo>
                          <a:lnTo>
                            <a:pt x="251" y="778"/>
                          </a:lnTo>
                          <a:lnTo>
                            <a:pt x="241" y="809"/>
                          </a:lnTo>
                          <a:lnTo>
                            <a:pt x="234" y="841"/>
                          </a:lnTo>
                          <a:lnTo>
                            <a:pt x="222" y="871"/>
                          </a:lnTo>
                          <a:lnTo>
                            <a:pt x="211" y="904"/>
                          </a:lnTo>
                          <a:lnTo>
                            <a:pt x="200" y="932"/>
                          </a:lnTo>
                          <a:lnTo>
                            <a:pt x="186" y="961"/>
                          </a:lnTo>
                          <a:lnTo>
                            <a:pt x="171" y="989"/>
                          </a:lnTo>
                          <a:lnTo>
                            <a:pt x="156" y="1020"/>
                          </a:lnTo>
                          <a:lnTo>
                            <a:pt x="141" y="1046"/>
                          </a:lnTo>
                          <a:lnTo>
                            <a:pt x="124" y="1073"/>
                          </a:lnTo>
                          <a:lnTo>
                            <a:pt x="124" y="10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8" name="Freeform 183"/>
                    <p:cNvSpPr>
                      <a:spLocks/>
                    </p:cNvSpPr>
                    <p:nvPr/>
                  </p:nvSpPr>
                  <p:spPr bwMode="auto">
                    <a:xfrm>
                      <a:off x="2669" y="2281"/>
                      <a:ext cx="15" cy="60"/>
                    </a:xfrm>
                    <a:custGeom>
                      <a:avLst/>
                      <a:gdLst/>
                      <a:ahLst/>
                      <a:cxnLst>
                        <a:cxn ang="0">
                          <a:pos x="63" y="580"/>
                        </a:cxn>
                        <a:cxn ang="0">
                          <a:pos x="53" y="576"/>
                        </a:cxn>
                        <a:cxn ang="0">
                          <a:pos x="42" y="574"/>
                        </a:cxn>
                        <a:cxn ang="0">
                          <a:pos x="32" y="570"/>
                        </a:cxn>
                        <a:cxn ang="0">
                          <a:pos x="36" y="555"/>
                        </a:cxn>
                        <a:cxn ang="0">
                          <a:pos x="53" y="526"/>
                        </a:cxn>
                        <a:cxn ang="0">
                          <a:pos x="69" y="496"/>
                        </a:cxn>
                        <a:cxn ang="0">
                          <a:pos x="82" y="466"/>
                        </a:cxn>
                        <a:cxn ang="0">
                          <a:pos x="91" y="433"/>
                        </a:cxn>
                        <a:cxn ang="0">
                          <a:pos x="99" y="399"/>
                        </a:cxn>
                        <a:cxn ang="0">
                          <a:pos x="105" y="365"/>
                        </a:cxn>
                        <a:cxn ang="0">
                          <a:pos x="108" y="331"/>
                        </a:cxn>
                        <a:cxn ang="0">
                          <a:pos x="108" y="293"/>
                        </a:cxn>
                        <a:cxn ang="0">
                          <a:pos x="103" y="253"/>
                        </a:cxn>
                        <a:cxn ang="0">
                          <a:pos x="95" y="213"/>
                        </a:cxn>
                        <a:cxn ang="0">
                          <a:pos x="86" y="175"/>
                        </a:cxn>
                        <a:cxn ang="0">
                          <a:pos x="70" y="138"/>
                        </a:cxn>
                        <a:cxn ang="0">
                          <a:pos x="55" y="102"/>
                        </a:cxn>
                        <a:cxn ang="0">
                          <a:pos x="34" y="70"/>
                        </a:cxn>
                        <a:cxn ang="0">
                          <a:pos x="11" y="40"/>
                        </a:cxn>
                        <a:cxn ang="0">
                          <a:pos x="10" y="17"/>
                        </a:cxn>
                        <a:cxn ang="0">
                          <a:pos x="25" y="5"/>
                        </a:cxn>
                        <a:cxn ang="0">
                          <a:pos x="46" y="15"/>
                        </a:cxn>
                        <a:cxn ang="0">
                          <a:pos x="69" y="49"/>
                        </a:cxn>
                        <a:cxn ang="0">
                          <a:pos x="91" y="85"/>
                        </a:cxn>
                        <a:cxn ang="0">
                          <a:pos x="108" y="121"/>
                        </a:cxn>
                        <a:cxn ang="0">
                          <a:pos x="124" y="163"/>
                        </a:cxn>
                        <a:cxn ang="0">
                          <a:pos x="135" y="203"/>
                        </a:cxn>
                        <a:cxn ang="0">
                          <a:pos x="143" y="247"/>
                        </a:cxn>
                        <a:cxn ang="0">
                          <a:pos x="148" y="291"/>
                        </a:cxn>
                        <a:cxn ang="0">
                          <a:pos x="148" y="331"/>
                        </a:cxn>
                        <a:cxn ang="0">
                          <a:pos x="145" y="367"/>
                        </a:cxn>
                        <a:cxn ang="0">
                          <a:pos x="139" y="403"/>
                        </a:cxn>
                        <a:cxn ang="0">
                          <a:pos x="131" y="439"/>
                        </a:cxn>
                        <a:cxn ang="0">
                          <a:pos x="122" y="471"/>
                        </a:cxn>
                        <a:cxn ang="0">
                          <a:pos x="108" y="504"/>
                        </a:cxn>
                        <a:cxn ang="0">
                          <a:pos x="93" y="536"/>
                        </a:cxn>
                        <a:cxn ang="0">
                          <a:pos x="76" y="566"/>
                        </a:cxn>
                        <a:cxn ang="0">
                          <a:pos x="69" y="582"/>
                        </a:cxn>
                      </a:cxnLst>
                      <a:rect l="0" t="0" r="r" b="b"/>
                      <a:pathLst>
                        <a:path w="148" h="582">
                          <a:moveTo>
                            <a:pt x="69" y="582"/>
                          </a:moveTo>
                          <a:lnTo>
                            <a:pt x="63" y="580"/>
                          </a:lnTo>
                          <a:lnTo>
                            <a:pt x="57" y="580"/>
                          </a:lnTo>
                          <a:lnTo>
                            <a:pt x="53" y="576"/>
                          </a:lnTo>
                          <a:lnTo>
                            <a:pt x="48" y="576"/>
                          </a:lnTo>
                          <a:lnTo>
                            <a:pt x="42" y="574"/>
                          </a:lnTo>
                          <a:lnTo>
                            <a:pt x="38" y="572"/>
                          </a:lnTo>
                          <a:lnTo>
                            <a:pt x="32" y="570"/>
                          </a:lnTo>
                          <a:lnTo>
                            <a:pt x="29" y="570"/>
                          </a:lnTo>
                          <a:lnTo>
                            <a:pt x="36" y="555"/>
                          </a:lnTo>
                          <a:lnTo>
                            <a:pt x="46" y="542"/>
                          </a:lnTo>
                          <a:lnTo>
                            <a:pt x="53" y="526"/>
                          </a:lnTo>
                          <a:lnTo>
                            <a:pt x="61" y="513"/>
                          </a:lnTo>
                          <a:lnTo>
                            <a:pt x="69" y="496"/>
                          </a:lnTo>
                          <a:lnTo>
                            <a:pt x="74" y="481"/>
                          </a:lnTo>
                          <a:lnTo>
                            <a:pt x="82" y="466"/>
                          </a:lnTo>
                          <a:lnTo>
                            <a:pt x="88" y="450"/>
                          </a:lnTo>
                          <a:lnTo>
                            <a:pt x="91" y="433"/>
                          </a:lnTo>
                          <a:lnTo>
                            <a:pt x="95" y="416"/>
                          </a:lnTo>
                          <a:lnTo>
                            <a:pt x="99" y="399"/>
                          </a:lnTo>
                          <a:lnTo>
                            <a:pt x="103" y="382"/>
                          </a:lnTo>
                          <a:lnTo>
                            <a:pt x="105" y="365"/>
                          </a:lnTo>
                          <a:lnTo>
                            <a:pt x="107" y="348"/>
                          </a:lnTo>
                          <a:lnTo>
                            <a:pt x="108" y="331"/>
                          </a:lnTo>
                          <a:lnTo>
                            <a:pt x="108" y="313"/>
                          </a:lnTo>
                          <a:lnTo>
                            <a:pt x="108" y="293"/>
                          </a:lnTo>
                          <a:lnTo>
                            <a:pt x="107" y="273"/>
                          </a:lnTo>
                          <a:lnTo>
                            <a:pt x="103" y="253"/>
                          </a:lnTo>
                          <a:lnTo>
                            <a:pt x="101" y="232"/>
                          </a:lnTo>
                          <a:lnTo>
                            <a:pt x="95" y="213"/>
                          </a:lnTo>
                          <a:lnTo>
                            <a:pt x="91" y="194"/>
                          </a:lnTo>
                          <a:lnTo>
                            <a:pt x="86" y="175"/>
                          </a:lnTo>
                          <a:lnTo>
                            <a:pt x="80" y="156"/>
                          </a:lnTo>
                          <a:lnTo>
                            <a:pt x="70" y="138"/>
                          </a:lnTo>
                          <a:lnTo>
                            <a:pt x="63" y="119"/>
                          </a:lnTo>
                          <a:lnTo>
                            <a:pt x="55" y="102"/>
                          </a:lnTo>
                          <a:lnTo>
                            <a:pt x="46" y="87"/>
                          </a:lnTo>
                          <a:lnTo>
                            <a:pt x="34" y="70"/>
                          </a:lnTo>
                          <a:lnTo>
                            <a:pt x="25" y="55"/>
                          </a:lnTo>
                          <a:lnTo>
                            <a:pt x="11" y="40"/>
                          </a:lnTo>
                          <a:lnTo>
                            <a:pt x="0" y="24"/>
                          </a:lnTo>
                          <a:lnTo>
                            <a:pt x="10" y="17"/>
                          </a:lnTo>
                          <a:lnTo>
                            <a:pt x="17" y="11"/>
                          </a:lnTo>
                          <a:lnTo>
                            <a:pt x="25" y="5"/>
                          </a:lnTo>
                          <a:lnTo>
                            <a:pt x="32" y="0"/>
                          </a:lnTo>
                          <a:lnTo>
                            <a:pt x="46" y="15"/>
                          </a:lnTo>
                          <a:lnTo>
                            <a:pt x="57" y="32"/>
                          </a:lnTo>
                          <a:lnTo>
                            <a:pt x="69" y="49"/>
                          </a:lnTo>
                          <a:lnTo>
                            <a:pt x="82" y="66"/>
                          </a:lnTo>
                          <a:lnTo>
                            <a:pt x="91" y="85"/>
                          </a:lnTo>
                          <a:lnTo>
                            <a:pt x="101" y="104"/>
                          </a:lnTo>
                          <a:lnTo>
                            <a:pt x="108" y="121"/>
                          </a:lnTo>
                          <a:lnTo>
                            <a:pt x="118" y="142"/>
                          </a:lnTo>
                          <a:lnTo>
                            <a:pt x="124" y="163"/>
                          </a:lnTo>
                          <a:lnTo>
                            <a:pt x="129" y="182"/>
                          </a:lnTo>
                          <a:lnTo>
                            <a:pt x="135" y="203"/>
                          </a:lnTo>
                          <a:lnTo>
                            <a:pt x="141" y="224"/>
                          </a:lnTo>
                          <a:lnTo>
                            <a:pt x="143" y="247"/>
                          </a:lnTo>
                          <a:lnTo>
                            <a:pt x="146" y="268"/>
                          </a:lnTo>
                          <a:lnTo>
                            <a:pt x="148" y="291"/>
                          </a:lnTo>
                          <a:lnTo>
                            <a:pt x="148" y="313"/>
                          </a:lnTo>
                          <a:lnTo>
                            <a:pt x="148" y="331"/>
                          </a:lnTo>
                          <a:lnTo>
                            <a:pt x="146" y="350"/>
                          </a:lnTo>
                          <a:lnTo>
                            <a:pt x="145" y="367"/>
                          </a:lnTo>
                          <a:lnTo>
                            <a:pt x="143" y="386"/>
                          </a:lnTo>
                          <a:lnTo>
                            <a:pt x="139" y="403"/>
                          </a:lnTo>
                          <a:lnTo>
                            <a:pt x="135" y="422"/>
                          </a:lnTo>
                          <a:lnTo>
                            <a:pt x="131" y="439"/>
                          </a:lnTo>
                          <a:lnTo>
                            <a:pt x="127" y="456"/>
                          </a:lnTo>
                          <a:lnTo>
                            <a:pt x="122" y="471"/>
                          </a:lnTo>
                          <a:lnTo>
                            <a:pt x="116" y="488"/>
                          </a:lnTo>
                          <a:lnTo>
                            <a:pt x="108" y="504"/>
                          </a:lnTo>
                          <a:lnTo>
                            <a:pt x="101" y="521"/>
                          </a:lnTo>
                          <a:lnTo>
                            <a:pt x="93" y="536"/>
                          </a:lnTo>
                          <a:lnTo>
                            <a:pt x="86" y="551"/>
                          </a:lnTo>
                          <a:lnTo>
                            <a:pt x="76" y="566"/>
                          </a:lnTo>
                          <a:lnTo>
                            <a:pt x="69" y="582"/>
                          </a:lnTo>
                          <a:lnTo>
                            <a:pt x="69" y="58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9" name="Freeform 184"/>
                    <p:cNvSpPr>
                      <a:spLocks/>
                    </p:cNvSpPr>
                    <p:nvPr/>
                  </p:nvSpPr>
                  <p:spPr bwMode="auto">
                    <a:xfrm flipH="1">
                      <a:off x="2541" y="2272"/>
                      <a:ext cx="19" cy="78"/>
                    </a:xfrm>
                    <a:custGeom>
                      <a:avLst/>
                      <a:gdLst/>
                      <a:ahLst/>
                      <a:cxnLst>
                        <a:cxn ang="0">
                          <a:pos x="80" y="753"/>
                        </a:cxn>
                        <a:cxn ang="0">
                          <a:pos x="66" y="747"/>
                        </a:cxn>
                        <a:cxn ang="0">
                          <a:pos x="55" y="744"/>
                        </a:cxn>
                        <a:cxn ang="0">
                          <a:pos x="42" y="738"/>
                        </a:cxn>
                        <a:cxn ang="0">
                          <a:pos x="47" y="719"/>
                        </a:cxn>
                        <a:cxn ang="0">
                          <a:pos x="68" y="683"/>
                        </a:cxn>
                        <a:cxn ang="0">
                          <a:pos x="87" y="645"/>
                        </a:cxn>
                        <a:cxn ang="0">
                          <a:pos x="104" y="603"/>
                        </a:cxn>
                        <a:cxn ang="0">
                          <a:pos x="118" y="561"/>
                        </a:cxn>
                        <a:cxn ang="0">
                          <a:pos x="127" y="519"/>
                        </a:cxn>
                        <a:cxn ang="0">
                          <a:pos x="135" y="475"/>
                        </a:cxn>
                        <a:cxn ang="0">
                          <a:pos x="139" y="430"/>
                        </a:cxn>
                        <a:cxn ang="0">
                          <a:pos x="139" y="380"/>
                        </a:cxn>
                        <a:cxn ang="0">
                          <a:pos x="135" y="327"/>
                        </a:cxn>
                        <a:cxn ang="0">
                          <a:pos x="123" y="276"/>
                        </a:cxn>
                        <a:cxn ang="0">
                          <a:pos x="110" y="226"/>
                        </a:cxn>
                        <a:cxn ang="0">
                          <a:pos x="91" y="179"/>
                        </a:cxn>
                        <a:cxn ang="0">
                          <a:pos x="70" y="133"/>
                        </a:cxn>
                        <a:cxn ang="0">
                          <a:pos x="44" y="89"/>
                        </a:cxn>
                        <a:cxn ang="0">
                          <a:pos x="15" y="50"/>
                        </a:cxn>
                        <a:cxn ang="0">
                          <a:pos x="6" y="27"/>
                        </a:cxn>
                        <a:cxn ang="0">
                          <a:pos x="15" y="17"/>
                        </a:cxn>
                        <a:cxn ang="0">
                          <a:pos x="25" y="10"/>
                        </a:cxn>
                        <a:cxn ang="0">
                          <a:pos x="34" y="2"/>
                        </a:cxn>
                        <a:cxn ang="0">
                          <a:pos x="57" y="21"/>
                        </a:cxn>
                        <a:cxn ang="0">
                          <a:pos x="89" y="65"/>
                        </a:cxn>
                        <a:cxn ang="0">
                          <a:pos x="116" y="110"/>
                        </a:cxn>
                        <a:cxn ang="0">
                          <a:pos x="141" y="160"/>
                        </a:cxn>
                        <a:cxn ang="0">
                          <a:pos x="160" y="211"/>
                        </a:cxn>
                        <a:cxn ang="0">
                          <a:pos x="175" y="264"/>
                        </a:cxn>
                        <a:cxn ang="0">
                          <a:pos x="186" y="320"/>
                        </a:cxn>
                        <a:cxn ang="0">
                          <a:pos x="190" y="378"/>
                        </a:cxn>
                        <a:cxn ang="0">
                          <a:pos x="192" y="430"/>
                        </a:cxn>
                        <a:cxn ang="0">
                          <a:pos x="188" y="477"/>
                        </a:cxn>
                        <a:cxn ang="0">
                          <a:pos x="180" y="523"/>
                        </a:cxn>
                        <a:cxn ang="0">
                          <a:pos x="169" y="569"/>
                        </a:cxn>
                        <a:cxn ang="0">
                          <a:pos x="156" y="612"/>
                        </a:cxn>
                        <a:cxn ang="0">
                          <a:pos x="139" y="654"/>
                        </a:cxn>
                        <a:cxn ang="0">
                          <a:pos x="120" y="696"/>
                        </a:cxn>
                        <a:cxn ang="0">
                          <a:pos x="99" y="736"/>
                        </a:cxn>
                        <a:cxn ang="0">
                          <a:pos x="87" y="755"/>
                        </a:cxn>
                      </a:cxnLst>
                      <a:rect l="0" t="0" r="r" b="b"/>
                      <a:pathLst>
                        <a:path w="192" h="755">
                          <a:moveTo>
                            <a:pt x="87" y="755"/>
                          </a:moveTo>
                          <a:lnTo>
                            <a:pt x="80" y="753"/>
                          </a:lnTo>
                          <a:lnTo>
                            <a:pt x="74" y="751"/>
                          </a:lnTo>
                          <a:lnTo>
                            <a:pt x="66" y="747"/>
                          </a:lnTo>
                          <a:lnTo>
                            <a:pt x="61" y="745"/>
                          </a:lnTo>
                          <a:lnTo>
                            <a:pt x="55" y="744"/>
                          </a:lnTo>
                          <a:lnTo>
                            <a:pt x="49" y="742"/>
                          </a:lnTo>
                          <a:lnTo>
                            <a:pt x="42" y="738"/>
                          </a:lnTo>
                          <a:lnTo>
                            <a:pt x="36" y="738"/>
                          </a:lnTo>
                          <a:lnTo>
                            <a:pt x="47" y="719"/>
                          </a:lnTo>
                          <a:lnTo>
                            <a:pt x="59" y="702"/>
                          </a:lnTo>
                          <a:lnTo>
                            <a:pt x="68" y="683"/>
                          </a:lnTo>
                          <a:lnTo>
                            <a:pt x="80" y="664"/>
                          </a:lnTo>
                          <a:lnTo>
                            <a:pt x="87" y="645"/>
                          </a:lnTo>
                          <a:lnTo>
                            <a:pt x="97" y="624"/>
                          </a:lnTo>
                          <a:lnTo>
                            <a:pt x="104" y="603"/>
                          </a:lnTo>
                          <a:lnTo>
                            <a:pt x="112" y="584"/>
                          </a:lnTo>
                          <a:lnTo>
                            <a:pt x="118" y="561"/>
                          </a:lnTo>
                          <a:lnTo>
                            <a:pt x="123" y="540"/>
                          </a:lnTo>
                          <a:lnTo>
                            <a:pt x="127" y="519"/>
                          </a:lnTo>
                          <a:lnTo>
                            <a:pt x="133" y="498"/>
                          </a:lnTo>
                          <a:lnTo>
                            <a:pt x="135" y="475"/>
                          </a:lnTo>
                          <a:lnTo>
                            <a:pt x="139" y="453"/>
                          </a:lnTo>
                          <a:lnTo>
                            <a:pt x="139" y="430"/>
                          </a:lnTo>
                          <a:lnTo>
                            <a:pt x="141" y="407"/>
                          </a:lnTo>
                          <a:lnTo>
                            <a:pt x="139" y="380"/>
                          </a:lnTo>
                          <a:lnTo>
                            <a:pt x="139" y="354"/>
                          </a:lnTo>
                          <a:lnTo>
                            <a:pt x="135" y="327"/>
                          </a:lnTo>
                          <a:lnTo>
                            <a:pt x="131" y="302"/>
                          </a:lnTo>
                          <a:lnTo>
                            <a:pt x="123" y="276"/>
                          </a:lnTo>
                          <a:lnTo>
                            <a:pt x="118" y="251"/>
                          </a:lnTo>
                          <a:lnTo>
                            <a:pt x="110" y="226"/>
                          </a:lnTo>
                          <a:lnTo>
                            <a:pt x="103" y="204"/>
                          </a:lnTo>
                          <a:lnTo>
                            <a:pt x="91" y="179"/>
                          </a:lnTo>
                          <a:lnTo>
                            <a:pt x="82" y="156"/>
                          </a:lnTo>
                          <a:lnTo>
                            <a:pt x="70" y="133"/>
                          </a:lnTo>
                          <a:lnTo>
                            <a:pt x="57" y="110"/>
                          </a:lnTo>
                          <a:lnTo>
                            <a:pt x="44" y="89"/>
                          </a:lnTo>
                          <a:lnTo>
                            <a:pt x="30" y="69"/>
                          </a:lnTo>
                          <a:lnTo>
                            <a:pt x="15" y="50"/>
                          </a:lnTo>
                          <a:lnTo>
                            <a:pt x="0" y="31"/>
                          </a:lnTo>
                          <a:lnTo>
                            <a:pt x="6" y="27"/>
                          </a:lnTo>
                          <a:lnTo>
                            <a:pt x="9" y="23"/>
                          </a:lnTo>
                          <a:lnTo>
                            <a:pt x="15" y="17"/>
                          </a:lnTo>
                          <a:lnTo>
                            <a:pt x="21" y="13"/>
                          </a:lnTo>
                          <a:lnTo>
                            <a:pt x="25" y="10"/>
                          </a:lnTo>
                          <a:lnTo>
                            <a:pt x="30" y="6"/>
                          </a:lnTo>
                          <a:lnTo>
                            <a:pt x="34" y="2"/>
                          </a:lnTo>
                          <a:lnTo>
                            <a:pt x="40" y="0"/>
                          </a:lnTo>
                          <a:lnTo>
                            <a:pt x="57" y="21"/>
                          </a:lnTo>
                          <a:lnTo>
                            <a:pt x="74" y="42"/>
                          </a:lnTo>
                          <a:lnTo>
                            <a:pt x="89" y="65"/>
                          </a:lnTo>
                          <a:lnTo>
                            <a:pt x="104" y="88"/>
                          </a:lnTo>
                          <a:lnTo>
                            <a:pt x="116" y="110"/>
                          </a:lnTo>
                          <a:lnTo>
                            <a:pt x="129" y="135"/>
                          </a:lnTo>
                          <a:lnTo>
                            <a:pt x="141" y="160"/>
                          </a:lnTo>
                          <a:lnTo>
                            <a:pt x="152" y="186"/>
                          </a:lnTo>
                          <a:lnTo>
                            <a:pt x="160" y="211"/>
                          </a:lnTo>
                          <a:lnTo>
                            <a:pt x="169" y="238"/>
                          </a:lnTo>
                          <a:lnTo>
                            <a:pt x="175" y="264"/>
                          </a:lnTo>
                          <a:lnTo>
                            <a:pt x="182" y="293"/>
                          </a:lnTo>
                          <a:lnTo>
                            <a:pt x="186" y="320"/>
                          </a:lnTo>
                          <a:lnTo>
                            <a:pt x="188" y="348"/>
                          </a:lnTo>
                          <a:lnTo>
                            <a:pt x="190" y="378"/>
                          </a:lnTo>
                          <a:lnTo>
                            <a:pt x="192" y="407"/>
                          </a:lnTo>
                          <a:lnTo>
                            <a:pt x="192" y="430"/>
                          </a:lnTo>
                          <a:lnTo>
                            <a:pt x="190" y="455"/>
                          </a:lnTo>
                          <a:lnTo>
                            <a:pt x="188" y="477"/>
                          </a:lnTo>
                          <a:lnTo>
                            <a:pt x="184" y="502"/>
                          </a:lnTo>
                          <a:lnTo>
                            <a:pt x="180" y="523"/>
                          </a:lnTo>
                          <a:lnTo>
                            <a:pt x="175" y="546"/>
                          </a:lnTo>
                          <a:lnTo>
                            <a:pt x="169" y="569"/>
                          </a:lnTo>
                          <a:lnTo>
                            <a:pt x="165" y="591"/>
                          </a:lnTo>
                          <a:lnTo>
                            <a:pt x="156" y="612"/>
                          </a:lnTo>
                          <a:lnTo>
                            <a:pt x="148" y="635"/>
                          </a:lnTo>
                          <a:lnTo>
                            <a:pt x="139" y="654"/>
                          </a:lnTo>
                          <a:lnTo>
                            <a:pt x="131" y="677"/>
                          </a:lnTo>
                          <a:lnTo>
                            <a:pt x="120" y="696"/>
                          </a:lnTo>
                          <a:lnTo>
                            <a:pt x="110" y="717"/>
                          </a:lnTo>
                          <a:lnTo>
                            <a:pt x="99" y="736"/>
                          </a:lnTo>
                          <a:lnTo>
                            <a:pt x="87" y="755"/>
                          </a:lnTo>
                          <a:lnTo>
                            <a:pt x="87" y="75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0" name="Freeform 185"/>
                    <p:cNvSpPr>
                      <a:spLocks/>
                    </p:cNvSpPr>
                    <p:nvPr/>
                  </p:nvSpPr>
                  <p:spPr bwMode="auto">
                    <a:xfrm flipH="1">
                      <a:off x="2504" y="2265"/>
                      <a:ext cx="23" cy="92"/>
                    </a:xfrm>
                    <a:custGeom>
                      <a:avLst/>
                      <a:gdLst/>
                      <a:ahLst/>
                      <a:cxnLst>
                        <a:cxn ang="0">
                          <a:pos x="97" y="893"/>
                        </a:cxn>
                        <a:cxn ang="0">
                          <a:pos x="82" y="887"/>
                        </a:cxn>
                        <a:cxn ang="0">
                          <a:pos x="65" y="884"/>
                        </a:cxn>
                        <a:cxn ang="0">
                          <a:pos x="50" y="878"/>
                        </a:cxn>
                        <a:cxn ang="0">
                          <a:pos x="55" y="855"/>
                        </a:cxn>
                        <a:cxn ang="0">
                          <a:pos x="82" y="810"/>
                        </a:cxn>
                        <a:cxn ang="0">
                          <a:pos x="105" y="764"/>
                        </a:cxn>
                        <a:cxn ang="0">
                          <a:pos x="124" y="716"/>
                        </a:cxn>
                        <a:cxn ang="0">
                          <a:pos x="141" y="667"/>
                        </a:cxn>
                        <a:cxn ang="0">
                          <a:pos x="152" y="616"/>
                        </a:cxn>
                        <a:cxn ang="0">
                          <a:pos x="162" y="562"/>
                        </a:cxn>
                        <a:cxn ang="0">
                          <a:pos x="166" y="511"/>
                        </a:cxn>
                        <a:cxn ang="0">
                          <a:pos x="166" y="452"/>
                        </a:cxn>
                        <a:cxn ang="0">
                          <a:pos x="160" y="389"/>
                        </a:cxn>
                        <a:cxn ang="0">
                          <a:pos x="149" y="328"/>
                        </a:cxn>
                        <a:cxn ang="0">
                          <a:pos x="131" y="270"/>
                        </a:cxn>
                        <a:cxn ang="0">
                          <a:pos x="111" y="213"/>
                        </a:cxn>
                        <a:cxn ang="0">
                          <a:pos x="84" y="159"/>
                        </a:cxn>
                        <a:cxn ang="0">
                          <a:pos x="54" y="108"/>
                        </a:cxn>
                        <a:cxn ang="0">
                          <a:pos x="19" y="60"/>
                        </a:cxn>
                        <a:cxn ang="0">
                          <a:pos x="8" y="32"/>
                        </a:cxn>
                        <a:cxn ang="0">
                          <a:pos x="19" y="22"/>
                        </a:cxn>
                        <a:cxn ang="0">
                          <a:pos x="33" y="13"/>
                        </a:cxn>
                        <a:cxn ang="0">
                          <a:pos x="44" y="3"/>
                        </a:cxn>
                        <a:cxn ang="0">
                          <a:pos x="71" y="24"/>
                        </a:cxn>
                        <a:cxn ang="0">
                          <a:pos x="107" y="76"/>
                        </a:cxn>
                        <a:cxn ang="0">
                          <a:pos x="141" y="131"/>
                        </a:cxn>
                        <a:cxn ang="0">
                          <a:pos x="169" y="190"/>
                        </a:cxn>
                        <a:cxn ang="0">
                          <a:pos x="192" y="252"/>
                        </a:cxn>
                        <a:cxn ang="0">
                          <a:pos x="209" y="315"/>
                        </a:cxn>
                        <a:cxn ang="0">
                          <a:pos x="223" y="382"/>
                        </a:cxn>
                        <a:cxn ang="0">
                          <a:pos x="228" y="448"/>
                        </a:cxn>
                        <a:cxn ang="0">
                          <a:pos x="228" y="511"/>
                        </a:cxn>
                        <a:cxn ang="0">
                          <a:pos x="223" y="568"/>
                        </a:cxn>
                        <a:cxn ang="0">
                          <a:pos x="215" y="621"/>
                        </a:cxn>
                        <a:cxn ang="0">
                          <a:pos x="204" y="675"/>
                        </a:cxn>
                        <a:cxn ang="0">
                          <a:pos x="187" y="728"/>
                        </a:cxn>
                        <a:cxn ang="0">
                          <a:pos x="166" y="777"/>
                        </a:cxn>
                        <a:cxn ang="0">
                          <a:pos x="143" y="827"/>
                        </a:cxn>
                        <a:cxn ang="0">
                          <a:pos x="118" y="872"/>
                        </a:cxn>
                        <a:cxn ang="0">
                          <a:pos x="105" y="897"/>
                        </a:cxn>
                      </a:cxnLst>
                      <a:rect l="0" t="0" r="r" b="b"/>
                      <a:pathLst>
                        <a:path w="230" h="897">
                          <a:moveTo>
                            <a:pt x="105" y="897"/>
                          </a:moveTo>
                          <a:lnTo>
                            <a:pt x="97" y="893"/>
                          </a:lnTo>
                          <a:lnTo>
                            <a:pt x="90" y="891"/>
                          </a:lnTo>
                          <a:lnTo>
                            <a:pt x="82" y="887"/>
                          </a:lnTo>
                          <a:lnTo>
                            <a:pt x="74" y="886"/>
                          </a:lnTo>
                          <a:lnTo>
                            <a:pt x="65" y="884"/>
                          </a:lnTo>
                          <a:lnTo>
                            <a:pt x="57" y="880"/>
                          </a:lnTo>
                          <a:lnTo>
                            <a:pt x="50" y="878"/>
                          </a:lnTo>
                          <a:lnTo>
                            <a:pt x="42" y="876"/>
                          </a:lnTo>
                          <a:lnTo>
                            <a:pt x="55" y="855"/>
                          </a:lnTo>
                          <a:lnTo>
                            <a:pt x="69" y="832"/>
                          </a:lnTo>
                          <a:lnTo>
                            <a:pt x="82" y="810"/>
                          </a:lnTo>
                          <a:lnTo>
                            <a:pt x="95" y="789"/>
                          </a:lnTo>
                          <a:lnTo>
                            <a:pt x="105" y="764"/>
                          </a:lnTo>
                          <a:lnTo>
                            <a:pt x="114" y="741"/>
                          </a:lnTo>
                          <a:lnTo>
                            <a:pt x="124" y="716"/>
                          </a:lnTo>
                          <a:lnTo>
                            <a:pt x="133" y="694"/>
                          </a:lnTo>
                          <a:lnTo>
                            <a:pt x="141" y="667"/>
                          </a:lnTo>
                          <a:lnTo>
                            <a:pt x="149" y="642"/>
                          </a:lnTo>
                          <a:lnTo>
                            <a:pt x="152" y="616"/>
                          </a:lnTo>
                          <a:lnTo>
                            <a:pt x="158" y="591"/>
                          </a:lnTo>
                          <a:lnTo>
                            <a:pt x="162" y="562"/>
                          </a:lnTo>
                          <a:lnTo>
                            <a:pt x="166" y="538"/>
                          </a:lnTo>
                          <a:lnTo>
                            <a:pt x="166" y="511"/>
                          </a:lnTo>
                          <a:lnTo>
                            <a:pt x="168" y="484"/>
                          </a:lnTo>
                          <a:lnTo>
                            <a:pt x="166" y="452"/>
                          </a:lnTo>
                          <a:lnTo>
                            <a:pt x="164" y="420"/>
                          </a:lnTo>
                          <a:lnTo>
                            <a:pt x="160" y="389"/>
                          </a:lnTo>
                          <a:lnTo>
                            <a:pt x="156" y="359"/>
                          </a:lnTo>
                          <a:lnTo>
                            <a:pt x="149" y="328"/>
                          </a:lnTo>
                          <a:lnTo>
                            <a:pt x="141" y="298"/>
                          </a:lnTo>
                          <a:lnTo>
                            <a:pt x="131" y="270"/>
                          </a:lnTo>
                          <a:lnTo>
                            <a:pt x="122" y="241"/>
                          </a:lnTo>
                          <a:lnTo>
                            <a:pt x="111" y="213"/>
                          </a:lnTo>
                          <a:lnTo>
                            <a:pt x="99" y="186"/>
                          </a:lnTo>
                          <a:lnTo>
                            <a:pt x="84" y="159"/>
                          </a:lnTo>
                          <a:lnTo>
                            <a:pt x="71" y="135"/>
                          </a:lnTo>
                          <a:lnTo>
                            <a:pt x="54" y="108"/>
                          </a:lnTo>
                          <a:lnTo>
                            <a:pt x="36" y="83"/>
                          </a:lnTo>
                          <a:lnTo>
                            <a:pt x="19" y="60"/>
                          </a:lnTo>
                          <a:lnTo>
                            <a:pt x="0" y="38"/>
                          </a:lnTo>
                          <a:lnTo>
                            <a:pt x="8" y="32"/>
                          </a:lnTo>
                          <a:lnTo>
                            <a:pt x="14" y="28"/>
                          </a:lnTo>
                          <a:lnTo>
                            <a:pt x="19" y="22"/>
                          </a:lnTo>
                          <a:lnTo>
                            <a:pt x="27" y="19"/>
                          </a:lnTo>
                          <a:lnTo>
                            <a:pt x="33" y="13"/>
                          </a:lnTo>
                          <a:lnTo>
                            <a:pt x="38" y="7"/>
                          </a:lnTo>
                          <a:lnTo>
                            <a:pt x="44" y="3"/>
                          </a:lnTo>
                          <a:lnTo>
                            <a:pt x="50" y="0"/>
                          </a:lnTo>
                          <a:lnTo>
                            <a:pt x="71" y="24"/>
                          </a:lnTo>
                          <a:lnTo>
                            <a:pt x="90" y="51"/>
                          </a:lnTo>
                          <a:lnTo>
                            <a:pt x="107" y="76"/>
                          </a:lnTo>
                          <a:lnTo>
                            <a:pt x="124" y="104"/>
                          </a:lnTo>
                          <a:lnTo>
                            <a:pt x="141" y="131"/>
                          </a:lnTo>
                          <a:lnTo>
                            <a:pt x="156" y="161"/>
                          </a:lnTo>
                          <a:lnTo>
                            <a:pt x="169" y="190"/>
                          </a:lnTo>
                          <a:lnTo>
                            <a:pt x="181" y="220"/>
                          </a:lnTo>
                          <a:lnTo>
                            <a:pt x="192" y="252"/>
                          </a:lnTo>
                          <a:lnTo>
                            <a:pt x="202" y="283"/>
                          </a:lnTo>
                          <a:lnTo>
                            <a:pt x="209" y="315"/>
                          </a:lnTo>
                          <a:lnTo>
                            <a:pt x="217" y="348"/>
                          </a:lnTo>
                          <a:lnTo>
                            <a:pt x="223" y="382"/>
                          </a:lnTo>
                          <a:lnTo>
                            <a:pt x="227" y="414"/>
                          </a:lnTo>
                          <a:lnTo>
                            <a:pt x="228" y="448"/>
                          </a:lnTo>
                          <a:lnTo>
                            <a:pt x="230" y="484"/>
                          </a:lnTo>
                          <a:lnTo>
                            <a:pt x="228" y="511"/>
                          </a:lnTo>
                          <a:lnTo>
                            <a:pt x="227" y="540"/>
                          </a:lnTo>
                          <a:lnTo>
                            <a:pt x="223" y="568"/>
                          </a:lnTo>
                          <a:lnTo>
                            <a:pt x="221" y="597"/>
                          </a:lnTo>
                          <a:lnTo>
                            <a:pt x="215" y="621"/>
                          </a:lnTo>
                          <a:lnTo>
                            <a:pt x="209" y="648"/>
                          </a:lnTo>
                          <a:lnTo>
                            <a:pt x="204" y="675"/>
                          </a:lnTo>
                          <a:lnTo>
                            <a:pt x="196" y="703"/>
                          </a:lnTo>
                          <a:lnTo>
                            <a:pt x="187" y="728"/>
                          </a:lnTo>
                          <a:lnTo>
                            <a:pt x="177" y="752"/>
                          </a:lnTo>
                          <a:lnTo>
                            <a:pt x="166" y="777"/>
                          </a:lnTo>
                          <a:lnTo>
                            <a:pt x="156" y="802"/>
                          </a:lnTo>
                          <a:lnTo>
                            <a:pt x="143" y="827"/>
                          </a:lnTo>
                          <a:lnTo>
                            <a:pt x="131" y="849"/>
                          </a:lnTo>
                          <a:lnTo>
                            <a:pt x="118" y="872"/>
                          </a:lnTo>
                          <a:lnTo>
                            <a:pt x="105" y="897"/>
                          </a:lnTo>
                          <a:lnTo>
                            <a:pt x="105" y="89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1" name="Freeform 186"/>
                    <p:cNvSpPr>
                      <a:spLocks/>
                    </p:cNvSpPr>
                    <p:nvPr/>
                  </p:nvSpPr>
                  <p:spPr bwMode="auto">
                    <a:xfrm flipH="1">
                      <a:off x="2463" y="2256"/>
                      <a:ext cx="27" cy="110"/>
                    </a:xfrm>
                    <a:custGeom>
                      <a:avLst/>
                      <a:gdLst/>
                      <a:ahLst/>
                      <a:cxnLst>
                        <a:cxn ang="0">
                          <a:pos x="114" y="1071"/>
                        </a:cxn>
                        <a:cxn ang="0">
                          <a:pos x="95" y="1063"/>
                        </a:cxn>
                        <a:cxn ang="0">
                          <a:pos x="82" y="1060"/>
                        </a:cxn>
                        <a:cxn ang="0">
                          <a:pos x="72" y="1056"/>
                        </a:cxn>
                        <a:cxn ang="0">
                          <a:pos x="63" y="1054"/>
                        </a:cxn>
                        <a:cxn ang="0">
                          <a:pos x="53" y="1050"/>
                        </a:cxn>
                        <a:cxn ang="0">
                          <a:pos x="67" y="1023"/>
                        </a:cxn>
                        <a:cxn ang="0">
                          <a:pos x="97" y="970"/>
                        </a:cxn>
                        <a:cxn ang="0">
                          <a:pos x="125" y="915"/>
                        </a:cxn>
                        <a:cxn ang="0">
                          <a:pos x="148" y="858"/>
                        </a:cxn>
                        <a:cxn ang="0">
                          <a:pos x="167" y="799"/>
                        </a:cxn>
                        <a:cxn ang="0">
                          <a:pos x="183" y="736"/>
                        </a:cxn>
                        <a:cxn ang="0">
                          <a:pos x="192" y="674"/>
                        </a:cxn>
                        <a:cxn ang="0">
                          <a:pos x="198" y="611"/>
                        </a:cxn>
                        <a:cxn ang="0">
                          <a:pos x="198" y="540"/>
                        </a:cxn>
                        <a:cxn ang="0">
                          <a:pos x="190" y="464"/>
                        </a:cxn>
                        <a:cxn ang="0">
                          <a:pos x="177" y="392"/>
                        </a:cxn>
                        <a:cxn ang="0">
                          <a:pos x="158" y="322"/>
                        </a:cxn>
                        <a:cxn ang="0">
                          <a:pos x="131" y="255"/>
                        </a:cxn>
                        <a:cxn ang="0">
                          <a:pos x="101" y="191"/>
                        </a:cxn>
                        <a:cxn ang="0">
                          <a:pos x="63" y="130"/>
                        </a:cxn>
                        <a:cxn ang="0">
                          <a:pos x="23" y="73"/>
                        </a:cxn>
                        <a:cxn ang="0">
                          <a:pos x="8" y="40"/>
                        </a:cxn>
                        <a:cxn ang="0">
                          <a:pos x="23" y="27"/>
                        </a:cxn>
                        <a:cxn ang="0">
                          <a:pos x="36" y="16"/>
                        </a:cxn>
                        <a:cxn ang="0">
                          <a:pos x="51" y="6"/>
                        </a:cxn>
                        <a:cxn ang="0">
                          <a:pos x="82" y="29"/>
                        </a:cxn>
                        <a:cxn ang="0">
                          <a:pos x="127" y="94"/>
                        </a:cxn>
                        <a:cxn ang="0">
                          <a:pos x="167" y="160"/>
                        </a:cxn>
                        <a:cxn ang="0">
                          <a:pos x="202" y="229"/>
                        </a:cxn>
                        <a:cxn ang="0">
                          <a:pos x="228" y="303"/>
                        </a:cxn>
                        <a:cxn ang="0">
                          <a:pos x="249" y="379"/>
                        </a:cxn>
                        <a:cxn ang="0">
                          <a:pos x="264" y="455"/>
                        </a:cxn>
                        <a:cxn ang="0">
                          <a:pos x="272" y="537"/>
                        </a:cxn>
                        <a:cxn ang="0">
                          <a:pos x="272" y="613"/>
                        </a:cxn>
                        <a:cxn ang="0">
                          <a:pos x="266" y="679"/>
                        </a:cxn>
                        <a:cxn ang="0">
                          <a:pos x="257" y="746"/>
                        </a:cxn>
                        <a:cxn ang="0">
                          <a:pos x="241" y="809"/>
                        </a:cxn>
                        <a:cxn ang="0">
                          <a:pos x="222" y="871"/>
                        </a:cxn>
                        <a:cxn ang="0">
                          <a:pos x="200" y="932"/>
                        </a:cxn>
                        <a:cxn ang="0">
                          <a:pos x="171" y="989"/>
                        </a:cxn>
                        <a:cxn ang="0">
                          <a:pos x="141" y="1046"/>
                        </a:cxn>
                        <a:cxn ang="0">
                          <a:pos x="124" y="1073"/>
                        </a:cxn>
                      </a:cxnLst>
                      <a:rect l="0" t="0" r="r" b="b"/>
                      <a:pathLst>
                        <a:path w="274" h="1073">
                          <a:moveTo>
                            <a:pt x="124" y="1073"/>
                          </a:moveTo>
                          <a:lnTo>
                            <a:pt x="114" y="1071"/>
                          </a:lnTo>
                          <a:lnTo>
                            <a:pt x="105" y="1067"/>
                          </a:lnTo>
                          <a:lnTo>
                            <a:pt x="95" y="1063"/>
                          </a:lnTo>
                          <a:lnTo>
                            <a:pt x="87" y="1061"/>
                          </a:lnTo>
                          <a:lnTo>
                            <a:pt x="82" y="1060"/>
                          </a:lnTo>
                          <a:lnTo>
                            <a:pt x="78" y="1058"/>
                          </a:lnTo>
                          <a:lnTo>
                            <a:pt x="72" y="1056"/>
                          </a:lnTo>
                          <a:lnTo>
                            <a:pt x="68" y="1054"/>
                          </a:lnTo>
                          <a:lnTo>
                            <a:pt x="63" y="1054"/>
                          </a:lnTo>
                          <a:lnTo>
                            <a:pt x="59" y="1052"/>
                          </a:lnTo>
                          <a:lnTo>
                            <a:pt x="53" y="1050"/>
                          </a:lnTo>
                          <a:lnTo>
                            <a:pt x="49" y="1048"/>
                          </a:lnTo>
                          <a:lnTo>
                            <a:pt x="67" y="1023"/>
                          </a:lnTo>
                          <a:lnTo>
                            <a:pt x="82" y="997"/>
                          </a:lnTo>
                          <a:lnTo>
                            <a:pt x="97" y="970"/>
                          </a:lnTo>
                          <a:lnTo>
                            <a:pt x="112" y="944"/>
                          </a:lnTo>
                          <a:lnTo>
                            <a:pt x="125" y="915"/>
                          </a:lnTo>
                          <a:lnTo>
                            <a:pt x="137" y="887"/>
                          </a:lnTo>
                          <a:lnTo>
                            <a:pt x="148" y="858"/>
                          </a:lnTo>
                          <a:lnTo>
                            <a:pt x="160" y="829"/>
                          </a:lnTo>
                          <a:lnTo>
                            <a:pt x="167" y="799"/>
                          </a:lnTo>
                          <a:lnTo>
                            <a:pt x="177" y="769"/>
                          </a:lnTo>
                          <a:lnTo>
                            <a:pt x="183" y="736"/>
                          </a:lnTo>
                          <a:lnTo>
                            <a:pt x="188" y="706"/>
                          </a:lnTo>
                          <a:lnTo>
                            <a:pt x="192" y="674"/>
                          </a:lnTo>
                          <a:lnTo>
                            <a:pt x="196" y="643"/>
                          </a:lnTo>
                          <a:lnTo>
                            <a:pt x="198" y="611"/>
                          </a:lnTo>
                          <a:lnTo>
                            <a:pt x="200" y="578"/>
                          </a:lnTo>
                          <a:lnTo>
                            <a:pt x="198" y="540"/>
                          </a:lnTo>
                          <a:lnTo>
                            <a:pt x="196" y="502"/>
                          </a:lnTo>
                          <a:lnTo>
                            <a:pt x="190" y="464"/>
                          </a:lnTo>
                          <a:lnTo>
                            <a:pt x="184" y="428"/>
                          </a:lnTo>
                          <a:lnTo>
                            <a:pt x="177" y="392"/>
                          </a:lnTo>
                          <a:lnTo>
                            <a:pt x="167" y="358"/>
                          </a:lnTo>
                          <a:lnTo>
                            <a:pt x="158" y="322"/>
                          </a:lnTo>
                          <a:lnTo>
                            <a:pt x="146" y="289"/>
                          </a:lnTo>
                          <a:lnTo>
                            <a:pt x="131" y="255"/>
                          </a:lnTo>
                          <a:lnTo>
                            <a:pt x="116" y="223"/>
                          </a:lnTo>
                          <a:lnTo>
                            <a:pt x="101" y="191"/>
                          </a:lnTo>
                          <a:lnTo>
                            <a:pt x="84" y="160"/>
                          </a:lnTo>
                          <a:lnTo>
                            <a:pt x="63" y="130"/>
                          </a:lnTo>
                          <a:lnTo>
                            <a:pt x="44" y="101"/>
                          </a:lnTo>
                          <a:lnTo>
                            <a:pt x="23" y="73"/>
                          </a:lnTo>
                          <a:lnTo>
                            <a:pt x="0" y="48"/>
                          </a:lnTo>
                          <a:lnTo>
                            <a:pt x="8" y="40"/>
                          </a:lnTo>
                          <a:lnTo>
                            <a:pt x="15" y="35"/>
                          </a:lnTo>
                          <a:lnTo>
                            <a:pt x="23" y="27"/>
                          </a:lnTo>
                          <a:lnTo>
                            <a:pt x="30" y="21"/>
                          </a:lnTo>
                          <a:lnTo>
                            <a:pt x="36" y="16"/>
                          </a:lnTo>
                          <a:lnTo>
                            <a:pt x="44" y="10"/>
                          </a:lnTo>
                          <a:lnTo>
                            <a:pt x="51" y="6"/>
                          </a:lnTo>
                          <a:lnTo>
                            <a:pt x="59" y="0"/>
                          </a:lnTo>
                          <a:lnTo>
                            <a:pt x="82" y="29"/>
                          </a:lnTo>
                          <a:lnTo>
                            <a:pt x="106" y="61"/>
                          </a:lnTo>
                          <a:lnTo>
                            <a:pt x="127" y="94"/>
                          </a:lnTo>
                          <a:lnTo>
                            <a:pt x="148" y="126"/>
                          </a:lnTo>
                          <a:lnTo>
                            <a:pt x="167" y="160"/>
                          </a:lnTo>
                          <a:lnTo>
                            <a:pt x="184" y="194"/>
                          </a:lnTo>
                          <a:lnTo>
                            <a:pt x="202" y="229"/>
                          </a:lnTo>
                          <a:lnTo>
                            <a:pt x="217" y="267"/>
                          </a:lnTo>
                          <a:lnTo>
                            <a:pt x="228" y="303"/>
                          </a:lnTo>
                          <a:lnTo>
                            <a:pt x="240" y="341"/>
                          </a:lnTo>
                          <a:lnTo>
                            <a:pt x="249" y="379"/>
                          </a:lnTo>
                          <a:lnTo>
                            <a:pt x="259" y="417"/>
                          </a:lnTo>
                          <a:lnTo>
                            <a:pt x="264" y="455"/>
                          </a:lnTo>
                          <a:lnTo>
                            <a:pt x="268" y="497"/>
                          </a:lnTo>
                          <a:lnTo>
                            <a:pt x="272" y="537"/>
                          </a:lnTo>
                          <a:lnTo>
                            <a:pt x="274" y="578"/>
                          </a:lnTo>
                          <a:lnTo>
                            <a:pt x="272" y="613"/>
                          </a:lnTo>
                          <a:lnTo>
                            <a:pt x="270" y="645"/>
                          </a:lnTo>
                          <a:lnTo>
                            <a:pt x="266" y="679"/>
                          </a:lnTo>
                          <a:lnTo>
                            <a:pt x="262" y="712"/>
                          </a:lnTo>
                          <a:lnTo>
                            <a:pt x="257" y="746"/>
                          </a:lnTo>
                          <a:lnTo>
                            <a:pt x="251" y="778"/>
                          </a:lnTo>
                          <a:lnTo>
                            <a:pt x="241" y="809"/>
                          </a:lnTo>
                          <a:lnTo>
                            <a:pt x="234" y="841"/>
                          </a:lnTo>
                          <a:lnTo>
                            <a:pt x="222" y="871"/>
                          </a:lnTo>
                          <a:lnTo>
                            <a:pt x="211" y="904"/>
                          </a:lnTo>
                          <a:lnTo>
                            <a:pt x="200" y="932"/>
                          </a:lnTo>
                          <a:lnTo>
                            <a:pt x="186" y="961"/>
                          </a:lnTo>
                          <a:lnTo>
                            <a:pt x="171" y="989"/>
                          </a:lnTo>
                          <a:lnTo>
                            <a:pt x="156" y="1020"/>
                          </a:lnTo>
                          <a:lnTo>
                            <a:pt x="141" y="1046"/>
                          </a:lnTo>
                          <a:lnTo>
                            <a:pt x="124" y="1073"/>
                          </a:lnTo>
                          <a:lnTo>
                            <a:pt x="124" y="10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2" name="Freeform 187"/>
                    <p:cNvSpPr>
                      <a:spLocks/>
                    </p:cNvSpPr>
                    <p:nvPr/>
                  </p:nvSpPr>
                  <p:spPr bwMode="auto">
                    <a:xfrm flipH="1">
                      <a:off x="2573" y="2281"/>
                      <a:ext cx="15" cy="60"/>
                    </a:xfrm>
                    <a:custGeom>
                      <a:avLst/>
                      <a:gdLst/>
                      <a:ahLst/>
                      <a:cxnLst>
                        <a:cxn ang="0">
                          <a:pos x="63" y="580"/>
                        </a:cxn>
                        <a:cxn ang="0">
                          <a:pos x="53" y="576"/>
                        </a:cxn>
                        <a:cxn ang="0">
                          <a:pos x="42" y="574"/>
                        </a:cxn>
                        <a:cxn ang="0">
                          <a:pos x="32" y="570"/>
                        </a:cxn>
                        <a:cxn ang="0">
                          <a:pos x="36" y="555"/>
                        </a:cxn>
                        <a:cxn ang="0">
                          <a:pos x="53" y="526"/>
                        </a:cxn>
                        <a:cxn ang="0">
                          <a:pos x="69" y="496"/>
                        </a:cxn>
                        <a:cxn ang="0">
                          <a:pos x="82" y="466"/>
                        </a:cxn>
                        <a:cxn ang="0">
                          <a:pos x="91" y="433"/>
                        </a:cxn>
                        <a:cxn ang="0">
                          <a:pos x="99" y="399"/>
                        </a:cxn>
                        <a:cxn ang="0">
                          <a:pos x="105" y="365"/>
                        </a:cxn>
                        <a:cxn ang="0">
                          <a:pos x="108" y="331"/>
                        </a:cxn>
                        <a:cxn ang="0">
                          <a:pos x="108" y="293"/>
                        </a:cxn>
                        <a:cxn ang="0">
                          <a:pos x="103" y="253"/>
                        </a:cxn>
                        <a:cxn ang="0">
                          <a:pos x="95" y="213"/>
                        </a:cxn>
                        <a:cxn ang="0">
                          <a:pos x="86" y="175"/>
                        </a:cxn>
                        <a:cxn ang="0">
                          <a:pos x="70" y="138"/>
                        </a:cxn>
                        <a:cxn ang="0">
                          <a:pos x="55" y="102"/>
                        </a:cxn>
                        <a:cxn ang="0">
                          <a:pos x="34" y="70"/>
                        </a:cxn>
                        <a:cxn ang="0">
                          <a:pos x="11" y="40"/>
                        </a:cxn>
                        <a:cxn ang="0">
                          <a:pos x="10" y="17"/>
                        </a:cxn>
                        <a:cxn ang="0">
                          <a:pos x="25" y="5"/>
                        </a:cxn>
                        <a:cxn ang="0">
                          <a:pos x="46" y="15"/>
                        </a:cxn>
                        <a:cxn ang="0">
                          <a:pos x="69" y="49"/>
                        </a:cxn>
                        <a:cxn ang="0">
                          <a:pos x="91" y="85"/>
                        </a:cxn>
                        <a:cxn ang="0">
                          <a:pos x="108" y="121"/>
                        </a:cxn>
                        <a:cxn ang="0">
                          <a:pos x="124" y="163"/>
                        </a:cxn>
                        <a:cxn ang="0">
                          <a:pos x="135" y="203"/>
                        </a:cxn>
                        <a:cxn ang="0">
                          <a:pos x="143" y="247"/>
                        </a:cxn>
                        <a:cxn ang="0">
                          <a:pos x="148" y="291"/>
                        </a:cxn>
                        <a:cxn ang="0">
                          <a:pos x="148" y="331"/>
                        </a:cxn>
                        <a:cxn ang="0">
                          <a:pos x="145" y="367"/>
                        </a:cxn>
                        <a:cxn ang="0">
                          <a:pos x="139" y="403"/>
                        </a:cxn>
                        <a:cxn ang="0">
                          <a:pos x="131" y="439"/>
                        </a:cxn>
                        <a:cxn ang="0">
                          <a:pos x="122" y="471"/>
                        </a:cxn>
                        <a:cxn ang="0">
                          <a:pos x="108" y="504"/>
                        </a:cxn>
                        <a:cxn ang="0">
                          <a:pos x="93" y="536"/>
                        </a:cxn>
                        <a:cxn ang="0">
                          <a:pos x="76" y="566"/>
                        </a:cxn>
                        <a:cxn ang="0">
                          <a:pos x="69" y="582"/>
                        </a:cxn>
                      </a:cxnLst>
                      <a:rect l="0" t="0" r="r" b="b"/>
                      <a:pathLst>
                        <a:path w="148" h="582">
                          <a:moveTo>
                            <a:pt x="69" y="582"/>
                          </a:moveTo>
                          <a:lnTo>
                            <a:pt x="63" y="580"/>
                          </a:lnTo>
                          <a:lnTo>
                            <a:pt x="57" y="580"/>
                          </a:lnTo>
                          <a:lnTo>
                            <a:pt x="53" y="576"/>
                          </a:lnTo>
                          <a:lnTo>
                            <a:pt x="48" y="576"/>
                          </a:lnTo>
                          <a:lnTo>
                            <a:pt x="42" y="574"/>
                          </a:lnTo>
                          <a:lnTo>
                            <a:pt x="38" y="572"/>
                          </a:lnTo>
                          <a:lnTo>
                            <a:pt x="32" y="570"/>
                          </a:lnTo>
                          <a:lnTo>
                            <a:pt x="29" y="570"/>
                          </a:lnTo>
                          <a:lnTo>
                            <a:pt x="36" y="555"/>
                          </a:lnTo>
                          <a:lnTo>
                            <a:pt x="46" y="542"/>
                          </a:lnTo>
                          <a:lnTo>
                            <a:pt x="53" y="526"/>
                          </a:lnTo>
                          <a:lnTo>
                            <a:pt x="61" y="513"/>
                          </a:lnTo>
                          <a:lnTo>
                            <a:pt x="69" y="496"/>
                          </a:lnTo>
                          <a:lnTo>
                            <a:pt x="74" y="481"/>
                          </a:lnTo>
                          <a:lnTo>
                            <a:pt x="82" y="466"/>
                          </a:lnTo>
                          <a:lnTo>
                            <a:pt x="88" y="450"/>
                          </a:lnTo>
                          <a:lnTo>
                            <a:pt x="91" y="433"/>
                          </a:lnTo>
                          <a:lnTo>
                            <a:pt x="95" y="416"/>
                          </a:lnTo>
                          <a:lnTo>
                            <a:pt x="99" y="399"/>
                          </a:lnTo>
                          <a:lnTo>
                            <a:pt x="103" y="382"/>
                          </a:lnTo>
                          <a:lnTo>
                            <a:pt x="105" y="365"/>
                          </a:lnTo>
                          <a:lnTo>
                            <a:pt x="107" y="348"/>
                          </a:lnTo>
                          <a:lnTo>
                            <a:pt x="108" y="331"/>
                          </a:lnTo>
                          <a:lnTo>
                            <a:pt x="108" y="313"/>
                          </a:lnTo>
                          <a:lnTo>
                            <a:pt x="108" y="293"/>
                          </a:lnTo>
                          <a:lnTo>
                            <a:pt x="107" y="273"/>
                          </a:lnTo>
                          <a:lnTo>
                            <a:pt x="103" y="253"/>
                          </a:lnTo>
                          <a:lnTo>
                            <a:pt x="101" y="232"/>
                          </a:lnTo>
                          <a:lnTo>
                            <a:pt x="95" y="213"/>
                          </a:lnTo>
                          <a:lnTo>
                            <a:pt x="91" y="194"/>
                          </a:lnTo>
                          <a:lnTo>
                            <a:pt x="86" y="175"/>
                          </a:lnTo>
                          <a:lnTo>
                            <a:pt x="80" y="156"/>
                          </a:lnTo>
                          <a:lnTo>
                            <a:pt x="70" y="138"/>
                          </a:lnTo>
                          <a:lnTo>
                            <a:pt x="63" y="119"/>
                          </a:lnTo>
                          <a:lnTo>
                            <a:pt x="55" y="102"/>
                          </a:lnTo>
                          <a:lnTo>
                            <a:pt x="46" y="87"/>
                          </a:lnTo>
                          <a:lnTo>
                            <a:pt x="34" y="70"/>
                          </a:lnTo>
                          <a:lnTo>
                            <a:pt x="25" y="55"/>
                          </a:lnTo>
                          <a:lnTo>
                            <a:pt x="11" y="40"/>
                          </a:lnTo>
                          <a:lnTo>
                            <a:pt x="0" y="24"/>
                          </a:lnTo>
                          <a:lnTo>
                            <a:pt x="10" y="17"/>
                          </a:lnTo>
                          <a:lnTo>
                            <a:pt x="17" y="11"/>
                          </a:lnTo>
                          <a:lnTo>
                            <a:pt x="25" y="5"/>
                          </a:lnTo>
                          <a:lnTo>
                            <a:pt x="32" y="0"/>
                          </a:lnTo>
                          <a:lnTo>
                            <a:pt x="46" y="15"/>
                          </a:lnTo>
                          <a:lnTo>
                            <a:pt x="57" y="32"/>
                          </a:lnTo>
                          <a:lnTo>
                            <a:pt x="69" y="49"/>
                          </a:lnTo>
                          <a:lnTo>
                            <a:pt x="82" y="66"/>
                          </a:lnTo>
                          <a:lnTo>
                            <a:pt x="91" y="85"/>
                          </a:lnTo>
                          <a:lnTo>
                            <a:pt x="101" y="104"/>
                          </a:lnTo>
                          <a:lnTo>
                            <a:pt x="108" y="121"/>
                          </a:lnTo>
                          <a:lnTo>
                            <a:pt x="118" y="142"/>
                          </a:lnTo>
                          <a:lnTo>
                            <a:pt x="124" y="163"/>
                          </a:lnTo>
                          <a:lnTo>
                            <a:pt x="129" y="182"/>
                          </a:lnTo>
                          <a:lnTo>
                            <a:pt x="135" y="203"/>
                          </a:lnTo>
                          <a:lnTo>
                            <a:pt x="141" y="224"/>
                          </a:lnTo>
                          <a:lnTo>
                            <a:pt x="143" y="247"/>
                          </a:lnTo>
                          <a:lnTo>
                            <a:pt x="146" y="268"/>
                          </a:lnTo>
                          <a:lnTo>
                            <a:pt x="148" y="291"/>
                          </a:lnTo>
                          <a:lnTo>
                            <a:pt x="148" y="313"/>
                          </a:lnTo>
                          <a:lnTo>
                            <a:pt x="148" y="331"/>
                          </a:lnTo>
                          <a:lnTo>
                            <a:pt x="146" y="350"/>
                          </a:lnTo>
                          <a:lnTo>
                            <a:pt x="145" y="367"/>
                          </a:lnTo>
                          <a:lnTo>
                            <a:pt x="143" y="386"/>
                          </a:lnTo>
                          <a:lnTo>
                            <a:pt x="139" y="403"/>
                          </a:lnTo>
                          <a:lnTo>
                            <a:pt x="135" y="422"/>
                          </a:lnTo>
                          <a:lnTo>
                            <a:pt x="131" y="439"/>
                          </a:lnTo>
                          <a:lnTo>
                            <a:pt x="127" y="456"/>
                          </a:lnTo>
                          <a:lnTo>
                            <a:pt x="122" y="471"/>
                          </a:lnTo>
                          <a:lnTo>
                            <a:pt x="116" y="488"/>
                          </a:lnTo>
                          <a:lnTo>
                            <a:pt x="108" y="504"/>
                          </a:lnTo>
                          <a:lnTo>
                            <a:pt x="101" y="521"/>
                          </a:lnTo>
                          <a:lnTo>
                            <a:pt x="93" y="536"/>
                          </a:lnTo>
                          <a:lnTo>
                            <a:pt x="86" y="551"/>
                          </a:lnTo>
                          <a:lnTo>
                            <a:pt x="76" y="566"/>
                          </a:lnTo>
                          <a:lnTo>
                            <a:pt x="69" y="582"/>
                          </a:lnTo>
                          <a:lnTo>
                            <a:pt x="69" y="58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3" name="Freeform 188"/>
                    <p:cNvSpPr>
                      <a:spLocks/>
                    </p:cNvSpPr>
                    <p:nvPr/>
                  </p:nvSpPr>
                  <p:spPr bwMode="auto">
                    <a:xfrm>
                      <a:off x="2632" y="2311"/>
                      <a:ext cx="179" cy="1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862"/>
                        </a:cxn>
                        <a:cxn ang="0">
                          <a:pos x="1179" y="862"/>
                        </a:cxn>
                      </a:cxnLst>
                      <a:rect l="0" t="0" r="r" b="b"/>
                      <a:pathLst>
                        <a:path w="1179" h="862">
                          <a:moveTo>
                            <a:pt x="0" y="0"/>
                          </a:moveTo>
                          <a:lnTo>
                            <a:pt x="0" y="862"/>
                          </a:lnTo>
                          <a:lnTo>
                            <a:pt x="1179" y="862"/>
                          </a:lnTo>
                        </a:path>
                      </a:pathLst>
                    </a:custGeom>
                    <a:noFill/>
                    <a:ln w="9525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4" name="Line 189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4" y="2311"/>
                      <a:ext cx="28" cy="3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5" name="Line 190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32" y="2311"/>
                      <a:ext cx="27" cy="3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6" name="Oval 19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19" y="2291"/>
                      <a:ext cx="28" cy="2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15" name="Group 192"/>
                  <p:cNvGrpSpPr>
                    <a:grpSpLocks/>
                  </p:cNvGrpSpPr>
                  <p:nvPr/>
                </p:nvGrpSpPr>
                <p:grpSpPr bwMode="auto">
                  <a:xfrm>
                    <a:off x="4086" y="3033"/>
                    <a:ext cx="92" cy="258"/>
                    <a:chOff x="4176" y="2256"/>
                    <a:chExt cx="117" cy="313"/>
                  </a:xfrm>
                </p:grpSpPr>
                <p:sp>
                  <p:nvSpPr>
                    <p:cNvPr id="541" name="AutoShape 1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76" y="2256"/>
                      <a:ext cx="117" cy="313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2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4210" y="2510"/>
                      <a:ext cx="34" cy="4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0" y="126"/>
                        </a:cxn>
                        <a:cxn ang="0">
                          <a:pos x="1" y="204"/>
                        </a:cxn>
                        <a:cxn ang="0">
                          <a:pos x="41" y="237"/>
                        </a:cxn>
                        <a:cxn ang="0">
                          <a:pos x="91" y="226"/>
                        </a:cxn>
                        <a:cxn ang="0">
                          <a:pos x="102" y="147"/>
                        </a:cxn>
                        <a:cxn ang="0">
                          <a:pos x="72" y="19"/>
                        </a:cxn>
                        <a:cxn ang="0">
                          <a:pos x="12" y="0"/>
                        </a:cxn>
                        <a:cxn ang="0">
                          <a:pos x="12" y="0"/>
                        </a:cxn>
                      </a:cxnLst>
                      <a:rect l="0" t="0" r="r" b="b"/>
                      <a:pathLst>
                        <a:path w="102" h="237">
                          <a:moveTo>
                            <a:pt x="12" y="0"/>
                          </a:moveTo>
                          <a:lnTo>
                            <a:pt x="0" y="126"/>
                          </a:lnTo>
                          <a:lnTo>
                            <a:pt x="1" y="204"/>
                          </a:lnTo>
                          <a:lnTo>
                            <a:pt x="41" y="237"/>
                          </a:lnTo>
                          <a:lnTo>
                            <a:pt x="91" y="226"/>
                          </a:lnTo>
                          <a:lnTo>
                            <a:pt x="102" y="147"/>
                          </a:lnTo>
                          <a:lnTo>
                            <a:pt x="72" y="19"/>
                          </a:lnTo>
                          <a:lnTo>
                            <a:pt x="12" y="0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94A6C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4188" y="2261"/>
                      <a:ext cx="86" cy="254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047"/>
                        </a:cxn>
                        <a:cxn ang="0">
                          <a:pos x="13" y="1046"/>
                        </a:cxn>
                        <a:cxn ang="0">
                          <a:pos x="13" y="1045"/>
                        </a:cxn>
                        <a:cxn ang="0">
                          <a:pos x="12" y="1041"/>
                        </a:cxn>
                        <a:cxn ang="0">
                          <a:pos x="11" y="1039"/>
                        </a:cxn>
                        <a:cxn ang="0">
                          <a:pos x="9" y="1034"/>
                        </a:cxn>
                        <a:cxn ang="0">
                          <a:pos x="9" y="1027"/>
                        </a:cxn>
                        <a:cxn ang="0">
                          <a:pos x="8" y="1020"/>
                        </a:cxn>
                        <a:cxn ang="0">
                          <a:pos x="7" y="1011"/>
                        </a:cxn>
                        <a:cxn ang="0">
                          <a:pos x="6" y="999"/>
                        </a:cxn>
                        <a:cxn ang="0">
                          <a:pos x="5" y="986"/>
                        </a:cxn>
                        <a:cxn ang="0">
                          <a:pos x="3" y="971"/>
                        </a:cxn>
                        <a:cxn ang="0">
                          <a:pos x="2" y="953"/>
                        </a:cxn>
                        <a:cxn ang="0">
                          <a:pos x="2" y="932"/>
                        </a:cxn>
                        <a:cxn ang="0">
                          <a:pos x="1" y="909"/>
                        </a:cxn>
                        <a:cxn ang="0">
                          <a:pos x="0" y="883"/>
                        </a:cxn>
                        <a:cxn ang="0">
                          <a:pos x="0" y="854"/>
                        </a:cxn>
                        <a:cxn ang="0">
                          <a:pos x="0" y="822"/>
                        </a:cxn>
                        <a:cxn ang="0">
                          <a:pos x="0" y="786"/>
                        </a:cxn>
                        <a:cxn ang="0">
                          <a:pos x="0" y="747"/>
                        </a:cxn>
                        <a:cxn ang="0">
                          <a:pos x="1" y="705"/>
                        </a:cxn>
                        <a:cxn ang="0">
                          <a:pos x="1" y="659"/>
                        </a:cxn>
                        <a:cxn ang="0">
                          <a:pos x="2" y="613"/>
                        </a:cxn>
                        <a:cxn ang="0">
                          <a:pos x="3" y="568"/>
                        </a:cxn>
                        <a:cxn ang="0">
                          <a:pos x="6" y="523"/>
                        </a:cxn>
                        <a:cxn ang="0">
                          <a:pos x="7" y="480"/>
                        </a:cxn>
                        <a:cxn ang="0">
                          <a:pos x="9" y="439"/>
                        </a:cxn>
                        <a:cxn ang="0">
                          <a:pos x="12" y="398"/>
                        </a:cxn>
                        <a:cxn ang="0">
                          <a:pos x="14" y="360"/>
                        </a:cxn>
                        <a:cxn ang="0">
                          <a:pos x="17" y="323"/>
                        </a:cxn>
                        <a:cxn ang="0">
                          <a:pos x="19" y="288"/>
                        </a:cxn>
                        <a:cxn ang="0">
                          <a:pos x="22" y="256"/>
                        </a:cxn>
                        <a:cxn ang="0">
                          <a:pos x="24" y="225"/>
                        </a:cxn>
                        <a:cxn ang="0">
                          <a:pos x="27" y="196"/>
                        </a:cxn>
                        <a:cxn ang="0">
                          <a:pos x="29" y="170"/>
                        </a:cxn>
                        <a:cxn ang="0">
                          <a:pos x="31" y="147"/>
                        </a:cxn>
                        <a:cxn ang="0">
                          <a:pos x="33" y="126"/>
                        </a:cxn>
                        <a:cxn ang="0">
                          <a:pos x="35" y="108"/>
                        </a:cxn>
                        <a:cxn ang="0">
                          <a:pos x="36" y="93"/>
                        </a:cxn>
                        <a:cxn ang="0">
                          <a:pos x="38" y="81"/>
                        </a:cxn>
                        <a:cxn ang="0">
                          <a:pos x="39" y="73"/>
                        </a:cxn>
                        <a:cxn ang="0">
                          <a:pos x="39" y="68"/>
                        </a:cxn>
                        <a:cxn ang="0">
                          <a:pos x="40" y="66"/>
                        </a:cxn>
                        <a:cxn ang="0">
                          <a:pos x="258" y="92"/>
                        </a:cxn>
                        <a:cxn ang="0">
                          <a:pos x="167" y="1157"/>
                        </a:cxn>
                        <a:cxn ang="0">
                          <a:pos x="77" y="1259"/>
                        </a:cxn>
                      </a:cxnLst>
                      <a:rect l="0" t="0" r="r" b="b"/>
                      <a:pathLst>
                        <a:path w="258" h="1271">
                          <a:moveTo>
                            <a:pt x="77" y="1259"/>
                          </a:moveTo>
                          <a:lnTo>
                            <a:pt x="62" y="1138"/>
                          </a:lnTo>
                          <a:lnTo>
                            <a:pt x="13" y="1047"/>
                          </a:lnTo>
                          <a:lnTo>
                            <a:pt x="13" y="1046"/>
                          </a:lnTo>
                          <a:lnTo>
                            <a:pt x="13" y="1046"/>
                          </a:lnTo>
                          <a:lnTo>
                            <a:pt x="13" y="1046"/>
                          </a:lnTo>
                          <a:lnTo>
                            <a:pt x="13" y="1046"/>
                          </a:lnTo>
                          <a:lnTo>
                            <a:pt x="13" y="1045"/>
                          </a:lnTo>
                          <a:lnTo>
                            <a:pt x="13" y="1045"/>
                          </a:lnTo>
                          <a:lnTo>
                            <a:pt x="12" y="1044"/>
                          </a:lnTo>
                          <a:lnTo>
                            <a:pt x="12" y="1043"/>
                          </a:lnTo>
                          <a:lnTo>
                            <a:pt x="12" y="1041"/>
                          </a:lnTo>
                          <a:lnTo>
                            <a:pt x="12" y="1041"/>
                          </a:lnTo>
                          <a:lnTo>
                            <a:pt x="12" y="1040"/>
                          </a:lnTo>
                          <a:lnTo>
                            <a:pt x="11" y="1039"/>
                          </a:lnTo>
                          <a:lnTo>
                            <a:pt x="11" y="1037"/>
                          </a:lnTo>
                          <a:lnTo>
                            <a:pt x="11" y="1035"/>
                          </a:lnTo>
                          <a:lnTo>
                            <a:pt x="9" y="1034"/>
                          </a:lnTo>
                          <a:lnTo>
                            <a:pt x="9" y="1032"/>
                          </a:lnTo>
                          <a:lnTo>
                            <a:pt x="9" y="1030"/>
                          </a:lnTo>
                          <a:lnTo>
                            <a:pt x="9" y="1027"/>
                          </a:lnTo>
                          <a:lnTo>
                            <a:pt x="8" y="1025"/>
                          </a:lnTo>
                          <a:lnTo>
                            <a:pt x="8" y="1022"/>
                          </a:lnTo>
                          <a:lnTo>
                            <a:pt x="8" y="1020"/>
                          </a:lnTo>
                          <a:lnTo>
                            <a:pt x="8" y="1017"/>
                          </a:lnTo>
                          <a:lnTo>
                            <a:pt x="7" y="1014"/>
                          </a:lnTo>
                          <a:lnTo>
                            <a:pt x="7" y="1011"/>
                          </a:lnTo>
                          <a:lnTo>
                            <a:pt x="7" y="1007"/>
                          </a:lnTo>
                          <a:lnTo>
                            <a:pt x="6" y="1004"/>
                          </a:lnTo>
                          <a:lnTo>
                            <a:pt x="6" y="999"/>
                          </a:lnTo>
                          <a:lnTo>
                            <a:pt x="6" y="995"/>
                          </a:lnTo>
                          <a:lnTo>
                            <a:pt x="5" y="991"/>
                          </a:lnTo>
                          <a:lnTo>
                            <a:pt x="5" y="986"/>
                          </a:lnTo>
                          <a:lnTo>
                            <a:pt x="5" y="981"/>
                          </a:lnTo>
                          <a:lnTo>
                            <a:pt x="3" y="975"/>
                          </a:lnTo>
                          <a:lnTo>
                            <a:pt x="3" y="971"/>
                          </a:lnTo>
                          <a:lnTo>
                            <a:pt x="3" y="965"/>
                          </a:lnTo>
                          <a:lnTo>
                            <a:pt x="3" y="959"/>
                          </a:lnTo>
                          <a:lnTo>
                            <a:pt x="2" y="953"/>
                          </a:lnTo>
                          <a:lnTo>
                            <a:pt x="2" y="946"/>
                          </a:lnTo>
                          <a:lnTo>
                            <a:pt x="2" y="939"/>
                          </a:lnTo>
                          <a:lnTo>
                            <a:pt x="2" y="932"/>
                          </a:lnTo>
                          <a:lnTo>
                            <a:pt x="1" y="924"/>
                          </a:lnTo>
                          <a:lnTo>
                            <a:pt x="1" y="916"/>
                          </a:lnTo>
                          <a:lnTo>
                            <a:pt x="1" y="909"/>
                          </a:lnTo>
                          <a:lnTo>
                            <a:pt x="1" y="901"/>
                          </a:lnTo>
                          <a:lnTo>
                            <a:pt x="1" y="891"/>
                          </a:lnTo>
                          <a:lnTo>
                            <a:pt x="0" y="883"/>
                          </a:lnTo>
                          <a:lnTo>
                            <a:pt x="0" y="874"/>
                          </a:lnTo>
                          <a:lnTo>
                            <a:pt x="0" y="864"/>
                          </a:lnTo>
                          <a:lnTo>
                            <a:pt x="0" y="854"/>
                          </a:lnTo>
                          <a:lnTo>
                            <a:pt x="0" y="843"/>
                          </a:lnTo>
                          <a:lnTo>
                            <a:pt x="0" y="832"/>
                          </a:lnTo>
                          <a:lnTo>
                            <a:pt x="0" y="822"/>
                          </a:lnTo>
                          <a:lnTo>
                            <a:pt x="0" y="810"/>
                          </a:lnTo>
                          <a:lnTo>
                            <a:pt x="0" y="798"/>
                          </a:lnTo>
                          <a:lnTo>
                            <a:pt x="0" y="786"/>
                          </a:lnTo>
                          <a:lnTo>
                            <a:pt x="0" y="773"/>
                          </a:lnTo>
                          <a:lnTo>
                            <a:pt x="0" y="761"/>
                          </a:lnTo>
                          <a:lnTo>
                            <a:pt x="0" y="747"/>
                          </a:lnTo>
                          <a:lnTo>
                            <a:pt x="0" y="734"/>
                          </a:lnTo>
                          <a:lnTo>
                            <a:pt x="0" y="719"/>
                          </a:lnTo>
                          <a:lnTo>
                            <a:pt x="1" y="705"/>
                          </a:lnTo>
                          <a:lnTo>
                            <a:pt x="1" y="691"/>
                          </a:lnTo>
                          <a:lnTo>
                            <a:pt x="1" y="675"/>
                          </a:lnTo>
                          <a:lnTo>
                            <a:pt x="1" y="659"/>
                          </a:lnTo>
                          <a:lnTo>
                            <a:pt x="2" y="643"/>
                          </a:lnTo>
                          <a:lnTo>
                            <a:pt x="2" y="628"/>
                          </a:lnTo>
                          <a:lnTo>
                            <a:pt x="2" y="613"/>
                          </a:lnTo>
                          <a:lnTo>
                            <a:pt x="2" y="597"/>
                          </a:lnTo>
                          <a:lnTo>
                            <a:pt x="3" y="582"/>
                          </a:lnTo>
                          <a:lnTo>
                            <a:pt x="3" y="568"/>
                          </a:lnTo>
                          <a:lnTo>
                            <a:pt x="5" y="552"/>
                          </a:lnTo>
                          <a:lnTo>
                            <a:pt x="5" y="537"/>
                          </a:lnTo>
                          <a:lnTo>
                            <a:pt x="6" y="523"/>
                          </a:lnTo>
                          <a:lnTo>
                            <a:pt x="6" y="509"/>
                          </a:lnTo>
                          <a:lnTo>
                            <a:pt x="7" y="495"/>
                          </a:lnTo>
                          <a:lnTo>
                            <a:pt x="7" y="480"/>
                          </a:lnTo>
                          <a:lnTo>
                            <a:pt x="8" y="466"/>
                          </a:lnTo>
                          <a:lnTo>
                            <a:pt x="8" y="452"/>
                          </a:lnTo>
                          <a:lnTo>
                            <a:pt x="9" y="439"/>
                          </a:lnTo>
                          <a:lnTo>
                            <a:pt x="9" y="425"/>
                          </a:lnTo>
                          <a:lnTo>
                            <a:pt x="11" y="412"/>
                          </a:lnTo>
                          <a:lnTo>
                            <a:pt x="12" y="398"/>
                          </a:lnTo>
                          <a:lnTo>
                            <a:pt x="12" y="385"/>
                          </a:lnTo>
                          <a:lnTo>
                            <a:pt x="13" y="372"/>
                          </a:lnTo>
                          <a:lnTo>
                            <a:pt x="14" y="360"/>
                          </a:lnTo>
                          <a:lnTo>
                            <a:pt x="14" y="347"/>
                          </a:lnTo>
                          <a:lnTo>
                            <a:pt x="16" y="335"/>
                          </a:lnTo>
                          <a:lnTo>
                            <a:pt x="17" y="323"/>
                          </a:lnTo>
                          <a:lnTo>
                            <a:pt x="17" y="311"/>
                          </a:lnTo>
                          <a:lnTo>
                            <a:pt x="18" y="300"/>
                          </a:lnTo>
                          <a:lnTo>
                            <a:pt x="19" y="288"/>
                          </a:lnTo>
                          <a:lnTo>
                            <a:pt x="19" y="277"/>
                          </a:lnTo>
                          <a:lnTo>
                            <a:pt x="20" y="267"/>
                          </a:lnTo>
                          <a:lnTo>
                            <a:pt x="22" y="256"/>
                          </a:lnTo>
                          <a:lnTo>
                            <a:pt x="23" y="245"/>
                          </a:lnTo>
                          <a:lnTo>
                            <a:pt x="23" y="235"/>
                          </a:lnTo>
                          <a:lnTo>
                            <a:pt x="24" y="225"/>
                          </a:lnTo>
                          <a:lnTo>
                            <a:pt x="25" y="215"/>
                          </a:lnTo>
                          <a:lnTo>
                            <a:pt x="25" y="205"/>
                          </a:lnTo>
                          <a:lnTo>
                            <a:pt x="27" y="196"/>
                          </a:lnTo>
                          <a:lnTo>
                            <a:pt x="28" y="187"/>
                          </a:lnTo>
                          <a:lnTo>
                            <a:pt x="28" y="179"/>
                          </a:lnTo>
                          <a:lnTo>
                            <a:pt x="29" y="170"/>
                          </a:lnTo>
                          <a:lnTo>
                            <a:pt x="29" y="163"/>
                          </a:lnTo>
                          <a:lnTo>
                            <a:pt x="30" y="154"/>
                          </a:lnTo>
                          <a:lnTo>
                            <a:pt x="31" y="147"/>
                          </a:lnTo>
                          <a:lnTo>
                            <a:pt x="31" y="140"/>
                          </a:lnTo>
                          <a:lnTo>
                            <a:pt x="33" y="133"/>
                          </a:lnTo>
                          <a:lnTo>
                            <a:pt x="33" y="126"/>
                          </a:lnTo>
                          <a:lnTo>
                            <a:pt x="34" y="120"/>
                          </a:lnTo>
                          <a:lnTo>
                            <a:pt x="34" y="114"/>
                          </a:lnTo>
                          <a:lnTo>
                            <a:pt x="35" y="108"/>
                          </a:lnTo>
                          <a:lnTo>
                            <a:pt x="35" y="104"/>
                          </a:lnTo>
                          <a:lnTo>
                            <a:pt x="36" y="98"/>
                          </a:lnTo>
                          <a:lnTo>
                            <a:pt x="36" y="93"/>
                          </a:lnTo>
                          <a:lnTo>
                            <a:pt x="36" y="89"/>
                          </a:lnTo>
                          <a:lnTo>
                            <a:pt x="38" y="85"/>
                          </a:lnTo>
                          <a:lnTo>
                            <a:pt x="38" y="81"/>
                          </a:lnTo>
                          <a:lnTo>
                            <a:pt x="38" y="79"/>
                          </a:lnTo>
                          <a:lnTo>
                            <a:pt x="39" y="75"/>
                          </a:lnTo>
                          <a:lnTo>
                            <a:pt x="39" y="73"/>
                          </a:lnTo>
                          <a:lnTo>
                            <a:pt x="39" y="70"/>
                          </a:lnTo>
                          <a:lnTo>
                            <a:pt x="39" y="69"/>
                          </a:lnTo>
                          <a:lnTo>
                            <a:pt x="39" y="68"/>
                          </a:lnTo>
                          <a:lnTo>
                            <a:pt x="40" y="67"/>
                          </a:lnTo>
                          <a:lnTo>
                            <a:pt x="40" y="66"/>
                          </a:lnTo>
                          <a:lnTo>
                            <a:pt x="40" y="66"/>
                          </a:lnTo>
                          <a:lnTo>
                            <a:pt x="105" y="0"/>
                          </a:lnTo>
                          <a:lnTo>
                            <a:pt x="193" y="15"/>
                          </a:lnTo>
                          <a:lnTo>
                            <a:pt x="258" y="92"/>
                          </a:lnTo>
                          <a:lnTo>
                            <a:pt x="255" y="640"/>
                          </a:lnTo>
                          <a:lnTo>
                            <a:pt x="242" y="989"/>
                          </a:lnTo>
                          <a:lnTo>
                            <a:pt x="167" y="1157"/>
                          </a:lnTo>
                          <a:lnTo>
                            <a:pt x="150" y="1271"/>
                          </a:lnTo>
                          <a:lnTo>
                            <a:pt x="77" y="1259"/>
                          </a:lnTo>
                          <a:lnTo>
                            <a:pt x="77" y="1259"/>
                          </a:lnTo>
                          <a:close/>
                        </a:path>
                      </a:pathLst>
                    </a:custGeom>
                    <a:solidFill>
                      <a:srgbClr val="B3FFF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4" name="Freeform 196"/>
                    <p:cNvSpPr>
                      <a:spLocks/>
                    </p:cNvSpPr>
                    <p:nvPr/>
                  </p:nvSpPr>
                  <p:spPr bwMode="auto">
                    <a:xfrm>
                      <a:off x="4206" y="2285"/>
                      <a:ext cx="51" cy="228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0"/>
                        </a:cxn>
                        <a:cxn ang="0">
                          <a:pos x="151" y="1"/>
                        </a:cxn>
                        <a:cxn ang="0">
                          <a:pos x="143" y="964"/>
                        </a:cxn>
                        <a:cxn ang="0">
                          <a:pos x="103" y="1139"/>
                        </a:cxn>
                        <a:cxn ang="0">
                          <a:pos x="23" y="1139"/>
                        </a:cxn>
                        <a:cxn ang="0">
                          <a:pos x="0" y="1009"/>
                        </a:cxn>
                        <a:cxn ang="0">
                          <a:pos x="8" y="0"/>
                        </a:cxn>
                        <a:cxn ang="0">
                          <a:pos x="8" y="0"/>
                        </a:cxn>
                      </a:cxnLst>
                      <a:rect l="0" t="0" r="r" b="b"/>
                      <a:pathLst>
                        <a:path w="151" h="1139">
                          <a:moveTo>
                            <a:pt x="8" y="0"/>
                          </a:moveTo>
                          <a:lnTo>
                            <a:pt x="151" y="1"/>
                          </a:lnTo>
                          <a:lnTo>
                            <a:pt x="143" y="964"/>
                          </a:lnTo>
                          <a:lnTo>
                            <a:pt x="103" y="1139"/>
                          </a:lnTo>
                          <a:lnTo>
                            <a:pt x="23" y="1139"/>
                          </a:lnTo>
                          <a:lnTo>
                            <a:pt x="0" y="1009"/>
                          </a:lnTo>
                          <a:lnTo>
                            <a:pt x="8" y="0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D1BDB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5" name="Freeform 197"/>
                    <p:cNvSpPr>
                      <a:spLocks/>
                    </p:cNvSpPr>
                    <p:nvPr/>
                  </p:nvSpPr>
                  <p:spPr bwMode="auto">
                    <a:xfrm>
                      <a:off x="4210" y="2311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123" y="46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23" h="46">
                          <a:moveTo>
                            <a:pt x="0" y="46"/>
                          </a:moveTo>
                          <a:lnTo>
                            <a:pt x="123" y="46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6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4210" y="2342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123" y="47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123" h="47">
                          <a:moveTo>
                            <a:pt x="0" y="47"/>
                          </a:moveTo>
                          <a:lnTo>
                            <a:pt x="123" y="47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7" name="Freeform 199"/>
                    <p:cNvSpPr>
                      <a:spLocks/>
                    </p:cNvSpPr>
                    <p:nvPr/>
                  </p:nvSpPr>
                  <p:spPr bwMode="auto">
                    <a:xfrm>
                      <a:off x="4209" y="2370"/>
                      <a:ext cx="42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124" y="48"/>
                        </a:cxn>
                        <a:cxn ang="0">
                          <a:pos x="124" y="0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124" h="48">
                          <a:moveTo>
                            <a:pt x="0" y="48"/>
                          </a:moveTo>
                          <a:lnTo>
                            <a:pt x="124" y="48"/>
                          </a:lnTo>
                          <a:lnTo>
                            <a:pt x="124" y="0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8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4209" y="2397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124" y="46"/>
                        </a:cxn>
                        <a:cxn ang="0">
                          <a:pos x="124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24" h="46">
                          <a:moveTo>
                            <a:pt x="0" y="46"/>
                          </a:moveTo>
                          <a:lnTo>
                            <a:pt x="124" y="46"/>
                          </a:lnTo>
                          <a:lnTo>
                            <a:pt x="124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9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4208" y="2422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123" y="47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123" h="47">
                          <a:moveTo>
                            <a:pt x="0" y="47"/>
                          </a:moveTo>
                          <a:lnTo>
                            <a:pt x="123" y="47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0" name="Freeform 202"/>
                    <p:cNvSpPr>
                      <a:spLocks/>
                    </p:cNvSpPr>
                    <p:nvPr/>
                  </p:nvSpPr>
                  <p:spPr bwMode="auto">
                    <a:xfrm>
                      <a:off x="4209" y="2449"/>
                      <a:ext cx="41" cy="1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123" y="48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123" h="48">
                          <a:moveTo>
                            <a:pt x="0" y="48"/>
                          </a:moveTo>
                          <a:lnTo>
                            <a:pt x="123" y="48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1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4220" y="2291"/>
                      <a:ext cx="21" cy="222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0"/>
                        </a:cxn>
                        <a:cxn ang="0">
                          <a:pos x="0" y="1103"/>
                        </a:cxn>
                        <a:cxn ang="0">
                          <a:pos x="43" y="1106"/>
                        </a:cxn>
                        <a:cxn ang="0">
                          <a:pos x="63" y="0"/>
                        </a:cxn>
                        <a:cxn ang="0">
                          <a:pos x="15" y="0"/>
                        </a:cxn>
                        <a:cxn ang="0">
                          <a:pos x="15" y="0"/>
                        </a:cxn>
                      </a:cxnLst>
                      <a:rect l="0" t="0" r="r" b="b"/>
                      <a:pathLst>
                        <a:path w="63" h="1106">
                          <a:moveTo>
                            <a:pt x="15" y="0"/>
                          </a:moveTo>
                          <a:lnTo>
                            <a:pt x="0" y="1103"/>
                          </a:lnTo>
                          <a:lnTo>
                            <a:pt x="43" y="1106"/>
                          </a:lnTo>
                          <a:lnTo>
                            <a:pt x="63" y="0"/>
                          </a:lnTo>
                          <a:lnTo>
                            <a:pt x="15" y="0"/>
                          </a:lnTo>
                          <a:lnTo>
                            <a:pt x="15" y="0"/>
                          </a:lnTo>
                          <a:close/>
                        </a:path>
                      </a:pathLst>
                    </a:custGeom>
                    <a:solidFill>
                      <a:srgbClr val="F02424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2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4176" y="2259"/>
                      <a:ext cx="109" cy="273"/>
                    </a:xfrm>
                    <a:custGeom>
                      <a:avLst/>
                      <a:gdLst/>
                      <a:ahLst/>
                      <a:cxnLst>
                        <a:cxn ang="0">
                          <a:pos x="130" y="1305"/>
                        </a:cxn>
                        <a:cxn ang="0">
                          <a:pos x="132" y="1278"/>
                        </a:cxn>
                        <a:cxn ang="0">
                          <a:pos x="131" y="1240"/>
                        </a:cxn>
                        <a:cxn ang="0">
                          <a:pos x="119" y="1172"/>
                        </a:cxn>
                        <a:cxn ang="0">
                          <a:pos x="96" y="1110"/>
                        </a:cxn>
                        <a:cxn ang="0">
                          <a:pos x="74" y="1070"/>
                        </a:cxn>
                        <a:cxn ang="0">
                          <a:pos x="59" y="1005"/>
                        </a:cxn>
                        <a:cxn ang="0">
                          <a:pos x="56" y="921"/>
                        </a:cxn>
                        <a:cxn ang="0">
                          <a:pos x="55" y="819"/>
                        </a:cxn>
                        <a:cxn ang="0">
                          <a:pos x="54" y="690"/>
                        </a:cxn>
                        <a:cxn ang="0">
                          <a:pos x="56" y="547"/>
                        </a:cxn>
                        <a:cxn ang="0">
                          <a:pos x="60" y="378"/>
                        </a:cxn>
                        <a:cxn ang="0">
                          <a:pos x="64" y="233"/>
                        </a:cxn>
                        <a:cxn ang="0">
                          <a:pos x="78" y="126"/>
                        </a:cxn>
                        <a:cxn ang="0">
                          <a:pos x="119" y="70"/>
                        </a:cxn>
                        <a:cxn ang="0">
                          <a:pos x="174" y="51"/>
                        </a:cxn>
                        <a:cxn ang="0">
                          <a:pos x="219" y="63"/>
                        </a:cxn>
                        <a:cxn ang="0">
                          <a:pos x="252" y="99"/>
                        </a:cxn>
                        <a:cxn ang="0">
                          <a:pos x="266" y="161"/>
                        </a:cxn>
                        <a:cxn ang="0">
                          <a:pos x="271" y="287"/>
                        </a:cxn>
                        <a:cxn ang="0">
                          <a:pos x="271" y="456"/>
                        </a:cxn>
                        <a:cxn ang="0">
                          <a:pos x="268" y="624"/>
                        </a:cxn>
                        <a:cxn ang="0">
                          <a:pos x="267" y="757"/>
                        </a:cxn>
                        <a:cxn ang="0">
                          <a:pos x="262" y="885"/>
                        </a:cxn>
                        <a:cxn ang="0">
                          <a:pos x="250" y="996"/>
                        </a:cxn>
                        <a:cxn ang="0">
                          <a:pos x="229" y="1075"/>
                        </a:cxn>
                        <a:cxn ang="0">
                          <a:pos x="198" y="1132"/>
                        </a:cxn>
                        <a:cxn ang="0">
                          <a:pos x="180" y="1180"/>
                        </a:cxn>
                        <a:cxn ang="0">
                          <a:pos x="171" y="1226"/>
                        </a:cxn>
                        <a:cxn ang="0">
                          <a:pos x="170" y="1278"/>
                        </a:cxn>
                        <a:cxn ang="0">
                          <a:pos x="171" y="1324"/>
                        </a:cxn>
                        <a:cxn ang="0">
                          <a:pos x="175" y="1351"/>
                        </a:cxn>
                        <a:cxn ang="0">
                          <a:pos x="178" y="1365"/>
                        </a:cxn>
                        <a:cxn ang="0">
                          <a:pos x="215" y="1339"/>
                        </a:cxn>
                        <a:cxn ang="0">
                          <a:pos x="215" y="1293"/>
                        </a:cxn>
                        <a:cxn ang="0">
                          <a:pos x="223" y="1232"/>
                        </a:cxn>
                        <a:cxn ang="0">
                          <a:pos x="242" y="1165"/>
                        </a:cxn>
                        <a:cxn ang="0">
                          <a:pos x="264" y="1119"/>
                        </a:cxn>
                        <a:cxn ang="0">
                          <a:pos x="285" y="1078"/>
                        </a:cxn>
                        <a:cxn ang="0">
                          <a:pos x="304" y="1005"/>
                        </a:cxn>
                        <a:cxn ang="0">
                          <a:pos x="318" y="862"/>
                        </a:cxn>
                        <a:cxn ang="0">
                          <a:pos x="324" y="659"/>
                        </a:cxn>
                        <a:cxn ang="0">
                          <a:pos x="326" y="443"/>
                        </a:cxn>
                        <a:cxn ang="0">
                          <a:pos x="326" y="269"/>
                        </a:cxn>
                        <a:cxn ang="0">
                          <a:pos x="322" y="164"/>
                        </a:cxn>
                        <a:cxn ang="0">
                          <a:pos x="301" y="80"/>
                        </a:cxn>
                        <a:cxn ang="0">
                          <a:pos x="257" y="21"/>
                        </a:cxn>
                        <a:cxn ang="0">
                          <a:pos x="180" y="0"/>
                        </a:cxn>
                        <a:cxn ang="0">
                          <a:pos x="97" y="17"/>
                        </a:cxn>
                        <a:cxn ang="0">
                          <a:pos x="44" y="67"/>
                        </a:cxn>
                        <a:cxn ang="0">
                          <a:pos x="17" y="154"/>
                        </a:cxn>
                        <a:cxn ang="0">
                          <a:pos x="6" y="276"/>
                        </a:cxn>
                        <a:cxn ang="0">
                          <a:pos x="1" y="465"/>
                        </a:cxn>
                        <a:cxn ang="0">
                          <a:pos x="0" y="692"/>
                        </a:cxn>
                        <a:cxn ang="0">
                          <a:pos x="1" y="894"/>
                        </a:cxn>
                        <a:cxn ang="0">
                          <a:pos x="9" y="1017"/>
                        </a:cxn>
                        <a:cxn ang="0">
                          <a:pos x="22" y="1085"/>
                        </a:cxn>
                        <a:cxn ang="0">
                          <a:pos x="42" y="1128"/>
                        </a:cxn>
                        <a:cxn ang="0">
                          <a:pos x="61" y="1161"/>
                        </a:cxn>
                        <a:cxn ang="0">
                          <a:pos x="81" y="1215"/>
                        </a:cxn>
                        <a:cxn ang="0">
                          <a:pos x="90" y="1276"/>
                        </a:cxn>
                        <a:cxn ang="0">
                          <a:pos x="88" y="1318"/>
                        </a:cxn>
                        <a:cxn ang="0">
                          <a:pos x="86" y="1338"/>
                        </a:cxn>
                      </a:cxnLst>
                      <a:rect l="0" t="0" r="r" b="b"/>
                      <a:pathLst>
                        <a:path w="326" h="1367">
                          <a:moveTo>
                            <a:pt x="129" y="1318"/>
                          </a:moveTo>
                          <a:lnTo>
                            <a:pt x="129" y="1317"/>
                          </a:lnTo>
                          <a:lnTo>
                            <a:pt x="129" y="1317"/>
                          </a:lnTo>
                          <a:lnTo>
                            <a:pt x="129" y="1316"/>
                          </a:lnTo>
                          <a:lnTo>
                            <a:pt x="129" y="1316"/>
                          </a:lnTo>
                          <a:lnTo>
                            <a:pt x="129" y="1315"/>
                          </a:lnTo>
                          <a:lnTo>
                            <a:pt x="129" y="1315"/>
                          </a:lnTo>
                          <a:lnTo>
                            <a:pt x="129" y="1313"/>
                          </a:lnTo>
                          <a:lnTo>
                            <a:pt x="129" y="1313"/>
                          </a:lnTo>
                          <a:lnTo>
                            <a:pt x="129" y="1312"/>
                          </a:lnTo>
                          <a:lnTo>
                            <a:pt x="129" y="1311"/>
                          </a:lnTo>
                          <a:lnTo>
                            <a:pt x="130" y="1310"/>
                          </a:lnTo>
                          <a:lnTo>
                            <a:pt x="130" y="1310"/>
                          </a:lnTo>
                          <a:lnTo>
                            <a:pt x="130" y="1309"/>
                          </a:lnTo>
                          <a:lnTo>
                            <a:pt x="130" y="1308"/>
                          </a:lnTo>
                          <a:lnTo>
                            <a:pt x="130" y="1306"/>
                          </a:lnTo>
                          <a:lnTo>
                            <a:pt x="130" y="1305"/>
                          </a:lnTo>
                          <a:lnTo>
                            <a:pt x="130" y="1304"/>
                          </a:lnTo>
                          <a:lnTo>
                            <a:pt x="130" y="1303"/>
                          </a:lnTo>
                          <a:lnTo>
                            <a:pt x="130" y="1302"/>
                          </a:lnTo>
                          <a:lnTo>
                            <a:pt x="131" y="1300"/>
                          </a:lnTo>
                          <a:lnTo>
                            <a:pt x="131" y="1298"/>
                          </a:lnTo>
                          <a:lnTo>
                            <a:pt x="131" y="1297"/>
                          </a:lnTo>
                          <a:lnTo>
                            <a:pt x="131" y="1296"/>
                          </a:lnTo>
                          <a:lnTo>
                            <a:pt x="131" y="1295"/>
                          </a:lnTo>
                          <a:lnTo>
                            <a:pt x="131" y="1292"/>
                          </a:lnTo>
                          <a:lnTo>
                            <a:pt x="131" y="1291"/>
                          </a:lnTo>
                          <a:lnTo>
                            <a:pt x="132" y="1290"/>
                          </a:lnTo>
                          <a:lnTo>
                            <a:pt x="132" y="1287"/>
                          </a:lnTo>
                          <a:lnTo>
                            <a:pt x="132" y="1286"/>
                          </a:lnTo>
                          <a:lnTo>
                            <a:pt x="132" y="1284"/>
                          </a:lnTo>
                          <a:lnTo>
                            <a:pt x="132" y="1282"/>
                          </a:lnTo>
                          <a:lnTo>
                            <a:pt x="132" y="1280"/>
                          </a:lnTo>
                          <a:lnTo>
                            <a:pt x="132" y="1278"/>
                          </a:lnTo>
                          <a:lnTo>
                            <a:pt x="132" y="1277"/>
                          </a:lnTo>
                          <a:lnTo>
                            <a:pt x="132" y="1274"/>
                          </a:lnTo>
                          <a:lnTo>
                            <a:pt x="132" y="1272"/>
                          </a:lnTo>
                          <a:lnTo>
                            <a:pt x="132" y="1270"/>
                          </a:lnTo>
                          <a:lnTo>
                            <a:pt x="132" y="1269"/>
                          </a:lnTo>
                          <a:lnTo>
                            <a:pt x="132" y="1266"/>
                          </a:lnTo>
                          <a:lnTo>
                            <a:pt x="132" y="1264"/>
                          </a:lnTo>
                          <a:lnTo>
                            <a:pt x="132" y="1261"/>
                          </a:lnTo>
                          <a:lnTo>
                            <a:pt x="132" y="1259"/>
                          </a:lnTo>
                          <a:lnTo>
                            <a:pt x="132" y="1257"/>
                          </a:lnTo>
                          <a:lnTo>
                            <a:pt x="132" y="1254"/>
                          </a:lnTo>
                          <a:lnTo>
                            <a:pt x="132" y="1252"/>
                          </a:lnTo>
                          <a:lnTo>
                            <a:pt x="132" y="1250"/>
                          </a:lnTo>
                          <a:lnTo>
                            <a:pt x="132" y="1247"/>
                          </a:lnTo>
                          <a:lnTo>
                            <a:pt x="132" y="1245"/>
                          </a:lnTo>
                          <a:lnTo>
                            <a:pt x="131" y="1243"/>
                          </a:lnTo>
                          <a:lnTo>
                            <a:pt x="131" y="1240"/>
                          </a:lnTo>
                          <a:lnTo>
                            <a:pt x="131" y="1238"/>
                          </a:lnTo>
                          <a:lnTo>
                            <a:pt x="131" y="1235"/>
                          </a:lnTo>
                          <a:lnTo>
                            <a:pt x="131" y="1233"/>
                          </a:lnTo>
                          <a:lnTo>
                            <a:pt x="130" y="1230"/>
                          </a:lnTo>
                          <a:lnTo>
                            <a:pt x="130" y="1227"/>
                          </a:lnTo>
                          <a:lnTo>
                            <a:pt x="130" y="1225"/>
                          </a:lnTo>
                          <a:lnTo>
                            <a:pt x="130" y="1222"/>
                          </a:lnTo>
                          <a:lnTo>
                            <a:pt x="129" y="1219"/>
                          </a:lnTo>
                          <a:lnTo>
                            <a:pt x="129" y="1217"/>
                          </a:lnTo>
                          <a:lnTo>
                            <a:pt x="129" y="1214"/>
                          </a:lnTo>
                          <a:lnTo>
                            <a:pt x="127" y="1207"/>
                          </a:lnTo>
                          <a:lnTo>
                            <a:pt x="125" y="1200"/>
                          </a:lnTo>
                          <a:lnTo>
                            <a:pt x="124" y="1194"/>
                          </a:lnTo>
                          <a:lnTo>
                            <a:pt x="123" y="1188"/>
                          </a:lnTo>
                          <a:lnTo>
                            <a:pt x="121" y="1182"/>
                          </a:lnTo>
                          <a:lnTo>
                            <a:pt x="120" y="1176"/>
                          </a:lnTo>
                          <a:lnTo>
                            <a:pt x="119" y="1172"/>
                          </a:lnTo>
                          <a:lnTo>
                            <a:pt x="118" y="1166"/>
                          </a:lnTo>
                          <a:lnTo>
                            <a:pt x="116" y="1161"/>
                          </a:lnTo>
                          <a:lnTo>
                            <a:pt x="115" y="1156"/>
                          </a:lnTo>
                          <a:lnTo>
                            <a:pt x="114" y="1152"/>
                          </a:lnTo>
                          <a:lnTo>
                            <a:pt x="112" y="1148"/>
                          </a:lnTo>
                          <a:lnTo>
                            <a:pt x="110" y="1145"/>
                          </a:lnTo>
                          <a:lnTo>
                            <a:pt x="109" y="1140"/>
                          </a:lnTo>
                          <a:lnTo>
                            <a:pt x="108" y="1136"/>
                          </a:lnTo>
                          <a:lnTo>
                            <a:pt x="107" y="1133"/>
                          </a:lnTo>
                          <a:lnTo>
                            <a:pt x="105" y="1129"/>
                          </a:lnTo>
                          <a:lnTo>
                            <a:pt x="103" y="1127"/>
                          </a:lnTo>
                          <a:lnTo>
                            <a:pt x="102" y="1123"/>
                          </a:lnTo>
                          <a:lnTo>
                            <a:pt x="101" y="1121"/>
                          </a:lnTo>
                          <a:lnTo>
                            <a:pt x="99" y="1117"/>
                          </a:lnTo>
                          <a:lnTo>
                            <a:pt x="98" y="1115"/>
                          </a:lnTo>
                          <a:lnTo>
                            <a:pt x="97" y="1113"/>
                          </a:lnTo>
                          <a:lnTo>
                            <a:pt x="96" y="1110"/>
                          </a:lnTo>
                          <a:lnTo>
                            <a:pt x="93" y="1107"/>
                          </a:lnTo>
                          <a:lnTo>
                            <a:pt x="92" y="1106"/>
                          </a:lnTo>
                          <a:lnTo>
                            <a:pt x="91" y="1102"/>
                          </a:lnTo>
                          <a:lnTo>
                            <a:pt x="90" y="1101"/>
                          </a:lnTo>
                          <a:lnTo>
                            <a:pt x="88" y="1098"/>
                          </a:lnTo>
                          <a:lnTo>
                            <a:pt x="87" y="1096"/>
                          </a:lnTo>
                          <a:lnTo>
                            <a:pt x="86" y="1094"/>
                          </a:lnTo>
                          <a:lnTo>
                            <a:pt x="85" y="1091"/>
                          </a:lnTo>
                          <a:lnTo>
                            <a:pt x="83" y="1089"/>
                          </a:lnTo>
                          <a:lnTo>
                            <a:pt x="82" y="1087"/>
                          </a:lnTo>
                          <a:lnTo>
                            <a:pt x="80" y="1084"/>
                          </a:lnTo>
                          <a:lnTo>
                            <a:pt x="78" y="1083"/>
                          </a:lnTo>
                          <a:lnTo>
                            <a:pt x="77" y="1080"/>
                          </a:lnTo>
                          <a:lnTo>
                            <a:pt x="77" y="1077"/>
                          </a:lnTo>
                          <a:lnTo>
                            <a:pt x="75" y="1075"/>
                          </a:lnTo>
                          <a:lnTo>
                            <a:pt x="75" y="1072"/>
                          </a:lnTo>
                          <a:lnTo>
                            <a:pt x="74" y="1070"/>
                          </a:lnTo>
                          <a:lnTo>
                            <a:pt x="72" y="1068"/>
                          </a:lnTo>
                          <a:lnTo>
                            <a:pt x="71" y="1064"/>
                          </a:lnTo>
                          <a:lnTo>
                            <a:pt x="70" y="1062"/>
                          </a:lnTo>
                          <a:lnTo>
                            <a:pt x="69" y="1059"/>
                          </a:lnTo>
                          <a:lnTo>
                            <a:pt x="67" y="1056"/>
                          </a:lnTo>
                          <a:lnTo>
                            <a:pt x="67" y="1052"/>
                          </a:lnTo>
                          <a:lnTo>
                            <a:pt x="66" y="1049"/>
                          </a:lnTo>
                          <a:lnTo>
                            <a:pt x="65" y="1045"/>
                          </a:lnTo>
                          <a:lnTo>
                            <a:pt x="64" y="1042"/>
                          </a:lnTo>
                          <a:lnTo>
                            <a:pt x="64" y="1038"/>
                          </a:lnTo>
                          <a:lnTo>
                            <a:pt x="63" y="1033"/>
                          </a:lnTo>
                          <a:lnTo>
                            <a:pt x="63" y="1030"/>
                          </a:lnTo>
                          <a:lnTo>
                            <a:pt x="61" y="1025"/>
                          </a:lnTo>
                          <a:lnTo>
                            <a:pt x="61" y="1020"/>
                          </a:lnTo>
                          <a:lnTo>
                            <a:pt x="60" y="1016"/>
                          </a:lnTo>
                          <a:lnTo>
                            <a:pt x="60" y="1010"/>
                          </a:lnTo>
                          <a:lnTo>
                            <a:pt x="59" y="1005"/>
                          </a:lnTo>
                          <a:lnTo>
                            <a:pt x="59" y="999"/>
                          </a:lnTo>
                          <a:lnTo>
                            <a:pt x="59" y="993"/>
                          </a:lnTo>
                          <a:lnTo>
                            <a:pt x="58" y="986"/>
                          </a:lnTo>
                          <a:lnTo>
                            <a:pt x="58" y="980"/>
                          </a:lnTo>
                          <a:lnTo>
                            <a:pt x="58" y="973"/>
                          </a:lnTo>
                          <a:lnTo>
                            <a:pt x="58" y="966"/>
                          </a:lnTo>
                          <a:lnTo>
                            <a:pt x="58" y="963"/>
                          </a:lnTo>
                          <a:lnTo>
                            <a:pt x="58" y="959"/>
                          </a:lnTo>
                          <a:lnTo>
                            <a:pt x="58" y="956"/>
                          </a:lnTo>
                          <a:lnTo>
                            <a:pt x="58" y="952"/>
                          </a:lnTo>
                          <a:lnTo>
                            <a:pt x="56" y="948"/>
                          </a:lnTo>
                          <a:lnTo>
                            <a:pt x="56" y="944"/>
                          </a:lnTo>
                          <a:lnTo>
                            <a:pt x="56" y="939"/>
                          </a:lnTo>
                          <a:lnTo>
                            <a:pt x="56" y="935"/>
                          </a:lnTo>
                          <a:lnTo>
                            <a:pt x="56" y="931"/>
                          </a:lnTo>
                          <a:lnTo>
                            <a:pt x="56" y="926"/>
                          </a:lnTo>
                          <a:lnTo>
                            <a:pt x="56" y="921"/>
                          </a:lnTo>
                          <a:lnTo>
                            <a:pt x="56" y="915"/>
                          </a:lnTo>
                          <a:lnTo>
                            <a:pt x="56" y="911"/>
                          </a:lnTo>
                          <a:lnTo>
                            <a:pt x="56" y="906"/>
                          </a:lnTo>
                          <a:lnTo>
                            <a:pt x="56" y="900"/>
                          </a:lnTo>
                          <a:lnTo>
                            <a:pt x="56" y="894"/>
                          </a:lnTo>
                          <a:lnTo>
                            <a:pt x="55" y="888"/>
                          </a:lnTo>
                          <a:lnTo>
                            <a:pt x="55" y="883"/>
                          </a:lnTo>
                          <a:lnTo>
                            <a:pt x="55" y="878"/>
                          </a:lnTo>
                          <a:lnTo>
                            <a:pt x="55" y="872"/>
                          </a:lnTo>
                          <a:lnTo>
                            <a:pt x="55" y="865"/>
                          </a:lnTo>
                          <a:lnTo>
                            <a:pt x="55" y="859"/>
                          </a:lnTo>
                          <a:lnTo>
                            <a:pt x="55" y="852"/>
                          </a:lnTo>
                          <a:lnTo>
                            <a:pt x="55" y="846"/>
                          </a:lnTo>
                          <a:lnTo>
                            <a:pt x="55" y="839"/>
                          </a:lnTo>
                          <a:lnTo>
                            <a:pt x="55" y="833"/>
                          </a:lnTo>
                          <a:lnTo>
                            <a:pt x="55" y="826"/>
                          </a:lnTo>
                          <a:lnTo>
                            <a:pt x="55" y="819"/>
                          </a:lnTo>
                          <a:lnTo>
                            <a:pt x="55" y="811"/>
                          </a:lnTo>
                          <a:lnTo>
                            <a:pt x="54" y="804"/>
                          </a:lnTo>
                          <a:lnTo>
                            <a:pt x="54" y="797"/>
                          </a:lnTo>
                          <a:lnTo>
                            <a:pt x="54" y="790"/>
                          </a:lnTo>
                          <a:lnTo>
                            <a:pt x="54" y="783"/>
                          </a:lnTo>
                          <a:lnTo>
                            <a:pt x="54" y="776"/>
                          </a:lnTo>
                          <a:lnTo>
                            <a:pt x="54" y="768"/>
                          </a:lnTo>
                          <a:lnTo>
                            <a:pt x="54" y="761"/>
                          </a:lnTo>
                          <a:lnTo>
                            <a:pt x="54" y="752"/>
                          </a:lnTo>
                          <a:lnTo>
                            <a:pt x="54" y="745"/>
                          </a:lnTo>
                          <a:lnTo>
                            <a:pt x="54" y="737"/>
                          </a:lnTo>
                          <a:lnTo>
                            <a:pt x="54" y="730"/>
                          </a:lnTo>
                          <a:lnTo>
                            <a:pt x="54" y="722"/>
                          </a:lnTo>
                          <a:lnTo>
                            <a:pt x="54" y="713"/>
                          </a:lnTo>
                          <a:lnTo>
                            <a:pt x="54" y="705"/>
                          </a:lnTo>
                          <a:lnTo>
                            <a:pt x="54" y="698"/>
                          </a:lnTo>
                          <a:lnTo>
                            <a:pt x="54" y="690"/>
                          </a:lnTo>
                          <a:lnTo>
                            <a:pt x="54" y="682"/>
                          </a:lnTo>
                          <a:lnTo>
                            <a:pt x="54" y="673"/>
                          </a:lnTo>
                          <a:lnTo>
                            <a:pt x="54" y="665"/>
                          </a:lnTo>
                          <a:lnTo>
                            <a:pt x="54" y="657"/>
                          </a:lnTo>
                          <a:lnTo>
                            <a:pt x="54" y="648"/>
                          </a:lnTo>
                          <a:lnTo>
                            <a:pt x="55" y="640"/>
                          </a:lnTo>
                          <a:lnTo>
                            <a:pt x="55" y="632"/>
                          </a:lnTo>
                          <a:lnTo>
                            <a:pt x="55" y="622"/>
                          </a:lnTo>
                          <a:lnTo>
                            <a:pt x="55" y="614"/>
                          </a:lnTo>
                          <a:lnTo>
                            <a:pt x="55" y="606"/>
                          </a:lnTo>
                          <a:lnTo>
                            <a:pt x="55" y="598"/>
                          </a:lnTo>
                          <a:lnTo>
                            <a:pt x="55" y="589"/>
                          </a:lnTo>
                          <a:lnTo>
                            <a:pt x="55" y="581"/>
                          </a:lnTo>
                          <a:lnTo>
                            <a:pt x="56" y="572"/>
                          </a:lnTo>
                          <a:lnTo>
                            <a:pt x="56" y="563"/>
                          </a:lnTo>
                          <a:lnTo>
                            <a:pt x="56" y="555"/>
                          </a:lnTo>
                          <a:lnTo>
                            <a:pt x="56" y="547"/>
                          </a:lnTo>
                          <a:lnTo>
                            <a:pt x="58" y="537"/>
                          </a:lnTo>
                          <a:lnTo>
                            <a:pt x="58" y="529"/>
                          </a:lnTo>
                          <a:lnTo>
                            <a:pt x="58" y="519"/>
                          </a:lnTo>
                          <a:lnTo>
                            <a:pt x="58" y="508"/>
                          </a:lnTo>
                          <a:lnTo>
                            <a:pt x="59" y="497"/>
                          </a:lnTo>
                          <a:lnTo>
                            <a:pt x="59" y="488"/>
                          </a:lnTo>
                          <a:lnTo>
                            <a:pt x="59" y="477"/>
                          </a:lnTo>
                          <a:lnTo>
                            <a:pt x="59" y="467"/>
                          </a:lnTo>
                          <a:lnTo>
                            <a:pt x="59" y="456"/>
                          </a:lnTo>
                          <a:lnTo>
                            <a:pt x="60" y="446"/>
                          </a:lnTo>
                          <a:lnTo>
                            <a:pt x="60" y="436"/>
                          </a:lnTo>
                          <a:lnTo>
                            <a:pt x="60" y="426"/>
                          </a:lnTo>
                          <a:lnTo>
                            <a:pt x="60" y="417"/>
                          </a:lnTo>
                          <a:lnTo>
                            <a:pt x="60" y="406"/>
                          </a:lnTo>
                          <a:lnTo>
                            <a:pt x="60" y="397"/>
                          </a:lnTo>
                          <a:lnTo>
                            <a:pt x="60" y="387"/>
                          </a:lnTo>
                          <a:lnTo>
                            <a:pt x="60" y="378"/>
                          </a:lnTo>
                          <a:lnTo>
                            <a:pt x="60" y="369"/>
                          </a:lnTo>
                          <a:lnTo>
                            <a:pt x="60" y="359"/>
                          </a:lnTo>
                          <a:lnTo>
                            <a:pt x="60" y="350"/>
                          </a:lnTo>
                          <a:lnTo>
                            <a:pt x="60" y="341"/>
                          </a:lnTo>
                          <a:lnTo>
                            <a:pt x="61" y="332"/>
                          </a:lnTo>
                          <a:lnTo>
                            <a:pt x="61" y="322"/>
                          </a:lnTo>
                          <a:lnTo>
                            <a:pt x="61" y="314"/>
                          </a:lnTo>
                          <a:lnTo>
                            <a:pt x="61" y="306"/>
                          </a:lnTo>
                          <a:lnTo>
                            <a:pt x="61" y="298"/>
                          </a:lnTo>
                          <a:lnTo>
                            <a:pt x="61" y="288"/>
                          </a:lnTo>
                          <a:lnTo>
                            <a:pt x="61" y="280"/>
                          </a:lnTo>
                          <a:lnTo>
                            <a:pt x="61" y="272"/>
                          </a:lnTo>
                          <a:lnTo>
                            <a:pt x="63" y="265"/>
                          </a:lnTo>
                          <a:lnTo>
                            <a:pt x="63" y="256"/>
                          </a:lnTo>
                          <a:lnTo>
                            <a:pt x="63" y="248"/>
                          </a:lnTo>
                          <a:lnTo>
                            <a:pt x="63" y="241"/>
                          </a:lnTo>
                          <a:lnTo>
                            <a:pt x="64" y="233"/>
                          </a:lnTo>
                          <a:lnTo>
                            <a:pt x="64" y="226"/>
                          </a:lnTo>
                          <a:lnTo>
                            <a:pt x="64" y="219"/>
                          </a:lnTo>
                          <a:lnTo>
                            <a:pt x="65" y="211"/>
                          </a:lnTo>
                          <a:lnTo>
                            <a:pt x="65" y="204"/>
                          </a:lnTo>
                          <a:lnTo>
                            <a:pt x="66" y="197"/>
                          </a:lnTo>
                          <a:lnTo>
                            <a:pt x="66" y="190"/>
                          </a:lnTo>
                          <a:lnTo>
                            <a:pt x="67" y="184"/>
                          </a:lnTo>
                          <a:lnTo>
                            <a:pt x="69" y="177"/>
                          </a:lnTo>
                          <a:lnTo>
                            <a:pt x="69" y="171"/>
                          </a:lnTo>
                          <a:lnTo>
                            <a:pt x="70" y="165"/>
                          </a:lnTo>
                          <a:lnTo>
                            <a:pt x="71" y="159"/>
                          </a:lnTo>
                          <a:lnTo>
                            <a:pt x="72" y="154"/>
                          </a:lnTo>
                          <a:lnTo>
                            <a:pt x="72" y="148"/>
                          </a:lnTo>
                          <a:lnTo>
                            <a:pt x="74" y="142"/>
                          </a:lnTo>
                          <a:lnTo>
                            <a:pt x="76" y="137"/>
                          </a:lnTo>
                          <a:lnTo>
                            <a:pt x="77" y="131"/>
                          </a:lnTo>
                          <a:lnTo>
                            <a:pt x="78" y="126"/>
                          </a:lnTo>
                          <a:lnTo>
                            <a:pt x="80" y="122"/>
                          </a:lnTo>
                          <a:lnTo>
                            <a:pt x="81" y="117"/>
                          </a:lnTo>
                          <a:lnTo>
                            <a:pt x="83" y="112"/>
                          </a:lnTo>
                          <a:lnTo>
                            <a:pt x="85" y="109"/>
                          </a:lnTo>
                          <a:lnTo>
                            <a:pt x="87" y="104"/>
                          </a:lnTo>
                          <a:lnTo>
                            <a:pt x="90" y="100"/>
                          </a:lnTo>
                          <a:lnTo>
                            <a:pt x="91" y="97"/>
                          </a:lnTo>
                          <a:lnTo>
                            <a:pt x="93" y="93"/>
                          </a:lnTo>
                          <a:lnTo>
                            <a:pt x="96" y="90"/>
                          </a:lnTo>
                          <a:lnTo>
                            <a:pt x="98" y="86"/>
                          </a:lnTo>
                          <a:lnTo>
                            <a:pt x="101" y="84"/>
                          </a:lnTo>
                          <a:lnTo>
                            <a:pt x="103" y="80"/>
                          </a:lnTo>
                          <a:lnTo>
                            <a:pt x="107" y="78"/>
                          </a:lnTo>
                          <a:lnTo>
                            <a:pt x="109" y="76"/>
                          </a:lnTo>
                          <a:lnTo>
                            <a:pt x="113" y="73"/>
                          </a:lnTo>
                          <a:lnTo>
                            <a:pt x="115" y="71"/>
                          </a:lnTo>
                          <a:lnTo>
                            <a:pt x="119" y="70"/>
                          </a:lnTo>
                          <a:lnTo>
                            <a:pt x="123" y="67"/>
                          </a:lnTo>
                          <a:lnTo>
                            <a:pt x="125" y="65"/>
                          </a:lnTo>
                          <a:lnTo>
                            <a:pt x="129" y="64"/>
                          </a:lnTo>
                          <a:lnTo>
                            <a:pt x="132" y="61"/>
                          </a:lnTo>
                          <a:lnTo>
                            <a:pt x="135" y="60"/>
                          </a:lnTo>
                          <a:lnTo>
                            <a:pt x="138" y="59"/>
                          </a:lnTo>
                          <a:lnTo>
                            <a:pt x="142" y="58"/>
                          </a:lnTo>
                          <a:lnTo>
                            <a:pt x="146" y="57"/>
                          </a:lnTo>
                          <a:lnTo>
                            <a:pt x="148" y="56"/>
                          </a:lnTo>
                          <a:lnTo>
                            <a:pt x="152" y="54"/>
                          </a:lnTo>
                          <a:lnTo>
                            <a:pt x="154" y="53"/>
                          </a:lnTo>
                          <a:lnTo>
                            <a:pt x="158" y="53"/>
                          </a:lnTo>
                          <a:lnTo>
                            <a:pt x="162" y="52"/>
                          </a:lnTo>
                          <a:lnTo>
                            <a:pt x="164" y="52"/>
                          </a:lnTo>
                          <a:lnTo>
                            <a:pt x="168" y="51"/>
                          </a:lnTo>
                          <a:lnTo>
                            <a:pt x="170" y="51"/>
                          </a:lnTo>
                          <a:lnTo>
                            <a:pt x="174" y="51"/>
                          </a:lnTo>
                          <a:lnTo>
                            <a:pt x="176" y="51"/>
                          </a:lnTo>
                          <a:lnTo>
                            <a:pt x="179" y="51"/>
                          </a:lnTo>
                          <a:lnTo>
                            <a:pt x="182" y="51"/>
                          </a:lnTo>
                          <a:lnTo>
                            <a:pt x="185" y="51"/>
                          </a:lnTo>
                          <a:lnTo>
                            <a:pt x="189" y="52"/>
                          </a:lnTo>
                          <a:lnTo>
                            <a:pt x="191" y="52"/>
                          </a:lnTo>
                          <a:lnTo>
                            <a:pt x="193" y="53"/>
                          </a:lnTo>
                          <a:lnTo>
                            <a:pt x="196" y="53"/>
                          </a:lnTo>
                          <a:lnTo>
                            <a:pt x="200" y="54"/>
                          </a:lnTo>
                          <a:lnTo>
                            <a:pt x="202" y="54"/>
                          </a:lnTo>
                          <a:lnTo>
                            <a:pt x="204" y="56"/>
                          </a:lnTo>
                          <a:lnTo>
                            <a:pt x="207" y="57"/>
                          </a:lnTo>
                          <a:lnTo>
                            <a:pt x="211" y="58"/>
                          </a:lnTo>
                          <a:lnTo>
                            <a:pt x="213" y="59"/>
                          </a:lnTo>
                          <a:lnTo>
                            <a:pt x="215" y="60"/>
                          </a:lnTo>
                          <a:lnTo>
                            <a:pt x="218" y="61"/>
                          </a:lnTo>
                          <a:lnTo>
                            <a:pt x="219" y="63"/>
                          </a:lnTo>
                          <a:lnTo>
                            <a:pt x="222" y="65"/>
                          </a:lnTo>
                          <a:lnTo>
                            <a:pt x="224" y="66"/>
                          </a:lnTo>
                          <a:lnTo>
                            <a:pt x="226" y="67"/>
                          </a:lnTo>
                          <a:lnTo>
                            <a:pt x="229" y="70"/>
                          </a:lnTo>
                          <a:lnTo>
                            <a:pt x="231" y="71"/>
                          </a:lnTo>
                          <a:lnTo>
                            <a:pt x="234" y="73"/>
                          </a:lnTo>
                          <a:lnTo>
                            <a:pt x="235" y="76"/>
                          </a:lnTo>
                          <a:lnTo>
                            <a:pt x="237" y="78"/>
                          </a:lnTo>
                          <a:lnTo>
                            <a:pt x="239" y="79"/>
                          </a:lnTo>
                          <a:lnTo>
                            <a:pt x="241" y="81"/>
                          </a:lnTo>
                          <a:lnTo>
                            <a:pt x="242" y="84"/>
                          </a:lnTo>
                          <a:lnTo>
                            <a:pt x="245" y="86"/>
                          </a:lnTo>
                          <a:lnTo>
                            <a:pt x="246" y="89"/>
                          </a:lnTo>
                          <a:lnTo>
                            <a:pt x="247" y="92"/>
                          </a:lnTo>
                          <a:lnTo>
                            <a:pt x="250" y="94"/>
                          </a:lnTo>
                          <a:lnTo>
                            <a:pt x="251" y="97"/>
                          </a:lnTo>
                          <a:lnTo>
                            <a:pt x="252" y="99"/>
                          </a:lnTo>
                          <a:lnTo>
                            <a:pt x="253" y="103"/>
                          </a:lnTo>
                          <a:lnTo>
                            <a:pt x="255" y="105"/>
                          </a:lnTo>
                          <a:lnTo>
                            <a:pt x="256" y="109"/>
                          </a:lnTo>
                          <a:lnTo>
                            <a:pt x="257" y="111"/>
                          </a:lnTo>
                          <a:lnTo>
                            <a:pt x="258" y="115"/>
                          </a:lnTo>
                          <a:lnTo>
                            <a:pt x="259" y="118"/>
                          </a:lnTo>
                          <a:lnTo>
                            <a:pt x="261" y="120"/>
                          </a:lnTo>
                          <a:lnTo>
                            <a:pt x="261" y="124"/>
                          </a:lnTo>
                          <a:lnTo>
                            <a:pt x="262" y="128"/>
                          </a:lnTo>
                          <a:lnTo>
                            <a:pt x="263" y="131"/>
                          </a:lnTo>
                          <a:lnTo>
                            <a:pt x="263" y="135"/>
                          </a:lnTo>
                          <a:lnTo>
                            <a:pt x="264" y="138"/>
                          </a:lnTo>
                          <a:lnTo>
                            <a:pt x="264" y="142"/>
                          </a:lnTo>
                          <a:lnTo>
                            <a:pt x="264" y="146"/>
                          </a:lnTo>
                          <a:lnTo>
                            <a:pt x="266" y="150"/>
                          </a:lnTo>
                          <a:lnTo>
                            <a:pt x="266" y="155"/>
                          </a:lnTo>
                          <a:lnTo>
                            <a:pt x="266" y="161"/>
                          </a:lnTo>
                          <a:lnTo>
                            <a:pt x="267" y="167"/>
                          </a:lnTo>
                          <a:lnTo>
                            <a:pt x="267" y="172"/>
                          </a:lnTo>
                          <a:lnTo>
                            <a:pt x="267" y="178"/>
                          </a:lnTo>
                          <a:lnTo>
                            <a:pt x="268" y="184"/>
                          </a:lnTo>
                          <a:lnTo>
                            <a:pt x="268" y="191"/>
                          </a:lnTo>
                          <a:lnTo>
                            <a:pt x="268" y="197"/>
                          </a:lnTo>
                          <a:lnTo>
                            <a:pt x="268" y="204"/>
                          </a:lnTo>
                          <a:lnTo>
                            <a:pt x="269" y="213"/>
                          </a:lnTo>
                          <a:lnTo>
                            <a:pt x="269" y="220"/>
                          </a:lnTo>
                          <a:lnTo>
                            <a:pt x="269" y="228"/>
                          </a:lnTo>
                          <a:lnTo>
                            <a:pt x="269" y="235"/>
                          </a:lnTo>
                          <a:lnTo>
                            <a:pt x="269" y="243"/>
                          </a:lnTo>
                          <a:lnTo>
                            <a:pt x="269" y="252"/>
                          </a:lnTo>
                          <a:lnTo>
                            <a:pt x="269" y="261"/>
                          </a:lnTo>
                          <a:lnTo>
                            <a:pt x="269" y="269"/>
                          </a:lnTo>
                          <a:lnTo>
                            <a:pt x="271" y="279"/>
                          </a:lnTo>
                          <a:lnTo>
                            <a:pt x="271" y="287"/>
                          </a:lnTo>
                          <a:lnTo>
                            <a:pt x="271" y="296"/>
                          </a:lnTo>
                          <a:lnTo>
                            <a:pt x="271" y="306"/>
                          </a:lnTo>
                          <a:lnTo>
                            <a:pt x="271" y="315"/>
                          </a:lnTo>
                          <a:lnTo>
                            <a:pt x="271" y="325"/>
                          </a:lnTo>
                          <a:lnTo>
                            <a:pt x="271" y="334"/>
                          </a:lnTo>
                          <a:lnTo>
                            <a:pt x="271" y="344"/>
                          </a:lnTo>
                          <a:lnTo>
                            <a:pt x="271" y="354"/>
                          </a:lnTo>
                          <a:lnTo>
                            <a:pt x="271" y="364"/>
                          </a:lnTo>
                          <a:lnTo>
                            <a:pt x="271" y="374"/>
                          </a:lnTo>
                          <a:lnTo>
                            <a:pt x="271" y="384"/>
                          </a:lnTo>
                          <a:lnTo>
                            <a:pt x="271" y="394"/>
                          </a:lnTo>
                          <a:lnTo>
                            <a:pt x="271" y="405"/>
                          </a:lnTo>
                          <a:lnTo>
                            <a:pt x="271" y="415"/>
                          </a:lnTo>
                          <a:lnTo>
                            <a:pt x="271" y="425"/>
                          </a:lnTo>
                          <a:lnTo>
                            <a:pt x="271" y="436"/>
                          </a:lnTo>
                          <a:lnTo>
                            <a:pt x="271" y="445"/>
                          </a:lnTo>
                          <a:lnTo>
                            <a:pt x="271" y="456"/>
                          </a:lnTo>
                          <a:lnTo>
                            <a:pt x="271" y="467"/>
                          </a:lnTo>
                          <a:lnTo>
                            <a:pt x="271" y="477"/>
                          </a:lnTo>
                          <a:lnTo>
                            <a:pt x="269" y="487"/>
                          </a:lnTo>
                          <a:lnTo>
                            <a:pt x="269" y="497"/>
                          </a:lnTo>
                          <a:lnTo>
                            <a:pt x="269" y="508"/>
                          </a:lnTo>
                          <a:lnTo>
                            <a:pt x="269" y="517"/>
                          </a:lnTo>
                          <a:lnTo>
                            <a:pt x="269" y="528"/>
                          </a:lnTo>
                          <a:lnTo>
                            <a:pt x="269" y="537"/>
                          </a:lnTo>
                          <a:lnTo>
                            <a:pt x="269" y="548"/>
                          </a:lnTo>
                          <a:lnTo>
                            <a:pt x="269" y="557"/>
                          </a:lnTo>
                          <a:lnTo>
                            <a:pt x="269" y="567"/>
                          </a:lnTo>
                          <a:lnTo>
                            <a:pt x="269" y="578"/>
                          </a:lnTo>
                          <a:lnTo>
                            <a:pt x="269" y="587"/>
                          </a:lnTo>
                          <a:lnTo>
                            <a:pt x="269" y="595"/>
                          </a:lnTo>
                          <a:lnTo>
                            <a:pt x="268" y="605"/>
                          </a:lnTo>
                          <a:lnTo>
                            <a:pt x="268" y="614"/>
                          </a:lnTo>
                          <a:lnTo>
                            <a:pt x="268" y="624"/>
                          </a:lnTo>
                          <a:lnTo>
                            <a:pt x="268" y="632"/>
                          </a:lnTo>
                          <a:lnTo>
                            <a:pt x="268" y="640"/>
                          </a:lnTo>
                          <a:lnTo>
                            <a:pt x="268" y="650"/>
                          </a:lnTo>
                          <a:lnTo>
                            <a:pt x="268" y="658"/>
                          </a:lnTo>
                          <a:lnTo>
                            <a:pt x="268" y="666"/>
                          </a:lnTo>
                          <a:lnTo>
                            <a:pt x="268" y="673"/>
                          </a:lnTo>
                          <a:lnTo>
                            <a:pt x="268" y="682"/>
                          </a:lnTo>
                          <a:lnTo>
                            <a:pt x="268" y="689"/>
                          </a:lnTo>
                          <a:lnTo>
                            <a:pt x="268" y="697"/>
                          </a:lnTo>
                          <a:lnTo>
                            <a:pt x="268" y="704"/>
                          </a:lnTo>
                          <a:lnTo>
                            <a:pt x="268" y="712"/>
                          </a:lnTo>
                          <a:lnTo>
                            <a:pt x="268" y="719"/>
                          </a:lnTo>
                          <a:lnTo>
                            <a:pt x="267" y="726"/>
                          </a:lnTo>
                          <a:lnTo>
                            <a:pt x="267" y="735"/>
                          </a:lnTo>
                          <a:lnTo>
                            <a:pt x="267" y="742"/>
                          </a:lnTo>
                          <a:lnTo>
                            <a:pt x="267" y="750"/>
                          </a:lnTo>
                          <a:lnTo>
                            <a:pt x="267" y="757"/>
                          </a:lnTo>
                          <a:lnTo>
                            <a:pt x="267" y="765"/>
                          </a:lnTo>
                          <a:lnTo>
                            <a:pt x="267" y="772"/>
                          </a:lnTo>
                          <a:lnTo>
                            <a:pt x="267" y="781"/>
                          </a:lnTo>
                          <a:lnTo>
                            <a:pt x="266" y="788"/>
                          </a:lnTo>
                          <a:lnTo>
                            <a:pt x="266" y="796"/>
                          </a:lnTo>
                          <a:lnTo>
                            <a:pt x="266" y="803"/>
                          </a:lnTo>
                          <a:lnTo>
                            <a:pt x="266" y="811"/>
                          </a:lnTo>
                          <a:lnTo>
                            <a:pt x="266" y="819"/>
                          </a:lnTo>
                          <a:lnTo>
                            <a:pt x="264" y="826"/>
                          </a:lnTo>
                          <a:lnTo>
                            <a:pt x="264" y="834"/>
                          </a:lnTo>
                          <a:lnTo>
                            <a:pt x="264" y="841"/>
                          </a:lnTo>
                          <a:lnTo>
                            <a:pt x="264" y="848"/>
                          </a:lnTo>
                          <a:lnTo>
                            <a:pt x="263" y="855"/>
                          </a:lnTo>
                          <a:lnTo>
                            <a:pt x="263" y="863"/>
                          </a:lnTo>
                          <a:lnTo>
                            <a:pt x="262" y="870"/>
                          </a:lnTo>
                          <a:lnTo>
                            <a:pt x="262" y="878"/>
                          </a:lnTo>
                          <a:lnTo>
                            <a:pt x="262" y="885"/>
                          </a:lnTo>
                          <a:lnTo>
                            <a:pt x="261" y="892"/>
                          </a:lnTo>
                          <a:lnTo>
                            <a:pt x="261" y="899"/>
                          </a:lnTo>
                          <a:lnTo>
                            <a:pt x="261" y="906"/>
                          </a:lnTo>
                          <a:lnTo>
                            <a:pt x="259" y="913"/>
                          </a:lnTo>
                          <a:lnTo>
                            <a:pt x="259" y="920"/>
                          </a:lnTo>
                          <a:lnTo>
                            <a:pt x="258" y="926"/>
                          </a:lnTo>
                          <a:lnTo>
                            <a:pt x="258" y="933"/>
                          </a:lnTo>
                          <a:lnTo>
                            <a:pt x="257" y="940"/>
                          </a:lnTo>
                          <a:lnTo>
                            <a:pt x="256" y="946"/>
                          </a:lnTo>
                          <a:lnTo>
                            <a:pt x="256" y="953"/>
                          </a:lnTo>
                          <a:lnTo>
                            <a:pt x="255" y="959"/>
                          </a:lnTo>
                          <a:lnTo>
                            <a:pt x="255" y="965"/>
                          </a:lnTo>
                          <a:lnTo>
                            <a:pt x="253" y="972"/>
                          </a:lnTo>
                          <a:lnTo>
                            <a:pt x="252" y="978"/>
                          </a:lnTo>
                          <a:lnTo>
                            <a:pt x="252" y="984"/>
                          </a:lnTo>
                          <a:lnTo>
                            <a:pt x="251" y="990"/>
                          </a:lnTo>
                          <a:lnTo>
                            <a:pt x="250" y="996"/>
                          </a:lnTo>
                          <a:lnTo>
                            <a:pt x="248" y="1002"/>
                          </a:lnTo>
                          <a:lnTo>
                            <a:pt x="247" y="1006"/>
                          </a:lnTo>
                          <a:lnTo>
                            <a:pt x="247" y="1012"/>
                          </a:lnTo>
                          <a:lnTo>
                            <a:pt x="246" y="1018"/>
                          </a:lnTo>
                          <a:lnTo>
                            <a:pt x="245" y="1023"/>
                          </a:lnTo>
                          <a:lnTo>
                            <a:pt x="244" y="1028"/>
                          </a:lnTo>
                          <a:lnTo>
                            <a:pt x="242" y="1033"/>
                          </a:lnTo>
                          <a:lnTo>
                            <a:pt x="241" y="1038"/>
                          </a:lnTo>
                          <a:lnTo>
                            <a:pt x="240" y="1043"/>
                          </a:lnTo>
                          <a:lnTo>
                            <a:pt x="239" y="1046"/>
                          </a:lnTo>
                          <a:lnTo>
                            <a:pt x="237" y="1051"/>
                          </a:lnTo>
                          <a:lnTo>
                            <a:pt x="236" y="1056"/>
                          </a:lnTo>
                          <a:lnTo>
                            <a:pt x="235" y="1059"/>
                          </a:lnTo>
                          <a:lnTo>
                            <a:pt x="233" y="1064"/>
                          </a:lnTo>
                          <a:lnTo>
                            <a:pt x="231" y="1068"/>
                          </a:lnTo>
                          <a:lnTo>
                            <a:pt x="230" y="1071"/>
                          </a:lnTo>
                          <a:lnTo>
                            <a:pt x="229" y="1075"/>
                          </a:lnTo>
                          <a:lnTo>
                            <a:pt x="226" y="1078"/>
                          </a:lnTo>
                          <a:lnTo>
                            <a:pt x="225" y="1081"/>
                          </a:lnTo>
                          <a:lnTo>
                            <a:pt x="224" y="1084"/>
                          </a:lnTo>
                          <a:lnTo>
                            <a:pt x="222" y="1088"/>
                          </a:lnTo>
                          <a:lnTo>
                            <a:pt x="219" y="1091"/>
                          </a:lnTo>
                          <a:lnTo>
                            <a:pt x="218" y="1095"/>
                          </a:lnTo>
                          <a:lnTo>
                            <a:pt x="215" y="1098"/>
                          </a:lnTo>
                          <a:lnTo>
                            <a:pt x="213" y="1102"/>
                          </a:lnTo>
                          <a:lnTo>
                            <a:pt x="212" y="1106"/>
                          </a:lnTo>
                          <a:lnTo>
                            <a:pt x="209" y="1109"/>
                          </a:lnTo>
                          <a:lnTo>
                            <a:pt x="208" y="1113"/>
                          </a:lnTo>
                          <a:lnTo>
                            <a:pt x="206" y="1116"/>
                          </a:lnTo>
                          <a:lnTo>
                            <a:pt x="204" y="1119"/>
                          </a:lnTo>
                          <a:lnTo>
                            <a:pt x="203" y="1122"/>
                          </a:lnTo>
                          <a:lnTo>
                            <a:pt x="201" y="1126"/>
                          </a:lnTo>
                          <a:lnTo>
                            <a:pt x="200" y="1128"/>
                          </a:lnTo>
                          <a:lnTo>
                            <a:pt x="198" y="1132"/>
                          </a:lnTo>
                          <a:lnTo>
                            <a:pt x="197" y="1134"/>
                          </a:lnTo>
                          <a:lnTo>
                            <a:pt x="196" y="1137"/>
                          </a:lnTo>
                          <a:lnTo>
                            <a:pt x="195" y="1141"/>
                          </a:lnTo>
                          <a:lnTo>
                            <a:pt x="192" y="1143"/>
                          </a:lnTo>
                          <a:lnTo>
                            <a:pt x="192" y="1146"/>
                          </a:lnTo>
                          <a:lnTo>
                            <a:pt x="191" y="1149"/>
                          </a:lnTo>
                          <a:lnTo>
                            <a:pt x="190" y="1152"/>
                          </a:lnTo>
                          <a:lnTo>
                            <a:pt x="189" y="1155"/>
                          </a:lnTo>
                          <a:lnTo>
                            <a:pt x="187" y="1158"/>
                          </a:lnTo>
                          <a:lnTo>
                            <a:pt x="186" y="1161"/>
                          </a:lnTo>
                          <a:lnTo>
                            <a:pt x="185" y="1163"/>
                          </a:lnTo>
                          <a:lnTo>
                            <a:pt x="184" y="1166"/>
                          </a:lnTo>
                          <a:lnTo>
                            <a:pt x="184" y="1168"/>
                          </a:lnTo>
                          <a:lnTo>
                            <a:pt x="182" y="1172"/>
                          </a:lnTo>
                          <a:lnTo>
                            <a:pt x="181" y="1174"/>
                          </a:lnTo>
                          <a:lnTo>
                            <a:pt x="181" y="1176"/>
                          </a:lnTo>
                          <a:lnTo>
                            <a:pt x="180" y="1180"/>
                          </a:lnTo>
                          <a:lnTo>
                            <a:pt x="180" y="1182"/>
                          </a:lnTo>
                          <a:lnTo>
                            <a:pt x="179" y="1185"/>
                          </a:lnTo>
                          <a:lnTo>
                            <a:pt x="178" y="1187"/>
                          </a:lnTo>
                          <a:lnTo>
                            <a:pt x="178" y="1191"/>
                          </a:lnTo>
                          <a:lnTo>
                            <a:pt x="176" y="1193"/>
                          </a:lnTo>
                          <a:lnTo>
                            <a:pt x="176" y="1195"/>
                          </a:lnTo>
                          <a:lnTo>
                            <a:pt x="175" y="1198"/>
                          </a:lnTo>
                          <a:lnTo>
                            <a:pt x="175" y="1201"/>
                          </a:lnTo>
                          <a:lnTo>
                            <a:pt x="175" y="1204"/>
                          </a:lnTo>
                          <a:lnTo>
                            <a:pt x="174" y="1206"/>
                          </a:lnTo>
                          <a:lnTo>
                            <a:pt x="174" y="1208"/>
                          </a:lnTo>
                          <a:lnTo>
                            <a:pt x="174" y="1212"/>
                          </a:lnTo>
                          <a:lnTo>
                            <a:pt x="173" y="1214"/>
                          </a:lnTo>
                          <a:lnTo>
                            <a:pt x="173" y="1217"/>
                          </a:lnTo>
                          <a:lnTo>
                            <a:pt x="173" y="1220"/>
                          </a:lnTo>
                          <a:lnTo>
                            <a:pt x="173" y="1222"/>
                          </a:lnTo>
                          <a:lnTo>
                            <a:pt x="171" y="1226"/>
                          </a:lnTo>
                          <a:lnTo>
                            <a:pt x="171" y="1228"/>
                          </a:lnTo>
                          <a:lnTo>
                            <a:pt x="171" y="1231"/>
                          </a:lnTo>
                          <a:lnTo>
                            <a:pt x="171" y="1234"/>
                          </a:lnTo>
                          <a:lnTo>
                            <a:pt x="171" y="1237"/>
                          </a:lnTo>
                          <a:lnTo>
                            <a:pt x="170" y="1240"/>
                          </a:lnTo>
                          <a:lnTo>
                            <a:pt x="170" y="1243"/>
                          </a:lnTo>
                          <a:lnTo>
                            <a:pt x="170" y="1246"/>
                          </a:lnTo>
                          <a:lnTo>
                            <a:pt x="170" y="1248"/>
                          </a:lnTo>
                          <a:lnTo>
                            <a:pt x="170" y="1252"/>
                          </a:lnTo>
                          <a:lnTo>
                            <a:pt x="170" y="1254"/>
                          </a:lnTo>
                          <a:lnTo>
                            <a:pt x="170" y="1258"/>
                          </a:lnTo>
                          <a:lnTo>
                            <a:pt x="170" y="1261"/>
                          </a:lnTo>
                          <a:lnTo>
                            <a:pt x="170" y="1265"/>
                          </a:lnTo>
                          <a:lnTo>
                            <a:pt x="170" y="1267"/>
                          </a:lnTo>
                          <a:lnTo>
                            <a:pt x="170" y="1271"/>
                          </a:lnTo>
                          <a:lnTo>
                            <a:pt x="170" y="1274"/>
                          </a:lnTo>
                          <a:lnTo>
                            <a:pt x="170" y="1278"/>
                          </a:lnTo>
                          <a:lnTo>
                            <a:pt x="170" y="1282"/>
                          </a:lnTo>
                          <a:lnTo>
                            <a:pt x="170" y="1285"/>
                          </a:lnTo>
                          <a:lnTo>
                            <a:pt x="170" y="1287"/>
                          </a:lnTo>
                          <a:lnTo>
                            <a:pt x="170" y="1291"/>
                          </a:lnTo>
                          <a:lnTo>
                            <a:pt x="170" y="1293"/>
                          </a:lnTo>
                          <a:lnTo>
                            <a:pt x="170" y="1297"/>
                          </a:lnTo>
                          <a:lnTo>
                            <a:pt x="170" y="1300"/>
                          </a:lnTo>
                          <a:lnTo>
                            <a:pt x="170" y="1303"/>
                          </a:lnTo>
                          <a:lnTo>
                            <a:pt x="170" y="1305"/>
                          </a:lnTo>
                          <a:lnTo>
                            <a:pt x="170" y="1308"/>
                          </a:lnTo>
                          <a:lnTo>
                            <a:pt x="170" y="1310"/>
                          </a:lnTo>
                          <a:lnTo>
                            <a:pt x="171" y="1313"/>
                          </a:lnTo>
                          <a:lnTo>
                            <a:pt x="171" y="1316"/>
                          </a:lnTo>
                          <a:lnTo>
                            <a:pt x="171" y="1318"/>
                          </a:lnTo>
                          <a:lnTo>
                            <a:pt x="171" y="1320"/>
                          </a:lnTo>
                          <a:lnTo>
                            <a:pt x="171" y="1322"/>
                          </a:lnTo>
                          <a:lnTo>
                            <a:pt x="171" y="1324"/>
                          </a:lnTo>
                          <a:lnTo>
                            <a:pt x="171" y="1326"/>
                          </a:lnTo>
                          <a:lnTo>
                            <a:pt x="171" y="1329"/>
                          </a:lnTo>
                          <a:lnTo>
                            <a:pt x="171" y="1330"/>
                          </a:lnTo>
                          <a:lnTo>
                            <a:pt x="173" y="1332"/>
                          </a:lnTo>
                          <a:lnTo>
                            <a:pt x="173" y="1335"/>
                          </a:lnTo>
                          <a:lnTo>
                            <a:pt x="173" y="1336"/>
                          </a:lnTo>
                          <a:lnTo>
                            <a:pt x="173" y="1337"/>
                          </a:lnTo>
                          <a:lnTo>
                            <a:pt x="173" y="1339"/>
                          </a:lnTo>
                          <a:lnTo>
                            <a:pt x="173" y="1341"/>
                          </a:lnTo>
                          <a:lnTo>
                            <a:pt x="174" y="1342"/>
                          </a:lnTo>
                          <a:lnTo>
                            <a:pt x="174" y="1344"/>
                          </a:lnTo>
                          <a:lnTo>
                            <a:pt x="174" y="1345"/>
                          </a:lnTo>
                          <a:lnTo>
                            <a:pt x="174" y="1346"/>
                          </a:lnTo>
                          <a:lnTo>
                            <a:pt x="174" y="1348"/>
                          </a:lnTo>
                          <a:lnTo>
                            <a:pt x="174" y="1349"/>
                          </a:lnTo>
                          <a:lnTo>
                            <a:pt x="175" y="1350"/>
                          </a:lnTo>
                          <a:lnTo>
                            <a:pt x="175" y="1351"/>
                          </a:lnTo>
                          <a:lnTo>
                            <a:pt x="175" y="1352"/>
                          </a:lnTo>
                          <a:lnTo>
                            <a:pt x="175" y="1354"/>
                          </a:lnTo>
                          <a:lnTo>
                            <a:pt x="175" y="1355"/>
                          </a:lnTo>
                          <a:lnTo>
                            <a:pt x="175" y="1356"/>
                          </a:lnTo>
                          <a:lnTo>
                            <a:pt x="175" y="1356"/>
                          </a:lnTo>
                          <a:lnTo>
                            <a:pt x="176" y="1357"/>
                          </a:lnTo>
                          <a:lnTo>
                            <a:pt x="176" y="1358"/>
                          </a:lnTo>
                          <a:lnTo>
                            <a:pt x="176" y="1358"/>
                          </a:lnTo>
                          <a:lnTo>
                            <a:pt x="176" y="1359"/>
                          </a:lnTo>
                          <a:lnTo>
                            <a:pt x="176" y="1361"/>
                          </a:lnTo>
                          <a:lnTo>
                            <a:pt x="176" y="1361"/>
                          </a:lnTo>
                          <a:lnTo>
                            <a:pt x="176" y="1362"/>
                          </a:lnTo>
                          <a:lnTo>
                            <a:pt x="176" y="1362"/>
                          </a:lnTo>
                          <a:lnTo>
                            <a:pt x="178" y="1363"/>
                          </a:lnTo>
                          <a:lnTo>
                            <a:pt x="178" y="1364"/>
                          </a:lnTo>
                          <a:lnTo>
                            <a:pt x="178" y="1364"/>
                          </a:lnTo>
                          <a:lnTo>
                            <a:pt x="178" y="1365"/>
                          </a:lnTo>
                          <a:lnTo>
                            <a:pt x="178" y="1365"/>
                          </a:lnTo>
                          <a:lnTo>
                            <a:pt x="178" y="1367"/>
                          </a:lnTo>
                          <a:lnTo>
                            <a:pt x="215" y="1355"/>
                          </a:lnTo>
                          <a:lnTo>
                            <a:pt x="215" y="1355"/>
                          </a:lnTo>
                          <a:lnTo>
                            <a:pt x="215" y="1354"/>
                          </a:lnTo>
                          <a:lnTo>
                            <a:pt x="215" y="1354"/>
                          </a:lnTo>
                          <a:lnTo>
                            <a:pt x="215" y="1352"/>
                          </a:lnTo>
                          <a:lnTo>
                            <a:pt x="215" y="1351"/>
                          </a:lnTo>
                          <a:lnTo>
                            <a:pt x="215" y="1351"/>
                          </a:lnTo>
                          <a:lnTo>
                            <a:pt x="215" y="1350"/>
                          </a:lnTo>
                          <a:lnTo>
                            <a:pt x="215" y="1349"/>
                          </a:lnTo>
                          <a:lnTo>
                            <a:pt x="215" y="1346"/>
                          </a:lnTo>
                          <a:lnTo>
                            <a:pt x="215" y="1345"/>
                          </a:lnTo>
                          <a:lnTo>
                            <a:pt x="215" y="1344"/>
                          </a:lnTo>
                          <a:lnTo>
                            <a:pt x="215" y="1342"/>
                          </a:lnTo>
                          <a:lnTo>
                            <a:pt x="215" y="1341"/>
                          </a:lnTo>
                          <a:lnTo>
                            <a:pt x="215" y="1339"/>
                          </a:lnTo>
                          <a:lnTo>
                            <a:pt x="215" y="1337"/>
                          </a:lnTo>
                          <a:lnTo>
                            <a:pt x="214" y="1335"/>
                          </a:lnTo>
                          <a:lnTo>
                            <a:pt x="214" y="1332"/>
                          </a:lnTo>
                          <a:lnTo>
                            <a:pt x="214" y="1330"/>
                          </a:lnTo>
                          <a:lnTo>
                            <a:pt x="214" y="1328"/>
                          </a:lnTo>
                          <a:lnTo>
                            <a:pt x="214" y="1325"/>
                          </a:lnTo>
                          <a:lnTo>
                            <a:pt x="214" y="1323"/>
                          </a:lnTo>
                          <a:lnTo>
                            <a:pt x="214" y="1320"/>
                          </a:lnTo>
                          <a:lnTo>
                            <a:pt x="214" y="1318"/>
                          </a:lnTo>
                          <a:lnTo>
                            <a:pt x="214" y="1315"/>
                          </a:lnTo>
                          <a:lnTo>
                            <a:pt x="215" y="1312"/>
                          </a:lnTo>
                          <a:lnTo>
                            <a:pt x="215" y="1309"/>
                          </a:lnTo>
                          <a:lnTo>
                            <a:pt x="215" y="1306"/>
                          </a:lnTo>
                          <a:lnTo>
                            <a:pt x="215" y="1303"/>
                          </a:lnTo>
                          <a:lnTo>
                            <a:pt x="215" y="1300"/>
                          </a:lnTo>
                          <a:lnTo>
                            <a:pt x="215" y="1297"/>
                          </a:lnTo>
                          <a:lnTo>
                            <a:pt x="215" y="1293"/>
                          </a:lnTo>
                          <a:lnTo>
                            <a:pt x="215" y="1290"/>
                          </a:lnTo>
                          <a:lnTo>
                            <a:pt x="215" y="1287"/>
                          </a:lnTo>
                          <a:lnTo>
                            <a:pt x="217" y="1284"/>
                          </a:lnTo>
                          <a:lnTo>
                            <a:pt x="217" y="1280"/>
                          </a:lnTo>
                          <a:lnTo>
                            <a:pt x="217" y="1277"/>
                          </a:lnTo>
                          <a:lnTo>
                            <a:pt x="217" y="1273"/>
                          </a:lnTo>
                          <a:lnTo>
                            <a:pt x="218" y="1270"/>
                          </a:lnTo>
                          <a:lnTo>
                            <a:pt x="218" y="1266"/>
                          </a:lnTo>
                          <a:lnTo>
                            <a:pt x="218" y="1263"/>
                          </a:lnTo>
                          <a:lnTo>
                            <a:pt x="219" y="1258"/>
                          </a:lnTo>
                          <a:lnTo>
                            <a:pt x="219" y="1254"/>
                          </a:lnTo>
                          <a:lnTo>
                            <a:pt x="220" y="1251"/>
                          </a:lnTo>
                          <a:lnTo>
                            <a:pt x="220" y="1247"/>
                          </a:lnTo>
                          <a:lnTo>
                            <a:pt x="222" y="1243"/>
                          </a:lnTo>
                          <a:lnTo>
                            <a:pt x="222" y="1239"/>
                          </a:lnTo>
                          <a:lnTo>
                            <a:pt x="223" y="1235"/>
                          </a:lnTo>
                          <a:lnTo>
                            <a:pt x="223" y="1232"/>
                          </a:lnTo>
                          <a:lnTo>
                            <a:pt x="224" y="1227"/>
                          </a:lnTo>
                          <a:lnTo>
                            <a:pt x="225" y="1224"/>
                          </a:lnTo>
                          <a:lnTo>
                            <a:pt x="225" y="1219"/>
                          </a:lnTo>
                          <a:lnTo>
                            <a:pt x="226" y="1215"/>
                          </a:lnTo>
                          <a:lnTo>
                            <a:pt x="228" y="1212"/>
                          </a:lnTo>
                          <a:lnTo>
                            <a:pt x="229" y="1207"/>
                          </a:lnTo>
                          <a:lnTo>
                            <a:pt x="230" y="1204"/>
                          </a:lnTo>
                          <a:lnTo>
                            <a:pt x="230" y="1200"/>
                          </a:lnTo>
                          <a:lnTo>
                            <a:pt x="231" y="1195"/>
                          </a:lnTo>
                          <a:lnTo>
                            <a:pt x="233" y="1192"/>
                          </a:lnTo>
                          <a:lnTo>
                            <a:pt x="234" y="1187"/>
                          </a:lnTo>
                          <a:lnTo>
                            <a:pt x="235" y="1183"/>
                          </a:lnTo>
                          <a:lnTo>
                            <a:pt x="237" y="1180"/>
                          </a:lnTo>
                          <a:lnTo>
                            <a:pt x="239" y="1175"/>
                          </a:lnTo>
                          <a:lnTo>
                            <a:pt x="240" y="1172"/>
                          </a:lnTo>
                          <a:lnTo>
                            <a:pt x="241" y="1168"/>
                          </a:lnTo>
                          <a:lnTo>
                            <a:pt x="242" y="1165"/>
                          </a:lnTo>
                          <a:lnTo>
                            <a:pt x="244" y="1161"/>
                          </a:lnTo>
                          <a:lnTo>
                            <a:pt x="245" y="1158"/>
                          </a:lnTo>
                          <a:lnTo>
                            <a:pt x="246" y="1154"/>
                          </a:lnTo>
                          <a:lnTo>
                            <a:pt x="248" y="1150"/>
                          </a:lnTo>
                          <a:lnTo>
                            <a:pt x="250" y="1148"/>
                          </a:lnTo>
                          <a:lnTo>
                            <a:pt x="251" y="1145"/>
                          </a:lnTo>
                          <a:lnTo>
                            <a:pt x="252" y="1142"/>
                          </a:lnTo>
                          <a:lnTo>
                            <a:pt x="253" y="1140"/>
                          </a:lnTo>
                          <a:lnTo>
                            <a:pt x="255" y="1137"/>
                          </a:lnTo>
                          <a:lnTo>
                            <a:pt x="256" y="1135"/>
                          </a:lnTo>
                          <a:lnTo>
                            <a:pt x="257" y="1133"/>
                          </a:lnTo>
                          <a:lnTo>
                            <a:pt x="258" y="1130"/>
                          </a:lnTo>
                          <a:lnTo>
                            <a:pt x="259" y="1128"/>
                          </a:lnTo>
                          <a:lnTo>
                            <a:pt x="261" y="1126"/>
                          </a:lnTo>
                          <a:lnTo>
                            <a:pt x="262" y="1123"/>
                          </a:lnTo>
                          <a:lnTo>
                            <a:pt x="263" y="1121"/>
                          </a:lnTo>
                          <a:lnTo>
                            <a:pt x="264" y="1119"/>
                          </a:lnTo>
                          <a:lnTo>
                            <a:pt x="266" y="1116"/>
                          </a:lnTo>
                          <a:lnTo>
                            <a:pt x="267" y="1114"/>
                          </a:lnTo>
                          <a:lnTo>
                            <a:pt x="269" y="1113"/>
                          </a:lnTo>
                          <a:lnTo>
                            <a:pt x="271" y="1110"/>
                          </a:lnTo>
                          <a:lnTo>
                            <a:pt x="272" y="1108"/>
                          </a:lnTo>
                          <a:lnTo>
                            <a:pt x="273" y="1106"/>
                          </a:lnTo>
                          <a:lnTo>
                            <a:pt x="273" y="1103"/>
                          </a:lnTo>
                          <a:lnTo>
                            <a:pt x="275" y="1101"/>
                          </a:lnTo>
                          <a:lnTo>
                            <a:pt x="277" y="1098"/>
                          </a:lnTo>
                          <a:lnTo>
                            <a:pt x="278" y="1096"/>
                          </a:lnTo>
                          <a:lnTo>
                            <a:pt x="278" y="1094"/>
                          </a:lnTo>
                          <a:lnTo>
                            <a:pt x="280" y="1091"/>
                          </a:lnTo>
                          <a:lnTo>
                            <a:pt x="282" y="1089"/>
                          </a:lnTo>
                          <a:lnTo>
                            <a:pt x="282" y="1087"/>
                          </a:lnTo>
                          <a:lnTo>
                            <a:pt x="283" y="1084"/>
                          </a:lnTo>
                          <a:lnTo>
                            <a:pt x="284" y="1081"/>
                          </a:lnTo>
                          <a:lnTo>
                            <a:pt x="285" y="1078"/>
                          </a:lnTo>
                          <a:lnTo>
                            <a:pt x="286" y="1075"/>
                          </a:lnTo>
                          <a:lnTo>
                            <a:pt x="288" y="1071"/>
                          </a:lnTo>
                          <a:lnTo>
                            <a:pt x="289" y="1069"/>
                          </a:lnTo>
                          <a:lnTo>
                            <a:pt x="290" y="1065"/>
                          </a:lnTo>
                          <a:lnTo>
                            <a:pt x="291" y="1062"/>
                          </a:lnTo>
                          <a:lnTo>
                            <a:pt x="293" y="1057"/>
                          </a:lnTo>
                          <a:lnTo>
                            <a:pt x="293" y="1054"/>
                          </a:lnTo>
                          <a:lnTo>
                            <a:pt x="294" y="1050"/>
                          </a:lnTo>
                          <a:lnTo>
                            <a:pt x="295" y="1045"/>
                          </a:lnTo>
                          <a:lnTo>
                            <a:pt x="296" y="1041"/>
                          </a:lnTo>
                          <a:lnTo>
                            <a:pt x="297" y="1037"/>
                          </a:lnTo>
                          <a:lnTo>
                            <a:pt x="299" y="1031"/>
                          </a:lnTo>
                          <a:lnTo>
                            <a:pt x="300" y="1026"/>
                          </a:lnTo>
                          <a:lnTo>
                            <a:pt x="300" y="1022"/>
                          </a:lnTo>
                          <a:lnTo>
                            <a:pt x="301" y="1016"/>
                          </a:lnTo>
                          <a:lnTo>
                            <a:pt x="302" y="1010"/>
                          </a:lnTo>
                          <a:lnTo>
                            <a:pt x="304" y="1005"/>
                          </a:lnTo>
                          <a:lnTo>
                            <a:pt x="305" y="998"/>
                          </a:lnTo>
                          <a:lnTo>
                            <a:pt x="305" y="992"/>
                          </a:lnTo>
                          <a:lnTo>
                            <a:pt x="306" y="985"/>
                          </a:lnTo>
                          <a:lnTo>
                            <a:pt x="307" y="979"/>
                          </a:lnTo>
                          <a:lnTo>
                            <a:pt x="308" y="971"/>
                          </a:lnTo>
                          <a:lnTo>
                            <a:pt x="308" y="964"/>
                          </a:lnTo>
                          <a:lnTo>
                            <a:pt x="310" y="957"/>
                          </a:lnTo>
                          <a:lnTo>
                            <a:pt x="311" y="948"/>
                          </a:lnTo>
                          <a:lnTo>
                            <a:pt x="312" y="940"/>
                          </a:lnTo>
                          <a:lnTo>
                            <a:pt x="312" y="931"/>
                          </a:lnTo>
                          <a:lnTo>
                            <a:pt x="313" y="922"/>
                          </a:lnTo>
                          <a:lnTo>
                            <a:pt x="315" y="913"/>
                          </a:lnTo>
                          <a:lnTo>
                            <a:pt x="315" y="904"/>
                          </a:lnTo>
                          <a:lnTo>
                            <a:pt x="316" y="894"/>
                          </a:lnTo>
                          <a:lnTo>
                            <a:pt x="316" y="883"/>
                          </a:lnTo>
                          <a:lnTo>
                            <a:pt x="317" y="873"/>
                          </a:lnTo>
                          <a:lnTo>
                            <a:pt x="318" y="862"/>
                          </a:lnTo>
                          <a:lnTo>
                            <a:pt x="318" y="852"/>
                          </a:lnTo>
                          <a:lnTo>
                            <a:pt x="318" y="841"/>
                          </a:lnTo>
                          <a:lnTo>
                            <a:pt x="319" y="830"/>
                          </a:lnTo>
                          <a:lnTo>
                            <a:pt x="319" y="819"/>
                          </a:lnTo>
                          <a:lnTo>
                            <a:pt x="321" y="807"/>
                          </a:lnTo>
                          <a:lnTo>
                            <a:pt x="321" y="795"/>
                          </a:lnTo>
                          <a:lnTo>
                            <a:pt x="321" y="783"/>
                          </a:lnTo>
                          <a:lnTo>
                            <a:pt x="322" y="771"/>
                          </a:lnTo>
                          <a:lnTo>
                            <a:pt x="322" y="759"/>
                          </a:lnTo>
                          <a:lnTo>
                            <a:pt x="322" y="748"/>
                          </a:lnTo>
                          <a:lnTo>
                            <a:pt x="323" y="735"/>
                          </a:lnTo>
                          <a:lnTo>
                            <a:pt x="323" y="723"/>
                          </a:lnTo>
                          <a:lnTo>
                            <a:pt x="323" y="710"/>
                          </a:lnTo>
                          <a:lnTo>
                            <a:pt x="324" y="697"/>
                          </a:lnTo>
                          <a:lnTo>
                            <a:pt x="324" y="684"/>
                          </a:lnTo>
                          <a:lnTo>
                            <a:pt x="324" y="672"/>
                          </a:lnTo>
                          <a:lnTo>
                            <a:pt x="324" y="659"/>
                          </a:lnTo>
                          <a:lnTo>
                            <a:pt x="324" y="646"/>
                          </a:lnTo>
                          <a:lnTo>
                            <a:pt x="324" y="633"/>
                          </a:lnTo>
                          <a:lnTo>
                            <a:pt x="324" y="620"/>
                          </a:lnTo>
                          <a:lnTo>
                            <a:pt x="326" y="607"/>
                          </a:lnTo>
                          <a:lnTo>
                            <a:pt x="326" y="594"/>
                          </a:lnTo>
                          <a:lnTo>
                            <a:pt x="326" y="581"/>
                          </a:lnTo>
                          <a:lnTo>
                            <a:pt x="326" y="568"/>
                          </a:lnTo>
                          <a:lnTo>
                            <a:pt x="326" y="556"/>
                          </a:lnTo>
                          <a:lnTo>
                            <a:pt x="326" y="543"/>
                          </a:lnTo>
                          <a:lnTo>
                            <a:pt x="326" y="530"/>
                          </a:lnTo>
                          <a:lnTo>
                            <a:pt x="326" y="517"/>
                          </a:lnTo>
                          <a:lnTo>
                            <a:pt x="326" y="506"/>
                          </a:lnTo>
                          <a:lnTo>
                            <a:pt x="326" y="493"/>
                          </a:lnTo>
                          <a:lnTo>
                            <a:pt x="326" y="480"/>
                          </a:lnTo>
                          <a:lnTo>
                            <a:pt x="326" y="468"/>
                          </a:lnTo>
                          <a:lnTo>
                            <a:pt x="326" y="456"/>
                          </a:lnTo>
                          <a:lnTo>
                            <a:pt x="326" y="443"/>
                          </a:lnTo>
                          <a:lnTo>
                            <a:pt x="326" y="431"/>
                          </a:lnTo>
                          <a:lnTo>
                            <a:pt x="326" y="419"/>
                          </a:lnTo>
                          <a:lnTo>
                            <a:pt x="326" y="409"/>
                          </a:lnTo>
                          <a:lnTo>
                            <a:pt x="326" y="397"/>
                          </a:lnTo>
                          <a:lnTo>
                            <a:pt x="326" y="385"/>
                          </a:lnTo>
                          <a:lnTo>
                            <a:pt x="326" y="374"/>
                          </a:lnTo>
                          <a:lnTo>
                            <a:pt x="326" y="364"/>
                          </a:lnTo>
                          <a:lnTo>
                            <a:pt x="326" y="353"/>
                          </a:lnTo>
                          <a:lnTo>
                            <a:pt x="326" y="343"/>
                          </a:lnTo>
                          <a:lnTo>
                            <a:pt x="326" y="332"/>
                          </a:lnTo>
                          <a:lnTo>
                            <a:pt x="326" y="322"/>
                          </a:lnTo>
                          <a:lnTo>
                            <a:pt x="326" y="313"/>
                          </a:lnTo>
                          <a:lnTo>
                            <a:pt x="326" y="304"/>
                          </a:lnTo>
                          <a:lnTo>
                            <a:pt x="326" y="294"/>
                          </a:lnTo>
                          <a:lnTo>
                            <a:pt x="326" y="286"/>
                          </a:lnTo>
                          <a:lnTo>
                            <a:pt x="326" y="276"/>
                          </a:lnTo>
                          <a:lnTo>
                            <a:pt x="326" y="269"/>
                          </a:lnTo>
                          <a:lnTo>
                            <a:pt x="326" y="261"/>
                          </a:lnTo>
                          <a:lnTo>
                            <a:pt x="326" y="253"/>
                          </a:lnTo>
                          <a:lnTo>
                            <a:pt x="326" y="246"/>
                          </a:lnTo>
                          <a:lnTo>
                            <a:pt x="326" y="240"/>
                          </a:lnTo>
                          <a:lnTo>
                            <a:pt x="326" y="233"/>
                          </a:lnTo>
                          <a:lnTo>
                            <a:pt x="326" y="227"/>
                          </a:lnTo>
                          <a:lnTo>
                            <a:pt x="326" y="221"/>
                          </a:lnTo>
                          <a:lnTo>
                            <a:pt x="324" y="215"/>
                          </a:lnTo>
                          <a:lnTo>
                            <a:pt x="324" y="209"/>
                          </a:lnTo>
                          <a:lnTo>
                            <a:pt x="324" y="203"/>
                          </a:lnTo>
                          <a:lnTo>
                            <a:pt x="324" y="197"/>
                          </a:lnTo>
                          <a:lnTo>
                            <a:pt x="324" y="191"/>
                          </a:lnTo>
                          <a:lnTo>
                            <a:pt x="324" y="187"/>
                          </a:lnTo>
                          <a:lnTo>
                            <a:pt x="323" y="181"/>
                          </a:lnTo>
                          <a:lnTo>
                            <a:pt x="323" y="175"/>
                          </a:lnTo>
                          <a:lnTo>
                            <a:pt x="322" y="170"/>
                          </a:lnTo>
                          <a:lnTo>
                            <a:pt x="322" y="164"/>
                          </a:lnTo>
                          <a:lnTo>
                            <a:pt x="321" y="158"/>
                          </a:lnTo>
                          <a:lnTo>
                            <a:pt x="321" y="154"/>
                          </a:lnTo>
                          <a:lnTo>
                            <a:pt x="319" y="148"/>
                          </a:lnTo>
                          <a:lnTo>
                            <a:pt x="319" y="143"/>
                          </a:lnTo>
                          <a:lnTo>
                            <a:pt x="318" y="137"/>
                          </a:lnTo>
                          <a:lnTo>
                            <a:pt x="317" y="132"/>
                          </a:lnTo>
                          <a:lnTo>
                            <a:pt x="316" y="128"/>
                          </a:lnTo>
                          <a:lnTo>
                            <a:pt x="315" y="122"/>
                          </a:lnTo>
                          <a:lnTo>
                            <a:pt x="313" y="117"/>
                          </a:lnTo>
                          <a:lnTo>
                            <a:pt x="312" y="112"/>
                          </a:lnTo>
                          <a:lnTo>
                            <a:pt x="311" y="107"/>
                          </a:lnTo>
                          <a:lnTo>
                            <a:pt x="310" y="103"/>
                          </a:lnTo>
                          <a:lnTo>
                            <a:pt x="308" y="98"/>
                          </a:lnTo>
                          <a:lnTo>
                            <a:pt x="307" y="93"/>
                          </a:lnTo>
                          <a:lnTo>
                            <a:pt x="305" y="89"/>
                          </a:lnTo>
                          <a:lnTo>
                            <a:pt x="304" y="84"/>
                          </a:lnTo>
                          <a:lnTo>
                            <a:pt x="301" y="80"/>
                          </a:lnTo>
                          <a:lnTo>
                            <a:pt x="300" y="76"/>
                          </a:lnTo>
                          <a:lnTo>
                            <a:pt x="297" y="72"/>
                          </a:lnTo>
                          <a:lnTo>
                            <a:pt x="296" y="67"/>
                          </a:lnTo>
                          <a:lnTo>
                            <a:pt x="294" y="64"/>
                          </a:lnTo>
                          <a:lnTo>
                            <a:pt x="291" y="60"/>
                          </a:lnTo>
                          <a:lnTo>
                            <a:pt x="289" y="56"/>
                          </a:lnTo>
                          <a:lnTo>
                            <a:pt x="286" y="52"/>
                          </a:lnTo>
                          <a:lnTo>
                            <a:pt x="284" y="48"/>
                          </a:lnTo>
                          <a:lnTo>
                            <a:pt x="282" y="45"/>
                          </a:lnTo>
                          <a:lnTo>
                            <a:pt x="279" y="43"/>
                          </a:lnTo>
                          <a:lnTo>
                            <a:pt x="275" y="39"/>
                          </a:lnTo>
                          <a:lnTo>
                            <a:pt x="273" y="35"/>
                          </a:lnTo>
                          <a:lnTo>
                            <a:pt x="269" y="32"/>
                          </a:lnTo>
                          <a:lnTo>
                            <a:pt x="267" y="30"/>
                          </a:lnTo>
                          <a:lnTo>
                            <a:pt x="263" y="27"/>
                          </a:lnTo>
                          <a:lnTo>
                            <a:pt x="261" y="24"/>
                          </a:lnTo>
                          <a:lnTo>
                            <a:pt x="257" y="21"/>
                          </a:lnTo>
                          <a:lnTo>
                            <a:pt x="253" y="19"/>
                          </a:lnTo>
                          <a:lnTo>
                            <a:pt x="250" y="17"/>
                          </a:lnTo>
                          <a:lnTo>
                            <a:pt x="246" y="15"/>
                          </a:lnTo>
                          <a:lnTo>
                            <a:pt x="241" y="13"/>
                          </a:lnTo>
                          <a:lnTo>
                            <a:pt x="237" y="11"/>
                          </a:lnTo>
                          <a:lnTo>
                            <a:pt x="234" y="9"/>
                          </a:lnTo>
                          <a:lnTo>
                            <a:pt x="229" y="7"/>
                          </a:lnTo>
                          <a:lnTo>
                            <a:pt x="225" y="6"/>
                          </a:lnTo>
                          <a:lnTo>
                            <a:pt x="220" y="5"/>
                          </a:lnTo>
                          <a:lnTo>
                            <a:pt x="215" y="4"/>
                          </a:lnTo>
                          <a:lnTo>
                            <a:pt x="212" y="2"/>
                          </a:lnTo>
                          <a:lnTo>
                            <a:pt x="207" y="1"/>
                          </a:lnTo>
                          <a:lnTo>
                            <a:pt x="202" y="1"/>
                          </a:lnTo>
                          <a:lnTo>
                            <a:pt x="196" y="0"/>
                          </a:lnTo>
                          <a:lnTo>
                            <a:pt x="191" y="0"/>
                          </a:lnTo>
                          <a:lnTo>
                            <a:pt x="186" y="0"/>
                          </a:lnTo>
                          <a:lnTo>
                            <a:pt x="180" y="0"/>
                          </a:lnTo>
                          <a:lnTo>
                            <a:pt x="175" y="0"/>
                          </a:lnTo>
                          <a:lnTo>
                            <a:pt x="169" y="0"/>
                          </a:lnTo>
                          <a:lnTo>
                            <a:pt x="163" y="0"/>
                          </a:lnTo>
                          <a:lnTo>
                            <a:pt x="158" y="1"/>
                          </a:lnTo>
                          <a:lnTo>
                            <a:pt x="152" y="1"/>
                          </a:lnTo>
                          <a:lnTo>
                            <a:pt x="147" y="2"/>
                          </a:lnTo>
                          <a:lnTo>
                            <a:pt x="141" y="2"/>
                          </a:lnTo>
                          <a:lnTo>
                            <a:pt x="136" y="4"/>
                          </a:lnTo>
                          <a:lnTo>
                            <a:pt x="131" y="5"/>
                          </a:lnTo>
                          <a:lnTo>
                            <a:pt x="126" y="6"/>
                          </a:lnTo>
                          <a:lnTo>
                            <a:pt x="123" y="7"/>
                          </a:lnTo>
                          <a:lnTo>
                            <a:pt x="118" y="8"/>
                          </a:lnTo>
                          <a:lnTo>
                            <a:pt x="113" y="9"/>
                          </a:lnTo>
                          <a:lnTo>
                            <a:pt x="109" y="12"/>
                          </a:lnTo>
                          <a:lnTo>
                            <a:pt x="104" y="13"/>
                          </a:lnTo>
                          <a:lnTo>
                            <a:pt x="101" y="15"/>
                          </a:lnTo>
                          <a:lnTo>
                            <a:pt x="97" y="17"/>
                          </a:lnTo>
                          <a:lnTo>
                            <a:pt x="93" y="19"/>
                          </a:lnTo>
                          <a:lnTo>
                            <a:pt x="88" y="21"/>
                          </a:lnTo>
                          <a:lnTo>
                            <a:pt x="85" y="24"/>
                          </a:lnTo>
                          <a:lnTo>
                            <a:pt x="81" y="26"/>
                          </a:lnTo>
                          <a:lnTo>
                            <a:pt x="78" y="28"/>
                          </a:lnTo>
                          <a:lnTo>
                            <a:pt x="75" y="31"/>
                          </a:lnTo>
                          <a:lnTo>
                            <a:pt x="71" y="34"/>
                          </a:lnTo>
                          <a:lnTo>
                            <a:pt x="69" y="37"/>
                          </a:lnTo>
                          <a:lnTo>
                            <a:pt x="65" y="40"/>
                          </a:lnTo>
                          <a:lnTo>
                            <a:pt x="63" y="43"/>
                          </a:lnTo>
                          <a:lnTo>
                            <a:pt x="60" y="46"/>
                          </a:lnTo>
                          <a:lnTo>
                            <a:pt x="56" y="50"/>
                          </a:lnTo>
                          <a:lnTo>
                            <a:pt x="54" y="53"/>
                          </a:lnTo>
                          <a:lnTo>
                            <a:pt x="52" y="57"/>
                          </a:lnTo>
                          <a:lnTo>
                            <a:pt x="49" y="60"/>
                          </a:lnTo>
                          <a:lnTo>
                            <a:pt x="47" y="64"/>
                          </a:lnTo>
                          <a:lnTo>
                            <a:pt x="44" y="67"/>
                          </a:lnTo>
                          <a:lnTo>
                            <a:pt x="42" y="72"/>
                          </a:lnTo>
                          <a:lnTo>
                            <a:pt x="41" y="76"/>
                          </a:lnTo>
                          <a:lnTo>
                            <a:pt x="38" y="80"/>
                          </a:lnTo>
                          <a:lnTo>
                            <a:pt x="36" y="85"/>
                          </a:lnTo>
                          <a:lnTo>
                            <a:pt x="34" y="90"/>
                          </a:lnTo>
                          <a:lnTo>
                            <a:pt x="32" y="94"/>
                          </a:lnTo>
                          <a:lnTo>
                            <a:pt x="31" y="99"/>
                          </a:lnTo>
                          <a:lnTo>
                            <a:pt x="30" y="104"/>
                          </a:lnTo>
                          <a:lnTo>
                            <a:pt x="27" y="109"/>
                          </a:lnTo>
                          <a:lnTo>
                            <a:pt x="26" y="113"/>
                          </a:lnTo>
                          <a:lnTo>
                            <a:pt x="25" y="119"/>
                          </a:lnTo>
                          <a:lnTo>
                            <a:pt x="23" y="124"/>
                          </a:lnTo>
                          <a:lnTo>
                            <a:pt x="22" y="130"/>
                          </a:lnTo>
                          <a:lnTo>
                            <a:pt x="21" y="136"/>
                          </a:lnTo>
                          <a:lnTo>
                            <a:pt x="20" y="142"/>
                          </a:lnTo>
                          <a:lnTo>
                            <a:pt x="19" y="148"/>
                          </a:lnTo>
                          <a:lnTo>
                            <a:pt x="17" y="154"/>
                          </a:lnTo>
                          <a:lnTo>
                            <a:pt x="16" y="159"/>
                          </a:lnTo>
                          <a:lnTo>
                            <a:pt x="15" y="165"/>
                          </a:lnTo>
                          <a:lnTo>
                            <a:pt x="15" y="172"/>
                          </a:lnTo>
                          <a:lnTo>
                            <a:pt x="14" y="178"/>
                          </a:lnTo>
                          <a:lnTo>
                            <a:pt x="12" y="185"/>
                          </a:lnTo>
                          <a:lnTo>
                            <a:pt x="12" y="193"/>
                          </a:lnTo>
                          <a:lnTo>
                            <a:pt x="11" y="200"/>
                          </a:lnTo>
                          <a:lnTo>
                            <a:pt x="11" y="207"/>
                          </a:lnTo>
                          <a:lnTo>
                            <a:pt x="10" y="214"/>
                          </a:lnTo>
                          <a:lnTo>
                            <a:pt x="10" y="221"/>
                          </a:lnTo>
                          <a:lnTo>
                            <a:pt x="9" y="228"/>
                          </a:lnTo>
                          <a:lnTo>
                            <a:pt x="9" y="236"/>
                          </a:lnTo>
                          <a:lnTo>
                            <a:pt x="8" y="243"/>
                          </a:lnTo>
                          <a:lnTo>
                            <a:pt x="8" y="252"/>
                          </a:lnTo>
                          <a:lnTo>
                            <a:pt x="8" y="260"/>
                          </a:lnTo>
                          <a:lnTo>
                            <a:pt x="8" y="268"/>
                          </a:lnTo>
                          <a:lnTo>
                            <a:pt x="6" y="276"/>
                          </a:lnTo>
                          <a:lnTo>
                            <a:pt x="6" y="286"/>
                          </a:lnTo>
                          <a:lnTo>
                            <a:pt x="6" y="295"/>
                          </a:lnTo>
                          <a:lnTo>
                            <a:pt x="5" y="305"/>
                          </a:lnTo>
                          <a:lnTo>
                            <a:pt x="5" y="314"/>
                          </a:lnTo>
                          <a:lnTo>
                            <a:pt x="5" y="325"/>
                          </a:lnTo>
                          <a:lnTo>
                            <a:pt x="5" y="334"/>
                          </a:lnTo>
                          <a:lnTo>
                            <a:pt x="4" y="345"/>
                          </a:lnTo>
                          <a:lnTo>
                            <a:pt x="4" y="357"/>
                          </a:lnTo>
                          <a:lnTo>
                            <a:pt x="4" y="367"/>
                          </a:lnTo>
                          <a:lnTo>
                            <a:pt x="4" y="379"/>
                          </a:lnTo>
                          <a:lnTo>
                            <a:pt x="3" y="391"/>
                          </a:lnTo>
                          <a:lnTo>
                            <a:pt x="3" y="403"/>
                          </a:lnTo>
                          <a:lnTo>
                            <a:pt x="3" y="415"/>
                          </a:lnTo>
                          <a:lnTo>
                            <a:pt x="3" y="428"/>
                          </a:lnTo>
                          <a:lnTo>
                            <a:pt x="3" y="439"/>
                          </a:lnTo>
                          <a:lnTo>
                            <a:pt x="1" y="452"/>
                          </a:lnTo>
                          <a:lnTo>
                            <a:pt x="1" y="465"/>
                          </a:lnTo>
                          <a:lnTo>
                            <a:pt x="1" y="478"/>
                          </a:lnTo>
                          <a:lnTo>
                            <a:pt x="1" y="491"/>
                          </a:lnTo>
                          <a:lnTo>
                            <a:pt x="1" y="504"/>
                          </a:lnTo>
                          <a:lnTo>
                            <a:pt x="1" y="517"/>
                          </a:lnTo>
                          <a:lnTo>
                            <a:pt x="1" y="530"/>
                          </a:lnTo>
                          <a:lnTo>
                            <a:pt x="0" y="543"/>
                          </a:lnTo>
                          <a:lnTo>
                            <a:pt x="0" y="557"/>
                          </a:lnTo>
                          <a:lnTo>
                            <a:pt x="0" y="570"/>
                          </a:lnTo>
                          <a:lnTo>
                            <a:pt x="0" y="585"/>
                          </a:lnTo>
                          <a:lnTo>
                            <a:pt x="0" y="598"/>
                          </a:lnTo>
                          <a:lnTo>
                            <a:pt x="0" y="612"/>
                          </a:lnTo>
                          <a:lnTo>
                            <a:pt x="0" y="625"/>
                          </a:lnTo>
                          <a:lnTo>
                            <a:pt x="0" y="638"/>
                          </a:lnTo>
                          <a:lnTo>
                            <a:pt x="0" y="652"/>
                          </a:lnTo>
                          <a:lnTo>
                            <a:pt x="0" y="665"/>
                          </a:lnTo>
                          <a:lnTo>
                            <a:pt x="0" y="679"/>
                          </a:lnTo>
                          <a:lnTo>
                            <a:pt x="0" y="692"/>
                          </a:lnTo>
                          <a:lnTo>
                            <a:pt x="0" y="705"/>
                          </a:lnTo>
                          <a:lnTo>
                            <a:pt x="0" y="718"/>
                          </a:lnTo>
                          <a:lnTo>
                            <a:pt x="0" y="731"/>
                          </a:lnTo>
                          <a:lnTo>
                            <a:pt x="0" y="744"/>
                          </a:lnTo>
                          <a:lnTo>
                            <a:pt x="0" y="757"/>
                          </a:lnTo>
                          <a:lnTo>
                            <a:pt x="0" y="769"/>
                          </a:lnTo>
                          <a:lnTo>
                            <a:pt x="0" y="782"/>
                          </a:lnTo>
                          <a:lnTo>
                            <a:pt x="0" y="794"/>
                          </a:lnTo>
                          <a:lnTo>
                            <a:pt x="0" y="806"/>
                          </a:lnTo>
                          <a:lnTo>
                            <a:pt x="0" y="819"/>
                          </a:lnTo>
                          <a:lnTo>
                            <a:pt x="0" y="829"/>
                          </a:lnTo>
                          <a:lnTo>
                            <a:pt x="1" y="841"/>
                          </a:lnTo>
                          <a:lnTo>
                            <a:pt x="1" y="853"/>
                          </a:lnTo>
                          <a:lnTo>
                            <a:pt x="1" y="863"/>
                          </a:lnTo>
                          <a:lnTo>
                            <a:pt x="1" y="874"/>
                          </a:lnTo>
                          <a:lnTo>
                            <a:pt x="1" y="885"/>
                          </a:lnTo>
                          <a:lnTo>
                            <a:pt x="1" y="894"/>
                          </a:lnTo>
                          <a:lnTo>
                            <a:pt x="1" y="905"/>
                          </a:lnTo>
                          <a:lnTo>
                            <a:pt x="3" y="914"/>
                          </a:lnTo>
                          <a:lnTo>
                            <a:pt x="3" y="924"/>
                          </a:lnTo>
                          <a:lnTo>
                            <a:pt x="3" y="932"/>
                          </a:lnTo>
                          <a:lnTo>
                            <a:pt x="3" y="940"/>
                          </a:lnTo>
                          <a:lnTo>
                            <a:pt x="4" y="948"/>
                          </a:lnTo>
                          <a:lnTo>
                            <a:pt x="4" y="957"/>
                          </a:lnTo>
                          <a:lnTo>
                            <a:pt x="4" y="964"/>
                          </a:lnTo>
                          <a:lnTo>
                            <a:pt x="4" y="971"/>
                          </a:lnTo>
                          <a:lnTo>
                            <a:pt x="5" y="978"/>
                          </a:lnTo>
                          <a:lnTo>
                            <a:pt x="5" y="984"/>
                          </a:lnTo>
                          <a:lnTo>
                            <a:pt x="5" y="990"/>
                          </a:lnTo>
                          <a:lnTo>
                            <a:pt x="6" y="996"/>
                          </a:lnTo>
                          <a:lnTo>
                            <a:pt x="6" y="1002"/>
                          </a:lnTo>
                          <a:lnTo>
                            <a:pt x="8" y="1006"/>
                          </a:lnTo>
                          <a:lnTo>
                            <a:pt x="8" y="1012"/>
                          </a:lnTo>
                          <a:lnTo>
                            <a:pt x="9" y="1017"/>
                          </a:lnTo>
                          <a:lnTo>
                            <a:pt x="9" y="1022"/>
                          </a:lnTo>
                          <a:lnTo>
                            <a:pt x="10" y="1026"/>
                          </a:lnTo>
                          <a:lnTo>
                            <a:pt x="10" y="1031"/>
                          </a:lnTo>
                          <a:lnTo>
                            <a:pt x="11" y="1036"/>
                          </a:lnTo>
                          <a:lnTo>
                            <a:pt x="11" y="1041"/>
                          </a:lnTo>
                          <a:lnTo>
                            <a:pt x="12" y="1045"/>
                          </a:lnTo>
                          <a:lnTo>
                            <a:pt x="14" y="1049"/>
                          </a:lnTo>
                          <a:lnTo>
                            <a:pt x="14" y="1054"/>
                          </a:lnTo>
                          <a:lnTo>
                            <a:pt x="15" y="1057"/>
                          </a:lnTo>
                          <a:lnTo>
                            <a:pt x="16" y="1061"/>
                          </a:lnTo>
                          <a:lnTo>
                            <a:pt x="17" y="1065"/>
                          </a:lnTo>
                          <a:lnTo>
                            <a:pt x="17" y="1069"/>
                          </a:lnTo>
                          <a:lnTo>
                            <a:pt x="19" y="1072"/>
                          </a:lnTo>
                          <a:lnTo>
                            <a:pt x="20" y="1076"/>
                          </a:lnTo>
                          <a:lnTo>
                            <a:pt x="21" y="1078"/>
                          </a:lnTo>
                          <a:lnTo>
                            <a:pt x="22" y="1082"/>
                          </a:lnTo>
                          <a:lnTo>
                            <a:pt x="22" y="1085"/>
                          </a:lnTo>
                          <a:lnTo>
                            <a:pt x="23" y="1088"/>
                          </a:lnTo>
                          <a:lnTo>
                            <a:pt x="25" y="1091"/>
                          </a:lnTo>
                          <a:lnTo>
                            <a:pt x="26" y="1094"/>
                          </a:lnTo>
                          <a:lnTo>
                            <a:pt x="27" y="1097"/>
                          </a:lnTo>
                          <a:lnTo>
                            <a:pt x="28" y="1100"/>
                          </a:lnTo>
                          <a:lnTo>
                            <a:pt x="30" y="1102"/>
                          </a:lnTo>
                          <a:lnTo>
                            <a:pt x="31" y="1104"/>
                          </a:lnTo>
                          <a:lnTo>
                            <a:pt x="31" y="1108"/>
                          </a:lnTo>
                          <a:lnTo>
                            <a:pt x="32" y="1110"/>
                          </a:lnTo>
                          <a:lnTo>
                            <a:pt x="33" y="1113"/>
                          </a:lnTo>
                          <a:lnTo>
                            <a:pt x="34" y="1115"/>
                          </a:lnTo>
                          <a:lnTo>
                            <a:pt x="36" y="1117"/>
                          </a:lnTo>
                          <a:lnTo>
                            <a:pt x="37" y="1120"/>
                          </a:lnTo>
                          <a:lnTo>
                            <a:pt x="38" y="1121"/>
                          </a:lnTo>
                          <a:lnTo>
                            <a:pt x="39" y="1123"/>
                          </a:lnTo>
                          <a:lnTo>
                            <a:pt x="41" y="1126"/>
                          </a:lnTo>
                          <a:lnTo>
                            <a:pt x="42" y="1128"/>
                          </a:lnTo>
                          <a:lnTo>
                            <a:pt x="43" y="1129"/>
                          </a:lnTo>
                          <a:lnTo>
                            <a:pt x="44" y="1132"/>
                          </a:lnTo>
                          <a:lnTo>
                            <a:pt x="45" y="1134"/>
                          </a:lnTo>
                          <a:lnTo>
                            <a:pt x="47" y="1136"/>
                          </a:lnTo>
                          <a:lnTo>
                            <a:pt x="48" y="1137"/>
                          </a:lnTo>
                          <a:lnTo>
                            <a:pt x="49" y="1140"/>
                          </a:lnTo>
                          <a:lnTo>
                            <a:pt x="50" y="1141"/>
                          </a:lnTo>
                          <a:lnTo>
                            <a:pt x="50" y="1143"/>
                          </a:lnTo>
                          <a:lnTo>
                            <a:pt x="52" y="1146"/>
                          </a:lnTo>
                          <a:lnTo>
                            <a:pt x="53" y="1147"/>
                          </a:lnTo>
                          <a:lnTo>
                            <a:pt x="54" y="1149"/>
                          </a:lnTo>
                          <a:lnTo>
                            <a:pt x="55" y="1152"/>
                          </a:lnTo>
                          <a:lnTo>
                            <a:pt x="56" y="1153"/>
                          </a:lnTo>
                          <a:lnTo>
                            <a:pt x="58" y="1155"/>
                          </a:lnTo>
                          <a:lnTo>
                            <a:pt x="59" y="1158"/>
                          </a:lnTo>
                          <a:lnTo>
                            <a:pt x="60" y="1159"/>
                          </a:lnTo>
                          <a:lnTo>
                            <a:pt x="61" y="1161"/>
                          </a:lnTo>
                          <a:lnTo>
                            <a:pt x="61" y="1162"/>
                          </a:lnTo>
                          <a:lnTo>
                            <a:pt x="63" y="1165"/>
                          </a:lnTo>
                          <a:lnTo>
                            <a:pt x="64" y="1167"/>
                          </a:lnTo>
                          <a:lnTo>
                            <a:pt x="65" y="1169"/>
                          </a:lnTo>
                          <a:lnTo>
                            <a:pt x="66" y="1172"/>
                          </a:lnTo>
                          <a:lnTo>
                            <a:pt x="66" y="1173"/>
                          </a:lnTo>
                          <a:lnTo>
                            <a:pt x="67" y="1175"/>
                          </a:lnTo>
                          <a:lnTo>
                            <a:pt x="69" y="1180"/>
                          </a:lnTo>
                          <a:lnTo>
                            <a:pt x="71" y="1183"/>
                          </a:lnTo>
                          <a:lnTo>
                            <a:pt x="72" y="1188"/>
                          </a:lnTo>
                          <a:lnTo>
                            <a:pt x="74" y="1192"/>
                          </a:lnTo>
                          <a:lnTo>
                            <a:pt x="75" y="1196"/>
                          </a:lnTo>
                          <a:lnTo>
                            <a:pt x="76" y="1200"/>
                          </a:lnTo>
                          <a:lnTo>
                            <a:pt x="77" y="1204"/>
                          </a:lnTo>
                          <a:lnTo>
                            <a:pt x="78" y="1208"/>
                          </a:lnTo>
                          <a:lnTo>
                            <a:pt x="80" y="1212"/>
                          </a:lnTo>
                          <a:lnTo>
                            <a:pt x="81" y="1215"/>
                          </a:lnTo>
                          <a:lnTo>
                            <a:pt x="81" y="1220"/>
                          </a:lnTo>
                          <a:lnTo>
                            <a:pt x="82" y="1224"/>
                          </a:lnTo>
                          <a:lnTo>
                            <a:pt x="83" y="1227"/>
                          </a:lnTo>
                          <a:lnTo>
                            <a:pt x="83" y="1231"/>
                          </a:lnTo>
                          <a:lnTo>
                            <a:pt x="85" y="1234"/>
                          </a:lnTo>
                          <a:lnTo>
                            <a:pt x="86" y="1239"/>
                          </a:lnTo>
                          <a:lnTo>
                            <a:pt x="86" y="1243"/>
                          </a:lnTo>
                          <a:lnTo>
                            <a:pt x="87" y="1246"/>
                          </a:lnTo>
                          <a:lnTo>
                            <a:pt x="87" y="1250"/>
                          </a:lnTo>
                          <a:lnTo>
                            <a:pt x="87" y="1253"/>
                          </a:lnTo>
                          <a:lnTo>
                            <a:pt x="88" y="1256"/>
                          </a:lnTo>
                          <a:lnTo>
                            <a:pt x="88" y="1259"/>
                          </a:lnTo>
                          <a:lnTo>
                            <a:pt x="88" y="1263"/>
                          </a:lnTo>
                          <a:lnTo>
                            <a:pt x="90" y="1266"/>
                          </a:lnTo>
                          <a:lnTo>
                            <a:pt x="90" y="1270"/>
                          </a:lnTo>
                          <a:lnTo>
                            <a:pt x="90" y="1272"/>
                          </a:lnTo>
                          <a:lnTo>
                            <a:pt x="90" y="1276"/>
                          </a:lnTo>
                          <a:lnTo>
                            <a:pt x="90" y="1279"/>
                          </a:lnTo>
                          <a:lnTo>
                            <a:pt x="90" y="1282"/>
                          </a:lnTo>
                          <a:lnTo>
                            <a:pt x="90" y="1285"/>
                          </a:lnTo>
                          <a:lnTo>
                            <a:pt x="90" y="1287"/>
                          </a:lnTo>
                          <a:lnTo>
                            <a:pt x="91" y="1291"/>
                          </a:lnTo>
                          <a:lnTo>
                            <a:pt x="90" y="1293"/>
                          </a:lnTo>
                          <a:lnTo>
                            <a:pt x="90" y="1296"/>
                          </a:lnTo>
                          <a:lnTo>
                            <a:pt x="90" y="1298"/>
                          </a:lnTo>
                          <a:lnTo>
                            <a:pt x="90" y="1300"/>
                          </a:lnTo>
                          <a:lnTo>
                            <a:pt x="90" y="1303"/>
                          </a:lnTo>
                          <a:lnTo>
                            <a:pt x="90" y="1306"/>
                          </a:lnTo>
                          <a:lnTo>
                            <a:pt x="90" y="1308"/>
                          </a:lnTo>
                          <a:lnTo>
                            <a:pt x="90" y="1310"/>
                          </a:lnTo>
                          <a:lnTo>
                            <a:pt x="90" y="1312"/>
                          </a:lnTo>
                          <a:lnTo>
                            <a:pt x="90" y="1315"/>
                          </a:lnTo>
                          <a:lnTo>
                            <a:pt x="88" y="1317"/>
                          </a:lnTo>
                          <a:lnTo>
                            <a:pt x="88" y="1318"/>
                          </a:lnTo>
                          <a:lnTo>
                            <a:pt x="88" y="1320"/>
                          </a:lnTo>
                          <a:lnTo>
                            <a:pt x="88" y="1322"/>
                          </a:lnTo>
                          <a:lnTo>
                            <a:pt x="88" y="1324"/>
                          </a:lnTo>
                          <a:lnTo>
                            <a:pt x="88" y="1325"/>
                          </a:lnTo>
                          <a:lnTo>
                            <a:pt x="87" y="1326"/>
                          </a:lnTo>
                          <a:lnTo>
                            <a:pt x="87" y="1329"/>
                          </a:lnTo>
                          <a:lnTo>
                            <a:pt x="87" y="1330"/>
                          </a:lnTo>
                          <a:lnTo>
                            <a:pt x="87" y="1331"/>
                          </a:lnTo>
                          <a:lnTo>
                            <a:pt x="87" y="1332"/>
                          </a:lnTo>
                          <a:lnTo>
                            <a:pt x="87" y="1333"/>
                          </a:lnTo>
                          <a:lnTo>
                            <a:pt x="87" y="1335"/>
                          </a:lnTo>
                          <a:lnTo>
                            <a:pt x="87" y="1335"/>
                          </a:lnTo>
                          <a:lnTo>
                            <a:pt x="86" y="1336"/>
                          </a:lnTo>
                          <a:lnTo>
                            <a:pt x="86" y="1336"/>
                          </a:lnTo>
                          <a:lnTo>
                            <a:pt x="86" y="1337"/>
                          </a:lnTo>
                          <a:lnTo>
                            <a:pt x="86" y="1337"/>
                          </a:lnTo>
                          <a:lnTo>
                            <a:pt x="86" y="1338"/>
                          </a:lnTo>
                          <a:lnTo>
                            <a:pt x="86" y="1338"/>
                          </a:lnTo>
                          <a:lnTo>
                            <a:pt x="129" y="1318"/>
                          </a:lnTo>
                          <a:lnTo>
                            <a:pt x="129" y="13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3" name="Freeform 205"/>
                    <p:cNvSpPr>
                      <a:spLocks/>
                    </p:cNvSpPr>
                    <p:nvPr/>
                  </p:nvSpPr>
                  <p:spPr bwMode="auto">
                    <a:xfrm>
                      <a:off x="4201" y="2505"/>
                      <a:ext cx="50" cy="59"/>
                    </a:xfrm>
                    <a:custGeom>
                      <a:avLst/>
                      <a:gdLst/>
                      <a:ahLst/>
                      <a:cxnLst>
                        <a:cxn ang="0">
                          <a:pos x="60" y="24"/>
                        </a:cxn>
                        <a:cxn ang="0">
                          <a:pos x="60" y="31"/>
                        </a:cxn>
                        <a:cxn ang="0">
                          <a:pos x="60" y="41"/>
                        </a:cxn>
                        <a:cxn ang="0">
                          <a:pos x="60" y="56"/>
                        </a:cxn>
                        <a:cxn ang="0">
                          <a:pos x="58" y="73"/>
                        </a:cxn>
                        <a:cxn ang="0">
                          <a:pos x="57" y="95"/>
                        </a:cxn>
                        <a:cxn ang="0">
                          <a:pos x="55" y="118"/>
                        </a:cxn>
                        <a:cxn ang="0">
                          <a:pos x="52" y="143"/>
                        </a:cxn>
                        <a:cxn ang="0">
                          <a:pos x="50" y="167"/>
                        </a:cxn>
                        <a:cxn ang="0">
                          <a:pos x="47" y="188"/>
                        </a:cxn>
                        <a:cxn ang="0">
                          <a:pos x="47" y="208"/>
                        </a:cxn>
                        <a:cxn ang="0">
                          <a:pos x="50" y="226"/>
                        </a:cxn>
                        <a:cxn ang="0">
                          <a:pos x="55" y="238"/>
                        </a:cxn>
                        <a:cxn ang="0">
                          <a:pos x="64" y="245"/>
                        </a:cxn>
                        <a:cxn ang="0">
                          <a:pos x="80" y="245"/>
                        </a:cxn>
                        <a:cxn ang="0">
                          <a:pos x="90" y="240"/>
                        </a:cxn>
                        <a:cxn ang="0">
                          <a:pos x="96" y="233"/>
                        </a:cxn>
                        <a:cxn ang="0">
                          <a:pos x="99" y="223"/>
                        </a:cxn>
                        <a:cxn ang="0">
                          <a:pos x="101" y="210"/>
                        </a:cxn>
                        <a:cxn ang="0">
                          <a:pos x="101" y="196"/>
                        </a:cxn>
                        <a:cxn ang="0">
                          <a:pos x="100" y="182"/>
                        </a:cxn>
                        <a:cxn ang="0">
                          <a:pos x="99" y="165"/>
                        </a:cxn>
                        <a:cxn ang="0">
                          <a:pos x="96" y="150"/>
                        </a:cxn>
                        <a:cxn ang="0">
                          <a:pos x="95" y="135"/>
                        </a:cxn>
                        <a:cxn ang="0">
                          <a:pos x="94" y="121"/>
                        </a:cxn>
                        <a:cxn ang="0">
                          <a:pos x="93" y="108"/>
                        </a:cxn>
                        <a:cxn ang="0">
                          <a:pos x="93" y="96"/>
                        </a:cxn>
                        <a:cxn ang="0">
                          <a:pos x="93" y="85"/>
                        </a:cxn>
                        <a:cxn ang="0">
                          <a:pos x="93" y="75"/>
                        </a:cxn>
                        <a:cxn ang="0">
                          <a:pos x="94" y="64"/>
                        </a:cxn>
                        <a:cxn ang="0">
                          <a:pos x="95" y="53"/>
                        </a:cxn>
                        <a:cxn ang="0">
                          <a:pos x="149" y="1"/>
                        </a:cxn>
                        <a:cxn ang="0">
                          <a:pos x="148" y="10"/>
                        </a:cxn>
                        <a:cxn ang="0">
                          <a:pos x="145" y="21"/>
                        </a:cxn>
                        <a:cxn ang="0">
                          <a:pos x="144" y="39"/>
                        </a:cxn>
                        <a:cxn ang="0">
                          <a:pos x="141" y="60"/>
                        </a:cxn>
                        <a:cxn ang="0">
                          <a:pos x="141" y="85"/>
                        </a:cxn>
                        <a:cxn ang="0">
                          <a:pos x="143" y="113"/>
                        </a:cxn>
                        <a:cxn ang="0">
                          <a:pos x="146" y="145"/>
                        </a:cxn>
                        <a:cxn ang="0">
                          <a:pos x="150" y="180"/>
                        </a:cxn>
                        <a:cxn ang="0">
                          <a:pos x="150" y="210"/>
                        </a:cxn>
                        <a:cxn ang="0">
                          <a:pos x="146" y="235"/>
                        </a:cxn>
                        <a:cxn ang="0">
                          <a:pos x="139" y="255"/>
                        </a:cxn>
                        <a:cxn ang="0">
                          <a:pos x="129" y="272"/>
                        </a:cxn>
                        <a:cxn ang="0">
                          <a:pos x="116" y="284"/>
                        </a:cxn>
                        <a:cxn ang="0">
                          <a:pos x="99" y="291"/>
                        </a:cxn>
                        <a:cxn ang="0">
                          <a:pos x="79" y="294"/>
                        </a:cxn>
                        <a:cxn ang="0">
                          <a:pos x="56" y="293"/>
                        </a:cxn>
                        <a:cxn ang="0">
                          <a:pos x="36" y="287"/>
                        </a:cxn>
                        <a:cxn ang="0">
                          <a:pos x="20" y="276"/>
                        </a:cxn>
                        <a:cxn ang="0">
                          <a:pos x="9" y="261"/>
                        </a:cxn>
                        <a:cxn ang="0">
                          <a:pos x="2" y="241"/>
                        </a:cxn>
                        <a:cxn ang="0">
                          <a:pos x="0" y="215"/>
                        </a:cxn>
                        <a:cxn ang="0">
                          <a:pos x="0" y="186"/>
                        </a:cxn>
                        <a:cxn ang="0">
                          <a:pos x="4" y="151"/>
                        </a:cxn>
                        <a:cxn ang="0">
                          <a:pos x="7" y="130"/>
                        </a:cxn>
                        <a:cxn ang="0">
                          <a:pos x="9" y="113"/>
                        </a:cxn>
                        <a:cxn ang="0">
                          <a:pos x="12" y="96"/>
                        </a:cxn>
                        <a:cxn ang="0">
                          <a:pos x="13" y="80"/>
                        </a:cxn>
                        <a:cxn ang="0">
                          <a:pos x="14" y="65"/>
                        </a:cxn>
                        <a:cxn ang="0">
                          <a:pos x="14" y="51"/>
                        </a:cxn>
                        <a:cxn ang="0">
                          <a:pos x="16" y="38"/>
                        </a:cxn>
                        <a:cxn ang="0">
                          <a:pos x="16" y="26"/>
                        </a:cxn>
                      </a:cxnLst>
                      <a:rect l="0" t="0" r="r" b="b"/>
                      <a:pathLst>
                        <a:path w="151" h="295">
                          <a:moveTo>
                            <a:pt x="58" y="19"/>
                          </a:moveTo>
                          <a:lnTo>
                            <a:pt x="58" y="19"/>
                          </a:lnTo>
                          <a:lnTo>
                            <a:pt x="58" y="19"/>
                          </a:lnTo>
                          <a:lnTo>
                            <a:pt x="58" y="20"/>
                          </a:lnTo>
                          <a:lnTo>
                            <a:pt x="58" y="21"/>
                          </a:lnTo>
                          <a:lnTo>
                            <a:pt x="58" y="23"/>
                          </a:lnTo>
                          <a:lnTo>
                            <a:pt x="58" y="23"/>
                          </a:lnTo>
                          <a:lnTo>
                            <a:pt x="60" y="24"/>
                          </a:lnTo>
                          <a:lnTo>
                            <a:pt x="60" y="24"/>
                          </a:lnTo>
                          <a:lnTo>
                            <a:pt x="60" y="25"/>
                          </a:lnTo>
                          <a:lnTo>
                            <a:pt x="60" y="26"/>
                          </a:lnTo>
                          <a:lnTo>
                            <a:pt x="60" y="26"/>
                          </a:lnTo>
                          <a:lnTo>
                            <a:pt x="60" y="27"/>
                          </a:lnTo>
                          <a:lnTo>
                            <a:pt x="60" y="28"/>
                          </a:lnTo>
                          <a:lnTo>
                            <a:pt x="60" y="30"/>
                          </a:lnTo>
                          <a:lnTo>
                            <a:pt x="60" y="31"/>
                          </a:lnTo>
                          <a:lnTo>
                            <a:pt x="60" y="32"/>
                          </a:lnTo>
                          <a:lnTo>
                            <a:pt x="60" y="33"/>
                          </a:lnTo>
                          <a:lnTo>
                            <a:pt x="60" y="34"/>
                          </a:lnTo>
                          <a:lnTo>
                            <a:pt x="60" y="36"/>
                          </a:lnTo>
                          <a:lnTo>
                            <a:pt x="60" y="37"/>
                          </a:lnTo>
                          <a:lnTo>
                            <a:pt x="60" y="39"/>
                          </a:lnTo>
                          <a:lnTo>
                            <a:pt x="60" y="40"/>
                          </a:lnTo>
                          <a:lnTo>
                            <a:pt x="60" y="41"/>
                          </a:lnTo>
                          <a:lnTo>
                            <a:pt x="60" y="44"/>
                          </a:lnTo>
                          <a:lnTo>
                            <a:pt x="60" y="45"/>
                          </a:lnTo>
                          <a:lnTo>
                            <a:pt x="60" y="46"/>
                          </a:lnTo>
                          <a:lnTo>
                            <a:pt x="60" y="49"/>
                          </a:lnTo>
                          <a:lnTo>
                            <a:pt x="60" y="50"/>
                          </a:lnTo>
                          <a:lnTo>
                            <a:pt x="60" y="52"/>
                          </a:lnTo>
                          <a:lnTo>
                            <a:pt x="60" y="54"/>
                          </a:lnTo>
                          <a:lnTo>
                            <a:pt x="60" y="56"/>
                          </a:lnTo>
                          <a:lnTo>
                            <a:pt x="60" y="58"/>
                          </a:lnTo>
                          <a:lnTo>
                            <a:pt x="60" y="60"/>
                          </a:lnTo>
                          <a:lnTo>
                            <a:pt x="58" y="62"/>
                          </a:lnTo>
                          <a:lnTo>
                            <a:pt x="58" y="64"/>
                          </a:lnTo>
                          <a:lnTo>
                            <a:pt x="58" y="66"/>
                          </a:lnTo>
                          <a:lnTo>
                            <a:pt x="58" y="69"/>
                          </a:lnTo>
                          <a:lnTo>
                            <a:pt x="58" y="71"/>
                          </a:lnTo>
                          <a:lnTo>
                            <a:pt x="58" y="73"/>
                          </a:lnTo>
                          <a:lnTo>
                            <a:pt x="58" y="76"/>
                          </a:lnTo>
                          <a:lnTo>
                            <a:pt x="58" y="78"/>
                          </a:lnTo>
                          <a:lnTo>
                            <a:pt x="58" y="80"/>
                          </a:lnTo>
                          <a:lnTo>
                            <a:pt x="57" y="84"/>
                          </a:lnTo>
                          <a:lnTo>
                            <a:pt x="57" y="86"/>
                          </a:lnTo>
                          <a:lnTo>
                            <a:pt x="57" y="89"/>
                          </a:lnTo>
                          <a:lnTo>
                            <a:pt x="57" y="91"/>
                          </a:lnTo>
                          <a:lnTo>
                            <a:pt x="57" y="95"/>
                          </a:lnTo>
                          <a:lnTo>
                            <a:pt x="57" y="97"/>
                          </a:lnTo>
                          <a:lnTo>
                            <a:pt x="56" y="100"/>
                          </a:lnTo>
                          <a:lnTo>
                            <a:pt x="56" y="103"/>
                          </a:lnTo>
                          <a:lnTo>
                            <a:pt x="56" y="106"/>
                          </a:lnTo>
                          <a:lnTo>
                            <a:pt x="56" y="109"/>
                          </a:lnTo>
                          <a:lnTo>
                            <a:pt x="56" y="112"/>
                          </a:lnTo>
                          <a:lnTo>
                            <a:pt x="55" y="116"/>
                          </a:lnTo>
                          <a:lnTo>
                            <a:pt x="55" y="118"/>
                          </a:lnTo>
                          <a:lnTo>
                            <a:pt x="55" y="122"/>
                          </a:lnTo>
                          <a:lnTo>
                            <a:pt x="55" y="125"/>
                          </a:lnTo>
                          <a:lnTo>
                            <a:pt x="53" y="128"/>
                          </a:lnTo>
                          <a:lnTo>
                            <a:pt x="53" y="131"/>
                          </a:lnTo>
                          <a:lnTo>
                            <a:pt x="53" y="134"/>
                          </a:lnTo>
                          <a:lnTo>
                            <a:pt x="52" y="137"/>
                          </a:lnTo>
                          <a:lnTo>
                            <a:pt x="52" y="139"/>
                          </a:lnTo>
                          <a:lnTo>
                            <a:pt x="52" y="143"/>
                          </a:lnTo>
                          <a:lnTo>
                            <a:pt x="52" y="145"/>
                          </a:lnTo>
                          <a:lnTo>
                            <a:pt x="51" y="149"/>
                          </a:lnTo>
                          <a:lnTo>
                            <a:pt x="51" y="151"/>
                          </a:lnTo>
                          <a:lnTo>
                            <a:pt x="51" y="155"/>
                          </a:lnTo>
                          <a:lnTo>
                            <a:pt x="50" y="157"/>
                          </a:lnTo>
                          <a:lnTo>
                            <a:pt x="50" y="161"/>
                          </a:lnTo>
                          <a:lnTo>
                            <a:pt x="50" y="163"/>
                          </a:lnTo>
                          <a:lnTo>
                            <a:pt x="50" y="167"/>
                          </a:lnTo>
                          <a:lnTo>
                            <a:pt x="49" y="169"/>
                          </a:lnTo>
                          <a:lnTo>
                            <a:pt x="49" y="171"/>
                          </a:lnTo>
                          <a:lnTo>
                            <a:pt x="49" y="175"/>
                          </a:lnTo>
                          <a:lnTo>
                            <a:pt x="49" y="177"/>
                          </a:lnTo>
                          <a:lnTo>
                            <a:pt x="47" y="180"/>
                          </a:lnTo>
                          <a:lnTo>
                            <a:pt x="47" y="183"/>
                          </a:lnTo>
                          <a:lnTo>
                            <a:pt x="47" y="186"/>
                          </a:lnTo>
                          <a:lnTo>
                            <a:pt x="47" y="188"/>
                          </a:lnTo>
                          <a:lnTo>
                            <a:pt x="47" y="191"/>
                          </a:lnTo>
                          <a:lnTo>
                            <a:pt x="47" y="194"/>
                          </a:lnTo>
                          <a:lnTo>
                            <a:pt x="47" y="196"/>
                          </a:lnTo>
                          <a:lnTo>
                            <a:pt x="47" y="199"/>
                          </a:lnTo>
                          <a:lnTo>
                            <a:pt x="47" y="201"/>
                          </a:lnTo>
                          <a:lnTo>
                            <a:pt x="47" y="203"/>
                          </a:lnTo>
                          <a:lnTo>
                            <a:pt x="47" y="206"/>
                          </a:lnTo>
                          <a:lnTo>
                            <a:pt x="47" y="208"/>
                          </a:lnTo>
                          <a:lnTo>
                            <a:pt x="47" y="210"/>
                          </a:lnTo>
                          <a:lnTo>
                            <a:pt x="47" y="213"/>
                          </a:lnTo>
                          <a:lnTo>
                            <a:pt x="47" y="215"/>
                          </a:lnTo>
                          <a:lnTo>
                            <a:pt x="47" y="217"/>
                          </a:lnTo>
                          <a:lnTo>
                            <a:pt x="49" y="220"/>
                          </a:lnTo>
                          <a:lnTo>
                            <a:pt x="49" y="221"/>
                          </a:lnTo>
                          <a:lnTo>
                            <a:pt x="49" y="223"/>
                          </a:lnTo>
                          <a:lnTo>
                            <a:pt x="50" y="226"/>
                          </a:lnTo>
                          <a:lnTo>
                            <a:pt x="50" y="227"/>
                          </a:lnTo>
                          <a:lnTo>
                            <a:pt x="50" y="229"/>
                          </a:lnTo>
                          <a:lnTo>
                            <a:pt x="51" y="230"/>
                          </a:lnTo>
                          <a:lnTo>
                            <a:pt x="51" y="232"/>
                          </a:lnTo>
                          <a:lnTo>
                            <a:pt x="52" y="233"/>
                          </a:lnTo>
                          <a:lnTo>
                            <a:pt x="53" y="235"/>
                          </a:lnTo>
                          <a:lnTo>
                            <a:pt x="53" y="236"/>
                          </a:lnTo>
                          <a:lnTo>
                            <a:pt x="55" y="238"/>
                          </a:lnTo>
                          <a:lnTo>
                            <a:pt x="56" y="239"/>
                          </a:lnTo>
                          <a:lnTo>
                            <a:pt x="57" y="240"/>
                          </a:lnTo>
                          <a:lnTo>
                            <a:pt x="58" y="241"/>
                          </a:lnTo>
                          <a:lnTo>
                            <a:pt x="60" y="241"/>
                          </a:lnTo>
                          <a:lnTo>
                            <a:pt x="61" y="242"/>
                          </a:lnTo>
                          <a:lnTo>
                            <a:pt x="62" y="243"/>
                          </a:lnTo>
                          <a:lnTo>
                            <a:pt x="63" y="243"/>
                          </a:lnTo>
                          <a:lnTo>
                            <a:pt x="64" y="245"/>
                          </a:lnTo>
                          <a:lnTo>
                            <a:pt x="67" y="245"/>
                          </a:lnTo>
                          <a:lnTo>
                            <a:pt x="68" y="245"/>
                          </a:lnTo>
                          <a:lnTo>
                            <a:pt x="69" y="245"/>
                          </a:lnTo>
                          <a:lnTo>
                            <a:pt x="72" y="245"/>
                          </a:lnTo>
                          <a:lnTo>
                            <a:pt x="74" y="245"/>
                          </a:lnTo>
                          <a:lnTo>
                            <a:pt x="75" y="245"/>
                          </a:lnTo>
                          <a:lnTo>
                            <a:pt x="78" y="245"/>
                          </a:lnTo>
                          <a:lnTo>
                            <a:pt x="80" y="245"/>
                          </a:lnTo>
                          <a:lnTo>
                            <a:pt x="83" y="243"/>
                          </a:lnTo>
                          <a:lnTo>
                            <a:pt x="85" y="243"/>
                          </a:lnTo>
                          <a:lnTo>
                            <a:pt x="85" y="242"/>
                          </a:lnTo>
                          <a:lnTo>
                            <a:pt x="86" y="242"/>
                          </a:lnTo>
                          <a:lnTo>
                            <a:pt x="88" y="242"/>
                          </a:lnTo>
                          <a:lnTo>
                            <a:pt x="89" y="241"/>
                          </a:lnTo>
                          <a:lnTo>
                            <a:pt x="89" y="241"/>
                          </a:lnTo>
                          <a:lnTo>
                            <a:pt x="90" y="240"/>
                          </a:lnTo>
                          <a:lnTo>
                            <a:pt x="91" y="239"/>
                          </a:lnTo>
                          <a:lnTo>
                            <a:pt x="93" y="239"/>
                          </a:lnTo>
                          <a:lnTo>
                            <a:pt x="93" y="238"/>
                          </a:lnTo>
                          <a:lnTo>
                            <a:pt x="94" y="236"/>
                          </a:lnTo>
                          <a:lnTo>
                            <a:pt x="94" y="236"/>
                          </a:lnTo>
                          <a:lnTo>
                            <a:pt x="95" y="235"/>
                          </a:lnTo>
                          <a:lnTo>
                            <a:pt x="95" y="234"/>
                          </a:lnTo>
                          <a:lnTo>
                            <a:pt x="96" y="233"/>
                          </a:lnTo>
                          <a:lnTo>
                            <a:pt x="96" y="232"/>
                          </a:lnTo>
                          <a:lnTo>
                            <a:pt x="96" y="230"/>
                          </a:lnTo>
                          <a:lnTo>
                            <a:pt x="97" y="229"/>
                          </a:lnTo>
                          <a:lnTo>
                            <a:pt x="97" y="228"/>
                          </a:lnTo>
                          <a:lnTo>
                            <a:pt x="97" y="227"/>
                          </a:lnTo>
                          <a:lnTo>
                            <a:pt x="99" y="226"/>
                          </a:lnTo>
                          <a:lnTo>
                            <a:pt x="99" y="225"/>
                          </a:lnTo>
                          <a:lnTo>
                            <a:pt x="99" y="223"/>
                          </a:lnTo>
                          <a:lnTo>
                            <a:pt x="99" y="222"/>
                          </a:lnTo>
                          <a:lnTo>
                            <a:pt x="100" y="220"/>
                          </a:lnTo>
                          <a:lnTo>
                            <a:pt x="100" y="219"/>
                          </a:lnTo>
                          <a:lnTo>
                            <a:pt x="100" y="217"/>
                          </a:lnTo>
                          <a:lnTo>
                            <a:pt x="100" y="215"/>
                          </a:lnTo>
                          <a:lnTo>
                            <a:pt x="100" y="214"/>
                          </a:lnTo>
                          <a:lnTo>
                            <a:pt x="100" y="213"/>
                          </a:lnTo>
                          <a:lnTo>
                            <a:pt x="101" y="210"/>
                          </a:lnTo>
                          <a:lnTo>
                            <a:pt x="101" y="209"/>
                          </a:lnTo>
                          <a:lnTo>
                            <a:pt x="101" y="208"/>
                          </a:lnTo>
                          <a:lnTo>
                            <a:pt x="101" y="206"/>
                          </a:lnTo>
                          <a:lnTo>
                            <a:pt x="101" y="204"/>
                          </a:lnTo>
                          <a:lnTo>
                            <a:pt x="101" y="202"/>
                          </a:lnTo>
                          <a:lnTo>
                            <a:pt x="101" y="200"/>
                          </a:lnTo>
                          <a:lnTo>
                            <a:pt x="101" y="199"/>
                          </a:lnTo>
                          <a:lnTo>
                            <a:pt x="101" y="196"/>
                          </a:lnTo>
                          <a:lnTo>
                            <a:pt x="101" y="195"/>
                          </a:lnTo>
                          <a:lnTo>
                            <a:pt x="101" y="193"/>
                          </a:lnTo>
                          <a:lnTo>
                            <a:pt x="100" y="191"/>
                          </a:lnTo>
                          <a:lnTo>
                            <a:pt x="100" y="189"/>
                          </a:lnTo>
                          <a:lnTo>
                            <a:pt x="100" y="187"/>
                          </a:lnTo>
                          <a:lnTo>
                            <a:pt x="100" y="186"/>
                          </a:lnTo>
                          <a:lnTo>
                            <a:pt x="100" y="183"/>
                          </a:lnTo>
                          <a:lnTo>
                            <a:pt x="100" y="182"/>
                          </a:lnTo>
                          <a:lnTo>
                            <a:pt x="100" y="180"/>
                          </a:lnTo>
                          <a:lnTo>
                            <a:pt x="100" y="177"/>
                          </a:lnTo>
                          <a:lnTo>
                            <a:pt x="99" y="175"/>
                          </a:lnTo>
                          <a:lnTo>
                            <a:pt x="99" y="174"/>
                          </a:lnTo>
                          <a:lnTo>
                            <a:pt x="99" y="171"/>
                          </a:lnTo>
                          <a:lnTo>
                            <a:pt x="99" y="169"/>
                          </a:lnTo>
                          <a:lnTo>
                            <a:pt x="99" y="168"/>
                          </a:lnTo>
                          <a:lnTo>
                            <a:pt x="99" y="165"/>
                          </a:lnTo>
                          <a:lnTo>
                            <a:pt x="97" y="164"/>
                          </a:lnTo>
                          <a:lnTo>
                            <a:pt x="97" y="162"/>
                          </a:lnTo>
                          <a:lnTo>
                            <a:pt x="97" y="160"/>
                          </a:lnTo>
                          <a:lnTo>
                            <a:pt x="97" y="158"/>
                          </a:lnTo>
                          <a:lnTo>
                            <a:pt x="97" y="156"/>
                          </a:lnTo>
                          <a:lnTo>
                            <a:pt x="97" y="154"/>
                          </a:lnTo>
                          <a:lnTo>
                            <a:pt x="96" y="152"/>
                          </a:lnTo>
                          <a:lnTo>
                            <a:pt x="96" y="150"/>
                          </a:lnTo>
                          <a:lnTo>
                            <a:pt x="96" y="148"/>
                          </a:lnTo>
                          <a:lnTo>
                            <a:pt x="96" y="147"/>
                          </a:lnTo>
                          <a:lnTo>
                            <a:pt x="96" y="144"/>
                          </a:lnTo>
                          <a:lnTo>
                            <a:pt x="96" y="142"/>
                          </a:lnTo>
                          <a:lnTo>
                            <a:pt x="95" y="141"/>
                          </a:lnTo>
                          <a:lnTo>
                            <a:pt x="95" y="138"/>
                          </a:lnTo>
                          <a:lnTo>
                            <a:pt x="95" y="136"/>
                          </a:lnTo>
                          <a:lnTo>
                            <a:pt x="95" y="135"/>
                          </a:lnTo>
                          <a:lnTo>
                            <a:pt x="95" y="132"/>
                          </a:lnTo>
                          <a:lnTo>
                            <a:pt x="95" y="131"/>
                          </a:lnTo>
                          <a:lnTo>
                            <a:pt x="94" y="129"/>
                          </a:lnTo>
                          <a:lnTo>
                            <a:pt x="94" y="128"/>
                          </a:lnTo>
                          <a:lnTo>
                            <a:pt x="94" y="125"/>
                          </a:lnTo>
                          <a:lnTo>
                            <a:pt x="94" y="124"/>
                          </a:lnTo>
                          <a:lnTo>
                            <a:pt x="94" y="122"/>
                          </a:lnTo>
                          <a:lnTo>
                            <a:pt x="94" y="121"/>
                          </a:lnTo>
                          <a:lnTo>
                            <a:pt x="94" y="119"/>
                          </a:lnTo>
                          <a:lnTo>
                            <a:pt x="94" y="117"/>
                          </a:lnTo>
                          <a:lnTo>
                            <a:pt x="94" y="116"/>
                          </a:lnTo>
                          <a:lnTo>
                            <a:pt x="94" y="113"/>
                          </a:lnTo>
                          <a:lnTo>
                            <a:pt x="93" y="112"/>
                          </a:lnTo>
                          <a:lnTo>
                            <a:pt x="93" y="111"/>
                          </a:lnTo>
                          <a:lnTo>
                            <a:pt x="93" y="109"/>
                          </a:lnTo>
                          <a:lnTo>
                            <a:pt x="93" y="108"/>
                          </a:lnTo>
                          <a:lnTo>
                            <a:pt x="93" y="106"/>
                          </a:lnTo>
                          <a:lnTo>
                            <a:pt x="93" y="105"/>
                          </a:lnTo>
                          <a:lnTo>
                            <a:pt x="93" y="103"/>
                          </a:lnTo>
                          <a:lnTo>
                            <a:pt x="93" y="102"/>
                          </a:lnTo>
                          <a:lnTo>
                            <a:pt x="93" y="100"/>
                          </a:lnTo>
                          <a:lnTo>
                            <a:pt x="93" y="99"/>
                          </a:lnTo>
                          <a:lnTo>
                            <a:pt x="93" y="97"/>
                          </a:lnTo>
                          <a:lnTo>
                            <a:pt x="93" y="96"/>
                          </a:lnTo>
                          <a:lnTo>
                            <a:pt x="93" y="95"/>
                          </a:lnTo>
                          <a:lnTo>
                            <a:pt x="93" y="93"/>
                          </a:lnTo>
                          <a:lnTo>
                            <a:pt x="93" y="92"/>
                          </a:lnTo>
                          <a:lnTo>
                            <a:pt x="93" y="91"/>
                          </a:lnTo>
                          <a:lnTo>
                            <a:pt x="93" y="89"/>
                          </a:lnTo>
                          <a:lnTo>
                            <a:pt x="93" y="87"/>
                          </a:lnTo>
                          <a:lnTo>
                            <a:pt x="93" y="86"/>
                          </a:lnTo>
                          <a:lnTo>
                            <a:pt x="93" y="85"/>
                          </a:lnTo>
                          <a:lnTo>
                            <a:pt x="93" y="84"/>
                          </a:lnTo>
                          <a:lnTo>
                            <a:pt x="93" y="83"/>
                          </a:lnTo>
                          <a:lnTo>
                            <a:pt x="93" y="82"/>
                          </a:lnTo>
                          <a:lnTo>
                            <a:pt x="93" y="79"/>
                          </a:lnTo>
                          <a:lnTo>
                            <a:pt x="93" y="78"/>
                          </a:lnTo>
                          <a:lnTo>
                            <a:pt x="93" y="77"/>
                          </a:lnTo>
                          <a:lnTo>
                            <a:pt x="93" y="76"/>
                          </a:lnTo>
                          <a:lnTo>
                            <a:pt x="93" y="75"/>
                          </a:lnTo>
                          <a:lnTo>
                            <a:pt x="93" y="73"/>
                          </a:lnTo>
                          <a:lnTo>
                            <a:pt x="93" y="72"/>
                          </a:lnTo>
                          <a:lnTo>
                            <a:pt x="93" y="71"/>
                          </a:lnTo>
                          <a:lnTo>
                            <a:pt x="94" y="69"/>
                          </a:lnTo>
                          <a:lnTo>
                            <a:pt x="94" y="67"/>
                          </a:lnTo>
                          <a:lnTo>
                            <a:pt x="94" y="66"/>
                          </a:lnTo>
                          <a:lnTo>
                            <a:pt x="94" y="65"/>
                          </a:lnTo>
                          <a:lnTo>
                            <a:pt x="94" y="64"/>
                          </a:lnTo>
                          <a:lnTo>
                            <a:pt x="94" y="63"/>
                          </a:lnTo>
                          <a:lnTo>
                            <a:pt x="94" y="62"/>
                          </a:lnTo>
                          <a:lnTo>
                            <a:pt x="94" y="60"/>
                          </a:lnTo>
                          <a:lnTo>
                            <a:pt x="94" y="58"/>
                          </a:lnTo>
                          <a:lnTo>
                            <a:pt x="94" y="57"/>
                          </a:lnTo>
                          <a:lnTo>
                            <a:pt x="95" y="56"/>
                          </a:lnTo>
                          <a:lnTo>
                            <a:pt x="95" y="54"/>
                          </a:lnTo>
                          <a:lnTo>
                            <a:pt x="95" y="53"/>
                          </a:lnTo>
                          <a:lnTo>
                            <a:pt x="95" y="52"/>
                          </a:lnTo>
                          <a:lnTo>
                            <a:pt x="95" y="51"/>
                          </a:lnTo>
                          <a:lnTo>
                            <a:pt x="150" y="0"/>
                          </a:lnTo>
                          <a:lnTo>
                            <a:pt x="150" y="0"/>
                          </a:lnTo>
                          <a:lnTo>
                            <a:pt x="150" y="0"/>
                          </a:lnTo>
                          <a:lnTo>
                            <a:pt x="149" y="1"/>
                          </a:lnTo>
                          <a:lnTo>
                            <a:pt x="149" y="1"/>
                          </a:lnTo>
                          <a:lnTo>
                            <a:pt x="149" y="1"/>
                          </a:lnTo>
                          <a:lnTo>
                            <a:pt x="149" y="2"/>
                          </a:lnTo>
                          <a:lnTo>
                            <a:pt x="149" y="4"/>
                          </a:lnTo>
                          <a:lnTo>
                            <a:pt x="149" y="4"/>
                          </a:lnTo>
                          <a:lnTo>
                            <a:pt x="149" y="5"/>
                          </a:lnTo>
                          <a:lnTo>
                            <a:pt x="149" y="6"/>
                          </a:lnTo>
                          <a:lnTo>
                            <a:pt x="148" y="7"/>
                          </a:lnTo>
                          <a:lnTo>
                            <a:pt x="148" y="8"/>
                          </a:lnTo>
                          <a:lnTo>
                            <a:pt x="148" y="10"/>
                          </a:lnTo>
                          <a:lnTo>
                            <a:pt x="148" y="11"/>
                          </a:lnTo>
                          <a:lnTo>
                            <a:pt x="148" y="12"/>
                          </a:lnTo>
                          <a:lnTo>
                            <a:pt x="146" y="13"/>
                          </a:lnTo>
                          <a:lnTo>
                            <a:pt x="146" y="15"/>
                          </a:lnTo>
                          <a:lnTo>
                            <a:pt x="146" y="17"/>
                          </a:lnTo>
                          <a:lnTo>
                            <a:pt x="146" y="18"/>
                          </a:lnTo>
                          <a:lnTo>
                            <a:pt x="145" y="20"/>
                          </a:lnTo>
                          <a:lnTo>
                            <a:pt x="145" y="21"/>
                          </a:lnTo>
                          <a:lnTo>
                            <a:pt x="145" y="24"/>
                          </a:lnTo>
                          <a:lnTo>
                            <a:pt x="145" y="26"/>
                          </a:lnTo>
                          <a:lnTo>
                            <a:pt x="145" y="27"/>
                          </a:lnTo>
                          <a:lnTo>
                            <a:pt x="145" y="30"/>
                          </a:lnTo>
                          <a:lnTo>
                            <a:pt x="144" y="32"/>
                          </a:lnTo>
                          <a:lnTo>
                            <a:pt x="144" y="34"/>
                          </a:lnTo>
                          <a:lnTo>
                            <a:pt x="144" y="37"/>
                          </a:lnTo>
                          <a:lnTo>
                            <a:pt x="144" y="39"/>
                          </a:lnTo>
                          <a:lnTo>
                            <a:pt x="144" y="41"/>
                          </a:lnTo>
                          <a:lnTo>
                            <a:pt x="143" y="44"/>
                          </a:lnTo>
                          <a:lnTo>
                            <a:pt x="143" y="46"/>
                          </a:lnTo>
                          <a:lnTo>
                            <a:pt x="143" y="49"/>
                          </a:lnTo>
                          <a:lnTo>
                            <a:pt x="143" y="52"/>
                          </a:lnTo>
                          <a:lnTo>
                            <a:pt x="143" y="54"/>
                          </a:lnTo>
                          <a:lnTo>
                            <a:pt x="143" y="57"/>
                          </a:lnTo>
                          <a:lnTo>
                            <a:pt x="141" y="60"/>
                          </a:lnTo>
                          <a:lnTo>
                            <a:pt x="141" y="63"/>
                          </a:lnTo>
                          <a:lnTo>
                            <a:pt x="141" y="66"/>
                          </a:lnTo>
                          <a:lnTo>
                            <a:pt x="141" y="69"/>
                          </a:lnTo>
                          <a:lnTo>
                            <a:pt x="141" y="72"/>
                          </a:lnTo>
                          <a:lnTo>
                            <a:pt x="141" y="76"/>
                          </a:lnTo>
                          <a:lnTo>
                            <a:pt x="141" y="78"/>
                          </a:lnTo>
                          <a:lnTo>
                            <a:pt x="141" y="82"/>
                          </a:lnTo>
                          <a:lnTo>
                            <a:pt x="141" y="85"/>
                          </a:lnTo>
                          <a:lnTo>
                            <a:pt x="141" y="89"/>
                          </a:lnTo>
                          <a:lnTo>
                            <a:pt x="141" y="92"/>
                          </a:lnTo>
                          <a:lnTo>
                            <a:pt x="141" y="96"/>
                          </a:lnTo>
                          <a:lnTo>
                            <a:pt x="143" y="99"/>
                          </a:lnTo>
                          <a:lnTo>
                            <a:pt x="143" y="103"/>
                          </a:lnTo>
                          <a:lnTo>
                            <a:pt x="143" y="106"/>
                          </a:lnTo>
                          <a:lnTo>
                            <a:pt x="143" y="110"/>
                          </a:lnTo>
                          <a:lnTo>
                            <a:pt x="143" y="113"/>
                          </a:lnTo>
                          <a:lnTo>
                            <a:pt x="144" y="117"/>
                          </a:lnTo>
                          <a:lnTo>
                            <a:pt x="144" y="122"/>
                          </a:lnTo>
                          <a:lnTo>
                            <a:pt x="144" y="125"/>
                          </a:lnTo>
                          <a:lnTo>
                            <a:pt x="145" y="129"/>
                          </a:lnTo>
                          <a:lnTo>
                            <a:pt x="145" y="134"/>
                          </a:lnTo>
                          <a:lnTo>
                            <a:pt x="145" y="137"/>
                          </a:lnTo>
                          <a:lnTo>
                            <a:pt x="146" y="141"/>
                          </a:lnTo>
                          <a:lnTo>
                            <a:pt x="146" y="145"/>
                          </a:lnTo>
                          <a:lnTo>
                            <a:pt x="148" y="150"/>
                          </a:lnTo>
                          <a:lnTo>
                            <a:pt x="148" y="154"/>
                          </a:lnTo>
                          <a:lnTo>
                            <a:pt x="149" y="158"/>
                          </a:lnTo>
                          <a:lnTo>
                            <a:pt x="149" y="163"/>
                          </a:lnTo>
                          <a:lnTo>
                            <a:pt x="150" y="168"/>
                          </a:lnTo>
                          <a:lnTo>
                            <a:pt x="150" y="171"/>
                          </a:lnTo>
                          <a:lnTo>
                            <a:pt x="150" y="176"/>
                          </a:lnTo>
                          <a:lnTo>
                            <a:pt x="150" y="180"/>
                          </a:lnTo>
                          <a:lnTo>
                            <a:pt x="150" y="184"/>
                          </a:lnTo>
                          <a:lnTo>
                            <a:pt x="150" y="188"/>
                          </a:lnTo>
                          <a:lnTo>
                            <a:pt x="150" y="191"/>
                          </a:lnTo>
                          <a:lnTo>
                            <a:pt x="150" y="195"/>
                          </a:lnTo>
                          <a:lnTo>
                            <a:pt x="151" y="200"/>
                          </a:lnTo>
                          <a:lnTo>
                            <a:pt x="150" y="202"/>
                          </a:lnTo>
                          <a:lnTo>
                            <a:pt x="150" y="207"/>
                          </a:lnTo>
                          <a:lnTo>
                            <a:pt x="150" y="210"/>
                          </a:lnTo>
                          <a:lnTo>
                            <a:pt x="150" y="213"/>
                          </a:lnTo>
                          <a:lnTo>
                            <a:pt x="150" y="216"/>
                          </a:lnTo>
                          <a:lnTo>
                            <a:pt x="149" y="220"/>
                          </a:lnTo>
                          <a:lnTo>
                            <a:pt x="149" y="223"/>
                          </a:lnTo>
                          <a:lnTo>
                            <a:pt x="149" y="226"/>
                          </a:lnTo>
                          <a:lnTo>
                            <a:pt x="148" y="229"/>
                          </a:lnTo>
                          <a:lnTo>
                            <a:pt x="148" y="232"/>
                          </a:lnTo>
                          <a:lnTo>
                            <a:pt x="146" y="235"/>
                          </a:lnTo>
                          <a:lnTo>
                            <a:pt x="146" y="238"/>
                          </a:lnTo>
                          <a:lnTo>
                            <a:pt x="145" y="241"/>
                          </a:lnTo>
                          <a:lnTo>
                            <a:pt x="144" y="243"/>
                          </a:lnTo>
                          <a:lnTo>
                            <a:pt x="144" y="246"/>
                          </a:lnTo>
                          <a:lnTo>
                            <a:pt x="143" y="248"/>
                          </a:lnTo>
                          <a:lnTo>
                            <a:pt x="141" y="250"/>
                          </a:lnTo>
                          <a:lnTo>
                            <a:pt x="140" y="253"/>
                          </a:lnTo>
                          <a:lnTo>
                            <a:pt x="139" y="255"/>
                          </a:lnTo>
                          <a:lnTo>
                            <a:pt x="139" y="258"/>
                          </a:lnTo>
                          <a:lnTo>
                            <a:pt x="138" y="260"/>
                          </a:lnTo>
                          <a:lnTo>
                            <a:pt x="137" y="262"/>
                          </a:lnTo>
                          <a:lnTo>
                            <a:pt x="135" y="265"/>
                          </a:lnTo>
                          <a:lnTo>
                            <a:pt x="133" y="266"/>
                          </a:lnTo>
                          <a:lnTo>
                            <a:pt x="132" y="268"/>
                          </a:lnTo>
                          <a:lnTo>
                            <a:pt x="130" y="271"/>
                          </a:lnTo>
                          <a:lnTo>
                            <a:pt x="129" y="272"/>
                          </a:lnTo>
                          <a:lnTo>
                            <a:pt x="128" y="274"/>
                          </a:lnTo>
                          <a:lnTo>
                            <a:pt x="126" y="275"/>
                          </a:lnTo>
                          <a:lnTo>
                            <a:pt x="124" y="276"/>
                          </a:lnTo>
                          <a:lnTo>
                            <a:pt x="123" y="278"/>
                          </a:lnTo>
                          <a:lnTo>
                            <a:pt x="121" y="280"/>
                          </a:lnTo>
                          <a:lnTo>
                            <a:pt x="119" y="281"/>
                          </a:lnTo>
                          <a:lnTo>
                            <a:pt x="117" y="282"/>
                          </a:lnTo>
                          <a:lnTo>
                            <a:pt x="116" y="284"/>
                          </a:lnTo>
                          <a:lnTo>
                            <a:pt x="113" y="285"/>
                          </a:lnTo>
                          <a:lnTo>
                            <a:pt x="112" y="286"/>
                          </a:lnTo>
                          <a:lnTo>
                            <a:pt x="110" y="287"/>
                          </a:lnTo>
                          <a:lnTo>
                            <a:pt x="107" y="288"/>
                          </a:lnTo>
                          <a:lnTo>
                            <a:pt x="106" y="288"/>
                          </a:lnTo>
                          <a:lnTo>
                            <a:pt x="104" y="289"/>
                          </a:lnTo>
                          <a:lnTo>
                            <a:pt x="101" y="291"/>
                          </a:lnTo>
                          <a:lnTo>
                            <a:pt x="99" y="291"/>
                          </a:lnTo>
                          <a:lnTo>
                            <a:pt x="96" y="292"/>
                          </a:lnTo>
                          <a:lnTo>
                            <a:pt x="94" y="292"/>
                          </a:lnTo>
                          <a:lnTo>
                            <a:pt x="93" y="293"/>
                          </a:lnTo>
                          <a:lnTo>
                            <a:pt x="90" y="293"/>
                          </a:lnTo>
                          <a:lnTo>
                            <a:pt x="88" y="294"/>
                          </a:lnTo>
                          <a:lnTo>
                            <a:pt x="84" y="294"/>
                          </a:lnTo>
                          <a:lnTo>
                            <a:pt x="82" y="294"/>
                          </a:lnTo>
                          <a:lnTo>
                            <a:pt x="79" y="294"/>
                          </a:lnTo>
                          <a:lnTo>
                            <a:pt x="77" y="295"/>
                          </a:lnTo>
                          <a:lnTo>
                            <a:pt x="73" y="294"/>
                          </a:lnTo>
                          <a:lnTo>
                            <a:pt x="71" y="294"/>
                          </a:lnTo>
                          <a:lnTo>
                            <a:pt x="67" y="294"/>
                          </a:lnTo>
                          <a:lnTo>
                            <a:pt x="64" y="294"/>
                          </a:lnTo>
                          <a:lnTo>
                            <a:pt x="61" y="294"/>
                          </a:lnTo>
                          <a:lnTo>
                            <a:pt x="58" y="294"/>
                          </a:lnTo>
                          <a:lnTo>
                            <a:pt x="56" y="293"/>
                          </a:lnTo>
                          <a:lnTo>
                            <a:pt x="53" y="293"/>
                          </a:lnTo>
                          <a:lnTo>
                            <a:pt x="50" y="292"/>
                          </a:lnTo>
                          <a:lnTo>
                            <a:pt x="47" y="292"/>
                          </a:lnTo>
                          <a:lnTo>
                            <a:pt x="45" y="291"/>
                          </a:lnTo>
                          <a:lnTo>
                            <a:pt x="42" y="291"/>
                          </a:lnTo>
                          <a:lnTo>
                            <a:pt x="40" y="289"/>
                          </a:lnTo>
                          <a:lnTo>
                            <a:pt x="39" y="288"/>
                          </a:lnTo>
                          <a:lnTo>
                            <a:pt x="36" y="287"/>
                          </a:lnTo>
                          <a:lnTo>
                            <a:pt x="34" y="286"/>
                          </a:lnTo>
                          <a:lnTo>
                            <a:pt x="31" y="285"/>
                          </a:lnTo>
                          <a:lnTo>
                            <a:pt x="30" y="284"/>
                          </a:lnTo>
                          <a:lnTo>
                            <a:pt x="28" y="282"/>
                          </a:lnTo>
                          <a:lnTo>
                            <a:pt x="25" y="281"/>
                          </a:lnTo>
                          <a:lnTo>
                            <a:pt x="24" y="280"/>
                          </a:lnTo>
                          <a:lnTo>
                            <a:pt x="23" y="278"/>
                          </a:lnTo>
                          <a:lnTo>
                            <a:pt x="20" y="276"/>
                          </a:lnTo>
                          <a:lnTo>
                            <a:pt x="19" y="275"/>
                          </a:lnTo>
                          <a:lnTo>
                            <a:pt x="18" y="273"/>
                          </a:lnTo>
                          <a:lnTo>
                            <a:pt x="16" y="272"/>
                          </a:lnTo>
                          <a:lnTo>
                            <a:pt x="14" y="269"/>
                          </a:lnTo>
                          <a:lnTo>
                            <a:pt x="13" y="267"/>
                          </a:lnTo>
                          <a:lnTo>
                            <a:pt x="12" y="266"/>
                          </a:lnTo>
                          <a:lnTo>
                            <a:pt x="11" y="263"/>
                          </a:lnTo>
                          <a:lnTo>
                            <a:pt x="9" y="261"/>
                          </a:lnTo>
                          <a:lnTo>
                            <a:pt x="8" y="259"/>
                          </a:lnTo>
                          <a:lnTo>
                            <a:pt x="7" y="256"/>
                          </a:lnTo>
                          <a:lnTo>
                            <a:pt x="7" y="254"/>
                          </a:lnTo>
                          <a:lnTo>
                            <a:pt x="6" y="252"/>
                          </a:lnTo>
                          <a:lnTo>
                            <a:pt x="4" y="249"/>
                          </a:lnTo>
                          <a:lnTo>
                            <a:pt x="3" y="246"/>
                          </a:lnTo>
                          <a:lnTo>
                            <a:pt x="3" y="243"/>
                          </a:lnTo>
                          <a:lnTo>
                            <a:pt x="2" y="241"/>
                          </a:lnTo>
                          <a:lnTo>
                            <a:pt x="2" y="238"/>
                          </a:lnTo>
                          <a:lnTo>
                            <a:pt x="1" y="235"/>
                          </a:lnTo>
                          <a:lnTo>
                            <a:pt x="1" y="232"/>
                          </a:lnTo>
                          <a:lnTo>
                            <a:pt x="1" y="229"/>
                          </a:lnTo>
                          <a:lnTo>
                            <a:pt x="0" y="226"/>
                          </a:lnTo>
                          <a:lnTo>
                            <a:pt x="0" y="222"/>
                          </a:lnTo>
                          <a:lnTo>
                            <a:pt x="0" y="219"/>
                          </a:lnTo>
                          <a:lnTo>
                            <a:pt x="0" y="215"/>
                          </a:lnTo>
                          <a:lnTo>
                            <a:pt x="0" y="213"/>
                          </a:lnTo>
                          <a:lnTo>
                            <a:pt x="0" y="209"/>
                          </a:lnTo>
                          <a:lnTo>
                            <a:pt x="0" y="204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89"/>
                          </a:lnTo>
                          <a:lnTo>
                            <a:pt x="0" y="186"/>
                          </a:lnTo>
                          <a:lnTo>
                            <a:pt x="1" y="182"/>
                          </a:lnTo>
                          <a:lnTo>
                            <a:pt x="1" y="177"/>
                          </a:lnTo>
                          <a:lnTo>
                            <a:pt x="1" y="174"/>
                          </a:lnTo>
                          <a:lnTo>
                            <a:pt x="2" y="169"/>
                          </a:lnTo>
                          <a:lnTo>
                            <a:pt x="2" y="164"/>
                          </a:lnTo>
                          <a:lnTo>
                            <a:pt x="3" y="160"/>
                          </a:lnTo>
                          <a:lnTo>
                            <a:pt x="3" y="156"/>
                          </a:lnTo>
                          <a:lnTo>
                            <a:pt x="4" y="151"/>
                          </a:lnTo>
                          <a:lnTo>
                            <a:pt x="6" y="147"/>
                          </a:lnTo>
                          <a:lnTo>
                            <a:pt x="6" y="144"/>
                          </a:lnTo>
                          <a:lnTo>
                            <a:pt x="6" y="142"/>
                          </a:lnTo>
                          <a:lnTo>
                            <a:pt x="6" y="139"/>
                          </a:lnTo>
                          <a:lnTo>
                            <a:pt x="7" y="137"/>
                          </a:lnTo>
                          <a:lnTo>
                            <a:pt x="7" y="135"/>
                          </a:lnTo>
                          <a:lnTo>
                            <a:pt x="7" y="132"/>
                          </a:lnTo>
                          <a:lnTo>
                            <a:pt x="7" y="130"/>
                          </a:lnTo>
                          <a:lnTo>
                            <a:pt x="8" y="129"/>
                          </a:lnTo>
                          <a:lnTo>
                            <a:pt x="8" y="126"/>
                          </a:lnTo>
                          <a:lnTo>
                            <a:pt x="8" y="124"/>
                          </a:lnTo>
                          <a:lnTo>
                            <a:pt x="8" y="122"/>
                          </a:lnTo>
                          <a:lnTo>
                            <a:pt x="9" y="119"/>
                          </a:lnTo>
                          <a:lnTo>
                            <a:pt x="9" y="117"/>
                          </a:lnTo>
                          <a:lnTo>
                            <a:pt x="9" y="116"/>
                          </a:lnTo>
                          <a:lnTo>
                            <a:pt x="9" y="113"/>
                          </a:lnTo>
                          <a:lnTo>
                            <a:pt x="11" y="111"/>
                          </a:lnTo>
                          <a:lnTo>
                            <a:pt x="11" y="109"/>
                          </a:lnTo>
                          <a:lnTo>
                            <a:pt x="11" y="106"/>
                          </a:lnTo>
                          <a:lnTo>
                            <a:pt x="11" y="104"/>
                          </a:lnTo>
                          <a:lnTo>
                            <a:pt x="11" y="103"/>
                          </a:lnTo>
                          <a:lnTo>
                            <a:pt x="11" y="100"/>
                          </a:lnTo>
                          <a:lnTo>
                            <a:pt x="12" y="98"/>
                          </a:lnTo>
                          <a:lnTo>
                            <a:pt x="12" y="96"/>
                          </a:lnTo>
                          <a:lnTo>
                            <a:pt x="12" y="95"/>
                          </a:lnTo>
                          <a:lnTo>
                            <a:pt x="12" y="92"/>
                          </a:lnTo>
                          <a:lnTo>
                            <a:pt x="12" y="90"/>
                          </a:lnTo>
                          <a:lnTo>
                            <a:pt x="12" y="87"/>
                          </a:lnTo>
                          <a:lnTo>
                            <a:pt x="13" y="86"/>
                          </a:lnTo>
                          <a:lnTo>
                            <a:pt x="13" y="84"/>
                          </a:lnTo>
                          <a:lnTo>
                            <a:pt x="13" y="82"/>
                          </a:lnTo>
                          <a:lnTo>
                            <a:pt x="13" y="80"/>
                          </a:lnTo>
                          <a:lnTo>
                            <a:pt x="13" y="78"/>
                          </a:lnTo>
                          <a:lnTo>
                            <a:pt x="13" y="76"/>
                          </a:lnTo>
                          <a:lnTo>
                            <a:pt x="13" y="75"/>
                          </a:lnTo>
                          <a:lnTo>
                            <a:pt x="13" y="72"/>
                          </a:lnTo>
                          <a:lnTo>
                            <a:pt x="13" y="71"/>
                          </a:lnTo>
                          <a:lnTo>
                            <a:pt x="14" y="69"/>
                          </a:lnTo>
                          <a:lnTo>
                            <a:pt x="14" y="66"/>
                          </a:lnTo>
                          <a:lnTo>
                            <a:pt x="14" y="65"/>
                          </a:lnTo>
                          <a:lnTo>
                            <a:pt x="14" y="63"/>
                          </a:lnTo>
                          <a:lnTo>
                            <a:pt x="14" y="62"/>
                          </a:lnTo>
                          <a:lnTo>
                            <a:pt x="14" y="59"/>
                          </a:lnTo>
                          <a:lnTo>
                            <a:pt x="14" y="58"/>
                          </a:lnTo>
                          <a:lnTo>
                            <a:pt x="14" y="56"/>
                          </a:lnTo>
                          <a:lnTo>
                            <a:pt x="14" y="54"/>
                          </a:lnTo>
                          <a:lnTo>
                            <a:pt x="14" y="52"/>
                          </a:lnTo>
                          <a:lnTo>
                            <a:pt x="14" y="51"/>
                          </a:lnTo>
                          <a:lnTo>
                            <a:pt x="16" y="49"/>
                          </a:lnTo>
                          <a:lnTo>
                            <a:pt x="16" y="47"/>
                          </a:lnTo>
                          <a:lnTo>
                            <a:pt x="16" y="46"/>
                          </a:lnTo>
                          <a:lnTo>
                            <a:pt x="16" y="44"/>
                          </a:lnTo>
                          <a:lnTo>
                            <a:pt x="16" y="43"/>
                          </a:lnTo>
                          <a:lnTo>
                            <a:pt x="16" y="41"/>
                          </a:lnTo>
                          <a:lnTo>
                            <a:pt x="16" y="39"/>
                          </a:lnTo>
                          <a:lnTo>
                            <a:pt x="16" y="38"/>
                          </a:lnTo>
                          <a:lnTo>
                            <a:pt x="16" y="37"/>
                          </a:lnTo>
                          <a:lnTo>
                            <a:pt x="16" y="34"/>
                          </a:lnTo>
                          <a:lnTo>
                            <a:pt x="16" y="33"/>
                          </a:lnTo>
                          <a:lnTo>
                            <a:pt x="16" y="32"/>
                          </a:lnTo>
                          <a:lnTo>
                            <a:pt x="16" y="31"/>
                          </a:lnTo>
                          <a:lnTo>
                            <a:pt x="16" y="30"/>
                          </a:lnTo>
                          <a:lnTo>
                            <a:pt x="16" y="27"/>
                          </a:lnTo>
                          <a:lnTo>
                            <a:pt x="16" y="26"/>
                          </a:lnTo>
                          <a:lnTo>
                            <a:pt x="16" y="25"/>
                          </a:lnTo>
                          <a:lnTo>
                            <a:pt x="58" y="19"/>
                          </a:lnTo>
                          <a:lnTo>
                            <a:pt x="58" y="1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4" name="Freeform 206"/>
                    <p:cNvSpPr>
                      <a:spLocks/>
                    </p:cNvSpPr>
                    <p:nvPr/>
                  </p:nvSpPr>
                  <p:spPr bwMode="auto">
                    <a:xfrm>
                      <a:off x="4208" y="2511"/>
                      <a:ext cx="34" cy="11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55"/>
                        </a:cxn>
                        <a:cxn ang="0">
                          <a:pos x="101" y="56"/>
                        </a:cxn>
                        <a:cxn ang="0">
                          <a:pos x="99" y="0"/>
                        </a:cxn>
                        <a:cxn ang="0">
                          <a:pos x="0" y="1"/>
                        </a:cxn>
                        <a:cxn ang="0">
                          <a:pos x="11" y="55"/>
                        </a:cxn>
                        <a:cxn ang="0">
                          <a:pos x="11" y="55"/>
                        </a:cxn>
                      </a:cxnLst>
                      <a:rect l="0" t="0" r="r" b="b"/>
                      <a:pathLst>
                        <a:path w="101" h="56">
                          <a:moveTo>
                            <a:pt x="11" y="55"/>
                          </a:moveTo>
                          <a:lnTo>
                            <a:pt x="101" y="56"/>
                          </a:lnTo>
                          <a:lnTo>
                            <a:pt x="99" y="0"/>
                          </a:lnTo>
                          <a:lnTo>
                            <a:pt x="0" y="1"/>
                          </a:lnTo>
                          <a:lnTo>
                            <a:pt x="11" y="55"/>
                          </a:lnTo>
                          <a:lnTo>
                            <a:pt x="11" y="5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16" name="AutoShape 207"/>
                  <p:cNvSpPr>
                    <a:spLocks noChangeArrowheads="1"/>
                  </p:cNvSpPr>
                  <p:nvPr/>
                </p:nvSpPr>
                <p:spPr bwMode="auto">
                  <a:xfrm>
                    <a:off x="3619" y="3097"/>
                    <a:ext cx="432" cy="240"/>
                  </a:xfrm>
                  <a:prstGeom prst="roundRect">
                    <a:avLst>
                      <a:gd name="adj" fmla="val 10417"/>
                    </a:avLst>
                  </a:prstGeom>
                  <a:solidFill>
                    <a:srgbClr val="D7E5D7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517" name="AutoShape 208"/>
                  <p:cNvSpPr>
                    <a:spLocks noChangeArrowheads="1"/>
                  </p:cNvSpPr>
                  <p:nvPr/>
                </p:nvSpPr>
                <p:spPr bwMode="auto">
                  <a:xfrm>
                    <a:off x="3669" y="3150"/>
                    <a:ext cx="75" cy="129"/>
                  </a:xfrm>
                  <a:prstGeom prst="roundRect">
                    <a:avLst>
                      <a:gd name="adj" fmla="val 34546"/>
                    </a:avLst>
                  </a:prstGeom>
                  <a:solidFill>
                    <a:schemeClr val="bg2"/>
                  </a:solidFill>
                  <a:ln w="9525">
                    <a:round/>
                    <a:headEnd/>
                    <a:tailEnd/>
                  </a:ln>
                  <a:effectLst/>
                  <a:scene3d>
                    <a:camera prst="legacyObliqueTop">
                      <a:rot lat="20099999" lon="1500000" rev="0"/>
                    </a:camera>
                    <a:lightRig rig="legacyHarsh3" dir="r"/>
                  </a:scene3d>
                  <a:sp3d extrusionH="23800" prstMaterial="legacyMetal">
                    <a:bevelT w="13500" h="13500" prst="angle"/>
                    <a:bevelB w="13500" h="13500" prst="angle"/>
                    <a:extrusionClr>
                      <a:srgbClr val="EAEAEA"/>
                    </a:extrusionClr>
                  </a:sp3d>
                </p:spPr>
                <p:txBody>
                  <a:bodyPr wrap="none" anchor="ctr"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" name="Rectangle 209"/>
                  <p:cNvSpPr>
                    <a:spLocks noChangeArrowheads="1"/>
                  </p:cNvSpPr>
                  <p:nvPr/>
                </p:nvSpPr>
                <p:spPr bwMode="auto">
                  <a:xfrm>
                    <a:off x="3841" y="3147"/>
                    <a:ext cx="160" cy="150"/>
                  </a:xfrm>
                  <a:prstGeom prst="rect">
                    <a:avLst/>
                  </a:prstGeom>
                  <a:solidFill>
                    <a:schemeClr val="bg2"/>
                  </a:solidFill>
                  <a:ln w="9525"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Harsh3" dir="r"/>
                  </a:scene3d>
                  <a:sp3d prstMaterial="legacyMetal">
                    <a:bevelT w="13500" h="13500" prst="angle"/>
                    <a:bevelB w="13500" h="13500" prst="angle"/>
                    <a:extrusionClr>
                      <a:srgbClr val="EAEAEA"/>
                    </a:extrusionClr>
                  </a:sp3d>
                </p:spPr>
                <p:txBody>
                  <a:bodyPr wrap="none" anchor="ctr"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" name="Freeform 210"/>
                  <p:cNvSpPr>
                    <a:spLocks/>
                  </p:cNvSpPr>
                  <p:nvPr/>
                </p:nvSpPr>
                <p:spPr bwMode="auto">
                  <a:xfrm>
                    <a:off x="3992" y="3186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" name="Freeform 211"/>
                  <p:cNvSpPr>
                    <a:spLocks/>
                  </p:cNvSpPr>
                  <p:nvPr/>
                </p:nvSpPr>
                <p:spPr bwMode="auto">
                  <a:xfrm>
                    <a:off x="3992" y="321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" name="Freeform 212"/>
                  <p:cNvSpPr>
                    <a:spLocks/>
                  </p:cNvSpPr>
                  <p:nvPr/>
                </p:nvSpPr>
                <p:spPr bwMode="auto">
                  <a:xfrm>
                    <a:off x="3731" y="3171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" name="Freeform 213"/>
                  <p:cNvSpPr>
                    <a:spLocks/>
                  </p:cNvSpPr>
                  <p:nvPr/>
                </p:nvSpPr>
                <p:spPr bwMode="auto">
                  <a:xfrm>
                    <a:off x="3731" y="3198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" name="Freeform 214"/>
                  <p:cNvSpPr>
                    <a:spLocks/>
                  </p:cNvSpPr>
                  <p:nvPr/>
                </p:nvSpPr>
                <p:spPr bwMode="auto">
                  <a:xfrm>
                    <a:off x="3731" y="3225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" name="Freeform 215"/>
                  <p:cNvSpPr>
                    <a:spLocks/>
                  </p:cNvSpPr>
                  <p:nvPr/>
                </p:nvSpPr>
                <p:spPr bwMode="auto">
                  <a:xfrm>
                    <a:off x="3731" y="325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" name="Freeform 216"/>
                  <p:cNvSpPr>
                    <a:spLocks/>
                  </p:cNvSpPr>
                  <p:nvPr/>
                </p:nvSpPr>
                <p:spPr bwMode="auto">
                  <a:xfrm flipH="1">
                    <a:off x="3651" y="317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" name="Freeform 217"/>
                  <p:cNvSpPr>
                    <a:spLocks/>
                  </p:cNvSpPr>
                  <p:nvPr/>
                </p:nvSpPr>
                <p:spPr bwMode="auto">
                  <a:xfrm flipH="1">
                    <a:off x="3651" y="3200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" name="Freeform 218"/>
                  <p:cNvSpPr>
                    <a:spLocks/>
                  </p:cNvSpPr>
                  <p:nvPr/>
                </p:nvSpPr>
                <p:spPr bwMode="auto">
                  <a:xfrm flipH="1">
                    <a:off x="3824" y="3171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" name="Freeform 219"/>
                  <p:cNvSpPr>
                    <a:spLocks/>
                  </p:cNvSpPr>
                  <p:nvPr/>
                </p:nvSpPr>
                <p:spPr bwMode="auto">
                  <a:xfrm flipH="1">
                    <a:off x="3824" y="3198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" name="Freeform 220"/>
                  <p:cNvSpPr>
                    <a:spLocks/>
                  </p:cNvSpPr>
                  <p:nvPr/>
                </p:nvSpPr>
                <p:spPr bwMode="auto">
                  <a:xfrm flipH="1">
                    <a:off x="3824" y="3225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" name="Freeform 221"/>
                  <p:cNvSpPr>
                    <a:spLocks/>
                  </p:cNvSpPr>
                  <p:nvPr/>
                </p:nvSpPr>
                <p:spPr bwMode="auto">
                  <a:xfrm flipH="1">
                    <a:off x="3824" y="325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531" name="AutoShape 222"/>
                  <p:cNvCxnSpPr>
                    <a:cxnSpLocks noChangeShapeType="1"/>
                    <a:stCxn id="525" idx="3"/>
                    <a:endCxn id="563" idx="2"/>
                  </p:cNvCxnSpPr>
                  <p:nvPr/>
                </p:nvCxnSpPr>
                <p:spPr bwMode="auto">
                  <a:xfrm rot="10800000">
                    <a:off x="3613" y="3161"/>
                    <a:ext cx="39" cy="26"/>
                  </a:xfrm>
                  <a:prstGeom prst="bentConnector3">
                    <a:avLst>
                      <a:gd name="adj1" fmla="val 51282"/>
                    </a:avLst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  <p:cxnSp>
                <p:nvCxnSpPr>
                  <p:cNvPr id="532" name="AutoShape 223"/>
                  <p:cNvCxnSpPr>
                    <a:cxnSpLocks noChangeShapeType="1"/>
                    <a:stCxn id="526" idx="3"/>
                    <a:endCxn id="563" idx="2"/>
                  </p:cNvCxnSpPr>
                  <p:nvPr/>
                </p:nvCxnSpPr>
                <p:spPr bwMode="auto">
                  <a:xfrm rot="10800000">
                    <a:off x="3613" y="3161"/>
                    <a:ext cx="39" cy="53"/>
                  </a:xfrm>
                  <a:prstGeom prst="bentConnector3">
                    <a:avLst>
                      <a:gd name="adj1" fmla="val 51282"/>
                    </a:avLst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  <p:cxnSp>
                <p:nvCxnSpPr>
                  <p:cNvPr id="533" name="AutoShape 224"/>
                  <p:cNvCxnSpPr>
                    <a:cxnSpLocks noChangeShapeType="1"/>
                    <a:stCxn id="521" idx="3"/>
                    <a:endCxn id="527" idx="3"/>
                  </p:cNvCxnSpPr>
                  <p:nvPr/>
                </p:nvCxnSpPr>
                <p:spPr bwMode="auto">
                  <a:xfrm>
                    <a:off x="3764" y="3185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cxnSp>
                <p:nvCxnSpPr>
                  <p:cNvPr id="534" name="AutoShape 225"/>
                  <p:cNvCxnSpPr>
                    <a:cxnSpLocks noChangeShapeType="1"/>
                    <a:stCxn id="522" idx="3"/>
                    <a:endCxn id="528" idx="3"/>
                  </p:cNvCxnSpPr>
                  <p:nvPr/>
                </p:nvCxnSpPr>
                <p:spPr bwMode="auto">
                  <a:xfrm>
                    <a:off x="3764" y="3212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cxnSp>
                <p:nvCxnSpPr>
                  <p:cNvPr id="535" name="AutoShape 226"/>
                  <p:cNvCxnSpPr>
                    <a:cxnSpLocks noChangeShapeType="1"/>
                    <a:stCxn id="523" idx="3"/>
                    <a:endCxn id="529" idx="3"/>
                  </p:cNvCxnSpPr>
                  <p:nvPr/>
                </p:nvCxnSpPr>
                <p:spPr bwMode="auto">
                  <a:xfrm>
                    <a:off x="3764" y="3239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cxnSp>
                <p:nvCxnSpPr>
                  <p:cNvPr id="536" name="AutoShape 227"/>
                  <p:cNvCxnSpPr>
                    <a:cxnSpLocks noChangeShapeType="1"/>
                    <a:stCxn id="524" idx="3"/>
                    <a:endCxn id="530" idx="3"/>
                  </p:cNvCxnSpPr>
                  <p:nvPr/>
                </p:nvCxnSpPr>
                <p:spPr bwMode="auto">
                  <a:xfrm>
                    <a:off x="3764" y="3267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sp>
                <p:nvSpPr>
                  <p:cNvPr id="537" name="Line 22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039" y="3254"/>
                    <a:ext cx="69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8" name="Line 2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26" y="3275"/>
                    <a:ext cx="78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539" name="AutoShape 230"/>
                  <p:cNvCxnSpPr>
                    <a:cxnSpLocks noChangeShapeType="1"/>
                    <a:stCxn id="519" idx="3"/>
                    <a:endCxn id="537" idx="1"/>
                  </p:cNvCxnSpPr>
                  <p:nvPr/>
                </p:nvCxnSpPr>
                <p:spPr bwMode="auto">
                  <a:xfrm>
                    <a:off x="4025" y="3200"/>
                    <a:ext cx="15" cy="54"/>
                  </a:xfrm>
                  <a:prstGeom prst="bentConnector2">
                    <a:avLst/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  <p:cxnSp>
                <p:nvCxnSpPr>
                  <p:cNvPr id="540" name="AutoShape 231"/>
                  <p:cNvCxnSpPr>
                    <a:cxnSpLocks noChangeShapeType="1"/>
                    <a:stCxn id="520" idx="3"/>
                    <a:endCxn id="538" idx="1"/>
                  </p:cNvCxnSpPr>
                  <p:nvPr/>
                </p:nvCxnSpPr>
                <p:spPr bwMode="auto">
                  <a:xfrm>
                    <a:off x="4025" y="3227"/>
                    <a:ext cx="1" cy="48"/>
                  </a:xfrm>
                  <a:prstGeom prst="bentConnector4">
                    <a:avLst>
                      <a:gd name="adj1" fmla="val 0"/>
                      <a:gd name="adj2" fmla="val 100000"/>
                    </a:avLst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</p:grpSp>
          </p:grpSp>
        </p:grpSp>
        <p:grpSp>
          <p:nvGrpSpPr>
            <p:cNvPr id="18" name="Group 232"/>
            <p:cNvGrpSpPr>
              <a:grpSpLocks/>
            </p:cNvGrpSpPr>
            <p:nvPr/>
          </p:nvGrpSpPr>
          <p:grpSpPr bwMode="auto">
            <a:xfrm>
              <a:off x="2049" y="1876"/>
              <a:ext cx="1387" cy="1931"/>
              <a:chOff x="2278" y="183"/>
              <a:chExt cx="1387" cy="1931"/>
            </a:xfrm>
          </p:grpSpPr>
          <p:grpSp>
            <p:nvGrpSpPr>
              <p:cNvPr id="241" name="Group 233"/>
              <p:cNvGrpSpPr>
                <a:grpSpLocks/>
              </p:cNvGrpSpPr>
              <p:nvPr/>
            </p:nvGrpSpPr>
            <p:grpSpPr bwMode="auto">
              <a:xfrm>
                <a:off x="2284" y="1390"/>
                <a:ext cx="396" cy="357"/>
                <a:chOff x="426" y="856"/>
                <a:chExt cx="543" cy="488"/>
              </a:xfrm>
            </p:grpSpPr>
            <p:grpSp>
              <p:nvGrpSpPr>
                <p:cNvPr id="409" name="Group 234"/>
                <p:cNvGrpSpPr>
                  <a:grpSpLocks/>
                </p:cNvGrpSpPr>
                <p:nvPr/>
              </p:nvGrpSpPr>
              <p:grpSpPr bwMode="auto">
                <a:xfrm>
                  <a:off x="657" y="935"/>
                  <a:ext cx="312" cy="409"/>
                  <a:chOff x="509" y="855"/>
                  <a:chExt cx="670" cy="879"/>
                </a:xfrm>
              </p:grpSpPr>
              <p:sp>
                <p:nvSpPr>
                  <p:cNvPr id="423" name="Freeform 235"/>
                  <p:cNvSpPr>
                    <a:spLocks/>
                  </p:cNvSpPr>
                  <p:nvPr/>
                </p:nvSpPr>
                <p:spPr bwMode="auto">
                  <a:xfrm>
                    <a:off x="531" y="855"/>
                    <a:ext cx="648" cy="872"/>
                  </a:xfrm>
                  <a:custGeom>
                    <a:avLst/>
                    <a:gdLst/>
                    <a:ahLst/>
                    <a:cxnLst>
                      <a:cxn ang="0">
                        <a:pos x="54" y="49"/>
                      </a:cxn>
                      <a:cxn ang="0">
                        <a:pos x="118" y="2"/>
                      </a:cxn>
                      <a:cxn ang="0">
                        <a:pos x="1160" y="0"/>
                      </a:cxn>
                      <a:cxn ang="0">
                        <a:pos x="1211" y="49"/>
                      </a:cxn>
                      <a:cxn ang="0">
                        <a:pos x="1205" y="1340"/>
                      </a:cxn>
                      <a:cxn ang="0">
                        <a:pos x="1209" y="1416"/>
                      </a:cxn>
                      <a:cxn ang="0">
                        <a:pos x="1296" y="1649"/>
                      </a:cxn>
                      <a:cxn ang="0">
                        <a:pos x="1255" y="1664"/>
                      </a:cxn>
                      <a:cxn ang="0">
                        <a:pos x="1212" y="1677"/>
                      </a:cxn>
                      <a:cxn ang="0">
                        <a:pos x="1170" y="1689"/>
                      </a:cxn>
                      <a:cxn ang="0">
                        <a:pos x="1125" y="1700"/>
                      </a:cxn>
                      <a:cxn ang="0">
                        <a:pos x="1081" y="1710"/>
                      </a:cxn>
                      <a:cxn ang="0">
                        <a:pos x="1035" y="1718"/>
                      </a:cxn>
                      <a:cxn ang="0">
                        <a:pos x="990" y="1725"/>
                      </a:cxn>
                      <a:cxn ang="0">
                        <a:pos x="944" y="1730"/>
                      </a:cxn>
                      <a:cxn ang="0">
                        <a:pos x="898" y="1735"/>
                      </a:cxn>
                      <a:cxn ang="0">
                        <a:pos x="852" y="1738"/>
                      </a:cxn>
                      <a:cxn ang="0">
                        <a:pos x="806" y="1741"/>
                      </a:cxn>
                      <a:cxn ang="0">
                        <a:pos x="758" y="1743"/>
                      </a:cxn>
                      <a:cxn ang="0">
                        <a:pos x="712" y="1743"/>
                      </a:cxn>
                      <a:cxn ang="0">
                        <a:pos x="667" y="1743"/>
                      </a:cxn>
                      <a:cxn ang="0">
                        <a:pos x="621" y="1742"/>
                      </a:cxn>
                      <a:cxn ang="0">
                        <a:pos x="576" y="1740"/>
                      </a:cxn>
                      <a:cxn ang="0">
                        <a:pos x="533" y="1737"/>
                      </a:cxn>
                      <a:cxn ang="0">
                        <a:pos x="489" y="1734"/>
                      </a:cxn>
                      <a:cxn ang="0">
                        <a:pos x="445" y="1730"/>
                      </a:cxn>
                      <a:cxn ang="0">
                        <a:pos x="404" y="1726"/>
                      </a:cxn>
                      <a:cxn ang="0">
                        <a:pos x="362" y="1720"/>
                      </a:cxn>
                      <a:cxn ang="0">
                        <a:pos x="322" y="1714"/>
                      </a:cxn>
                      <a:cxn ang="0">
                        <a:pos x="283" y="1708"/>
                      </a:cxn>
                      <a:cxn ang="0">
                        <a:pos x="246" y="1703"/>
                      </a:cxn>
                      <a:cxn ang="0">
                        <a:pos x="209" y="1696"/>
                      </a:cxn>
                      <a:cxn ang="0">
                        <a:pos x="174" y="1689"/>
                      </a:cxn>
                      <a:cxn ang="0">
                        <a:pos x="141" y="1681"/>
                      </a:cxn>
                      <a:cxn ang="0">
                        <a:pos x="109" y="1674"/>
                      </a:cxn>
                      <a:cxn ang="0">
                        <a:pos x="79" y="1666"/>
                      </a:cxn>
                      <a:cxn ang="0">
                        <a:pos x="51" y="1659"/>
                      </a:cxn>
                      <a:cxn ang="0">
                        <a:pos x="25" y="1651"/>
                      </a:cxn>
                      <a:cxn ang="0">
                        <a:pos x="0" y="1643"/>
                      </a:cxn>
                      <a:cxn ang="0">
                        <a:pos x="13" y="1587"/>
                      </a:cxn>
                      <a:cxn ang="0">
                        <a:pos x="43" y="1395"/>
                      </a:cxn>
                      <a:cxn ang="0">
                        <a:pos x="54" y="49"/>
                      </a:cxn>
                    </a:cxnLst>
                    <a:rect l="0" t="0" r="r" b="b"/>
                    <a:pathLst>
                      <a:path w="1296" h="1743">
                        <a:moveTo>
                          <a:pt x="54" y="49"/>
                        </a:moveTo>
                        <a:lnTo>
                          <a:pt x="118" y="2"/>
                        </a:lnTo>
                        <a:lnTo>
                          <a:pt x="1160" y="0"/>
                        </a:lnTo>
                        <a:lnTo>
                          <a:pt x="1211" y="49"/>
                        </a:lnTo>
                        <a:lnTo>
                          <a:pt x="1205" y="1340"/>
                        </a:lnTo>
                        <a:lnTo>
                          <a:pt x="1209" y="1416"/>
                        </a:lnTo>
                        <a:lnTo>
                          <a:pt x="1296" y="1649"/>
                        </a:lnTo>
                        <a:lnTo>
                          <a:pt x="1255" y="1664"/>
                        </a:lnTo>
                        <a:lnTo>
                          <a:pt x="1212" y="1677"/>
                        </a:lnTo>
                        <a:lnTo>
                          <a:pt x="1170" y="1689"/>
                        </a:lnTo>
                        <a:lnTo>
                          <a:pt x="1125" y="1700"/>
                        </a:lnTo>
                        <a:lnTo>
                          <a:pt x="1081" y="1710"/>
                        </a:lnTo>
                        <a:lnTo>
                          <a:pt x="1035" y="1718"/>
                        </a:lnTo>
                        <a:lnTo>
                          <a:pt x="990" y="1725"/>
                        </a:lnTo>
                        <a:lnTo>
                          <a:pt x="944" y="1730"/>
                        </a:lnTo>
                        <a:lnTo>
                          <a:pt x="898" y="1735"/>
                        </a:lnTo>
                        <a:lnTo>
                          <a:pt x="852" y="1738"/>
                        </a:lnTo>
                        <a:lnTo>
                          <a:pt x="806" y="1741"/>
                        </a:lnTo>
                        <a:lnTo>
                          <a:pt x="758" y="1743"/>
                        </a:lnTo>
                        <a:lnTo>
                          <a:pt x="712" y="1743"/>
                        </a:lnTo>
                        <a:lnTo>
                          <a:pt x="667" y="1743"/>
                        </a:lnTo>
                        <a:lnTo>
                          <a:pt x="621" y="1742"/>
                        </a:lnTo>
                        <a:lnTo>
                          <a:pt x="576" y="1740"/>
                        </a:lnTo>
                        <a:lnTo>
                          <a:pt x="533" y="1737"/>
                        </a:lnTo>
                        <a:lnTo>
                          <a:pt x="489" y="1734"/>
                        </a:lnTo>
                        <a:lnTo>
                          <a:pt x="445" y="1730"/>
                        </a:lnTo>
                        <a:lnTo>
                          <a:pt x="404" y="1726"/>
                        </a:lnTo>
                        <a:lnTo>
                          <a:pt x="362" y="1720"/>
                        </a:lnTo>
                        <a:lnTo>
                          <a:pt x="322" y="1714"/>
                        </a:lnTo>
                        <a:lnTo>
                          <a:pt x="283" y="1708"/>
                        </a:lnTo>
                        <a:lnTo>
                          <a:pt x="246" y="1703"/>
                        </a:lnTo>
                        <a:lnTo>
                          <a:pt x="209" y="1696"/>
                        </a:lnTo>
                        <a:lnTo>
                          <a:pt x="174" y="1689"/>
                        </a:lnTo>
                        <a:lnTo>
                          <a:pt x="141" y="1681"/>
                        </a:lnTo>
                        <a:lnTo>
                          <a:pt x="109" y="1674"/>
                        </a:lnTo>
                        <a:lnTo>
                          <a:pt x="79" y="1666"/>
                        </a:lnTo>
                        <a:lnTo>
                          <a:pt x="51" y="1659"/>
                        </a:lnTo>
                        <a:lnTo>
                          <a:pt x="25" y="1651"/>
                        </a:lnTo>
                        <a:lnTo>
                          <a:pt x="0" y="1643"/>
                        </a:lnTo>
                        <a:lnTo>
                          <a:pt x="13" y="1587"/>
                        </a:lnTo>
                        <a:lnTo>
                          <a:pt x="43" y="1395"/>
                        </a:lnTo>
                        <a:lnTo>
                          <a:pt x="54" y="49"/>
                        </a:lnTo>
                        <a:close/>
                      </a:path>
                    </a:pathLst>
                  </a:custGeom>
                  <a:solidFill>
                    <a:srgbClr val="00000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4" name="Freeform 236"/>
                  <p:cNvSpPr>
                    <a:spLocks/>
                  </p:cNvSpPr>
                  <p:nvPr/>
                </p:nvSpPr>
                <p:spPr bwMode="auto">
                  <a:xfrm>
                    <a:off x="509" y="870"/>
                    <a:ext cx="661" cy="864"/>
                  </a:xfrm>
                  <a:custGeom>
                    <a:avLst/>
                    <a:gdLst/>
                    <a:ahLst/>
                    <a:cxnLst>
                      <a:cxn ang="0">
                        <a:pos x="164" y="0"/>
                      </a:cxn>
                      <a:cxn ang="0">
                        <a:pos x="1192" y="7"/>
                      </a:cxn>
                      <a:cxn ang="0">
                        <a:pos x="1192" y="1211"/>
                      </a:cxn>
                      <a:cxn ang="0">
                        <a:pos x="1187" y="1338"/>
                      </a:cxn>
                      <a:cxn ang="0">
                        <a:pos x="1189" y="1369"/>
                      </a:cxn>
                      <a:cxn ang="0">
                        <a:pos x="1191" y="1400"/>
                      </a:cxn>
                      <a:cxn ang="0">
                        <a:pos x="1195" y="1431"/>
                      </a:cxn>
                      <a:cxn ang="0">
                        <a:pos x="1204" y="1462"/>
                      </a:cxn>
                      <a:cxn ang="0">
                        <a:pos x="1321" y="1614"/>
                      </a:cxn>
                      <a:cxn ang="0">
                        <a:pos x="1283" y="1630"/>
                      </a:cxn>
                      <a:cxn ang="0">
                        <a:pos x="1243" y="1645"/>
                      </a:cxn>
                      <a:cxn ang="0">
                        <a:pos x="1202" y="1658"/>
                      </a:cxn>
                      <a:cxn ang="0">
                        <a:pos x="1161" y="1671"/>
                      </a:cxn>
                      <a:cxn ang="0">
                        <a:pos x="1118" y="1681"/>
                      </a:cxn>
                      <a:cxn ang="0">
                        <a:pos x="1076" y="1690"/>
                      </a:cxn>
                      <a:cxn ang="0">
                        <a:pos x="1032" y="1698"/>
                      </a:cxn>
                      <a:cxn ang="0">
                        <a:pos x="988" y="1706"/>
                      </a:cxn>
                      <a:cxn ang="0">
                        <a:pos x="943" y="1712"/>
                      </a:cxn>
                      <a:cxn ang="0">
                        <a:pos x="898" y="1717"/>
                      </a:cxn>
                      <a:cxn ang="0">
                        <a:pos x="852" y="1721"/>
                      </a:cxn>
                      <a:cxn ang="0">
                        <a:pos x="807" y="1724"/>
                      </a:cxn>
                      <a:cxn ang="0">
                        <a:pos x="761" y="1726"/>
                      </a:cxn>
                      <a:cxn ang="0">
                        <a:pos x="715" y="1727"/>
                      </a:cxn>
                      <a:cxn ang="0">
                        <a:pos x="670" y="1727"/>
                      </a:cxn>
                      <a:cxn ang="0">
                        <a:pos x="624" y="1726"/>
                      </a:cxn>
                      <a:cxn ang="0">
                        <a:pos x="579" y="1724"/>
                      </a:cxn>
                      <a:cxn ang="0">
                        <a:pos x="534" y="1721"/>
                      </a:cxn>
                      <a:cxn ang="0">
                        <a:pos x="490" y="1717"/>
                      </a:cxn>
                      <a:cxn ang="0">
                        <a:pos x="447" y="1712"/>
                      </a:cxn>
                      <a:cxn ang="0">
                        <a:pos x="404" y="1707"/>
                      </a:cxn>
                      <a:cxn ang="0">
                        <a:pos x="361" y="1702"/>
                      </a:cxn>
                      <a:cxn ang="0">
                        <a:pos x="320" y="1695"/>
                      </a:cxn>
                      <a:cxn ang="0">
                        <a:pos x="280" y="1687"/>
                      </a:cxn>
                      <a:cxn ang="0">
                        <a:pos x="239" y="1679"/>
                      </a:cxn>
                      <a:cxn ang="0">
                        <a:pos x="201" y="1671"/>
                      </a:cxn>
                      <a:cxn ang="0">
                        <a:pos x="164" y="1661"/>
                      </a:cxn>
                      <a:cxn ang="0">
                        <a:pos x="129" y="1651"/>
                      </a:cxn>
                      <a:cxn ang="0">
                        <a:pos x="94" y="1641"/>
                      </a:cxn>
                      <a:cxn ang="0">
                        <a:pos x="61" y="1629"/>
                      </a:cxn>
                      <a:cxn ang="0">
                        <a:pos x="30" y="1618"/>
                      </a:cxn>
                      <a:cxn ang="0">
                        <a:pos x="0" y="1606"/>
                      </a:cxn>
                      <a:cxn ang="0">
                        <a:pos x="9" y="1588"/>
                      </a:cxn>
                      <a:cxn ang="0">
                        <a:pos x="18" y="1569"/>
                      </a:cxn>
                      <a:cxn ang="0">
                        <a:pos x="29" y="1551"/>
                      </a:cxn>
                      <a:cxn ang="0">
                        <a:pos x="40" y="1532"/>
                      </a:cxn>
                      <a:cxn ang="0">
                        <a:pos x="52" y="1512"/>
                      </a:cxn>
                      <a:cxn ang="0">
                        <a:pos x="62" y="1487"/>
                      </a:cxn>
                      <a:cxn ang="0">
                        <a:pos x="71" y="1459"/>
                      </a:cxn>
                      <a:cxn ang="0">
                        <a:pos x="80" y="1426"/>
                      </a:cxn>
                      <a:cxn ang="0">
                        <a:pos x="87" y="1283"/>
                      </a:cxn>
                      <a:cxn ang="0">
                        <a:pos x="76" y="67"/>
                      </a:cxn>
                      <a:cxn ang="0">
                        <a:pos x="164" y="0"/>
                      </a:cxn>
                    </a:cxnLst>
                    <a:rect l="0" t="0" r="r" b="b"/>
                    <a:pathLst>
                      <a:path w="1321" h="1727">
                        <a:moveTo>
                          <a:pt x="164" y="0"/>
                        </a:moveTo>
                        <a:lnTo>
                          <a:pt x="1192" y="7"/>
                        </a:lnTo>
                        <a:lnTo>
                          <a:pt x="1192" y="1211"/>
                        </a:lnTo>
                        <a:lnTo>
                          <a:pt x="1187" y="1338"/>
                        </a:lnTo>
                        <a:lnTo>
                          <a:pt x="1189" y="1369"/>
                        </a:lnTo>
                        <a:lnTo>
                          <a:pt x="1191" y="1400"/>
                        </a:lnTo>
                        <a:lnTo>
                          <a:pt x="1195" y="1431"/>
                        </a:lnTo>
                        <a:lnTo>
                          <a:pt x="1204" y="1462"/>
                        </a:lnTo>
                        <a:lnTo>
                          <a:pt x="1321" y="1614"/>
                        </a:lnTo>
                        <a:lnTo>
                          <a:pt x="1283" y="1630"/>
                        </a:lnTo>
                        <a:lnTo>
                          <a:pt x="1243" y="1645"/>
                        </a:lnTo>
                        <a:lnTo>
                          <a:pt x="1202" y="1658"/>
                        </a:lnTo>
                        <a:lnTo>
                          <a:pt x="1161" y="1671"/>
                        </a:lnTo>
                        <a:lnTo>
                          <a:pt x="1118" y="1681"/>
                        </a:lnTo>
                        <a:lnTo>
                          <a:pt x="1076" y="1690"/>
                        </a:lnTo>
                        <a:lnTo>
                          <a:pt x="1032" y="1698"/>
                        </a:lnTo>
                        <a:lnTo>
                          <a:pt x="988" y="1706"/>
                        </a:lnTo>
                        <a:lnTo>
                          <a:pt x="943" y="1712"/>
                        </a:lnTo>
                        <a:lnTo>
                          <a:pt x="898" y="1717"/>
                        </a:lnTo>
                        <a:lnTo>
                          <a:pt x="852" y="1721"/>
                        </a:lnTo>
                        <a:lnTo>
                          <a:pt x="807" y="1724"/>
                        </a:lnTo>
                        <a:lnTo>
                          <a:pt x="761" y="1726"/>
                        </a:lnTo>
                        <a:lnTo>
                          <a:pt x="715" y="1727"/>
                        </a:lnTo>
                        <a:lnTo>
                          <a:pt x="670" y="1727"/>
                        </a:lnTo>
                        <a:lnTo>
                          <a:pt x="624" y="1726"/>
                        </a:lnTo>
                        <a:lnTo>
                          <a:pt x="579" y="1724"/>
                        </a:lnTo>
                        <a:lnTo>
                          <a:pt x="534" y="1721"/>
                        </a:lnTo>
                        <a:lnTo>
                          <a:pt x="490" y="1717"/>
                        </a:lnTo>
                        <a:lnTo>
                          <a:pt x="447" y="1712"/>
                        </a:lnTo>
                        <a:lnTo>
                          <a:pt x="404" y="1707"/>
                        </a:lnTo>
                        <a:lnTo>
                          <a:pt x="361" y="1702"/>
                        </a:lnTo>
                        <a:lnTo>
                          <a:pt x="320" y="1695"/>
                        </a:lnTo>
                        <a:lnTo>
                          <a:pt x="280" y="1687"/>
                        </a:lnTo>
                        <a:lnTo>
                          <a:pt x="239" y="1679"/>
                        </a:lnTo>
                        <a:lnTo>
                          <a:pt x="201" y="1671"/>
                        </a:lnTo>
                        <a:lnTo>
                          <a:pt x="164" y="1661"/>
                        </a:lnTo>
                        <a:lnTo>
                          <a:pt x="129" y="1651"/>
                        </a:lnTo>
                        <a:lnTo>
                          <a:pt x="94" y="1641"/>
                        </a:lnTo>
                        <a:lnTo>
                          <a:pt x="61" y="1629"/>
                        </a:lnTo>
                        <a:lnTo>
                          <a:pt x="30" y="1618"/>
                        </a:lnTo>
                        <a:lnTo>
                          <a:pt x="0" y="1606"/>
                        </a:lnTo>
                        <a:lnTo>
                          <a:pt x="9" y="1588"/>
                        </a:lnTo>
                        <a:lnTo>
                          <a:pt x="18" y="1569"/>
                        </a:lnTo>
                        <a:lnTo>
                          <a:pt x="29" y="1551"/>
                        </a:lnTo>
                        <a:lnTo>
                          <a:pt x="40" y="1532"/>
                        </a:lnTo>
                        <a:lnTo>
                          <a:pt x="52" y="1512"/>
                        </a:lnTo>
                        <a:lnTo>
                          <a:pt x="62" y="1487"/>
                        </a:lnTo>
                        <a:lnTo>
                          <a:pt x="71" y="1459"/>
                        </a:lnTo>
                        <a:lnTo>
                          <a:pt x="80" y="1426"/>
                        </a:lnTo>
                        <a:lnTo>
                          <a:pt x="87" y="1283"/>
                        </a:lnTo>
                        <a:lnTo>
                          <a:pt x="76" y="67"/>
                        </a:lnTo>
                        <a:lnTo>
                          <a:pt x="164" y="0"/>
                        </a:lnTo>
                        <a:close/>
                      </a:path>
                    </a:pathLst>
                  </a:custGeom>
                  <a:solidFill>
                    <a:srgbClr val="33353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5" name="Freeform 237"/>
                  <p:cNvSpPr>
                    <a:spLocks/>
                  </p:cNvSpPr>
                  <p:nvPr/>
                </p:nvSpPr>
                <p:spPr bwMode="auto">
                  <a:xfrm>
                    <a:off x="515" y="871"/>
                    <a:ext cx="616" cy="830"/>
                  </a:xfrm>
                  <a:custGeom>
                    <a:avLst/>
                    <a:gdLst/>
                    <a:ahLst/>
                    <a:cxnLst>
                      <a:cxn ang="0">
                        <a:pos x="180" y="0"/>
                      </a:cxn>
                      <a:cxn ang="0">
                        <a:pos x="240" y="1"/>
                      </a:cxn>
                      <a:cxn ang="0">
                        <a:pos x="301" y="1"/>
                      </a:cxn>
                      <a:cxn ang="0">
                        <a:pos x="361" y="1"/>
                      </a:cxn>
                      <a:cxn ang="0">
                        <a:pos x="421" y="1"/>
                      </a:cxn>
                      <a:cxn ang="0">
                        <a:pos x="482" y="2"/>
                      </a:cxn>
                      <a:cxn ang="0">
                        <a:pos x="542" y="2"/>
                      </a:cxn>
                      <a:cxn ang="0">
                        <a:pos x="602" y="2"/>
                      </a:cxn>
                      <a:cxn ang="0">
                        <a:pos x="661" y="3"/>
                      </a:cxn>
                      <a:cxn ang="0">
                        <a:pos x="723" y="3"/>
                      </a:cxn>
                      <a:cxn ang="0">
                        <a:pos x="782" y="3"/>
                      </a:cxn>
                      <a:cxn ang="0">
                        <a:pos x="842" y="5"/>
                      </a:cxn>
                      <a:cxn ang="0">
                        <a:pos x="902" y="5"/>
                      </a:cxn>
                      <a:cxn ang="0">
                        <a:pos x="962" y="5"/>
                      </a:cxn>
                      <a:cxn ang="0">
                        <a:pos x="1022" y="5"/>
                      </a:cxn>
                      <a:cxn ang="0">
                        <a:pos x="1082" y="6"/>
                      </a:cxn>
                      <a:cxn ang="0">
                        <a:pos x="1112" y="289"/>
                      </a:cxn>
                      <a:cxn ang="0">
                        <a:pos x="1112" y="854"/>
                      </a:cxn>
                      <a:cxn ang="0">
                        <a:pos x="1111" y="1165"/>
                      </a:cxn>
                      <a:cxn ang="0">
                        <a:pos x="1108" y="1224"/>
                      </a:cxn>
                      <a:cxn ang="0">
                        <a:pos x="1108" y="1282"/>
                      </a:cxn>
                      <a:cxn ang="0">
                        <a:pos x="1115" y="1341"/>
                      </a:cxn>
                      <a:cxn ang="0">
                        <a:pos x="1137" y="1387"/>
                      </a:cxn>
                      <a:cxn ang="0">
                        <a:pos x="1164" y="1423"/>
                      </a:cxn>
                      <a:cxn ang="0">
                        <a:pos x="1190" y="1460"/>
                      </a:cxn>
                      <a:cxn ang="0">
                        <a:pos x="1218" y="1496"/>
                      </a:cxn>
                      <a:cxn ang="0">
                        <a:pos x="1196" y="1528"/>
                      </a:cxn>
                      <a:cxn ang="0">
                        <a:pos x="1121" y="1555"/>
                      </a:cxn>
                      <a:cxn ang="0">
                        <a:pos x="1044" y="1580"/>
                      </a:cxn>
                      <a:cxn ang="0">
                        <a:pos x="963" y="1602"/>
                      </a:cxn>
                      <a:cxn ang="0">
                        <a:pos x="880" y="1620"/>
                      </a:cxn>
                      <a:cxn ang="0">
                        <a:pos x="796" y="1635"/>
                      </a:cxn>
                      <a:cxn ang="0">
                        <a:pos x="711" y="1646"/>
                      </a:cxn>
                      <a:cxn ang="0">
                        <a:pos x="627" y="1655"/>
                      </a:cxn>
                      <a:cxn ang="0">
                        <a:pos x="543" y="1659"/>
                      </a:cxn>
                      <a:cxn ang="0">
                        <a:pos x="460" y="1660"/>
                      </a:cxn>
                      <a:cxn ang="0">
                        <a:pos x="379" y="1659"/>
                      </a:cxn>
                      <a:cxn ang="0">
                        <a:pos x="301" y="1653"/>
                      </a:cxn>
                      <a:cxn ang="0">
                        <a:pos x="226" y="1644"/>
                      </a:cxn>
                      <a:cxn ang="0">
                        <a:pos x="155" y="1632"/>
                      </a:cxn>
                      <a:cxn ang="0">
                        <a:pos x="89" y="1617"/>
                      </a:cxn>
                      <a:cxn ang="0">
                        <a:pos x="28" y="1597"/>
                      </a:cxn>
                      <a:cxn ang="0">
                        <a:pos x="8" y="1568"/>
                      </a:cxn>
                      <a:cxn ang="0">
                        <a:pos x="26" y="1534"/>
                      </a:cxn>
                      <a:cxn ang="0">
                        <a:pos x="44" y="1496"/>
                      </a:cxn>
                      <a:cxn ang="0">
                        <a:pos x="62" y="1447"/>
                      </a:cxn>
                      <a:cxn ang="0">
                        <a:pos x="70" y="1363"/>
                      </a:cxn>
                      <a:cxn ang="0">
                        <a:pos x="74" y="1258"/>
                      </a:cxn>
                      <a:cxn ang="0">
                        <a:pos x="73" y="921"/>
                      </a:cxn>
                      <a:cxn ang="0">
                        <a:pos x="69" y="348"/>
                      </a:cxn>
                      <a:cxn ang="0">
                        <a:pos x="77" y="54"/>
                      </a:cxn>
                      <a:cxn ang="0">
                        <a:pos x="98" y="39"/>
                      </a:cxn>
                      <a:cxn ang="0">
                        <a:pos x="119" y="23"/>
                      </a:cxn>
                      <a:cxn ang="0">
                        <a:pos x="140" y="8"/>
                      </a:cxn>
                    </a:cxnLst>
                    <a:rect l="0" t="0" r="r" b="b"/>
                    <a:pathLst>
                      <a:path w="1232" h="1660">
                        <a:moveTo>
                          <a:pt x="150" y="0"/>
                        </a:moveTo>
                        <a:lnTo>
                          <a:pt x="180" y="0"/>
                        </a:lnTo>
                        <a:lnTo>
                          <a:pt x="210" y="0"/>
                        </a:lnTo>
                        <a:lnTo>
                          <a:pt x="240" y="1"/>
                        </a:lnTo>
                        <a:lnTo>
                          <a:pt x="271" y="1"/>
                        </a:lnTo>
                        <a:lnTo>
                          <a:pt x="301" y="1"/>
                        </a:lnTo>
                        <a:lnTo>
                          <a:pt x="331" y="1"/>
                        </a:lnTo>
                        <a:lnTo>
                          <a:pt x="361" y="1"/>
                        </a:lnTo>
                        <a:lnTo>
                          <a:pt x="391" y="1"/>
                        </a:lnTo>
                        <a:lnTo>
                          <a:pt x="421" y="1"/>
                        </a:lnTo>
                        <a:lnTo>
                          <a:pt x="452" y="2"/>
                        </a:lnTo>
                        <a:lnTo>
                          <a:pt x="482" y="2"/>
                        </a:lnTo>
                        <a:lnTo>
                          <a:pt x="512" y="2"/>
                        </a:lnTo>
                        <a:lnTo>
                          <a:pt x="542" y="2"/>
                        </a:lnTo>
                        <a:lnTo>
                          <a:pt x="572" y="2"/>
                        </a:lnTo>
                        <a:lnTo>
                          <a:pt x="602" y="2"/>
                        </a:lnTo>
                        <a:lnTo>
                          <a:pt x="632" y="2"/>
                        </a:lnTo>
                        <a:lnTo>
                          <a:pt x="661" y="3"/>
                        </a:lnTo>
                        <a:lnTo>
                          <a:pt x="691" y="3"/>
                        </a:lnTo>
                        <a:lnTo>
                          <a:pt x="723" y="3"/>
                        </a:lnTo>
                        <a:lnTo>
                          <a:pt x="752" y="3"/>
                        </a:lnTo>
                        <a:lnTo>
                          <a:pt x="782" y="3"/>
                        </a:lnTo>
                        <a:lnTo>
                          <a:pt x="812" y="3"/>
                        </a:lnTo>
                        <a:lnTo>
                          <a:pt x="842" y="5"/>
                        </a:lnTo>
                        <a:lnTo>
                          <a:pt x="872" y="5"/>
                        </a:lnTo>
                        <a:lnTo>
                          <a:pt x="902" y="5"/>
                        </a:lnTo>
                        <a:lnTo>
                          <a:pt x="932" y="5"/>
                        </a:lnTo>
                        <a:lnTo>
                          <a:pt x="962" y="5"/>
                        </a:lnTo>
                        <a:lnTo>
                          <a:pt x="992" y="5"/>
                        </a:lnTo>
                        <a:lnTo>
                          <a:pt x="1022" y="5"/>
                        </a:lnTo>
                        <a:lnTo>
                          <a:pt x="1052" y="6"/>
                        </a:lnTo>
                        <a:lnTo>
                          <a:pt x="1082" y="6"/>
                        </a:lnTo>
                        <a:lnTo>
                          <a:pt x="1112" y="6"/>
                        </a:lnTo>
                        <a:lnTo>
                          <a:pt x="1112" y="289"/>
                        </a:lnTo>
                        <a:lnTo>
                          <a:pt x="1112" y="571"/>
                        </a:lnTo>
                        <a:lnTo>
                          <a:pt x="1112" y="854"/>
                        </a:lnTo>
                        <a:lnTo>
                          <a:pt x="1112" y="1135"/>
                        </a:lnTo>
                        <a:lnTo>
                          <a:pt x="1111" y="1165"/>
                        </a:lnTo>
                        <a:lnTo>
                          <a:pt x="1110" y="1194"/>
                        </a:lnTo>
                        <a:lnTo>
                          <a:pt x="1108" y="1224"/>
                        </a:lnTo>
                        <a:lnTo>
                          <a:pt x="1107" y="1254"/>
                        </a:lnTo>
                        <a:lnTo>
                          <a:pt x="1108" y="1282"/>
                        </a:lnTo>
                        <a:lnTo>
                          <a:pt x="1111" y="1311"/>
                        </a:lnTo>
                        <a:lnTo>
                          <a:pt x="1115" y="1341"/>
                        </a:lnTo>
                        <a:lnTo>
                          <a:pt x="1123" y="1370"/>
                        </a:lnTo>
                        <a:lnTo>
                          <a:pt x="1137" y="1387"/>
                        </a:lnTo>
                        <a:lnTo>
                          <a:pt x="1150" y="1406"/>
                        </a:lnTo>
                        <a:lnTo>
                          <a:pt x="1164" y="1423"/>
                        </a:lnTo>
                        <a:lnTo>
                          <a:pt x="1178" y="1441"/>
                        </a:lnTo>
                        <a:lnTo>
                          <a:pt x="1190" y="1460"/>
                        </a:lnTo>
                        <a:lnTo>
                          <a:pt x="1204" y="1477"/>
                        </a:lnTo>
                        <a:lnTo>
                          <a:pt x="1218" y="1496"/>
                        </a:lnTo>
                        <a:lnTo>
                          <a:pt x="1232" y="1513"/>
                        </a:lnTo>
                        <a:lnTo>
                          <a:pt x="1196" y="1528"/>
                        </a:lnTo>
                        <a:lnTo>
                          <a:pt x="1159" y="1542"/>
                        </a:lnTo>
                        <a:lnTo>
                          <a:pt x="1121" y="1555"/>
                        </a:lnTo>
                        <a:lnTo>
                          <a:pt x="1083" y="1568"/>
                        </a:lnTo>
                        <a:lnTo>
                          <a:pt x="1044" y="1580"/>
                        </a:lnTo>
                        <a:lnTo>
                          <a:pt x="1004" y="1591"/>
                        </a:lnTo>
                        <a:lnTo>
                          <a:pt x="963" y="1602"/>
                        </a:lnTo>
                        <a:lnTo>
                          <a:pt x="922" y="1611"/>
                        </a:lnTo>
                        <a:lnTo>
                          <a:pt x="880" y="1620"/>
                        </a:lnTo>
                        <a:lnTo>
                          <a:pt x="839" y="1628"/>
                        </a:lnTo>
                        <a:lnTo>
                          <a:pt x="796" y="1635"/>
                        </a:lnTo>
                        <a:lnTo>
                          <a:pt x="754" y="1641"/>
                        </a:lnTo>
                        <a:lnTo>
                          <a:pt x="711" y="1646"/>
                        </a:lnTo>
                        <a:lnTo>
                          <a:pt x="670" y="1651"/>
                        </a:lnTo>
                        <a:lnTo>
                          <a:pt x="627" y="1655"/>
                        </a:lnTo>
                        <a:lnTo>
                          <a:pt x="584" y="1657"/>
                        </a:lnTo>
                        <a:lnTo>
                          <a:pt x="543" y="1659"/>
                        </a:lnTo>
                        <a:lnTo>
                          <a:pt x="501" y="1660"/>
                        </a:lnTo>
                        <a:lnTo>
                          <a:pt x="460" y="1660"/>
                        </a:lnTo>
                        <a:lnTo>
                          <a:pt x="418" y="1660"/>
                        </a:lnTo>
                        <a:lnTo>
                          <a:pt x="379" y="1659"/>
                        </a:lnTo>
                        <a:lnTo>
                          <a:pt x="339" y="1657"/>
                        </a:lnTo>
                        <a:lnTo>
                          <a:pt x="301" y="1653"/>
                        </a:lnTo>
                        <a:lnTo>
                          <a:pt x="263" y="1649"/>
                        </a:lnTo>
                        <a:lnTo>
                          <a:pt x="226" y="1644"/>
                        </a:lnTo>
                        <a:lnTo>
                          <a:pt x="190" y="1638"/>
                        </a:lnTo>
                        <a:lnTo>
                          <a:pt x="155" y="1632"/>
                        </a:lnTo>
                        <a:lnTo>
                          <a:pt x="121" y="1625"/>
                        </a:lnTo>
                        <a:lnTo>
                          <a:pt x="89" y="1617"/>
                        </a:lnTo>
                        <a:lnTo>
                          <a:pt x="58" y="1606"/>
                        </a:lnTo>
                        <a:lnTo>
                          <a:pt x="28" y="1597"/>
                        </a:lnTo>
                        <a:lnTo>
                          <a:pt x="0" y="1585"/>
                        </a:lnTo>
                        <a:lnTo>
                          <a:pt x="8" y="1568"/>
                        </a:lnTo>
                        <a:lnTo>
                          <a:pt x="16" y="1551"/>
                        </a:lnTo>
                        <a:lnTo>
                          <a:pt x="26" y="1534"/>
                        </a:lnTo>
                        <a:lnTo>
                          <a:pt x="35" y="1516"/>
                        </a:lnTo>
                        <a:lnTo>
                          <a:pt x="44" y="1496"/>
                        </a:lnTo>
                        <a:lnTo>
                          <a:pt x="53" y="1474"/>
                        </a:lnTo>
                        <a:lnTo>
                          <a:pt x="62" y="1447"/>
                        </a:lnTo>
                        <a:lnTo>
                          <a:pt x="69" y="1416"/>
                        </a:lnTo>
                        <a:lnTo>
                          <a:pt x="70" y="1363"/>
                        </a:lnTo>
                        <a:lnTo>
                          <a:pt x="73" y="1310"/>
                        </a:lnTo>
                        <a:lnTo>
                          <a:pt x="74" y="1258"/>
                        </a:lnTo>
                        <a:lnTo>
                          <a:pt x="75" y="1205"/>
                        </a:lnTo>
                        <a:lnTo>
                          <a:pt x="73" y="921"/>
                        </a:lnTo>
                        <a:lnTo>
                          <a:pt x="72" y="635"/>
                        </a:lnTo>
                        <a:lnTo>
                          <a:pt x="69" y="348"/>
                        </a:lnTo>
                        <a:lnTo>
                          <a:pt x="67" y="62"/>
                        </a:lnTo>
                        <a:lnTo>
                          <a:pt x="77" y="54"/>
                        </a:lnTo>
                        <a:lnTo>
                          <a:pt x="88" y="46"/>
                        </a:lnTo>
                        <a:lnTo>
                          <a:pt x="98" y="39"/>
                        </a:lnTo>
                        <a:lnTo>
                          <a:pt x="109" y="31"/>
                        </a:lnTo>
                        <a:lnTo>
                          <a:pt x="119" y="23"/>
                        </a:lnTo>
                        <a:lnTo>
                          <a:pt x="129" y="15"/>
                        </a:lnTo>
                        <a:lnTo>
                          <a:pt x="140" y="8"/>
                        </a:lnTo>
                        <a:lnTo>
                          <a:pt x="150" y="0"/>
                        </a:lnTo>
                        <a:close/>
                      </a:path>
                    </a:pathLst>
                  </a:custGeom>
                  <a:solidFill>
                    <a:srgbClr val="3D3F4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6" name="Freeform 238"/>
                  <p:cNvSpPr>
                    <a:spLocks/>
                  </p:cNvSpPr>
                  <p:nvPr/>
                </p:nvSpPr>
                <p:spPr bwMode="auto">
                  <a:xfrm>
                    <a:off x="521" y="871"/>
                    <a:ext cx="571" cy="807"/>
                  </a:xfrm>
                  <a:custGeom>
                    <a:avLst/>
                    <a:gdLst/>
                    <a:ahLst/>
                    <a:cxnLst>
                      <a:cxn ang="0">
                        <a:pos x="160" y="0"/>
                      </a:cxn>
                      <a:cxn ang="0">
                        <a:pos x="216" y="1"/>
                      </a:cxn>
                      <a:cxn ang="0">
                        <a:pos x="273" y="1"/>
                      </a:cxn>
                      <a:cxn ang="0">
                        <a:pos x="329" y="1"/>
                      </a:cxn>
                      <a:cxn ang="0">
                        <a:pos x="386" y="2"/>
                      </a:cxn>
                      <a:cxn ang="0">
                        <a:pos x="441" y="2"/>
                      </a:cxn>
                      <a:cxn ang="0">
                        <a:pos x="498" y="2"/>
                      </a:cxn>
                      <a:cxn ang="0">
                        <a:pos x="554" y="3"/>
                      </a:cxn>
                      <a:cxn ang="0">
                        <a:pos x="610" y="3"/>
                      </a:cxn>
                      <a:cxn ang="0">
                        <a:pos x="666" y="5"/>
                      </a:cxn>
                      <a:cxn ang="0">
                        <a:pos x="722" y="5"/>
                      </a:cxn>
                      <a:cxn ang="0">
                        <a:pos x="779" y="5"/>
                      </a:cxn>
                      <a:cxn ang="0">
                        <a:pos x="834" y="6"/>
                      </a:cxn>
                      <a:cxn ang="0">
                        <a:pos x="890" y="6"/>
                      </a:cxn>
                      <a:cxn ang="0">
                        <a:pos x="946" y="6"/>
                      </a:cxn>
                      <a:cxn ang="0">
                        <a:pos x="1002" y="7"/>
                      </a:cxn>
                      <a:cxn ang="0">
                        <a:pos x="1030" y="271"/>
                      </a:cxn>
                      <a:cxn ang="0">
                        <a:pos x="1030" y="797"/>
                      </a:cxn>
                      <a:cxn ang="0">
                        <a:pos x="1029" y="1088"/>
                      </a:cxn>
                      <a:cxn ang="0">
                        <a:pos x="1027" y="1143"/>
                      </a:cxn>
                      <a:cxn ang="0">
                        <a:pos x="1027" y="1197"/>
                      </a:cxn>
                      <a:cxn ang="0">
                        <a:pos x="1033" y="1252"/>
                      </a:cxn>
                      <a:cxn ang="0">
                        <a:pos x="1053" y="1296"/>
                      </a:cxn>
                      <a:cxn ang="0">
                        <a:pos x="1078" y="1330"/>
                      </a:cxn>
                      <a:cxn ang="0">
                        <a:pos x="1102" y="1362"/>
                      </a:cxn>
                      <a:cxn ang="0">
                        <a:pos x="1128" y="1395"/>
                      </a:cxn>
                      <a:cxn ang="0">
                        <a:pos x="1107" y="1425"/>
                      </a:cxn>
                      <a:cxn ang="0">
                        <a:pos x="1038" y="1454"/>
                      </a:cxn>
                      <a:cxn ang="0">
                        <a:pos x="966" y="1481"/>
                      </a:cxn>
                      <a:cxn ang="0">
                        <a:pos x="892" y="1505"/>
                      </a:cxn>
                      <a:cxn ang="0">
                        <a:pos x="814" y="1528"/>
                      </a:cxn>
                      <a:cxn ang="0">
                        <a:pos x="737" y="1549"/>
                      </a:cxn>
                      <a:cxn ang="0">
                        <a:pos x="659" y="1567"/>
                      </a:cxn>
                      <a:cxn ang="0">
                        <a:pos x="581" y="1583"/>
                      </a:cxn>
                      <a:cxn ang="0">
                        <a:pos x="503" y="1596"/>
                      </a:cxn>
                      <a:cxn ang="0">
                        <a:pos x="426" y="1605"/>
                      </a:cxn>
                      <a:cxn ang="0">
                        <a:pos x="351" y="1611"/>
                      </a:cxn>
                      <a:cxn ang="0">
                        <a:pos x="280" y="1613"/>
                      </a:cxn>
                      <a:cxn ang="0">
                        <a:pos x="210" y="1611"/>
                      </a:cxn>
                      <a:cxn ang="0">
                        <a:pos x="144" y="1604"/>
                      </a:cxn>
                      <a:cxn ang="0">
                        <a:pos x="83" y="1593"/>
                      </a:cxn>
                      <a:cxn ang="0">
                        <a:pos x="26" y="1577"/>
                      </a:cxn>
                      <a:cxn ang="0">
                        <a:pos x="6" y="1550"/>
                      </a:cxn>
                      <a:cxn ang="0">
                        <a:pos x="21" y="1517"/>
                      </a:cxn>
                      <a:cxn ang="0">
                        <a:pos x="36" y="1482"/>
                      </a:cxn>
                      <a:cxn ang="0">
                        <a:pos x="51" y="1436"/>
                      </a:cxn>
                      <a:cxn ang="0">
                        <a:pos x="57" y="1338"/>
                      </a:cxn>
                      <a:cxn ang="0">
                        <a:pos x="61" y="1198"/>
                      </a:cxn>
                      <a:cxn ang="0">
                        <a:pos x="61" y="862"/>
                      </a:cxn>
                      <a:cxn ang="0">
                        <a:pos x="57" y="327"/>
                      </a:cxn>
                      <a:cxn ang="0">
                        <a:pos x="64" y="52"/>
                      </a:cxn>
                      <a:cxn ang="0">
                        <a:pos x="84" y="37"/>
                      </a:cxn>
                      <a:cxn ang="0">
                        <a:pos x="104" y="22"/>
                      </a:cxn>
                      <a:cxn ang="0">
                        <a:pos x="123" y="7"/>
                      </a:cxn>
                    </a:cxnLst>
                    <a:rect l="0" t="0" r="r" b="b"/>
                    <a:pathLst>
                      <a:path w="1140" h="1613">
                        <a:moveTo>
                          <a:pt x="132" y="0"/>
                        </a:moveTo>
                        <a:lnTo>
                          <a:pt x="160" y="0"/>
                        </a:lnTo>
                        <a:lnTo>
                          <a:pt x="189" y="0"/>
                        </a:lnTo>
                        <a:lnTo>
                          <a:pt x="216" y="1"/>
                        </a:lnTo>
                        <a:lnTo>
                          <a:pt x="245" y="1"/>
                        </a:lnTo>
                        <a:lnTo>
                          <a:pt x="273" y="1"/>
                        </a:lnTo>
                        <a:lnTo>
                          <a:pt x="301" y="1"/>
                        </a:lnTo>
                        <a:lnTo>
                          <a:pt x="329" y="1"/>
                        </a:lnTo>
                        <a:lnTo>
                          <a:pt x="357" y="1"/>
                        </a:lnTo>
                        <a:lnTo>
                          <a:pt x="386" y="2"/>
                        </a:lnTo>
                        <a:lnTo>
                          <a:pt x="413" y="2"/>
                        </a:lnTo>
                        <a:lnTo>
                          <a:pt x="441" y="2"/>
                        </a:lnTo>
                        <a:lnTo>
                          <a:pt x="470" y="2"/>
                        </a:lnTo>
                        <a:lnTo>
                          <a:pt x="498" y="2"/>
                        </a:lnTo>
                        <a:lnTo>
                          <a:pt x="525" y="3"/>
                        </a:lnTo>
                        <a:lnTo>
                          <a:pt x="554" y="3"/>
                        </a:lnTo>
                        <a:lnTo>
                          <a:pt x="582" y="3"/>
                        </a:lnTo>
                        <a:lnTo>
                          <a:pt x="610" y="3"/>
                        </a:lnTo>
                        <a:lnTo>
                          <a:pt x="638" y="3"/>
                        </a:lnTo>
                        <a:lnTo>
                          <a:pt x="666" y="5"/>
                        </a:lnTo>
                        <a:lnTo>
                          <a:pt x="695" y="5"/>
                        </a:lnTo>
                        <a:lnTo>
                          <a:pt x="722" y="5"/>
                        </a:lnTo>
                        <a:lnTo>
                          <a:pt x="750" y="5"/>
                        </a:lnTo>
                        <a:lnTo>
                          <a:pt x="779" y="5"/>
                        </a:lnTo>
                        <a:lnTo>
                          <a:pt x="806" y="5"/>
                        </a:lnTo>
                        <a:lnTo>
                          <a:pt x="834" y="6"/>
                        </a:lnTo>
                        <a:lnTo>
                          <a:pt x="863" y="6"/>
                        </a:lnTo>
                        <a:lnTo>
                          <a:pt x="890" y="6"/>
                        </a:lnTo>
                        <a:lnTo>
                          <a:pt x="918" y="6"/>
                        </a:lnTo>
                        <a:lnTo>
                          <a:pt x="946" y="6"/>
                        </a:lnTo>
                        <a:lnTo>
                          <a:pt x="974" y="7"/>
                        </a:lnTo>
                        <a:lnTo>
                          <a:pt x="1002" y="7"/>
                        </a:lnTo>
                        <a:lnTo>
                          <a:pt x="1030" y="7"/>
                        </a:lnTo>
                        <a:lnTo>
                          <a:pt x="1030" y="271"/>
                        </a:lnTo>
                        <a:lnTo>
                          <a:pt x="1030" y="533"/>
                        </a:lnTo>
                        <a:lnTo>
                          <a:pt x="1030" y="797"/>
                        </a:lnTo>
                        <a:lnTo>
                          <a:pt x="1030" y="1060"/>
                        </a:lnTo>
                        <a:lnTo>
                          <a:pt x="1029" y="1088"/>
                        </a:lnTo>
                        <a:lnTo>
                          <a:pt x="1029" y="1115"/>
                        </a:lnTo>
                        <a:lnTo>
                          <a:pt x="1027" y="1143"/>
                        </a:lnTo>
                        <a:lnTo>
                          <a:pt x="1026" y="1171"/>
                        </a:lnTo>
                        <a:lnTo>
                          <a:pt x="1027" y="1197"/>
                        </a:lnTo>
                        <a:lnTo>
                          <a:pt x="1030" y="1225"/>
                        </a:lnTo>
                        <a:lnTo>
                          <a:pt x="1033" y="1252"/>
                        </a:lnTo>
                        <a:lnTo>
                          <a:pt x="1040" y="1279"/>
                        </a:lnTo>
                        <a:lnTo>
                          <a:pt x="1053" y="1296"/>
                        </a:lnTo>
                        <a:lnTo>
                          <a:pt x="1065" y="1312"/>
                        </a:lnTo>
                        <a:lnTo>
                          <a:pt x="1078" y="1330"/>
                        </a:lnTo>
                        <a:lnTo>
                          <a:pt x="1091" y="1346"/>
                        </a:lnTo>
                        <a:lnTo>
                          <a:pt x="1102" y="1362"/>
                        </a:lnTo>
                        <a:lnTo>
                          <a:pt x="1115" y="1378"/>
                        </a:lnTo>
                        <a:lnTo>
                          <a:pt x="1128" y="1395"/>
                        </a:lnTo>
                        <a:lnTo>
                          <a:pt x="1140" y="1411"/>
                        </a:lnTo>
                        <a:lnTo>
                          <a:pt x="1107" y="1425"/>
                        </a:lnTo>
                        <a:lnTo>
                          <a:pt x="1074" y="1440"/>
                        </a:lnTo>
                        <a:lnTo>
                          <a:pt x="1038" y="1454"/>
                        </a:lnTo>
                        <a:lnTo>
                          <a:pt x="1002" y="1467"/>
                        </a:lnTo>
                        <a:lnTo>
                          <a:pt x="966" y="1481"/>
                        </a:lnTo>
                        <a:lnTo>
                          <a:pt x="928" y="1493"/>
                        </a:lnTo>
                        <a:lnTo>
                          <a:pt x="892" y="1505"/>
                        </a:lnTo>
                        <a:lnTo>
                          <a:pt x="854" y="1517"/>
                        </a:lnTo>
                        <a:lnTo>
                          <a:pt x="814" y="1528"/>
                        </a:lnTo>
                        <a:lnTo>
                          <a:pt x="776" y="1539"/>
                        </a:lnTo>
                        <a:lnTo>
                          <a:pt x="737" y="1549"/>
                        </a:lnTo>
                        <a:lnTo>
                          <a:pt x="698" y="1559"/>
                        </a:lnTo>
                        <a:lnTo>
                          <a:pt x="659" y="1567"/>
                        </a:lnTo>
                        <a:lnTo>
                          <a:pt x="620" y="1576"/>
                        </a:lnTo>
                        <a:lnTo>
                          <a:pt x="581" y="1583"/>
                        </a:lnTo>
                        <a:lnTo>
                          <a:pt x="541" y="1590"/>
                        </a:lnTo>
                        <a:lnTo>
                          <a:pt x="503" y="1596"/>
                        </a:lnTo>
                        <a:lnTo>
                          <a:pt x="464" y="1600"/>
                        </a:lnTo>
                        <a:lnTo>
                          <a:pt x="426" y="1605"/>
                        </a:lnTo>
                        <a:lnTo>
                          <a:pt x="389" y="1608"/>
                        </a:lnTo>
                        <a:lnTo>
                          <a:pt x="351" y="1611"/>
                        </a:lnTo>
                        <a:lnTo>
                          <a:pt x="316" y="1613"/>
                        </a:lnTo>
                        <a:lnTo>
                          <a:pt x="280" y="1613"/>
                        </a:lnTo>
                        <a:lnTo>
                          <a:pt x="244" y="1613"/>
                        </a:lnTo>
                        <a:lnTo>
                          <a:pt x="210" y="1611"/>
                        </a:lnTo>
                        <a:lnTo>
                          <a:pt x="176" y="1608"/>
                        </a:lnTo>
                        <a:lnTo>
                          <a:pt x="144" y="1604"/>
                        </a:lnTo>
                        <a:lnTo>
                          <a:pt x="113" y="1599"/>
                        </a:lnTo>
                        <a:lnTo>
                          <a:pt x="83" y="1593"/>
                        </a:lnTo>
                        <a:lnTo>
                          <a:pt x="54" y="1585"/>
                        </a:lnTo>
                        <a:lnTo>
                          <a:pt x="26" y="1577"/>
                        </a:lnTo>
                        <a:lnTo>
                          <a:pt x="0" y="1567"/>
                        </a:lnTo>
                        <a:lnTo>
                          <a:pt x="6" y="1550"/>
                        </a:lnTo>
                        <a:lnTo>
                          <a:pt x="13" y="1534"/>
                        </a:lnTo>
                        <a:lnTo>
                          <a:pt x="21" y="1517"/>
                        </a:lnTo>
                        <a:lnTo>
                          <a:pt x="29" y="1500"/>
                        </a:lnTo>
                        <a:lnTo>
                          <a:pt x="36" y="1482"/>
                        </a:lnTo>
                        <a:lnTo>
                          <a:pt x="44" y="1460"/>
                        </a:lnTo>
                        <a:lnTo>
                          <a:pt x="51" y="1436"/>
                        </a:lnTo>
                        <a:lnTo>
                          <a:pt x="56" y="1408"/>
                        </a:lnTo>
                        <a:lnTo>
                          <a:pt x="57" y="1338"/>
                        </a:lnTo>
                        <a:lnTo>
                          <a:pt x="60" y="1269"/>
                        </a:lnTo>
                        <a:lnTo>
                          <a:pt x="61" y="1198"/>
                        </a:lnTo>
                        <a:lnTo>
                          <a:pt x="62" y="1129"/>
                        </a:lnTo>
                        <a:lnTo>
                          <a:pt x="61" y="862"/>
                        </a:lnTo>
                        <a:lnTo>
                          <a:pt x="59" y="594"/>
                        </a:lnTo>
                        <a:lnTo>
                          <a:pt x="57" y="327"/>
                        </a:lnTo>
                        <a:lnTo>
                          <a:pt x="55" y="59"/>
                        </a:lnTo>
                        <a:lnTo>
                          <a:pt x="64" y="52"/>
                        </a:lnTo>
                        <a:lnTo>
                          <a:pt x="75" y="44"/>
                        </a:lnTo>
                        <a:lnTo>
                          <a:pt x="84" y="37"/>
                        </a:lnTo>
                        <a:lnTo>
                          <a:pt x="94" y="29"/>
                        </a:lnTo>
                        <a:lnTo>
                          <a:pt x="104" y="22"/>
                        </a:lnTo>
                        <a:lnTo>
                          <a:pt x="113" y="15"/>
                        </a:lnTo>
                        <a:lnTo>
                          <a:pt x="123" y="7"/>
                        </a:lnTo>
                        <a:lnTo>
                          <a:pt x="132" y="0"/>
                        </a:lnTo>
                        <a:close/>
                      </a:path>
                    </a:pathLst>
                  </a:custGeom>
                  <a:solidFill>
                    <a:srgbClr val="47474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7" name="Freeform 239"/>
                  <p:cNvSpPr>
                    <a:spLocks/>
                  </p:cNvSpPr>
                  <p:nvPr/>
                </p:nvSpPr>
                <p:spPr bwMode="auto">
                  <a:xfrm>
                    <a:off x="527" y="872"/>
                    <a:ext cx="526" cy="788"/>
                  </a:xfrm>
                  <a:custGeom>
                    <a:avLst/>
                    <a:gdLst/>
                    <a:ahLst/>
                    <a:cxnLst>
                      <a:cxn ang="0">
                        <a:pos x="144" y="0"/>
                      </a:cxn>
                      <a:cxn ang="0">
                        <a:pos x="196" y="1"/>
                      </a:cxn>
                      <a:cxn ang="0">
                        <a:pos x="248" y="1"/>
                      </a:cxn>
                      <a:cxn ang="0">
                        <a:pos x="300" y="1"/>
                      </a:cxn>
                      <a:cxn ang="0">
                        <a:pos x="352" y="1"/>
                      </a:cxn>
                      <a:cxn ang="0">
                        <a:pos x="405" y="2"/>
                      </a:cxn>
                      <a:cxn ang="0">
                        <a:pos x="457" y="2"/>
                      </a:cxn>
                      <a:cxn ang="0">
                        <a:pos x="508" y="2"/>
                      </a:cxn>
                      <a:cxn ang="0">
                        <a:pos x="560" y="4"/>
                      </a:cxn>
                      <a:cxn ang="0">
                        <a:pos x="613" y="4"/>
                      </a:cxn>
                      <a:cxn ang="0">
                        <a:pos x="665" y="4"/>
                      </a:cxn>
                      <a:cxn ang="0">
                        <a:pos x="717" y="5"/>
                      </a:cxn>
                      <a:cxn ang="0">
                        <a:pos x="769" y="5"/>
                      </a:cxn>
                      <a:cxn ang="0">
                        <a:pos x="821" y="5"/>
                      </a:cxn>
                      <a:cxn ang="0">
                        <a:pos x="872" y="5"/>
                      </a:cxn>
                      <a:cxn ang="0">
                        <a:pos x="924" y="6"/>
                      </a:cxn>
                      <a:cxn ang="0">
                        <a:pos x="950" y="251"/>
                      </a:cxn>
                      <a:cxn ang="0">
                        <a:pos x="950" y="740"/>
                      </a:cxn>
                      <a:cxn ang="0">
                        <a:pos x="949" y="1008"/>
                      </a:cxn>
                      <a:cxn ang="0">
                        <a:pos x="947" y="1060"/>
                      </a:cxn>
                      <a:cxn ang="0">
                        <a:pos x="947" y="1112"/>
                      </a:cxn>
                      <a:cxn ang="0">
                        <a:pos x="953" y="1162"/>
                      </a:cxn>
                      <a:cxn ang="0">
                        <a:pos x="970" y="1202"/>
                      </a:cxn>
                      <a:cxn ang="0">
                        <a:pos x="993" y="1233"/>
                      </a:cxn>
                      <a:cxn ang="0">
                        <a:pos x="1016" y="1264"/>
                      </a:cxn>
                      <a:cxn ang="0">
                        <a:pos x="1040" y="1295"/>
                      </a:cxn>
                      <a:cxn ang="0">
                        <a:pos x="1020" y="1324"/>
                      </a:cxn>
                      <a:cxn ang="0">
                        <a:pos x="957" y="1352"/>
                      </a:cxn>
                      <a:cxn ang="0">
                        <a:pos x="891" y="1380"/>
                      </a:cxn>
                      <a:cxn ang="0">
                        <a:pos x="822" y="1408"/>
                      </a:cxn>
                      <a:cxn ang="0">
                        <a:pos x="752" y="1436"/>
                      </a:cxn>
                      <a:cxn ang="0">
                        <a:pos x="680" y="1462"/>
                      </a:cxn>
                      <a:cxn ang="0">
                        <a:pos x="609" y="1488"/>
                      </a:cxn>
                      <a:cxn ang="0">
                        <a:pos x="537" y="1511"/>
                      </a:cxn>
                      <a:cxn ang="0">
                        <a:pos x="466" y="1531"/>
                      </a:cxn>
                      <a:cxn ang="0">
                        <a:pos x="396" y="1549"/>
                      </a:cxn>
                      <a:cxn ang="0">
                        <a:pos x="326" y="1563"/>
                      </a:cxn>
                      <a:cxn ang="0">
                        <a:pos x="260" y="1572"/>
                      </a:cxn>
                      <a:cxn ang="0">
                        <a:pos x="196" y="1576"/>
                      </a:cxn>
                      <a:cxn ang="0">
                        <a:pos x="135" y="1575"/>
                      </a:cxn>
                      <a:cxn ang="0">
                        <a:pos x="78" y="1568"/>
                      </a:cxn>
                      <a:cxn ang="0">
                        <a:pos x="25" y="1556"/>
                      </a:cxn>
                      <a:cxn ang="0">
                        <a:pos x="5" y="1530"/>
                      </a:cxn>
                      <a:cxn ang="0">
                        <a:pos x="18" y="1500"/>
                      </a:cxn>
                      <a:cxn ang="0">
                        <a:pos x="30" y="1466"/>
                      </a:cxn>
                      <a:cxn ang="0">
                        <a:pos x="42" y="1424"/>
                      </a:cxn>
                      <a:cxn ang="0">
                        <a:pos x="48" y="1311"/>
                      </a:cxn>
                      <a:cxn ang="0">
                        <a:pos x="49" y="1137"/>
                      </a:cxn>
                      <a:cxn ang="0">
                        <a:pos x="49" y="802"/>
                      </a:cxn>
                      <a:cxn ang="0">
                        <a:pos x="46" y="304"/>
                      </a:cxn>
                      <a:cxn ang="0">
                        <a:pos x="55" y="47"/>
                      </a:cxn>
                      <a:cxn ang="0">
                        <a:pos x="73" y="35"/>
                      </a:cxn>
                      <a:cxn ang="0">
                        <a:pos x="90" y="21"/>
                      </a:cxn>
                      <a:cxn ang="0">
                        <a:pos x="109" y="7"/>
                      </a:cxn>
                    </a:cxnLst>
                    <a:rect l="0" t="0" r="r" b="b"/>
                    <a:pathLst>
                      <a:path w="1051" h="1576">
                        <a:moveTo>
                          <a:pt x="118" y="0"/>
                        </a:moveTo>
                        <a:lnTo>
                          <a:pt x="144" y="0"/>
                        </a:lnTo>
                        <a:lnTo>
                          <a:pt x="170" y="0"/>
                        </a:lnTo>
                        <a:lnTo>
                          <a:pt x="196" y="1"/>
                        </a:lnTo>
                        <a:lnTo>
                          <a:pt x="222" y="1"/>
                        </a:lnTo>
                        <a:lnTo>
                          <a:pt x="248" y="1"/>
                        </a:lnTo>
                        <a:lnTo>
                          <a:pt x="275" y="1"/>
                        </a:lnTo>
                        <a:lnTo>
                          <a:pt x="300" y="1"/>
                        </a:lnTo>
                        <a:lnTo>
                          <a:pt x="326" y="1"/>
                        </a:lnTo>
                        <a:lnTo>
                          <a:pt x="352" y="1"/>
                        </a:lnTo>
                        <a:lnTo>
                          <a:pt x="378" y="2"/>
                        </a:lnTo>
                        <a:lnTo>
                          <a:pt x="405" y="2"/>
                        </a:lnTo>
                        <a:lnTo>
                          <a:pt x="430" y="2"/>
                        </a:lnTo>
                        <a:lnTo>
                          <a:pt x="457" y="2"/>
                        </a:lnTo>
                        <a:lnTo>
                          <a:pt x="483" y="2"/>
                        </a:lnTo>
                        <a:lnTo>
                          <a:pt x="508" y="2"/>
                        </a:lnTo>
                        <a:lnTo>
                          <a:pt x="535" y="2"/>
                        </a:lnTo>
                        <a:lnTo>
                          <a:pt x="560" y="4"/>
                        </a:lnTo>
                        <a:lnTo>
                          <a:pt x="587" y="4"/>
                        </a:lnTo>
                        <a:lnTo>
                          <a:pt x="613" y="4"/>
                        </a:lnTo>
                        <a:lnTo>
                          <a:pt x="639" y="4"/>
                        </a:lnTo>
                        <a:lnTo>
                          <a:pt x="665" y="4"/>
                        </a:lnTo>
                        <a:lnTo>
                          <a:pt x="690" y="4"/>
                        </a:lnTo>
                        <a:lnTo>
                          <a:pt x="717" y="5"/>
                        </a:lnTo>
                        <a:lnTo>
                          <a:pt x="742" y="5"/>
                        </a:lnTo>
                        <a:lnTo>
                          <a:pt x="769" y="5"/>
                        </a:lnTo>
                        <a:lnTo>
                          <a:pt x="794" y="5"/>
                        </a:lnTo>
                        <a:lnTo>
                          <a:pt x="821" y="5"/>
                        </a:lnTo>
                        <a:lnTo>
                          <a:pt x="846" y="5"/>
                        </a:lnTo>
                        <a:lnTo>
                          <a:pt x="872" y="5"/>
                        </a:lnTo>
                        <a:lnTo>
                          <a:pt x="898" y="6"/>
                        </a:lnTo>
                        <a:lnTo>
                          <a:pt x="924" y="6"/>
                        </a:lnTo>
                        <a:lnTo>
                          <a:pt x="950" y="6"/>
                        </a:lnTo>
                        <a:lnTo>
                          <a:pt x="950" y="251"/>
                        </a:lnTo>
                        <a:lnTo>
                          <a:pt x="950" y="496"/>
                        </a:lnTo>
                        <a:lnTo>
                          <a:pt x="950" y="740"/>
                        </a:lnTo>
                        <a:lnTo>
                          <a:pt x="950" y="983"/>
                        </a:lnTo>
                        <a:lnTo>
                          <a:pt x="949" y="1008"/>
                        </a:lnTo>
                        <a:lnTo>
                          <a:pt x="949" y="1035"/>
                        </a:lnTo>
                        <a:lnTo>
                          <a:pt x="947" y="1060"/>
                        </a:lnTo>
                        <a:lnTo>
                          <a:pt x="946" y="1087"/>
                        </a:lnTo>
                        <a:lnTo>
                          <a:pt x="947" y="1112"/>
                        </a:lnTo>
                        <a:lnTo>
                          <a:pt x="950" y="1136"/>
                        </a:lnTo>
                        <a:lnTo>
                          <a:pt x="953" y="1162"/>
                        </a:lnTo>
                        <a:lnTo>
                          <a:pt x="959" y="1187"/>
                        </a:lnTo>
                        <a:lnTo>
                          <a:pt x="970" y="1202"/>
                        </a:lnTo>
                        <a:lnTo>
                          <a:pt x="982" y="1218"/>
                        </a:lnTo>
                        <a:lnTo>
                          <a:pt x="993" y="1233"/>
                        </a:lnTo>
                        <a:lnTo>
                          <a:pt x="1005" y="1248"/>
                        </a:lnTo>
                        <a:lnTo>
                          <a:pt x="1016" y="1264"/>
                        </a:lnTo>
                        <a:lnTo>
                          <a:pt x="1028" y="1279"/>
                        </a:lnTo>
                        <a:lnTo>
                          <a:pt x="1040" y="1295"/>
                        </a:lnTo>
                        <a:lnTo>
                          <a:pt x="1051" y="1310"/>
                        </a:lnTo>
                        <a:lnTo>
                          <a:pt x="1020" y="1324"/>
                        </a:lnTo>
                        <a:lnTo>
                          <a:pt x="989" y="1338"/>
                        </a:lnTo>
                        <a:lnTo>
                          <a:pt x="957" y="1352"/>
                        </a:lnTo>
                        <a:lnTo>
                          <a:pt x="924" y="1365"/>
                        </a:lnTo>
                        <a:lnTo>
                          <a:pt x="891" y="1380"/>
                        </a:lnTo>
                        <a:lnTo>
                          <a:pt x="856" y="1394"/>
                        </a:lnTo>
                        <a:lnTo>
                          <a:pt x="822" y="1408"/>
                        </a:lnTo>
                        <a:lnTo>
                          <a:pt x="787" y="1422"/>
                        </a:lnTo>
                        <a:lnTo>
                          <a:pt x="752" y="1436"/>
                        </a:lnTo>
                        <a:lnTo>
                          <a:pt x="716" y="1450"/>
                        </a:lnTo>
                        <a:lnTo>
                          <a:pt x="680" y="1462"/>
                        </a:lnTo>
                        <a:lnTo>
                          <a:pt x="644" y="1476"/>
                        </a:lnTo>
                        <a:lnTo>
                          <a:pt x="609" y="1488"/>
                        </a:lnTo>
                        <a:lnTo>
                          <a:pt x="573" y="1500"/>
                        </a:lnTo>
                        <a:lnTo>
                          <a:pt x="537" y="1511"/>
                        </a:lnTo>
                        <a:lnTo>
                          <a:pt x="502" y="1521"/>
                        </a:lnTo>
                        <a:lnTo>
                          <a:pt x="466" y="1531"/>
                        </a:lnTo>
                        <a:lnTo>
                          <a:pt x="430" y="1541"/>
                        </a:lnTo>
                        <a:lnTo>
                          <a:pt x="396" y="1549"/>
                        </a:lnTo>
                        <a:lnTo>
                          <a:pt x="361" y="1556"/>
                        </a:lnTo>
                        <a:lnTo>
                          <a:pt x="326" y="1563"/>
                        </a:lnTo>
                        <a:lnTo>
                          <a:pt x="293" y="1567"/>
                        </a:lnTo>
                        <a:lnTo>
                          <a:pt x="260" y="1572"/>
                        </a:lnTo>
                        <a:lnTo>
                          <a:pt x="227" y="1574"/>
                        </a:lnTo>
                        <a:lnTo>
                          <a:pt x="196" y="1576"/>
                        </a:lnTo>
                        <a:lnTo>
                          <a:pt x="165" y="1576"/>
                        </a:lnTo>
                        <a:lnTo>
                          <a:pt x="135" y="1575"/>
                        </a:lnTo>
                        <a:lnTo>
                          <a:pt x="106" y="1573"/>
                        </a:lnTo>
                        <a:lnTo>
                          <a:pt x="78" y="1568"/>
                        </a:lnTo>
                        <a:lnTo>
                          <a:pt x="51" y="1563"/>
                        </a:lnTo>
                        <a:lnTo>
                          <a:pt x="25" y="1556"/>
                        </a:lnTo>
                        <a:lnTo>
                          <a:pt x="0" y="1546"/>
                        </a:lnTo>
                        <a:lnTo>
                          <a:pt x="5" y="1530"/>
                        </a:lnTo>
                        <a:lnTo>
                          <a:pt x="11" y="1515"/>
                        </a:lnTo>
                        <a:lnTo>
                          <a:pt x="18" y="1500"/>
                        </a:lnTo>
                        <a:lnTo>
                          <a:pt x="23" y="1484"/>
                        </a:lnTo>
                        <a:lnTo>
                          <a:pt x="30" y="1466"/>
                        </a:lnTo>
                        <a:lnTo>
                          <a:pt x="36" y="1446"/>
                        </a:lnTo>
                        <a:lnTo>
                          <a:pt x="42" y="1424"/>
                        </a:lnTo>
                        <a:lnTo>
                          <a:pt x="46" y="1398"/>
                        </a:lnTo>
                        <a:lnTo>
                          <a:pt x="48" y="1311"/>
                        </a:lnTo>
                        <a:lnTo>
                          <a:pt x="49" y="1224"/>
                        </a:lnTo>
                        <a:lnTo>
                          <a:pt x="49" y="1137"/>
                        </a:lnTo>
                        <a:lnTo>
                          <a:pt x="50" y="1051"/>
                        </a:lnTo>
                        <a:lnTo>
                          <a:pt x="49" y="802"/>
                        </a:lnTo>
                        <a:lnTo>
                          <a:pt x="48" y="553"/>
                        </a:lnTo>
                        <a:lnTo>
                          <a:pt x="46" y="304"/>
                        </a:lnTo>
                        <a:lnTo>
                          <a:pt x="45" y="54"/>
                        </a:lnTo>
                        <a:lnTo>
                          <a:pt x="55" y="47"/>
                        </a:lnTo>
                        <a:lnTo>
                          <a:pt x="64" y="42"/>
                        </a:lnTo>
                        <a:lnTo>
                          <a:pt x="73" y="35"/>
                        </a:lnTo>
                        <a:lnTo>
                          <a:pt x="82" y="28"/>
                        </a:lnTo>
                        <a:lnTo>
                          <a:pt x="90" y="21"/>
                        </a:lnTo>
                        <a:lnTo>
                          <a:pt x="99" y="14"/>
                        </a:lnTo>
                        <a:lnTo>
                          <a:pt x="109" y="7"/>
                        </a:lnTo>
                        <a:lnTo>
                          <a:pt x="118" y="0"/>
                        </a:lnTo>
                        <a:close/>
                      </a:path>
                    </a:pathLst>
                  </a:custGeom>
                  <a:solidFill>
                    <a:srgbClr val="4F4F5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8" name="Freeform 240"/>
                  <p:cNvSpPr>
                    <a:spLocks/>
                  </p:cNvSpPr>
                  <p:nvPr/>
                </p:nvSpPr>
                <p:spPr bwMode="auto">
                  <a:xfrm>
                    <a:off x="534" y="872"/>
                    <a:ext cx="479" cy="773"/>
                  </a:xfrm>
                  <a:custGeom>
                    <a:avLst/>
                    <a:gdLst/>
                    <a:ahLst/>
                    <a:cxnLst>
                      <a:cxn ang="0">
                        <a:pos x="125" y="0"/>
                      </a:cxn>
                      <a:cxn ang="0">
                        <a:pos x="173" y="1"/>
                      </a:cxn>
                      <a:cxn ang="0">
                        <a:pos x="220" y="1"/>
                      </a:cxn>
                      <a:cxn ang="0">
                        <a:pos x="269" y="1"/>
                      </a:cxn>
                      <a:cxn ang="0">
                        <a:pos x="317" y="2"/>
                      </a:cxn>
                      <a:cxn ang="0">
                        <a:pos x="365" y="2"/>
                      </a:cxn>
                      <a:cxn ang="0">
                        <a:pos x="413" y="2"/>
                      </a:cxn>
                      <a:cxn ang="0">
                        <a:pos x="461" y="4"/>
                      </a:cxn>
                      <a:cxn ang="0">
                        <a:pos x="509" y="4"/>
                      </a:cxn>
                      <a:cxn ang="0">
                        <a:pos x="557" y="5"/>
                      </a:cxn>
                      <a:cxn ang="0">
                        <a:pos x="605" y="5"/>
                      </a:cxn>
                      <a:cxn ang="0">
                        <a:pos x="652" y="5"/>
                      </a:cxn>
                      <a:cxn ang="0">
                        <a:pos x="701" y="6"/>
                      </a:cxn>
                      <a:cxn ang="0">
                        <a:pos x="748" y="6"/>
                      </a:cxn>
                      <a:cxn ang="0">
                        <a:pos x="796" y="6"/>
                      </a:cxn>
                      <a:cxn ang="0">
                        <a:pos x="843" y="7"/>
                      </a:cxn>
                      <a:cxn ang="0">
                        <a:pos x="868" y="233"/>
                      </a:cxn>
                      <a:cxn ang="0">
                        <a:pos x="868" y="683"/>
                      </a:cxn>
                      <a:cxn ang="0">
                        <a:pos x="866" y="932"/>
                      </a:cxn>
                      <a:cxn ang="0">
                        <a:pos x="866" y="981"/>
                      </a:cxn>
                      <a:cxn ang="0">
                        <a:pos x="866" y="1027"/>
                      </a:cxn>
                      <a:cxn ang="0">
                        <a:pos x="871" y="1073"/>
                      </a:cxn>
                      <a:cxn ang="0">
                        <a:pos x="887" y="1110"/>
                      </a:cxn>
                      <a:cxn ang="0">
                        <a:pos x="908" y="1138"/>
                      </a:cxn>
                      <a:cxn ang="0">
                        <a:pos x="929" y="1166"/>
                      </a:cxn>
                      <a:cxn ang="0">
                        <a:pos x="949" y="1195"/>
                      </a:cxn>
                      <a:cxn ang="0">
                        <a:pos x="932" y="1221"/>
                      </a:cxn>
                      <a:cxn ang="0">
                        <a:pos x="873" y="1249"/>
                      </a:cxn>
                      <a:cxn ang="0">
                        <a:pos x="812" y="1280"/>
                      </a:cxn>
                      <a:cxn ang="0">
                        <a:pos x="750" y="1312"/>
                      </a:cxn>
                      <a:cxn ang="0">
                        <a:pos x="686" y="1345"/>
                      </a:cxn>
                      <a:cxn ang="0">
                        <a:pos x="621" y="1378"/>
                      </a:cxn>
                      <a:cxn ang="0">
                        <a:pos x="557" y="1409"/>
                      </a:cxn>
                      <a:cxn ang="0">
                        <a:pos x="491" y="1440"/>
                      </a:cxn>
                      <a:cxn ang="0">
                        <a:pos x="426" y="1468"/>
                      </a:cxn>
                      <a:cxn ang="0">
                        <a:pos x="362" y="1493"/>
                      </a:cxn>
                      <a:cxn ang="0">
                        <a:pos x="300" y="1515"/>
                      </a:cxn>
                      <a:cxn ang="0">
                        <a:pos x="239" y="1531"/>
                      </a:cxn>
                      <a:cxn ang="0">
                        <a:pos x="181" y="1543"/>
                      </a:cxn>
                      <a:cxn ang="0">
                        <a:pos x="125" y="1548"/>
                      </a:cxn>
                      <a:cxn ang="0">
                        <a:pos x="72" y="1546"/>
                      </a:cxn>
                      <a:cxn ang="0">
                        <a:pos x="23" y="1536"/>
                      </a:cxn>
                      <a:cxn ang="0">
                        <a:pos x="8" y="1498"/>
                      </a:cxn>
                      <a:cxn ang="0">
                        <a:pos x="27" y="1433"/>
                      </a:cxn>
                      <a:cxn ang="0">
                        <a:pos x="35" y="1285"/>
                      </a:cxn>
                      <a:cxn ang="0">
                        <a:pos x="36" y="1079"/>
                      </a:cxn>
                      <a:cxn ang="0">
                        <a:pos x="36" y="744"/>
                      </a:cxn>
                      <a:cxn ang="0">
                        <a:pos x="35" y="282"/>
                      </a:cxn>
                      <a:cxn ang="0">
                        <a:pos x="42" y="45"/>
                      </a:cxn>
                      <a:cxn ang="0">
                        <a:pos x="59" y="32"/>
                      </a:cxn>
                      <a:cxn ang="0">
                        <a:pos x="75" y="20"/>
                      </a:cxn>
                      <a:cxn ang="0">
                        <a:pos x="92" y="7"/>
                      </a:cxn>
                    </a:cxnLst>
                    <a:rect l="0" t="0" r="r" b="b"/>
                    <a:pathLst>
                      <a:path w="960" h="1548">
                        <a:moveTo>
                          <a:pt x="100" y="0"/>
                        </a:moveTo>
                        <a:lnTo>
                          <a:pt x="125" y="0"/>
                        </a:lnTo>
                        <a:lnTo>
                          <a:pt x="149" y="0"/>
                        </a:lnTo>
                        <a:lnTo>
                          <a:pt x="173" y="1"/>
                        </a:lnTo>
                        <a:lnTo>
                          <a:pt x="197" y="1"/>
                        </a:lnTo>
                        <a:lnTo>
                          <a:pt x="220" y="1"/>
                        </a:lnTo>
                        <a:lnTo>
                          <a:pt x="244" y="1"/>
                        </a:lnTo>
                        <a:lnTo>
                          <a:pt x="269" y="1"/>
                        </a:lnTo>
                        <a:lnTo>
                          <a:pt x="293" y="1"/>
                        </a:lnTo>
                        <a:lnTo>
                          <a:pt x="317" y="2"/>
                        </a:lnTo>
                        <a:lnTo>
                          <a:pt x="341" y="2"/>
                        </a:lnTo>
                        <a:lnTo>
                          <a:pt x="365" y="2"/>
                        </a:lnTo>
                        <a:lnTo>
                          <a:pt x="388" y="2"/>
                        </a:lnTo>
                        <a:lnTo>
                          <a:pt x="413" y="2"/>
                        </a:lnTo>
                        <a:lnTo>
                          <a:pt x="437" y="4"/>
                        </a:lnTo>
                        <a:lnTo>
                          <a:pt x="461" y="4"/>
                        </a:lnTo>
                        <a:lnTo>
                          <a:pt x="485" y="4"/>
                        </a:lnTo>
                        <a:lnTo>
                          <a:pt x="509" y="4"/>
                        </a:lnTo>
                        <a:lnTo>
                          <a:pt x="532" y="4"/>
                        </a:lnTo>
                        <a:lnTo>
                          <a:pt x="557" y="5"/>
                        </a:lnTo>
                        <a:lnTo>
                          <a:pt x="581" y="5"/>
                        </a:lnTo>
                        <a:lnTo>
                          <a:pt x="605" y="5"/>
                        </a:lnTo>
                        <a:lnTo>
                          <a:pt x="629" y="5"/>
                        </a:lnTo>
                        <a:lnTo>
                          <a:pt x="652" y="5"/>
                        </a:lnTo>
                        <a:lnTo>
                          <a:pt x="676" y="5"/>
                        </a:lnTo>
                        <a:lnTo>
                          <a:pt x="701" y="6"/>
                        </a:lnTo>
                        <a:lnTo>
                          <a:pt x="725" y="6"/>
                        </a:lnTo>
                        <a:lnTo>
                          <a:pt x="748" y="6"/>
                        </a:lnTo>
                        <a:lnTo>
                          <a:pt x="772" y="6"/>
                        </a:lnTo>
                        <a:lnTo>
                          <a:pt x="796" y="6"/>
                        </a:lnTo>
                        <a:lnTo>
                          <a:pt x="820" y="7"/>
                        </a:lnTo>
                        <a:lnTo>
                          <a:pt x="843" y="7"/>
                        </a:lnTo>
                        <a:lnTo>
                          <a:pt x="868" y="7"/>
                        </a:lnTo>
                        <a:lnTo>
                          <a:pt x="868" y="233"/>
                        </a:lnTo>
                        <a:lnTo>
                          <a:pt x="868" y="459"/>
                        </a:lnTo>
                        <a:lnTo>
                          <a:pt x="868" y="683"/>
                        </a:lnTo>
                        <a:lnTo>
                          <a:pt x="868" y="908"/>
                        </a:lnTo>
                        <a:lnTo>
                          <a:pt x="866" y="932"/>
                        </a:lnTo>
                        <a:lnTo>
                          <a:pt x="866" y="956"/>
                        </a:lnTo>
                        <a:lnTo>
                          <a:pt x="866" y="981"/>
                        </a:lnTo>
                        <a:lnTo>
                          <a:pt x="865" y="1004"/>
                        </a:lnTo>
                        <a:lnTo>
                          <a:pt x="866" y="1027"/>
                        </a:lnTo>
                        <a:lnTo>
                          <a:pt x="868" y="1050"/>
                        </a:lnTo>
                        <a:lnTo>
                          <a:pt x="871" y="1073"/>
                        </a:lnTo>
                        <a:lnTo>
                          <a:pt x="877" y="1096"/>
                        </a:lnTo>
                        <a:lnTo>
                          <a:pt x="887" y="1110"/>
                        </a:lnTo>
                        <a:lnTo>
                          <a:pt x="897" y="1125"/>
                        </a:lnTo>
                        <a:lnTo>
                          <a:pt x="908" y="1138"/>
                        </a:lnTo>
                        <a:lnTo>
                          <a:pt x="918" y="1152"/>
                        </a:lnTo>
                        <a:lnTo>
                          <a:pt x="929" y="1166"/>
                        </a:lnTo>
                        <a:lnTo>
                          <a:pt x="939" y="1180"/>
                        </a:lnTo>
                        <a:lnTo>
                          <a:pt x="949" y="1195"/>
                        </a:lnTo>
                        <a:lnTo>
                          <a:pt x="960" y="1209"/>
                        </a:lnTo>
                        <a:lnTo>
                          <a:pt x="932" y="1221"/>
                        </a:lnTo>
                        <a:lnTo>
                          <a:pt x="902" y="1235"/>
                        </a:lnTo>
                        <a:lnTo>
                          <a:pt x="873" y="1249"/>
                        </a:lnTo>
                        <a:lnTo>
                          <a:pt x="843" y="1264"/>
                        </a:lnTo>
                        <a:lnTo>
                          <a:pt x="812" y="1280"/>
                        </a:lnTo>
                        <a:lnTo>
                          <a:pt x="781" y="1296"/>
                        </a:lnTo>
                        <a:lnTo>
                          <a:pt x="750" y="1312"/>
                        </a:lnTo>
                        <a:lnTo>
                          <a:pt x="718" y="1329"/>
                        </a:lnTo>
                        <a:lnTo>
                          <a:pt x="686" y="1345"/>
                        </a:lnTo>
                        <a:lnTo>
                          <a:pt x="653" y="1361"/>
                        </a:lnTo>
                        <a:lnTo>
                          <a:pt x="621" y="1378"/>
                        </a:lnTo>
                        <a:lnTo>
                          <a:pt x="589" y="1394"/>
                        </a:lnTo>
                        <a:lnTo>
                          <a:pt x="557" y="1409"/>
                        </a:lnTo>
                        <a:lnTo>
                          <a:pt x="523" y="1425"/>
                        </a:lnTo>
                        <a:lnTo>
                          <a:pt x="491" y="1440"/>
                        </a:lnTo>
                        <a:lnTo>
                          <a:pt x="459" y="1454"/>
                        </a:lnTo>
                        <a:lnTo>
                          <a:pt x="426" y="1468"/>
                        </a:lnTo>
                        <a:lnTo>
                          <a:pt x="394" y="1482"/>
                        </a:lnTo>
                        <a:lnTo>
                          <a:pt x="362" y="1493"/>
                        </a:lnTo>
                        <a:lnTo>
                          <a:pt x="331" y="1505"/>
                        </a:lnTo>
                        <a:lnTo>
                          <a:pt x="300" y="1515"/>
                        </a:lnTo>
                        <a:lnTo>
                          <a:pt x="269" y="1524"/>
                        </a:lnTo>
                        <a:lnTo>
                          <a:pt x="239" y="1531"/>
                        </a:lnTo>
                        <a:lnTo>
                          <a:pt x="210" y="1538"/>
                        </a:lnTo>
                        <a:lnTo>
                          <a:pt x="181" y="1543"/>
                        </a:lnTo>
                        <a:lnTo>
                          <a:pt x="152" y="1546"/>
                        </a:lnTo>
                        <a:lnTo>
                          <a:pt x="125" y="1548"/>
                        </a:lnTo>
                        <a:lnTo>
                          <a:pt x="98" y="1548"/>
                        </a:lnTo>
                        <a:lnTo>
                          <a:pt x="72" y="1546"/>
                        </a:lnTo>
                        <a:lnTo>
                          <a:pt x="47" y="1542"/>
                        </a:lnTo>
                        <a:lnTo>
                          <a:pt x="23" y="1536"/>
                        </a:lnTo>
                        <a:lnTo>
                          <a:pt x="0" y="1528"/>
                        </a:lnTo>
                        <a:lnTo>
                          <a:pt x="8" y="1498"/>
                        </a:lnTo>
                        <a:lnTo>
                          <a:pt x="17" y="1468"/>
                        </a:lnTo>
                        <a:lnTo>
                          <a:pt x="27" y="1433"/>
                        </a:lnTo>
                        <a:lnTo>
                          <a:pt x="33" y="1389"/>
                        </a:lnTo>
                        <a:lnTo>
                          <a:pt x="35" y="1285"/>
                        </a:lnTo>
                        <a:lnTo>
                          <a:pt x="36" y="1181"/>
                        </a:lnTo>
                        <a:lnTo>
                          <a:pt x="36" y="1079"/>
                        </a:lnTo>
                        <a:lnTo>
                          <a:pt x="37" y="975"/>
                        </a:lnTo>
                        <a:lnTo>
                          <a:pt x="36" y="744"/>
                        </a:lnTo>
                        <a:lnTo>
                          <a:pt x="36" y="514"/>
                        </a:lnTo>
                        <a:lnTo>
                          <a:pt x="35" y="282"/>
                        </a:lnTo>
                        <a:lnTo>
                          <a:pt x="33" y="52"/>
                        </a:lnTo>
                        <a:lnTo>
                          <a:pt x="42" y="45"/>
                        </a:lnTo>
                        <a:lnTo>
                          <a:pt x="50" y="39"/>
                        </a:lnTo>
                        <a:lnTo>
                          <a:pt x="59" y="32"/>
                        </a:lnTo>
                        <a:lnTo>
                          <a:pt x="67" y="25"/>
                        </a:lnTo>
                        <a:lnTo>
                          <a:pt x="75" y="20"/>
                        </a:lnTo>
                        <a:lnTo>
                          <a:pt x="84" y="13"/>
                        </a:lnTo>
                        <a:lnTo>
                          <a:pt x="92" y="7"/>
                        </a:lnTo>
                        <a:lnTo>
                          <a:pt x="100" y="0"/>
                        </a:lnTo>
                        <a:close/>
                      </a:path>
                    </a:pathLst>
                  </a:custGeom>
                  <a:solidFill>
                    <a:srgbClr val="56595B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9" name="Freeform 241"/>
                  <p:cNvSpPr>
                    <a:spLocks/>
                  </p:cNvSpPr>
                  <p:nvPr/>
                </p:nvSpPr>
                <p:spPr bwMode="auto">
                  <a:xfrm>
                    <a:off x="540" y="872"/>
                    <a:ext cx="434" cy="761"/>
                  </a:xfrm>
                  <a:custGeom>
                    <a:avLst/>
                    <a:gdLst/>
                    <a:ahLst/>
                    <a:cxnLst>
                      <a:cxn ang="0">
                        <a:pos x="126" y="0"/>
                      </a:cxn>
                      <a:cxn ang="0">
                        <a:pos x="215" y="1"/>
                      </a:cxn>
                      <a:cxn ang="0">
                        <a:pos x="303" y="3"/>
                      </a:cxn>
                      <a:cxn ang="0">
                        <a:pos x="391" y="4"/>
                      </a:cxn>
                      <a:cxn ang="0">
                        <a:pos x="479" y="4"/>
                      </a:cxn>
                      <a:cxn ang="0">
                        <a:pos x="568" y="5"/>
                      </a:cxn>
                      <a:cxn ang="0">
                        <a:pos x="655" y="6"/>
                      </a:cxn>
                      <a:cxn ang="0">
                        <a:pos x="744" y="7"/>
                      </a:cxn>
                      <a:cxn ang="0">
                        <a:pos x="788" y="213"/>
                      </a:cxn>
                      <a:cxn ang="0">
                        <a:pos x="788" y="627"/>
                      </a:cxn>
                      <a:cxn ang="0">
                        <a:pos x="788" y="856"/>
                      </a:cxn>
                      <a:cxn ang="0">
                        <a:pos x="787" y="899"/>
                      </a:cxn>
                      <a:cxn ang="0">
                        <a:pos x="787" y="942"/>
                      </a:cxn>
                      <a:cxn ang="0">
                        <a:pos x="791" y="983"/>
                      </a:cxn>
                      <a:cxn ang="0">
                        <a:pos x="805" y="1017"/>
                      </a:cxn>
                      <a:cxn ang="0">
                        <a:pos x="823" y="1043"/>
                      </a:cxn>
                      <a:cxn ang="0">
                        <a:pos x="841" y="1068"/>
                      </a:cxn>
                      <a:cxn ang="0">
                        <a:pos x="859" y="1094"/>
                      </a:cxn>
                      <a:cxn ang="0">
                        <a:pos x="843" y="1118"/>
                      </a:cxn>
                      <a:cxn ang="0">
                        <a:pos x="790" y="1147"/>
                      </a:cxn>
                      <a:cxn ang="0">
                        <a:pos x="735" y="1179"/>
                      </a:cxn>
                      <a:cxn ang="0">
                        <a:pos x="678" y="1214"/>
                      </a:cxn>
                      <a:cxn ang="0">
                        <a:pos x="621" y="1252"/>
                      </a:cxn>
                      <a:cxn ang="0">
                        <a:pos x="562" y="1291"/>
                      </a:cxn>
                      <a:cxn ang="0">
                        <a:pos x="504" y="1330"/>
                      </a:cxn>
                      <a:cxn ang="0">
                        <a:pos x="446" y="1368"/>
                      </a:cxn>
                      <a:cxn ang="0">
                        <a:pos x="387" y="1404"/>
                      </a:cxn>
                      <a:cxn ang="0">
                        <a:pos x="329" y="1437"/>
                      </a:cxn>
                      <a:cxn ang="0">
                        <a:pos x="273" y="1466"/>
                      </a:cxn>
                      <a:cxn ang="0">
                        <a:pos x="217" y="1490"/>
                      </a:cxn>
                      <a:cxn ang="0">
                        <a:pos x="164" y="1507"/>
                      </a:cxn>
                      <a:cxn ang="0">
                        <a:pos x="114" y="1519"/>
                      </a:cxn>
                      <a:cxn ang="0">
                        <a:pos x="67" y="1521"/>
                      </a:cxn>
                      <a:cxn ang="0">
                        <a:pos x="20" y="1514"/>
                      </a:cxn>
                      <a:cxn ang="0">
                        <a:pos x="4" y="1480"/>
                      </a:cxn>
                      <a:cxn ang="0">
                        <a:pos x="16" y="1420"/>
                      </a:cxn>
                      <a:cxn ang="0">
                        <a:pos x="22" y="1258"/>
                      </a:cxn>
                      <a:cxn ang="0">
                        <a:pos x="23" y="1018"/>
                      </a:cxn>
                      <a:cxn ang="0">
                        <a:pos x="23" y="686"/>
                      </a:cxn>
                      <a:cxn ang="0">
                        <a:pos x="22" y="261"/>
                      </a:cxn>
                      <a:cxn ang="0">
                        <a:pos x="30" y="42"/>
                      </a:cxn>
                      <a:cxn ang="0">
                        <a:pos x="45" y="29"/>
                      </a:cxn>
                      <a:cxn ang="0">
                        <a:pos x="60" y="17"/>
                      </a:cxn>
                      <a:cxn ang="0">
                        <a:pos x="75" y="6"/>
                      </a:cxn>
                    </a:cxnLst>
                    <a:rect l="0" t="0" r="r" b="b"/>
                    <a:pathLst>
                      <a:path w="868" h="1521">
                        <a:moveTo>
                          <a:pt x="83" y="0"/>
                        </a:moveTo>
                        <a:lnTo>
                          <a:pt x="126" y="0"/>
                        </a:lnTo>
                        <a:lnTo>
                          <a:pt x="171" y="1"/>
                        </a:lnTo>
                        <a:lnTo>
                          <a:pt x="215" y="1"/>
                        </a:lnTo>
                        <a:lnTo>
                          <a:pt x="259" y="1"/>
                        </a:lnTo>
                        <a:lnTo>
                          <a:pt x="303" y="3"/>
                        </a:lnTo>
                        <a:lnTo>
                          <a:pt x="348" y="3"/>
                        </a:lnTo>
                        <a:lnTo>
                          <a:pt x="391" y="4"/>
                        </a:lnTo>
                        <a:lnTo>
                          <a:pt x="435" y="4"/>
                        </a:lnTo>
                        <a:lnTo>
                          <a:pt x="479" y="4"/>
                        </a:lnTo>
                        <a:lnTo>
                          <a:pt x="524" y="5"/>
                        </a:lnTo>
                        <a:lnTo>
                          <a:pt x="568" y="5"/>
                        </a:lnTo>
                        <a:lnTo>
                          <a:pt x="611" y="5"/>
                        </a:lnTo>
                        <a:lnTo>
                          <a:pt x="655" y="6"/>
                        </a:lnTo>
                        <a:lnTo>
                          <a:pt x="700" y="6"/>
                        </a:lnTo>
                        <a:lnTo>
                          <a:pt x="744" y="7"/>
                        </a:lnTo>
                        <a:lnTo>
                          <a:pt x="788" y="7"/>
                        </a:lnTo>
                        <a:lnTo>
                          <a:pt x="788" y="213"/>
                        </a:lnTo>
                        <a:lnTo>
                          <a:pt x="788" y="421"/>
                        </a:lnTo>
                        <a:lnTo>
                          <a:pt x="788" y="627"/>
                        </a:lnTo>
                        <a:lnTo>
                          <a:pt x="788" y="834"/>
                        </a:lnTo>
                        <a:lnTo>
                          <a:pt x="788" y="856"/>
                        </a:lnTo>
                        <a:lnTo>
                          <a:pt x="787" y="877"/>
                        </a:lnTo>
                        <a:lnTo>
                          <a:pt x="787" y="899"/>
                        </a:lnTo>
                        <a:lnTo>
                          <a:pt x="785" y="921"/>
                        </a:lnTo>
                        <a:lnTo>
                          <a:pt x="787" y="942"/>
                        </a:lnTo>
                        <a:lnTo>
                          <a:pt x="788" y="962"/>
                        </a:lnTo>
                        <a:lnTo>
                          <a:pt x="791" y="983"/>
                        </a:lnTo>
                        <a:lnTo>
                          <a:pt x="796" y="1004"/>
                        </a:lnTo>
                        <a:lnTo>
                          <a:pt x="805" y="1017"/>
                        </a:lnTo>
                        <a:lnTo>
                          <a:pt x="814" y="1029"/>
                        </a:lnTo>
                        <a:lnTo>
                          <a:pt x="823" y="1043"/>
                        </a:lnTo>
                        <a:lnTo>
                          <a:pt x="833" y="1056"/>
                        </a:lnTo>
                        <a:lnTo>
                          <a:pt x="841" y="1068"/>
                        </a:lnTo>
                        <a:lnTo>
                          <a:pt x="850" y="1081"/>
                        </a:lnTo>
                        <a:lnTo>
                          <a:pt x="859" y="1094"/>
                        </a:lnTo>
                        <a:lnTo>
                          <a:pt x="868" y="1106"/>
                        </a:lnTo>
                        <a:lnTo>
                          <a:pt x="843" y="1118"/>
                        </a:lnTo>
                        <a:lnTo>
                          <a:pt x="817" y="1132"/>
                        </a:lnTo>
                        <a:lnTo>
                          <a:pt x="790" y="1147"/>
                        </a:lnTo>
                        <a:lnTo>
                          <a:pt x="762" y="1162"/>
                        </a:lnTo>
                        <a:lnTo>
                          <a:pt x="735" y="1179"/>
                        </a:lnTo>
                        <a:lnTo>
                          <a:pt x="707" y="1196"/>
                        </a:lnTo>
                        <a:lnTo>
                          <a:pt x="678" y="1214"/>
                        </a:lnTo>
                        <a:lnTo>
                          <a:pt x="649" y="1233"/>
                        </a:lnTo>
                        <a:lnTo>
                          <a:pt x="621" y="1252"/>
                        </a:lnTo>
                        <a:lnTo>
                          <a:pt x="592" y="1271"/>
                        </a:lnTo>
                        <a:lnTo>
                          <a:pt x="562" y="1291"/>
                        </a:lnTo>
                        <a:lnTo>
                          <a:pt x="533" y="1310"/>
                        </a:lnTo>
                        <a:lnTo>
                          <a:pt x="504" y="1330"/>
                        </a:lnTo>
                        <a:lnTo>
                          <a:pt x="474" y="1348"/>
                        </a:lnTo>
                        <a:lnTo>
                          <a:pt x="446" y="1368"/>
                        </a:lnTo>
                        <a:lnTo>
                          <a:pt x="416" y="1386"/>
                        </a:lnTo>
                        <a:lnTo>
                          <a:pt x="387" y="1404"/>
                        </a:lnTo>
                        <a:lnTo>
                          <a:pt x="358" y="1421"/>
                        </a:lnTo>
                        <a:lnTo>
                          <a:pt x="329" y="1437"/>
                        </a:lnTo>
                        <a:lnTo>
                          <a:pt x="300" y="1452"/>
                        </a:lnTo>
                        <a:lnTo>
                          <a:pt x="273" y="1466"/>
                        </a:lnTo>
                        <a:lnTo>
                          <a:pt x="245" y="1479"/>
                        </a:lnTo>
                        <a:lnTo>
                          <a:pt x="217" y="1490"/>
                        </a:lnTo>
                        <a:lnTo>
                          <a:pt x="191" y="1499"/>
                        </a:lnTo>
                        <a:lnTo>
                          <a:pt x="164" y="1507"/>
                        </a:lnTo>
                        <a:lnTo>
                          <a:pt x="139" y="1514"/>
                        </a:lnTo>
                        <a:lnTo>
                          <a:pt x="114" y="1519"/>
                        </a:lnTo>
                        <a:lnTo>
                          <a:pt x="90" y="1521"/>
                        </a:lnTo>
                        <a:lnTo>
                          <a:pt x="67" y="1521"/>
                        </a:lnTo>
                        <a:lnTo>
                          <a:pt x="44" y="1519"/>
                        </a:lnTo>
                        <a:lnTo>
                          <a:pt x="20" y="1514"/>
                        </a:lnTo>
                        <a:lnTo>
                          <a:pt x="0" y="1507"/>
                        </a:lnTo>
                        <a:lnTo>
                          <a:pt x="4" y="1480"/>
                        </a:lnTo>
                        <a:lnTo>
                          <a:pt x="10" y="1452"/>
                        </a:lnTo>
                        <a:lnTo>
                          <a:pt x="16" y="1420"/>
                        </a:lnTo>
                        <a:lnTo>
                          <a:pt x="20" y="1378"/>
                        </a:lnTo>
                        <a:lnTo>
                          <a:pt x="22" y="1258"/>
                        </a:lnTo>
                        <a:lnTo>
                          <a:pt x="22" y="1137"/>
                        </a:lnTo>
                        <a:lnTo>
                          <a:pt x="23" y="1018"/>
                        </a:lnTo>
                        <a:lnTo>
                          <a:pt x="23" y="897"/>
                        </a:lnTo>
                        <a:lnTo>
                          <a:pt x="23" y="686"/>
                        </a:lnTo>
                        <a:lnTo>
                          <a:pt x="23" y="474"/>
                        </a:lnTo>
                        <a:lnTo>
                          <a:pt x="22" y="261"/>
                        </a:lnTo>
                        <a:lnTo>
                          <a:pt x="22" y="47"/>
                        </a:lnTo>
                        <a:lnTo>
                          <a:pt x="30" y="42"/>
                        </a:lnTo>
                        <a:lnTo>
                          <a:pt x="37" y="36"/>
                        </a:lnTo>
                        <a:lnTo>
                          <a:pt x="45" y="29"/>
                        </a:lnTo>
                        <a:lnTo>
                          <a:pt x="53" y="23"/>
                        </a:lnTo>
                        <a:lnTo>
                          <a:pt x="60" y="17"/>
                        </a:lnTo>
                        <a:lnTo>
                          <a:pt x="68" y="12"/>
                        </a:lnTo>
                        <a:lnTo>
                          <a:pt x="75" y="6"/>
                        </a:lnTo>
                        <a:lnTo>
                          <a:pt x="83" y="0"/>
                        </a:lnTo>
                        <a:close/>
                      </a:path>
                    </a:pathLst>
                  </a:custGeom>
                  <a:solidFill>
                    <a:srgbClr val="606366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0" name="Freeform 242"/>
                  <p:cNvSpPr>
                    <a:spLocks/>
                  </p:cNvSpPr>
                  <p:nvPr/>
                </p:nvSpPr>
                <p:spPr bwMode="auto">
                  <a:xfrm>
                    <a:off x="546" y="872"/>
                    <a:ext cx="390" cy="749"/>
                  </a:xfrm>
                  <a:custGeom>
                    <a:avLst/>
                    <a:gdLst/>
                    <a:ahLst/>
                    <a:cxnLst>
                      <a:cxn ang="0">
                        <a:pos x="109" y="0"/>
                      </a:cxn>
                      <a:cxn ang="0">
                        <a:pos x="188" y="1"/>
                      </a:cxn>
                      <a:cxn ang="0">
                        <a:pos x="268" y="3"/>
                      </a:cxn>
                      <a:cxn ang="0">
                        <a:pos x="348" y="4"/>
                      </a:cxn>
                      <a:cxn ang="0">
                        <a:pos x="428" y="4"/>
                      </a:cxn>
                      <a:cxn ang="0">
                        <a:pos x="508" y="5"/>
                      </a:cxn>
                      <a:cxn ang="0">
                        <a:pos x="588" y="6"/>
                      </a:cxn>
                      <a:cxn ang="0">
                        <a:pos x="667" y="7"/>
                      </a:cxn>
                      <a:cxn ang="0">
                        <a:pos x="708" y="195"/>
                      </a:cxn>
                      <a:cxn ang="0">
                        <a:pos x="708" y="571"/>
                      </a:cxn>
                      <a:cxn ang="0">
                        <a:pos x="708" y="779"/>
                      </a:cxn>
                      <a:cxn ang="0">
                        <a:pos x="706" y="819"/>
                      </a:cxn>
                      <a:cxn ang="0">
                        <a:pos x="708" y="859"/>
                      </a:cxn>
                      <a:cxn ang="0">
                        <a:pos x="711" y="894"/>
                      </a:cxn>
                      <a:cxn ang="0">
                        <a:pos x="724" y="924"/>
                      </a:cxn>
                      <a:cxn ang="0">
                        <a:pos x="740" y="947"/>
                      </a:cxn>
                      <a:cxn ang="0">
                        <a:pos x="757" y="972"/>
                      </a:cxn>
                      <a:cxn ang="0">
                        <a:pos x="773" y="995"/>
                      </a:cxn>
                      <a:cxn ang="0">
                        <a:pos x="758" y="1018"/>
                      </a:cxn>
                      <a:cxn ang="0">
                        <a:pos x="710" y="1045"/>
                      </a:cxn>
                      <a:cxn ang="0">
                        <a:pos x="660" y="1080"/>
                      </a:cxn>
                      <a:cxn ang="0">
                        <a:pos x="610" y="1118"/>
                      </a:cxn>
                      <a:cxn ang="0">
                        <a:pos x="558" y="1161"/>
                      </a:cxn>
                      <a:cxn ang="0">
                        <a:pos x="506" y="1205"/>
                      </a:cxn>
                      <a:cxn ang="0">
                        <a:pos x="453" y="1252"/>
                      </a:cxn>
                      <a:cxn ang="0">
                        <a:pos x="401" y="1297"/>
                      </a:cxn>
                      <a:cxn ang="0">
                        <a:pos x="349" y="1341"/>
                      </a:cxn>
                      <a:cxn ang="0">
                        <a:pos x="297" y="1382"/>
                      </a:cxn>
                      <a:cxn ang="0">
                        <a:pos x="247" y="1419"/>
                      </a:cxn>
                      <a:cxn ang="0">
                        <a:pos x="198" y="1450"/>
                      </a:cxn>
                      <a:cxn ang="0">
                        <a:pos x="150" y="1475"/>
                      </a:cxn>
                      <a:cxn ang="0">
                        <a:pos x="105" y="1491"/>
                      </a:cxn>
                      <a:cxn ang="0">
                        <a:pos x="61" y="1498"/>
                      </a:cxn>
                      <a:cxn ang="0">
                        <a:pos x="20" y="1495"/>
                      </a:cxn>
                      <a:cxn ang="0">
                        <a:pos x="3" y="1462"/>
                      </a:cxn>
                      <a:cxn ang="0">
                        <a:pos x="7" y="1406"/>
                      </a:cxn>
                      <a:cxn ang="0">
                        <a:pos x="11" y="1232"/>
                      </a:cxn>
                      <a:cxn ang="0">
                        <a:pos x="11" y="959"/>
                      </a:cxn>
                      <a:cxn ang="0">
                        <a:pos x="12" y="628"/>
                      </a:cxn>
                      <a:cxn ang="0">
                        <a:pos x="12" y="239"/>
                      </a:cxn>
                      <a:cxn ang="0">
                        <a:pos x="19" y="38"/>
                      </a:cxn>
                      <a:cxn ang="0">
                        <a:pos x="33" y="28"/>
                      </a:cxn>
                      <a:cxn ang="0">
                        <a:pos x="48" y="17"/>
                      </a:cxn>
                      <a:cxn ang="0">
                        <a:pos x="61" y="6"/>
                      </a:cxn>
                    </a:cxnLst>
                    <a:rect l="0" t="0" r="r" b="b"/>
                    <a:pathLst>
                      <a:path w="781" h="1498">
                        <a:moveTo>
                          <a:pt x="68" y="0"/>
                        </a:moveTo>
                        <a:lnTo>
                          <a:pt x="109" y="0"/>
                        </a:lnTo>
                        <a:lnTo>
                          <a:pt x="148" y="1"/>
                        </a:lnTo>
                        <a:lnTo>
                          <a:pt x="188" y="1"/>
                        </a:lnTo>
                        <a:lnTo>
                          <a:pt x="228" y="1"/>
                        </a:lnTo>
                        <a:lnTo>
                          <a:pt x="268" y="3"/>
                        </a:lnTo>
                        <a:lnTo>
                          <a:pt x="308" y="3"/>
                        </a:lnTo>
                        <a:lnTo>
                          <a:pt x="348" y="4"/>
                        </a:lnTo>
                        <a:lnTo>
                          <a:pt x="389" y="4"/>
                        </a:lnTo>
                        <a:lnTo>
                          <a:pt x="428" y="4"/>
                        </a:lnTo>
                        <a:lnTo>
                          <a:pt x="468" y="5"/>
                        </a:lnTo>
                        <a:lnTo>
                          <a:pt x="508" y="5"/>
                        </a:lnTo>
                        <a:lnTo>
                          <a:pt x="547" y="5"/>
                        </a:lnTo>
                        <a:lnTo>
                          <a:pt x="588" y="6"/>
                        </a:lnTo>
                        <a:lnTo>
                          <a:pt x="628" y="6"/>
                        </a:lnTo>
                        <a:lnTo>
                          <a:pt x="667" y="7"/>
                        </a:lnTo>
                        <a:lnTo>
                          <a:pt x="708" y="7"/>
                        </a:lnTo>
                        <a:lnTo>
                          <a:pt x="708" y="195"/>
                        </a:lnTo>
                        <a:lnTo>
                          <a:pt x="708" y="383"/>
                        </a:lnTo>
                        <a:lnTo>
                          <a:pt x="708" y="571"/>
                        </a:lnTo>
                        <a:lnTo>
                          <a:pt x="708" y="758"/>
                        </a:lnTo>
                        <a:lnTo>
                          <a:pt x="708" y="779"/>
                        </a:lnTo>
                        <a:lnTo>
                          <a:pt x="708" y="799"/>
                        </a:lnTo>
                        <a:lnTo>
                          <a:pt x="706" y="819"/>
                        </a:lnTo>
                        <a:lnTo>
                          <a:pt x="706" y="840"/>
                        </a:lnTo>
                        <a:lnTo>
                          <a:pt x="708" y="859"/>
                        </a:lnTo>
                        <a:lnTo>
                          <a:pt x="709" y="876"/>
                        </a:lnTo>
                        <a:lnTo>
                          <a:pt x="711" y="894"/>
                        </a:lnTo>
                        <a:lnTo>
                          <a:pt x="716" y="913"/>
                        </a:lnTo>
                        <a:lnTo>
                          <a:pt x="724" y="924"/>
                        </a:lnTo>
                        <a:lnTo>
                          <a:pt x="732" y="936"/>
                        </a:lnTo>
                        <a:lnTo>
                          <a:pt x="740" y="947"/>
                        </a:lnTo>
                        <a:lnTo>
                          <a:pt x="749" y="959"/>
                        </a:lnTo>
                        <a:lnTo>
                          <a:pt x="757" y="972"/>
                        </a:lnTo>
                        <a:lnTo>
                          <a:pt x="765" y="983"/>
                        </a:lnTo>
                        <a:lnTo>
                          <a:pt x="773" y="995"/>
                        </a:lnTo>
                        <a:lnTo>
                          <a:pt x="781" y="1006"/>
                        </a:lnTo>
                        <a:lnTo>
                          <a:pt x="758" y="1018"/>
                        </a:lnTo>
                        <a:lnTo>
                          <a:pt x="734" y="1030"/>
                        </a:lnTo>
                        <a:lnTo>
                          <a:pt x="710" y="1045"/>
                        </a:lnTo>
                        <a:lnTo>
                          <a:pt x="685" y="1061"/>
                        </a:lnTo>
                        <a:lnTo>
                          <a:pt x="660" y="1080"/>
                        </a:lnTo>
                        <a:lnTo>
                          <a:pt x="635" y="1098"/>
                        </a:lnTo>
                        <a:lnTo>
                          <a:pt x="610" y="1118"/>
                        </a:lnTo>
                        <a:lnTo>
                          <a:pt x="583" y="1140"/>
                        </a:lnTo>
                        <a:lnTo>
                          <a:pt x="558" y="1161"/>
                        </a:lnTo>
                        <a:lnTo>
                          <a:pt x="531" y="1184"/>
                        </a:lnTo>
                        <a:lnTo>
                          <a:pt x="506" y="1205"/>
                        </a:lnTo>
                        <a:lnTo>
                          <a:pt x="480" y="1229"/>
                        </a:lnTo>
                        <a:lnTo>
                          <a:pt x="453" y="1252"/>
                        </a:lnTo>
                        <a:lnTo>
                          <a:pt x="427" y="1275"/>
                        </a:lnTo>
                        <a:lnTo>
                          <a:pt x="401" y="1297"/>
                        </a:lnTo>
                        <a:lnTo>
                          <a:pt x="375" y="1320"/>
                        </a:lnTo>
                        <a:lnTo>
                          <a:pt x="349" y="1341"/>
                        </a:lnTo>
                        <a:lnTo>
                          <a:pt x="323" y="1362"/>
                        </a:lnTo>
                        <a:lnTo>
                          <a:pt x="297" y="1382"/>
                        </a:lnTo>
                        <a:lnTo>
                          <a:pt x="272" y="1401"/>
                        </a:lnTo>
                        <a:lnTo>
                          <a:pt x="247" y="1419"/>
                        </a:lnTo>
                        <a:lnTo>
                          <a:pt x="223" y="1435"/>
                        </a:lnTo>
                        <a:lnTo>
                          <a:pt x="198" y="1450"/>
                        </a:lnTo>
                        <a:lnTo>
                          <a:pt x="174" y="1464"/>
                        </a:lnTo>
                        <a:lnTo>
                          <a:pt x="150" y="1475"/>
                        </a:lnTo>
                        <a:lnTo>
                          <a:pt x="127" y="1484"/>
                        </a:lnTo>
                        <a:lnTo>
                          <a:pt x="105" y="1491"/>
                        </a:lnTo>
                        <a:lnTo>
                          <a:pt x="82" y="1496"/>
                        </a:lnTo>
                        <a:lnTo>
                          <a:pt x="61" y="1498"/>
                        </a:lnTo>
                        <a:lnTo>
                          <a:pt x="41" y="1498"/>
                        </a:lnTo>
                        <a:lnTo>
                          <a:pt x="20" y="1495"/>
                        </a:lnTo>
                        <a:lnTo>
                          <a:pt x="0" y="1489"/>
                        </a:lnTo>
                        <a:lnTo>
                          <a:pt x="3" y="1462"/>
                        </a:lnTo>
                        <a:lnTo>
                          <a:pt x="5" y="1436"/>
                        </a:lnTo>
                        <a:lnTo>
                          <a:pt x="7" y="1406"/>
                        </a:lnTo>
                        <a:lnTo>
                          <a:pt x="9" y="1369"/>
                        </a:lnTo>
                        <a:lnTo>
                          <a:pt x="11" y="1232"/>
                        </a:lnTo>
                        <a:lnTo>
                          <a:pt x="11" y="1095"/>
                        </a:lnTo>
                        <a:lnTo>
                          <a:pt x="11" y="959"/>
                        </a:lnTo>
                        <a:lnTo>
                          <a:pt x="12" y="823"/>
                        </a:lnTo>
                        <a:lnTo>
                          <a:pt x="12" y="628"/>
                        </a:lnTo>
                        <a:lnTo>
                          <a:pt x="12" y="433"/>
                        </a:lnTo>
                        <a:lnTo>
                          <a:pt x="12" y="239"/>
                        </a:lnTo>
                        <a:lnTo>
                          <a:pt x="12" y="44"/>
                        </a:lnTo>
                        <a:lnTo>
                          <a:pt x="19" y="38"/>
                        </a:lnTo>
                        <a:lnTo>
                          <a:pt x="26" y="34"/>
                        </a:lnTo>
                        <a:lnTo>
                          <a:pt x="33" y="28"/>
                        </a:lnTo>
                        <a:lnTo>
                          <a:pt x="41" y="22"/>
                        </a:lnTo>
                        <a:lnTo>
                          <a:pt x="48" y="17"/>
                        </a:lnTo>
                        <a:lnTo>
                          <a:pt x="54" y="12"/>
                        </a:lnTo>
                        <a:lnTo>
                          <a:pt x="61" y="6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6B6B6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1" name="Freeform 243"/>
                  <p:cNvSpPr>
                    <a:spLocks/>
                  </p:cNvSpPr>
                  <p:nvPr/>
                </p:nvSpPr>
                <p:spPr bwMode="auto">
                  <a:xfrm>
                    <a:off x="550" y="873"/>
                    <a:ext cx="347" cy="737"/>
                  </a:xfrm>
                  <a:custGeom>
                    <a:avLst/>
                    <a:gdLst/>
                    <a:ahLst/>
                    <a:cxnLst>
                      <a:cxn ang="0">
                        <a:pos x="90" y="0"/>
                      </a:cxn>
                      <a:cxn ang="0">
                        <a:pos x="162" y="2"/>
                      </a:cxn>
                      <a:cxn ang="0">
                        <a:pos x="234" y="3"/>
                      </a:cxn>
                      <a:cxn ang="0">
                        <a:pos x="306" y="4"/>
                      </a:cxn>
                      <a:cxn ang="0">
                        <a:pos x="378" y="4"/>
                      </a:cxn>
                      <a:cxn ang="0">
                        <a:pos x="450" y="5"/>
                      </a:cxn>
                      <a:cxn ang="0">
                        <a:pos x="522" y="6"/>
                      </a:cxn>
                      <a:cxn ang="0">
                        <a:pos x="595" y="7"/>
                      </a:cxn>
                      <a:cxn ang="0">
                        <a:pos x="631" y="176"/>
                      </a:cxn>
                      <a:cxn ang="0">
                        <a:pos x="631" y="514"/>
                      </a:cxn>
                      <a:cxn ang="0">
                        <a:pos x="629" y="701"/>
                      </a:cxn>
                      <a:cxn ang="0">
                        <a:pos x="629" y="738"/>
                      </a:cxn>
                      <a:cxn ang="0">
                        <a:pos x="629" y="772"/>
                      </a:cxn>
                      <a:cxn ang="0">
                        <a:pos x="633" y="807"/>
                      </a:cxn>
                      <a:cxn ang="0">
                        <a:pos x="643" y="833"/>
                      </a:cxn>
                      <a:cxn ang="0">
                        <a:pos x="658" y="853"/>
                      </a:cxn>
                      <a:cxn ang="0">
                        <a:pos x="672" y="874"/>
                      </a:cxn>
                      <a:cxn ang="0">
                        <a:pos x="687" y="893"/>
                      </a:cxn>
                      <a:cxn ang="0">
                        <a:pos x="651" y="927"/>
                      </a:cxn>
                      <a:cxn ang="0">
                        <a:pos x="564" y="999"/>
                      </a:cxn>
                      <a:cxn ang="0">
                        <a:pos x="474" y="1094"/>
                      </a:cxn>
                      <a:cxn ang="0">
                        <a:pos x="382" y="1199"/>
                      </a:cxn>
                      <a:cxn ang="0">
                        <a:pos x="291" y="1301"/>
                      </a:cxn>
                      <a:cxn ang="0">
                        <a:pos x="202" y="1390"/>
                      </a:cxn>
                      <a:cxn ang="0">
                        <a:pos x="118" y="1452"/>
                      </a:cxn>
                      <a:cxn ang="0">
                        <a:pos x="40" y="1475"/>
                      </a:cxn>
                      <a:cxn ang="0">
                        <a:pos x="3" y="1444"/>
                      </a:cxn>
                      <a:cxn ang="0">
                        <a:pos x="2" y="1392"/>
                      </a:cxn>
                      <a:cxn ang="0">
                        <a:pos x="2" y="1206"/>
                      </a:cxn>
                      <a:cxn ang="0">
                        <a:pos x="2" y="898"/>
                      </a:cxn>
                      <a:cxn ang="0">
                        <a:pos x="3" y="570"/>
                      </a:cxn>
                      <a:cxn ang="0">
                        <a:pos x="3" y="217"/>
                      </a:cxn>
                      <a:cxn ang="0">
                        <a:pos x="11" y="36"/>
                      </a:cxn>
                      <a:cxn ang="0">
                        <a:pos x="24" y="26"/>
                      </a:cxn>
                      <a:cxn ang="0">
                        <a:pos x="35" y="15"/>
                      </a:cxn>
                      <a:cxn ang="0">
                        <a:pos x="48" y="5"/>
                      </a:cxn>
                    </a:cxnLst>
                    <a:rect l="0" t="0" r="r" b="b"/>
                    <a:pathLst>
                      <a:path w="694" h="1475">
                        <a:moveTo>
                          <a:pt x="55" y="0"/>
                        </a:moveTo>
                        <a:lnTo>
                          <a:pt x="90" y="0"/>
                        </a:lnTo>
                        <a:lnTo>
                          <a:pt x="126" y="2"/>
                        </a:lnTo>
                        <a:lnTo>
                          <a:pt x="162" y="2"/>
                        </a:lnTo>
                        <a:lnTo>
                          <a:pt x="199" y="2"/>
                        </a:lnTo>
                        <a:lnTo>
                          <a:pt x="234" y="3"/>
                        </a:lnTo>
                        <a:lnTo>
                          <a:pt x="270" y="3"/>
                        </a:lnTo>
                        <a:lnTo>
                          <a:pt x="306" y="4"/>
                        </a:lnTo>
                        <a:lnTo>
                          <a:pt x="343" y="4"/>
                        </a:lnTo>
                        <a:lnTo>
                          <a:pt x="378" y="4"/>
                        </a:lnTo>
                        <a:lnTo>
                          <a:pt x="414" y="5"/>
                        </a:lnTo>
                        <a:lnTo>
                          <a:pt x="450" y="5"/>
                        </a:lnTo>
                        <a:lnTo>
                          <a:pt x="487" y="5"/>
                        </a:lnTo>
                        <a:lnTo>
                          <a:pt x="522" y="6"/>
                        </a:lnTo>
                        <a:lnTo>
                          <a:pt x="558" y="6"/>
                        </a:lnTo>
                        <a:lnTo>
                          <a:pt x="595" y="7"/>
                        </a:lnTo>
                        <a:lnTo>
                          <a:pt x="631" y="7"/>
                        </a:lnTo>
                        <a:lnTo>
                          <a:pt x="631" y="176"/>
                        </a:lnTo>
                        <a:lnTo>
                          <a:pt x="631" y="345"/>
                        </a:lnTo>
                        <a:lnTo>
                          <a:pt x="631" y="514"/>
                        </a:lnTo>
                        <a:lnTo>
                          <a:pt x="631" y="683"/>
                        </a:lnTo>
                        <a:lnTo>
                          <a:pt x="629" y="701"/>
                        </a:lnTo>
                        <a:lnTo>
                          <a:pt x="629" y="719"/>
                        </a:lnTo>
                        <a:lnTo>
                          <a:pt x="629" y="738"/>
                        </a:lnTo>
                        <a:lnTo>
                          <a:pt x="628" y="756"/>
                        </a:lnTo>
                        <a:lnTo>
                          <a:pt x="629" y="772"/>
                        </a:lnTo>
                        <a:lnTo>
                          <a:pt x="631" y="790"/>
                        </a:lnTo>
                        <a:lnTo>
                          <a:pt x="633" y="807"/>
                        </a:lnTo>
                        <a:lnTo>
                          <a:pt x="636" y="823"/>
                        </a:lnTo>
                        <a:lnTo>
                          <a:pt x="643" y="833"/>
                        </a:lnTo>
                        <a:lnTo>
                          <a:pt x="651" y="844"/>
                        </a:lnTo>
                        <a:lnTo>
                          <a:pt x="658" y="853"/>
                        </a:lnTo>
                        <a:lnTo>
                          <a:pt x="665" y="863"/>
                        </a:lnTo>
                        <a:lnTo>
                          <a:pt x="672" y="874"/>
                        </a:lnTo>
                        <a:lnTo>
                          <a:pt x="679" y="883"/>
                        </a:lnTo>
                        <a:lnTo>
                          <a:pt x="687" y="893"/>
                        </a:lnTo>
                        <a:lnTo>
                          <a:pt x="694" y="904"/>
                        </a:lnTo>
                        <a:lnTo>
                          <a:pt x="651" y="927"/>
                        </a:lnTo>
                        <a:lnTo>
                          <a:pt x="609" y="959"/>
                        </a:lnTo>
                        <a:lnTo>
                          <a:pt x="564" y="999"/>
                        </a:lnTo>
                        <a:lnTo>
                          <a:pt x="519" y="1044"/>
                        </a:lnTo>
                        <a:lnTo>
                          <a:pt x="474" y="1094"/>
                        </a:lnTo>
                        <a:lnTo>
                          <a:pt x="428" y="1146"/>
                        </a:lnTo>
                        <a:lnTo>
                          <a:pt x="382" y="1199"/>
                        </a:lnTo>
                        <a:lnTo>
                          <a:pt x="337" y="1251"/>
                        </a:lnTo>
                        <a:lnTo>
                          <a:pt x="291" y="1301"/>
                        </a:lnTo>
                        <a:lnTo>
                          <a:pt x="247" y="1349"/>
                        </a:lnTo>
                        <a:lnTo>
                          <a:pt x="202" y="1390"/>
                        </a:lnTo>
                        <a:lnTo>
                          <a:pt x="159" y="1426"/>
                        </a:lnTo>
                        <a:lnTo>
                          <a:pt x="118" y="1452"/>
                        </a:lnTo>
                        <a:lnTo>
                          <a:pt x="79" y="1469"/>
                        </a:lnTo>
                        <a:lnTo>
                          <a:pt x="40" y="1475"/>
                        </a:lnTo>
                        <a:lnTo>
                          <a:pt x="4" y="1468"/>
                        </a:lnTo>
                        <a:lnTo>
                          <a:pt x="3" y="1444"/>
                        </a:lnTo>
                        <a:lnTo>
                          <a:pt x="2" y="1420"/>
                        </a:lnTo>
                        <a:lnTo>
                          <a:pt x="2" y="1392"/>
                        </a:lnTo>
                        <a:lnTo>
                          <a:pt x="0" y="1359"/>
                        </a:lnTo>
                        <a:lnTo>
                          <a:pt x="2" y="1206"/>
                        </a:lnTo>
                        <a:lnTo>
                          <a:pt x="2" y="1051"/>
                        </a:lnTo>
                        <a:lnTo>
                          <a:pt x="2" y="898"/>
                        </a:lnTo>
                        <a:lnTo>
                          <a:pt x="3" y="746"/>
                        </a:lnTo>
                        <a:lnTo>
                          <a:pt x="3" y="570"/>
                        </a:lnTo>
                        <a:lnTo>
                          <a:pt x="3" y="393"/>
                        </a:lnTo>
                        <a:lnTo>
                          <a:pt x="3" y="217"/>
                        </a:lnTo>
                        <a:lnTo>
                          <a:pt x="4" y="41"/>
                        </a:lnTo>
                        <a:lnTo>
                          <a:pt x="11" y="36"/>
                        </a:lnTo>
                        <a:lnTo>
                          <a:pt x="17" y="30"/>
                        </a:lnTo>
                        <a:lnTo>
                          <a:pt x="24" y="26"/>
                        </a:lnTo>
                        <a:lnTo>
                          <a:pt x="29" y="20"/>
                        </a:lnTo>
                        <a:lnTo>
                          <a:pt x="35" y="15"/>
                        </a:lnTo>
                        <a:lnTo>
                          <a:pt x="42" y="10"/>
                        </a:lnTo>
                        <a:lnTo>
                          <a:pt x="48" y="5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rgbClr val="75757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2" name="Freeform 244"/>
                  <p:cNvSpPr>
                    <a:spLocks/>
                  </p:cNvSpPr>
                  <p:nvPr/>
                </p:nvSpPr>
                <p:spPr bwMode="auto">
                  <a:xfrm>
                    <a:off x="550" y="873"/>
                    <a:ext cx="307" cy="727"/>
                  </a:xfrm>
                  <a:custGeom>
                    <a:avLst/>
                    <a:gdLst/>
                    <a:ahLst/>
                    <a:cxnLst>
                      <a:cxn ang="0">
                        <a:pos x="82" y="0"/>
                      </a:cxn>
                      <a:cxn ang="0">
                        <a:pos x="146" y="2"/>
                      </a:cxn>
                      <a:cxn ang="0">
                        <a:pos x="210" y="3"/>
                      </a:cxn>
                      <a:cxn ang="0">
                        <a:pos x="274" y="4"/>
                      </a:cxn>
                      <a:cxn ang="0">
                        <a:pos x="338" y="4"/>
                      </a:cxn>
                      <a:cxn ang="0">
                        <a:pos x="401" y="5"/>
                      </a:cxn>
                      <a:cxn ang="0">
                        <a:pos x="466" y="6"/>
                      </a:cxn>
                      <a:cxn ang="0">
                        <a:pos x="529" y="7"/>
                      </a:cxn>
                      <a:cxn ang="0">
                        <a:pos x="562" y="157"/>
                      </a:cxn>
                      <a:cxn ang="0">
                        <a:pos x="562" y="458"/>
                      </a:cxn>
                      <a:cxn ang="0">
                        <a:pos x="560" y="624"/>
                      </a:cxn>
                      <a:cxn ang="0">
                        <a:pos x="560" y="657"/>
                      </a:cxn>
                      <a:cxn ang="0">
                        <a:pos x="562" y="688"/>
                      </a:cxn>
                      <a:cxn ang="0">
                        <a:pos x="565" y="717"/>
                      </a:cxn>
                      <a:cxn ang="0">
                        <a:pos x="573" y="741"/>
                      </a:cxn>
                      <a:cxn ang="0">
                        <a:pos x="586" y="760"/>
                      </a:cxn>
                      <a:cxn ang="0">
                        <a:pos x="597" y="778"/>
                      </a:cxn>
                      <a:cxn ang="0">
                        <a:pos x="609" y="797"/>
                      </a:cxn>
                      <a:cxn ang="0">
                        <a:pos x="578" y="828"/>
                      </a:cxn>
                      <a:cxn ang="0">
                        <a:pos x="502" y="903"/>
                      </a:cxn>
                      <a:cxn ang="0">
                        <a:pos x="424" y="1006"/>
                      </a:cxn>
                      <a:cxn ang="0">
                        <a:pos x="345" y="1124"/>
                      </a:cxn>
                      <a:cxn ang="0">
                        <a:pos x="268" y="1243"/>
                      </a:cxn>
                      <a:cxn ang="0">
                        <a:pos x="192" y="1346"/>
                      </a:cxn>
                      <a:cxn ang="0">
                        <a:pos x="118" y="1422"/>
                      </a:cxn>
                      <a:cxn ang="0">
                        <a:pos x="49" y="1455"/>
                      </a:cxn>
                      <a:cxn ang="0">
                        <a:pos x="12" y="1427"/>
                      </a:cxn>
                      <a:cxn ang="0">
                        <a:pos x="5" y="1380"/>
                      </a:cxn>
                      <a:cxn ang="0">
                        <a:pos x="0" y="1180"/>
                      </a:cxn>
                      <a:cxn ang="0">
                        <a:pos x="2" y="838"/>
                      </a:cxn>
                      <a:cxn ang="0">
                        <a:pos x="3" y="511"/>
                      </a:cxn>
                      <a:cxn ang="0">
                        <a:pos x="4" y="195"/>
                      </a:cxn>
                      <a:cxn ang="0">
                        <a:pos x="11" y="33"/>
                      </a:cxn>
                      <a:cxn ang="0">
                        <a:pos x="22" y="23"/>
                      </a:cxn>
                      <a:cxn ang="0">
                        <a:pos x="34" y="14"/>
                      </a:cxn>
                      <a:cxn ang="0">
                        <a:pos x="44" y="5"/>
                      </a:cxn>
                    </a:cxnLst>
                    <a:rect l="0" t="0" r="r" b="b"/>
                    <a:pathLst>
                      <a:path w="615" h="1455">
                        <a:moveTo>
                          <a:pt x="50" y="0"/>
                        </a:moveTo>
                        <a:lnTo>
                          <a:pt x="82" y="0"/>
                        </a:lnTo>
                        <a:lnTo>
                          <a:pt x="115" y="2"/>
                        </a:lnTo>
                        <a:lnTo>
                          <a:pt x="146" y="2"/>
                        </a:lnTo>
                        <a:lnTo>
                          <a:pt x="178" y="2"/>
                        </a:lnTo>
                        <a:lnTo>
                          <a:pt x="210" y="3"/>
                        </a:lnTo>
                        <a:lnTo>
                          <a:pt x="242" y="3"/>
                        </a:lnTo>
                        <a:lnTo>
                          <a:pt x="274" y="4"/>
                        </a:lnTo>
                        <a:lnTo>
                          <a:pt x="306" y="4"/>
                        </a:lnTo>
                        <a:lnTo>
                          <a:pt x="338" y="4"/>
                        </a:lnTo>
                        <a:lnTo>
                          <a:pt x="370" y="5"/>
                        </a:lnTo>
                        <a:lnTo>
                          <a:pt x="401" y="5"/>
                        </a:lnTo>
                        <a:lnTo>
                          <a:pt x="434" y="5"/>
                        </a:lnTo>
                        <a:lnTo>
                          <a:pt x="466" y="6"/>
                        </a:lnTo>
                        <a:lnTo>
                          <a:pt x="498" y="6"/>
                        </a:lnTo>
                        <a:lnTo>
                          <a:pt x="529" y="7"/>
                        </a:lnTo>
                        <a:lnTo>
                          <a:pt x="562" y="7"/>
                        </a:lnTo>
                        <a:lnTo>
                          <a:pt x="562" y="157"/>
                        </a:lnTo>
                        <a:lnTo>
                          <a:pt x="562" y="307"/>
                        </a:lnTo>
                        <a:lnTo>
                          <a:pt x="562" y="458"/>
                        </a:lnTo>
                        <a:lnTo>
                          <a:pt x="562" y="608"/>
                        </a:lnTo>
                        <a:lnTo>
                          <a:pt x="560" y="624"/>
                        </a:lnTo>
                        <a:lnTo>
                          <a:pt x="560" y="640"/>
                        </a:lnTo>
                        <a:lnTo>
                          <a:pt x="560" y="657"/>
                        </a:lnTo>
                        <a:lnTo>
                          <a:pt x="560" y="673"/>
                        </a:lnTo>
                        <a:lnTo>
                          <a:pt x="562" y="688"/>
                        </a:lnTo>
                        <a:lnTo>
                          <a:pt x="563" y="702"/>
                        </a:lnTo>
                        <a:lnTo>
                          <a:pt x="565" y="717"/>
                        </a:lnTo>
                        <a:lnTo>
                          <a:pt x="567" y="732"/>
                        </a:lnTo>
                        <a:lnTo>
                          <a:pt x="573" y="741"/>
                        </a:lnTo>
                        <a:lnTo>
                          <a:pt x="579" y="750"/>
                        </a:lnTo>
                        <a:lnTo>
                          <a:pt x="586" y="760"/>
                        </a:lnTo>
                        <a:lnTo>
                          <a:pt x="591" y="769"/>
                        </a:lnTo>
                        <a:lnTo>
                          <a:pt x="597" y="778"/>
                        </a:lnTo>
                        <a:lnTo>
                          <a:pt x="603" y="787"/>
                        </a:lnTo>
                        <a:lnTo>
                          <a:pt x="609" y="797"/>
                        </a:lnTo>
                        <a:lnTo>
                          <a:pt x="615" y="806"/>
                        </a:lnTo>
                        <a:lnTo>
                          <a:pt x="578" y="828"/>
                        </a:lnTo>
                        <a:lnTo>
                          <a:pt x="540" y="861"/>
                        </a:lnTo>
                        <a:lnTo>
                          <a:pt x="502" y="903"/>
                        </a:lnTo>
                        <a:lnTo>
                          <a:pt x="462" y="951"/>
                        </a:lnTo>
                        <a:lnTo>
                          <a:pt x="424" y="1006"/>
                        </a:lnTo>
                        <a:lnTo>
                          <a:pt x="384" y="1064"/>
                        </a:lnTo>
                        <a:lnTo>
                          <a:pt x="345" y="1124"/>
                        </a:lnTo>
                        <a:lnTo>
                          <a:pt x="307" y="1184"/>
                        </a:lnTo>
                        <a:lnTo>
                          <a:pt x="268" y="1243"/>
                        </a:lnTo>
                        <a:lnTo>
                          <a:pt x="229" y="1297"/>
                        </a:lnTo>
                        <a:lnTo>
                          <a:pt x="192" y="1346"/>
                        </a:lnTo>
                        <a:lnTo>
                          <a:pt x="154" y="1389"/>
                        </a:lnTo>
                        <a:lnTo>
                          <a:pt x="118" y="1422"/>
                        </a:lnTo>
                        <a:lnTo>
                          <a:pt x="82" y="1444"/>
                        </a:lnTo>
                        <a:lnTo>
                          <a:pt x="49" y="1455"/>
                        </a:lnTo>
                        <a:lnTo>
                          <a:pt x="15" y="1450"/>
                        </a:lnTo>
                        <a:lnTo>
                          <a:pt x="12" y="1427"/>
                        </a:lnTo>
                        <a:lnTo>
                          <a:pt x="9" y="1404"/>
                        </a:lnTo>
                        <a:lnTo>
                          <a:pt x="5" y="1380"/>
                        </a:lnTo>
                        <a:lnTo>
                          <a:pt x="0" y="1351"/>
                        </a:lnTo>
                        <a:lnTo>
                          <a:pt x="0" y="1180"/>
                        </a:lnTo>
                        <a:lnTo>
                          <a:pt x="2" y="1009"/>
                        </a:lnTo>
                        <a:lnTo>
                          <a:pt x="2" y="838"/>
                        </a:lnTo>
                        <a:lnTo>
                          <a:pt x="2" y="669"/>
                        </a:lnTo>
                        <a:lnTo>
                          <a:pt x="3" y="511"/>
                        </a:lnTo>
                        <a:lnTo>
                          <a:pt x="4" y="353"/>
                        </a:lnTo>
                        <a:lnTo>
                          <a:pt x="4" y="195"/>
                        </a:lnTo>
                        <a:lnTo>
                          <a:pt x="5" y="37"/>
                        </a:lnTo>
                        <a:lnTo>
                          <a:pt x="11" y="33"/>
                        </a:lnTo>
                        <a:lnTo>
                          <a:pt x="17" y="28"/>
                        </a:lnTo>
                        <a:lnTo>
                          <a:pt x="22" y="23"/>
                        </a:lnTo>
                        <a:lnTo>
                          <a:pt x="28" y="19"/>
                        </a:lnTo>
                        <a:lnTo>
                          <a:pt x="34" y="14"/>
                        </a:lnTo>
                        <a:lnTo>
                          <a:pt x="39" y="10"/>
                        </a:lnTo>
                        <a:lnTo>
                          <a:pt x="44" y="5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7C7F7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3" name="Freeform 245"/>
                  <p:cNvSpPr>
                    <a:spLocks/>
                  </p:cNvSpPr>
                  <p:nvPr/>
                </p:nvSpPr>
                <p:spPr bwMode="auto">
                  <a:xfrm>
                    <a:off x="550" y="873"/>
                    <a:ext cx="268" cy="716"/>
                  </a:xfrm>
                  <a:custGeom>
                    <a:avLst/>
                    <a:gdLst/>
                    <a:ahLst/>
                    <a:cxnLst>
                      <a:cxn ang="0">
                        <a:pos x="74" y="0"/>
                      </a:cxn>
                      <a:cxn ang="0">
                        <a:pos x="131" y="1"/>
                      </a:cxn>
                      <a:cxn ang="0">
                        <a:pos x="186" y="2"/>
                      </a:cxn>
                      <a:cxn ang="0">
                        <a:pos x="241" y="3"/>
                      </a:cxn>
                      <a:cxn ang="0">
                        <a:pos x="298" y="3"/>
                      </a:cxn>
                      <a:cxn ang="0">
                        <a:pos x="353" y="4"/>
                      </a:cxn>
                      <a:cxn ang="0">
                        <a:pos x="408" y="5"/>
                      </a:cxn>
                      <a:cxn ang="0">
                        <a:pos x="465" y="6"/>
                      </a:cxn>
                      <a:cxn ang="0">
                        <a:pos x="492" y="137"/>
                      </a:cxn>
                      <a:cxn ang="0">
                        <a:pos x="492" y="399"/>
                      </a:cxn>
                      <a:cxn ang="0">
                        <a:pos x="492" y="545"/>
                      </a:cxn>
                      <a:cxn ang="0">
                        <a:pos x="491" y="573"/>
                      </a:cxn>
                      <a:cxn ang="0">
                        <a:pos x="492" y="601"/>
                      </a:cxn>
                      <a:cxn ang="0">
                        <a:pos x="495" y="626"/>
                      </a:cxn>
                      <a:cxn ang="0">
                        <a:pos x="502" y="647"/>
                      </a:cxn>
                      <a:cxn ang="0">
                        <a:pos x="512" y="663"/>
                      </a:cxn>
                      <a:cxn ang="0">
                        <a:pos x="522" y="678"/>
                      </a:cxn>
                      <a:cxn ang="0">
                        <a:pos x="532" y="694"/>
                      </a:cxn>
                      <a:cxn ang="0">
                        <a:pos x="504" y="724"/>
                      </a:cxn>
                      <a:cxn ang="0">
                        <a:pos x="439" y="803"/>
                      </a:cxn>
                      <a:cxn ang="0">
                        <a:pos x="375" y="916"/>
                      </a:cxn>
                      <a:cxn ang="0">
                        <a:pos x="309" y="1048"/>
                      </a:cxn>
                      <a:cxn ang="0">
                        <a:pos x="244" y="1182"/>
                      </a:cxn>
                      <a:cxn ang="0">
                        <a:pos x="180" y="1300"/>
                      </a:cxn>
                      <a:cxn ang="0">
                        <a:pos x="118" y="1389"/>
                      </a:cxn>
                      <a:cxn ang="0">
                        <a:pos x="57" y="1431"/>
                      </a:cxn>
                      <a:cxn ang="0">
                        <a:pos x="21" y="1408"/>
                      </a:cxn>
                      <a:cxn ang="0">
                        <a:pos x="7" y="1365"/>
                      </a:cxn>
                      <a:cxn ang="0">
                        <a:pos x="0" y="1152"/>
                      </a:cxn>
                      <a:cxn ang="0">
                        <a:pos x="2" y="777"/>
                      </a:cxn>
                      <a:cxn ang="0">
                        <a:pos x="3" y="451"/>
                      </a:cxn>
                      <a:cxn ang="0">
                        <a:pos x="5" y="171"/>
                      </a:cxn>
                      <a:cxn ang="0">
                        <a:pos x="11" y="28"/>
                      </a:cxn>
                      <a:cxn ang="0">
                        <a:pos x="21" y="20"/>
                      </a:cxn>
                      <a:cxn ang="0">
                        <a:pos x="32" y="11"/>
                      </a:cxn>
                      <a:cxn ang="0">
                        <a:pos x="42" y="3"/>
                      </a:cxn>
                    </a:cxnLst>
                    <a:rect l="0" t="0" r="r" b="b"/>
                    <a:pathLst>
                      <a:path w="536" h="1431">
                        <a:moveTo>
                          <a:pt x="47" y="0"/>
                        </a:moveTo>
                        <a:lnTo>
                          <a:pt x="74" y="0"/>
                        </a:lnTo>
                        <a:lnTo>
                          <a:pt x="102" y="1"/>
                        </a:lnTo>
                        <a:lnTo>
                          <a:pt x="131" y="1"/>
                        </a:lnTo>
                        <a:lnTo>
                          <a:pt x="158" y="1"/>
                        </a:lnTo>
                        <a:lnTo>
                          <a:pt x="186" y="2"/>
                        </a:lnTo>
                        <a:lnTo>
                          <a:pt x="214" y="2"/>
                        </a:lnTo>
                        <a:lnTo>
                          <a:pt x="241" y="3"/>
                        </a:lnTo>
                        <a:lnTo>
                          <a:pt x="270" y="3"/>
                        </a:lnTo>
                        <a:lnTo>
                          <a:pt x="298" y="3"/>
                        </a:lnTo>
                        <a:lnTo>
                          <a:pt x="325" y="4"/>
                        </a:lnTo>
                        <a:lnTo>
                          <a:pt x="353" y="4"/>
                        </a:lnTo>
                        <a:lnTo>
                          <a:pt x="381" y="4"/>
                        </a:lnTo>
                        <a:lnTo>
                          <a:pt x="408" y="5"/>
                        </a:lnTo>
                        <a:lnTo>
                          <a:pt x="437" y="5"/>
                        </a:lnTo>
                        <a:lnTo>
                          <a:pt x="465" y="6"/>
                        </a:lnTo>
                        <a:lnTo>
                          <a:pt x="492" y="6"/>
                        </a:lnTo>
                        <a:lnTo>
                          <a:pt x="492" y="137"/>
                        </a:lnTo>
                        <a:lnTo>
                          <a:pt x="492" y="268"/>
                        </a:lnTo>
                        <a:lnTo>
                          <a:pt x="492" y="399"/>
                        </a:lnTo>
                        <a:lnTo>
                          <a:pt x="492" y="530"/>
                        </a:lnTo>
                        <a:lnTo>
                          <a:pt x="492" y="545"/>
                        </a:lnTo>
                        <a:lnTo>
                          <a:pt x="492" y="558"/>
                        </a:lnTo>
                        <a:lnTo>
                          <a:pt x="491" y="573"/>
                        </a:lnTo>
                        <a:lnTo>
                          <a:pt x="491" y="588"/>
                        </a:lnTo>
                        <a:lnTo>
                          <a:pt x="492" y="601"/>
                        </a:lnTo>
                        <a:lnTo>
                          <a:pt x="494" y="614"/>
                        </a:lnTo>
                        <a:lnTo>
                          <a:pt x="495" y="626"/>
                        </a:lnTo>
                        <a:lnTo>
                          <a:pt x="497" y="639"/>
                        </a:lnTo>
                        <a:lnTo>
                          <a:pt x="502" y="647"/>
                        </a:lnTo>
                        <a:lnTo>
                          <a:pt x="507" y="655"/>
                        </a:lnTo>
                        <a:lnTo>
                          <a:pt x="512" y="663"/>
                        </a:lnTo>
                        <a:lnTo>
                          <a:pt x="517" y="670"/>
                        </a:lnTo>
                        <a:lnTo>
                          <a:pt x="522" y="678"/>
                        </a:lnTo>
                        <a:lnTo>
                          <a:pt x="527" y="686"/>
                        </a:lnTo>
                        <a:lnTo>
                          <a:pt x="532" y="694"/>
                        </a:lnTo>
                        <a:lnTo>
                          <a:pt x="536" y="702"/>
                        </a:lnTo>
                        <a:lnTo>
                          <a:pt x="504" y="724"/>
                        </a:lnTo>
                        <a:lnTo>
                          <a:pt x="473" y="758"/>
                        </a:lnTo>
                        <a:lnTo>
                          <a:pt x="439" y="803"/>
                        </a:lnTo>
                        <a:lnTo>
                          <a:pt x="407" y="856"/>
                        </a:lnTo>
                        <a:lnTo>
                          <a:pt x="375" y="916"/>
                        </a:lnTo>
                        <a:lnTo>
                          <a:pt x="341" y="981"/>
                        </a:lnTo>
                        <a:lnTo>
                          <a:pt x="309" y="1048"/>
                        </a:lnTo>
                        <a:lnTo>
                          <a:pt x="277" y="1115"/>
                        </a:lnTo>
                        <a:lnTo>
                          <a:pt x="244" y="1182"/>
                        </a:lnTo>
                        <a:lnTo>
                          <a:pt x="211" y="1244"/>
                        </a:lnTo>
                        <a:lnTo>
                          <a:pt x="180" y="1300"/>
                        </a:lnTo>
                        <a:lnTo>
                          <a:pt x="148" y="1350"/>
                        </a:lnTo>
                        <a:lnTo>
                          <a:pt x="118" y="1389"/>
                        </a:lnTo>
                        <a:lnTo>
                          <a:pt x="87" y="1417"/>
                        </a:lnTo>
                        <a:lnTo>
                          <a:pt x="57" y="1431"/>
                        </a:lnTo>
                        <a:lnTo>
                          <a:pt x="28" y="1428"/>
                        </a:lnTo>
                        <a:lnTo>
                          <a:pt x="21" y="1408"/>
                        </a:lnTo>
                        <a:lnTo>
                          <a:pt x="14" y="1387"/>
                        </a:lnTo>
                        <a:lnTo>
                          <a:pt x="7" y="1365"/>
                        </a:lnTo>
                        <a:lnTo>
                          <a:pt x="0" y="1340"/>
                        </a:lnTo>
                        <a:lnTo>
                          <a:pt x="0" y="1152"/>
                        </a:lnTo>
                        <a:lnTo>
                          <a:pt x="2" y="965"/>
                        </a:lnTo>
                        <a:lnTo>
                          <a:pt x="2" y="777"/>
                        </a:lnTo>
                        <a:lnTo>
                          <a:pt x="2" y="591"/>
                        </a:lnTo>
                        <a:lnTo>
                          <a:pt x="3" y="451"/>
                        </a:lnTo>
                        <a:lnTo>
                          <a:pt x="4" y="311"/>
                        </a:lnTo>
                        <a:lnTo>
                          <a:pt x="5" y="171"/>
                        </a:lnTo>
                        <a:lnTo>
                          <a:pt x="6" y="32"/>
                        </a:lnTo>
                        <a:lnTo>
                          <a:pt x="11" y="28"/>
                        </a:lnTo>
                        <a:lnTo>
                          <a:pt x="15" y="24"/>
                        </a:lnTo>
                        <a:lnTo>
                          <a:pt x="21" y="20"/>
                        </a:lnTo>
                        <a:lnTo>
                          <a:pt x="26" y="16"/>
                        </a:lnTo>
                        <a:lnTo>
                          <a:pt x="32" y="11"/>
                        </a:lnTo>
                        <a:lnTo>
                          <a:pt x="36" y="8"/>
                        </a:lnTo>
                        <a:lnTo>
                          <a:pt x="42" y="3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84878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4" name="Freeform 246"/>
                  <p:cNvSpPr>
                    <a:spLocks/>
                  </p:cNvSpPr>
                  <p:nvPr/>
                </p:nvSpPr>
                <p:spPr bwMode="auto">
                  <a:xfrm>
                    <a:off x="550" y="873"/>
                    <a:ext cx="229" cy="705"/>
                  </a:xfrm>
                  <a:custGeom>
                    <a:avLst/>
                    <a:gdLst/>
                    <a:ahLst/>
                    <a:cxnLst>
                      <a:cxn ang="0">
                        <a:pos x="66" y="0"/>
                      </a:cxn>
                      <a:cxn ang="0">
                        <a:pos x="113" y="1"/>
                      </a:cxn>
                      <a:cxn ang="0">
                        <a:pos x="161" y="2"/>
                      </a:cxn>
                      <a:cxn ang="0">
                        <a:pos x="209" y="3"/>
                      </a:cxn>
                      <a:cxn ang="0">
                        <a:pos x="256" y="3"/>
                      </a:cxn>
                      <a:cxn ang="0">
                        <a:pos x="305" y="4"/>
                      </a:cxn>
                      <a:cxn ang="0">
                        <a:pos x="352" y="5"/>
                      </a:cxn>
                      <a:cxn ang="0">
                        <a:pos x="399" y="6"/>
                      </a:cxn>
                      <a:cxn ang="0">
                        <a:pos x="423" y="118"/>
                      </a:cxn>
                      <a:cxn ang="0">
                        <a:pos x="423" y="343"/>
                      </a:cxn>
                      <a:cxn ang="0">
                        <a:pos x="423" y="467"/>
                      </a:cxn>
                      <a:cxn ang="0">
                        <a:pos x="423" y="494"/>
                      </a:cxn>
                      <a:cxn ang="0">
                        <a:pos x="424" y="517"/>
                      </a:cxn>
                      <a:cxn ang="0">
                        <a:pos x="427" y="538"/>
                      </a:cxn>
                      <a:cxn ang="0">
                        <a:pos x="436" y="561"/>
                      </a:cxn>
                      <a:cxn ang="0">
                        <a:pos x="450" y="588"/>
                      </a:cxn>
                      <a:cxn ang="0">
                        <a:pos x="431" y="622"/>
                      </a:cxn>
                      <a:cxn ang="0">
                        <a:pos x="378" y="705"/>
                      </a:cxn>
                      <a:cxn ang="0">
                        <a:pos x="325" y="828"/>
                      </a:cxn>
                      <a:cxn ang="0">
                        <a:pos x="274" y="973"/>
                      </a:cxn>
                      <a:cxn ang="0">
                        <a:pos x="222" y="1122"/>
                      </a:cxn>
                      <a:cxn ang="0">
                        <a:pos x="169" y="1257"/>
                      </a:cxn>
                      <a:cxn ang="0">
                        <a:pos x="118" y="1359"/>
                      </a:cxn>
                      <a:cxn ang="0">
                        <a:pos x="66" y="1410"/>
                      </a:cxn>
                      <a:cxn ang="0">
                        <a:pos x="36" y="1401"/>
                      </a:cxn>
                      <a:cxn ang="0">
                        <a:pos x="26" y="1381"/>
                      </a:cxn>
                      <a:cxn ang="0">
                        <a:pos x="15" y="1361"/>
                      </a:cxn>
                      <a:cxn ang="0">
                        <a:pos x="5" y="1342"/>
                      </a:cxn>
                      <a:cxn ang="0">
                        <a:pos x="0" y="1126"/>
                      </a:cxn>
                      <a:cxn ang="0">
                        <a:pos x="0" y="717"/>
                      </a:cxn>
                      <a:cxn ang="0">
                        <a:pos x="3" y="392"/>
                      </a:cxn>
                      <a:cxn ang="0">
                        <a:pos x="6" y="150"/>
                      </a:cxn>
                      <a:cxn ang="0">
                        <a:pos x="12" y="26"/>
                      </a:cxn>
                      <a:cxn ang="0">
                        <a:pos x="20" y="18"/>
                      </a:cxn>
                      <a:cxn ang="0">
                        <a:pos x="29" y="11"/>
                      </a:cxn>
                      <a:cxn ang="0">
                        <a:pos x="37" y="3"/>
                      </a:cxn>
                    </a:cxnLst>
                    <a:rect l="0" t="0" r="r" b="b"/>
                    <a:pathLst>
                      <a:path w="458" h="1410">
                        <a:moveTo>
                          <a:pt x="42" y="0"/>
                        </a:moveTo>
                        <a:lnTo>
                          <a:pt x="66" y="0"/>
                        </a:lnTo>
                        <a:lnTo>
                          <a:pt x="89" y="1"/>
                        </a:lnTo>
                        <a:lnTo>
                          <a:pt x="113" y="1"/>
                        </a:lnTo>
                        <a:lnTo>
                          <a:pt x="138" y="1"/>
                        </a:lnTo>
                        <a:lnTo>
                          <a:pt x="161" y="2"/>
                        </a:lnTo>
                        <a:lnTo>
                          <a:pt x="185" y="2"/>
                        </a:lnTo>
                        <a:lnTo>
                          <a:pt x="209" y="3"/>
                        </a:lnTo>
                        <a:lnTo>
                          <a:pt x="233" y="3"/>
                        </a:lnTo>
                        <a:lnTo>
                          <a:pt x="256" y="3"/>
                        </a:lnTo>
                        <a:lnTo>
                          <a:pt x="280" y="4"/>
                        </a:lnTo>
                        <a:lnTo>
                          <a:pt x="305" y="4"/>
                        </a:lnTo>
                        <a:lnTo>
                          <a:pt x="328" y="4"/>
                        </a:lnTo>
                        <a:lnTo>
                          <a:pt x="352" y="5"/>
                        </a:lnTo>
                        <a:lnTo>
                          <a:pt x="376" y="5"/>
                        </a:lnTo>
                        <a:lnTo>
                          <a:pt x="399" y="6"/>
                        </a:lnTo>
                        <a:lnTo>
                          <a:pt x="423" y="6"/>
                        </a:lnTo>
                        <a:lnTo>
                          <a:pt x="423" y="118"/>
                        </a:lnTo>
                        <a:lnTo>
                          <a:pt x="423" y="230"/>
                        </a:lnTo>
                        <a:lnTo>
                          <a:pt x="423" y="343"/>
                        </a:lnTo>
                        <a:lnTo>
                          <a:pt x="423" y="455"/>
                        </a:lnTo>
                        <a:lnTo>
                          <a:pt x="423" y="467"/>
                        </a:lnTo>
                        <a:lnTo>
                          <a:pt x="423" y="480"/>
                        </a:lnTo>
                        <a:lnTo>
                          <a:pt x="423" y="494"/>
                        </a:lnTo>
                        <a:lnTo>
                          <a:pt x="423" y="507"/>
                        </a:lnTo>
                        <a:lnTo>
                          <a:pt x="424" y="517"/>
                        </a:lnTo>
                        <a:lnTo>
                          <a:pt x="426" y="527"/>
                        </a:lnTo>
                        <a:lnTo>
                          <a:pt x="427" y="538"/>
                        </a:lnTo>
                        <a:lnTo>
                          <a:pt x="428" y="548"/>
                        </a:lnTo>
                        <a:lnTo>
                          <a:pt x="436" y="561"/>
                        </a:lnTo>
                        <a:lnTo>
                          <a:pt x="443" y="574"/>
                        </a:lnTo>
                        <a:lnTo>
                          <a:pt x="450" y="588"/>
                        </a:lnTo>
                        <a:lnTo>
                          <a:pt x="458" y="601"/>
                        </a:lnTo>
                        <a:lnTo>
                          <a:pt x="431" y="622"/>
                        </a:lnTo>
                        <a:lnTo>
                          <a:pt x="405" y="656"/>
                        </a:lnTo>
                        <a:lnTo>
                          <a:pt x="378" y="705"/>
                        </a:lnTo>
                        <a:lnTo>
                          <a:pt x="352" y="762"/>
                        </a:lnTo>
                        <a:lnTo>
                          <a:pt x="325" y="828"/>
                        </a:lnTo>
                        <a:lnTo>
                          <a:pt x="300" y="898"/>
                        </a:lnTo>
                        <a:lnTo>
                          <a:pt x="274" y="973"/>
                        </a:lnTo>
                        <a:lnTo>
                          <a:pt x="247" y="1048"/>
                        </a:lnTo>
                        <a:lnTo>
                          <a:pt x="222" y="1122"/>
                        </a:lnTo>
                        <a:lnTo>
                          <a:pt x="195" y="1192"/>
                        </a:lnTo>
                        <a:lnTo>
                          <a:pt x="169" y="1257"/>
                        </a:lnTo>
                        <a:lnTo>
                          <a:pt x="143" y="1313"/>
                        </a:lnTo>
                        <a:lnTo>
                          <a:pt x="118" y="1359"/>
                        </a:lnTo>
                        <a:lnTo>
                          <a:pt x="92" y="1391"/>
                        </a:lnTo>
                        <a:lnTo>
                          <a:pt x="66" y="1410"/>
                        </a:lnTo>
                        <a:lnTo>
                          <a:pt x="41" y="1410"/>
                        </a:lnTo>
                        <a:lnTo>
                          <a:pt x="36" y="1401"/>
                        </a:lnTo>
                        <a:lnTo>
                          <a:pt x="30" y="1391"/>
                        </a:lnTo>
                        <a:lnTo>
                          <a:pt x="26" y="1381"/>
                        </a:lnTo>
                        <a:lnTo>
                          <a:pt x="21" y="1372"/>
                        </a:lnTo>
                        <a:lnTo>
                          <a:pt x="15" y="1361"/>
                        </a:lnTo>
                        <a:lnTo>
                          <a:pt x="11" y="1352"/>
                        </a:lnTo>
                        <a:lnTo>
                          <a:pt x="5" y="1342"/>
                        </a:lnTo>
                        <a:lnTo>
                          <a:pt x="0" y="1330"/>
                        </a:lnTo>
                        <a:lnTo>
                          <a:pt x="0" y="1126"/>
                        </a:lnTo>
                        <a:lnTo>
                          <a:pt x="0" y="921"/>
                        </a:lnTo>
                        <a:lnTo>
                          <a:pt x="0" y="717"/>
                        </a:lnTo>
                        <a:lnTo>
                          <a:pt x="0" y="513"/>
                        </a:lnTo>
                        <a:lnTo>
                          <a:pt x="3" y="392"/>
                        </a:lnTo>
                        <a:lnTo>
                          <a:pt x="4" y="271"/>
                        </a:lnTo>
                        <a:lnTo>
                          <a:pt x="6" y="150"/>
                        </a:lnTo>
                        <a:lnTo>
                          <a:pt x="7" y="29"/>
                        </a:lnTo>
                        <a:lnTo>
                          <a:pt x="12" y="26"/>
                        </a:lnTo>
                        <a:lnTo>
                          <a:pt x="17" y="21"/>
                        </a:lnTo>
                        <a:lnTo>
                          <a:pt x="20" y="18"/>
                        </a:lnTo>
                        <a:lnTo>
                          <a:pt x="25" y="14"/>
                        </a:lnTo>
                        <a:lnTo>
                          <a:pt x="29" y="11"/>
                        </a:lnTo>
                        <a:lnTo>
                          <a:pt x="34" y="8"/>
                        </a:lnTo>
                        <a:lnTo>
                          <a:pt x="37" y="3"/>
                        </a:lnTo>
                        <a:lnTo>
                          <a:pt x="42" y="0"/>
                        </a:lnTo>
                        <a:close/>
                      </a:path>
                    </a:pathLst>
                  </a:custGeom>
                  <a:solidFill>
                    <a:srgbClr val="8E8E8E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5" name="Freeform 247"/>
                  <p:cNvSpPr>
                    <a:spLocks/>
                  </p:cNvSpPr>
                  <p:nvPr/>
                </p:nvSpPr>
                <p:spPr bwMode="auto">
                  <a:xfrm>
                    <a:off x="550" y="874"/>
                    <a:ext cx="190" cy="695"/>
                  </a:xfrm>
                  <a:custGeom>
                    <a:avLst/>
                    <a:gdLst/>
                    <a:ahLst/>
                    <a:cxnLst>
                      <a:cxn ang="0">
                        <a:pos x="37" y="0"/>
                      </a:cxn>
                      <a:cxn ang="0">
                        <a:pos x="354" y="7"/>
                      </a:cxn>
                      <a:cxn ang="0">
                        <a:pos x="354" y="378"/>
                      </a:cxn>
                      <a:cxn ang="0">
                        <a:pos x="354" y="423"/>
                      </a:cxn>
                      <a:cxn ang="0">
                        <a:pos x="358" y="455"/>
                      </a:cxn>
                      <a:cxn ang="0">
                        <a:pos x="380" y="500"/>
                      </a:cxn>
                      <a:cxn ang="0">
                        <a:pos x="358" y="519"/>
                      </a:cxn>
                      <a:cxn ang="0">
                        <a:pos x="337" y="555"/>
                      </a:cxn>
                      <a:cxn ang="0">
                        <a:pos x="316" y="606"/>
                      </a:cxn>
                      <a:cxn ang="0">
                        <a:pos x="297" y="667"/>
                      </a:cxn>
                      <a:cxn ang="0">
                        <a:pos x="276" y="738"/>
                      </a:cxn>
                      <a:cxn ang="0">
                        <a:pos x="256" y="815"/>
                      </a:cxn>
                      <a:cxn ang="0">
                        <a:pos x="237" y="897"/>
                      </a:cxn>
                      <a:cxn ang="0">
                        <a:pos x="217" y="980"/>
                      </a:cxn>
                      <a:cxn ang="0">
                        <a:pos x="197" y="1062"/>
                      </a:cxn>
                      <a:cxn ang="0">
                        <a:pos x="178" y="1140"/>
                      </a:cxn>
                      <a:cxn ang="0">
                        <a:pos x="158" y="1212"/>
                      </a:cxn>
                      <a:cxn ang="0">
                        <a:pos x="138" y="1275"/>
                      </a:cxn>
                      <a:cxn ang="0">
                        <a:pos x="117" y="1327"/>
                      </a:cxn>
                      <a:cxn ang="0">
                        <a:pos x="96" y="1365"/>
                      </a:cxn>
                      <a:cxn ang="0">
                        <a:pos x="74" y="1387"/>
                      </a:cxn>
                      <a:cxn ang="0">
                        <a:pos x="52" y="1389"/>
                      </a:cxn>
                      <a:cxn ang="0">
                        <a:pos x="0" y="1320"/>
                      </a:cxn>
                      <a:cxn ang="0">
                        <a:pos x="0" y="436"/>
                      </a:cxn>
                      <a:cxn ang="0">
                        <a:pos x="9" y="25"/>
                      </a:cxn>
                      <a:cxn ang="0">
                        <a:pos x="37" y="0"/>
                      </a:cxn>
                    </a:cxnLst>
                    <a:rect l="0" t="0" r="r" b="b"/>
                    <a:pathLst>
                      <a:path w="380" h="1389">
                        <a:moveTo>
                          <a:pt x="37" y="0"/>
                        </a:moveTo>
                        <a:lnTo>
                          <a:pt x="354" y="7"/>
                        </a:lnTo>
                        <a:lnTo>
                          <a:pt x="354" y="378"/>
                        </a:lnTo>
                        <a:lnTo>
                          <a:pt x="354" y="423"/>
                        </a:lnTo>
                        <a:lnTo>
                          <a:pt x="358" y="455"/>
                        </a:lnTo>
                        <a:lnTo>
                          <a:pt x="380" y="500"/>
                        </a:lnTo>
                        <a:lnTo>
                          <a:pt x="358" y="519"/>
                        </a:lnTo>
                        <a:lnTo>
                          <a:pt x="337" y="555"/>
                        </a:lnTo>
                        <a:lnTo>
                          <a:pt x="316" y="606"/>
                        </a:lnTo>
                        <a:lnTo>
                          <a:pt x="297" y="667"/>
                        </a:lnTo>
                        <a:lnTo>
                          <a:pt x="276" y="738"/>
                        </a:lnTo>
                        <a:lnTo>
                          <a:pt x="256" y="815"/>
                        </a:lnTo>
                        <a:lnTo>
                          <a:pt x="237" y="897"/>
                        </a:lnTo>
                        <a:lnTo>
                          <a:pt x="217" y="980"/>
                        </a:lnTo>
                        <a:lnTo>
                          <a:pt x="197" y="1062"/>
                        </a:lnTo>
                        <a:lnTo>
                          <a:pt x="178" y="1140"/>
                        </a:lnTo>
                        <a:lnTo>
                          <a:pt x="158" y="1212"/>
                        </a:lnTo>
                        <a:lnTo>
                          <a:pt x="138" y="1275"/>
                        </a:lnTo>
                        <a:lnTo>
                          <a:pt x="117" y="1327"/>
                        </a:lnTo>
                        <a:lnTo>
                          <a:pt x="96" y="1365"/>
                        </a:lnTo>
                        <a:lnTo>
                          <a:pt x="74" y="1387"/>
                        </a:lnTo>
                        <a:lnTo>
                          <a:pt x="52" y="1389"/>
                        </a:lnTo>
                        <a:lnTo>
                          <a:pt x="0" y="1320"/>
                        </a:lnTo>
                        <a:lnTo>
                          <a:pt x="0" y="436"/>
                        </a:lnTo>
                        <a:lnTo>
                          <a:pt x="9" y="25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6" name="Freeform 248"/>
                  <p:cNvSpPr>
                    <a:spLocks/>
                  </p:cNvSpPr>
                  <p:nvPr/>
                </p:nvSpPr>
                <p:spPr bwMode="auto">
                  <a:xfrm>
                    <a:off x="595" y="926"/>
                    <a:ext cx="463" cy="628"/>
                  </a:xfrm>
                  <a:custGeom>
                    <a:avLst/>
                    <a:gdLst/>
                    <a:ahLst/>
                    <a:cxnLst>
                      <a:cxn ang="0">
                        <a:pos x="29" y="10"/>
                      </a:cxn>
                      <a:cxn ang="0">
                        <a:pos x="87" y="13"/>
                      </a:cxn>
                      <a:cxn ang="0">
                        <a:pos x="144" y="16"/>
                      </a:cxn>
                      <a:cxn ang="0">
                        <a:pos x="201" y="17"/>
                      </a:cxn>
                      <a:cxn ang="0">
                        <a:pos x="257" y="18"/>
                      </a:cxn>
                      <a:cxn ang="0">
                        <a:pos x="313" y="19"/>
                      </a:cxn>
                      <a:cxn ang="0">
                        <a:pos x="369" y="20"/>
                      </a:cxn>
                      <a:cxn ang="0">
                        <a:pos x="425" y="20"/>
                      </a:cxn>
                      <a:cxn ang="0">
                        <a:pos x="481" y="20"/>
                      </a:cxn>
                      <a:cxn ang="0">
                        <a:pos x="537" y="19"/>
                      </a:cxn>
                      <a:cxn ang="0">
                        <a:pos x="595" y="18"/>
                      </a:cxn>
                      <a:cxn ang="0">
                        <a:pos x="652" y="16"/>
                      </a:cxn>
                      <a:cxn ang="0">
                        <a:pos x="711" y="13"/>
                      </a:cxn>
                      <a:cxn ang="0">
                        <a:pos x="771" y="10"/>
                      </a:cxn>
                      <a:cxn ang="0">
                        <a:pos x="832" y="6"/>
                      </a:cxn>
                      <a:cxn ang="0">
                        <a:pos x="894" y="2"/>
                      </a:cxn>
                      <a:cxn ang="0">
                        <a:pos x="912" y="1200"/>
                      </a:cxn>
                      <a:cxn ang="0">
                        <a:pos x="855" y="1214"/>
                      </a:cxn>
                      <a:cxn ang="0">
                        <a:pos x="799" y="1226"/>
                      </a:cxn>
                      <a:cxn ang="0">
                        <a:pos x="740" y="1235"/>
                      </a:cxn>
                      <a:cxn ang="0">
                        <a:pos x="682" y="1242"/>
                      </a:cxn>
                      <a:cxn ang="0">
                        <a:pos x="622" y="1247"/>
                      </a:cxn>
                      <a:cxn ang="0">
                        <a:pos x="564" y="1251"/>
                      </a:cxn>
                      <a:cxn ang="0">
                        <a:pos x="504" y="1253"/>
                      </a:cxn>
                      <a:cxn ang="0">
                        <a:pos x="445" y="1254"/>
                      </a:cxn>
                      <a:cxn ang="0">
                        <a:pos x="386" y="1253"/>
                      </a:cxn>
                      <a:cxn ang="0">
                        <a:pos x="328" y="1251"/>
                      </a:cxn>
                      <a:cxn ang="0">
                        <a:pos x="270" y="1249"/>
                      </a:cxn>
                      <a:cxn ang="0">
                        <a:pos x="213" y="1244"/>
                      </a:cxn>
                      <a:cxn ang="0">
                        <a:pos x="158" y="1239"/>
                      </a:cxn>
                      <a:cxn ang="0">
                        <a:pos x="104" y="1235"/>
                      </a:cxn>
                      <a:cxn ang="0">
                        <a:pos x="51" y="1228"/>
                      </a:cxn>
                      <a:cxn ang="0">
                        <a:pos x="0" y="1222"/>
                      </a:cxn>
                    </a:cxnLst>
                    <a:rect l="0" t="0" r="r" b="b"/>
                    <a:pathLst>
                      <a:path w="925" h="1254">
                        <a:moveTo>
                          <a:pt x="0" y="9"/>
                        </a:moveTo>
                        <a:lnTo>
                          <a:pt x="29" y="10"/>
                        </a:lnTo>
                        <a:lnTo>
                          <a:pt x="58" y="11"/>
                        </a:lnTo>
                        <a:lnTo>
                          <a:pt x="87" y="13"/>
                        </a:lnTo>
                        <a:lnTo>
                          <a:pt x="116" y="15"/>
                        </a:lnTo>
                        <a:lnTo>
                          <a:pt x="144" y="16"/>
                        </a:lnTo>
                        <a:lnTo>
                          <a:pt x="173" y="16"/>
                        </a:lnTo>
                        <a:lnTo>
                          <a:pt x="201" y="17"/>
                        </a:lnTo>
                        <a:lnTo>
                          <a:pt x="228" y="18"/>
                        </a:lnTo>
                        <a:lnTo>
                          <a:pt x="257" y="18"/>
                        </a:lnTo>
                        <a:lnTo>
                          <a:pt x="285" y="19"/>
                        </a:lnTo>
                        <a:lnTo>
                          <a:pt x="313" y="19"/>
                        </a:lnTo>
                        <a:lnTo>
                          <a:pt x="341" y="20"/>
                        </a:lnTo>
                        <a:lnTo>
                          <a:pt x="369" y="20"/>
                        </a:lnTo>
                        <a:lnTo>
                          <a:pt x="397" y="20"/>
                        </a:lnTo>
                        <a:lnTo>
                          <a:pt x="425" y="20"/>
                        </a:lnTo>
                        <a:lnTo>
                          <a:pt x="453" y="20"/>
                        </a:lnTo>
                        <a:lnTo>
                          <a:pt x="481" y="20"/>
                        </a:lnTo>
                        <a:lnTo>
                          <a:pt x="510" y="19"/>
                        </a:lnTo>
                        <a:lnTo>
                          <a:pt x="537" y="19"/>
                        </a:lnTo>
                        <a:lnTo>
                          <a:pt x="566" y="18"/>
                        </a:lnTo>
                        <a:lnTo>
                          <a:pt x="595" y="18"/>
                        </a:lnTo>
                        <a:lnTo>
                          <a:pt x="624" y="17"/>
                        </a:lnTo>
                        <a:lnTo>
                          <a:pt x="652" y="16"/>
                        </a:lnTo>
                        <a:lnTo>
                          <a:pt x="682" y="15"/>
                        </a:lnTo>
                        <a:lnTo>
                          <a:pt x="711" y="13"/>
                        </a:lnTo>
                        <a:lnTo>
                          <a:pt x="741" y="11"/>
                        </a:lnTo>
                        <a:lnTo>
                          <a:pt x="771" y="10"/>
                        </a:lnTo>
                        <a:lnTo>
                          <a:pt x="801" y="9"/>
                        </a:lnTo>
                        <a:lnTo>
                          <a:pt x="832" y="6"/>
                        </a:lnTo>
                        <a:lnTo>
                          <a:pt x="863" y="4"/>
                        </a:lnTo>
                        <a:lnTo>
                          <a:pt x="894" y="2"/>
                        </a:lnTo>
                        <a:lnTo>
                          <a:pt x="925" y="0"/>
                        </a:lnTo>
                        <a:lnTo>
                          <a:pt x="912" y="1200"/>
                        </a:lnTo>
                        <a:lnTo>
                          <a:pt x="884" y="1207"/>
                        </a:lnTo>
                        <a:lnTo>
                          <a:pt x="855" y="1214"/>
                        </a:lnTo>
                        <a:lnTo>
                          <a:pt x="827" y="1220"/>
                        </a:lnTo>
                        <a:lnTo>
                          <a:pt x="799" y="1226"/>
                        </a:lnTo>
                        <a:lnTo>
                          <a:pt x="770" y="1230"/>
                        </a:lnTo>
                        <a:lnTo>
                          <a:pt x="740" y="1235"/>
                        </a:lnTo>
                        <a:lnTo>
                          <a:pt x="711" y="1238"/>
                        </a:lnTo>
                        <a:lnTo>
                          <a:pt x="682" y="1242"/>
                        </a:lnTo>
                        <a:lnTo>
                          <a:pt x="652" y="1245"/>
                        </a:lnTo>
                        <a:lnTo>
                          <a:pt x="622" y="1247"/>
                        </a:lnTo>
                        <a:lnTo>
                          <a:pt x="594" y="1250"/>
                        </a:lnTo>
                        <a:lnTo>
                          <a:pt x="564" y="1251"/>
                        </a:lnTo>
                        <a:lnTo>
                          <a:pt x="534" y="1252"/>
                        </a:lnTo>
                        <a:lnTo>
                          <a:pt x="504" y="1253"/>
                        </a:lnTo>
                        <a:lnTo>
                          <a:pt x="475" y="1254"/>
                        </a:lnTo>
                        <a:lnTo>
                          <a:pt x="445" y="1254"/>
                        </a:lnTo>
                        <a:lnTo>
                          <a:pt x="416" y="1253"/>
                        </a:lnTo>
                        <a:lnTo>
                          <a:pt x="386" y="1253"/>
                        </a:lnTo>
                        <a:lnTo>
                          <a:pt x="357" y="1252"/>
                        </a:lnTo>
                        <a:lnTo>
                          <a:pt x="328" y="1251"/>
                        </a:lnTo>
                        <a:lnTo>
                          <a:pt x="299" y="1250"/>
                        </a:lnTo>
                        <a:lnTo>
                          <a:pt x="270" y="1249"/>
                        </a:lnTo>
                        <a:lnTo>
                          <a:pt x="242" y="1246"/>
                        </a:lnTo>
                        <a:lnTo>
                          <a:pt x="213" y="1244"/>
                        </a:lnTo>
                        <a:lnTo>
                          <a:pt x="186" y="1242"/>
                        </a:lnTo>
                        <a:lnTo>
                          <a:pt x="158" y="1239"/>
                        </a:lnTo>
                        <a:lnTo>
                          <a:pt x="131" y="1237"/>
                        </a:lnTo>
                        <a:lnTo>
                          <a:pt x="104" y="1235"/>
                        </a:lnTo>
                        <a:lnTo>
                          <a:pt x="78" y="1231"/>
                        </a:lnTo>
                        <a:lnTo>
                          <a:pt x="51" y="1228"/>
                        </a:lnTo>
                        <a:lnTo>
                          <a:pt x="26" y="1226"/>
                        </a:lnTo>
                        <a:lnTo>
                          <a:pt x="0" y="1222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1C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7" name="Freeform 249"/>
                  <p:cNvSpPr>
                    <a:spLocks/>
                  </p:cNvSpPr>
                  <p:nvPr/>
                </p:nvSpPr>
                <p:spPr bwMode="auto">
                  <a:xfrm>
                    <a:off x="610" y="926"/>
                    <a:ext cx="455" cy="642"/>
                  </a:xfrm>
                  <a:custGeom>
                    <a:avLst/>
                    <a:gdLst/>
                    <a:ahLst/>
                    <a:cxnLst>
                      <a:cxn ang="0">
                        <a:pos x="25" y="48"/>
                      </a:cxn>
                      <a:cxn ang="0">
                        <a:pos x="75" y="51"/>
                      </a:cxn>
                      <a:cxn ang="0">
                        <a:pos x="126" y="55"/>
                      </a:cxn>
                      <a:cxn ang="0">
                        <a:pos x="178" y="57"/>
                      </a:cxn>
                      <a:cxn ang="0">
                        <a:pos x="229" y="59"/>
                      </a:cxn>
                      <a:cxn ang="0">
                        <a:pos x="281" y="60"/>
                      </a:cxn>
                      <a:cxn ang="0">
                        <a:pos x="334" y="61"/>
                      </a:cxn>
                      <a:cxn ang="0">
                        <a:pos x="387" y="61"/>
                      </a:cxn>
                      <a:cxn ang="0">
                        <a:pos x="441" y="61"/>
                      </a:cxn>
                      <a:cxn ang="0">
                        <a:pos x="496" y="60"/>
                      </a:cxn>
                      <a:cxn ang="0">
                        <a:pos x="551" y="58"/>
                      </a:cxn>
                      <a:cxn ang="0">
                        <a:pos x="606" y="57"/>
                      </a:cxn>
                      <a:cxn ang="0">
                        <a:pos x="663" y="53"/>
                      </a:cxn>
                      <a:cxn ang="0">
                        <a:pos x="720" y="51"/>
                      </a:cxn>
                      <a:cxn ang="0">
                        <a:pos x="777" y="46"/>
                      </a:cxn>
                      <a:cxn ang="0">
                        <a:pos x="835" y="43"/>
                      </a:cxn>
                      <a:cxn ang="0">
                        <a:pos x="870" y="38"/>
                      </a:cxn>
                      <a:cxn ang="0">
                        <a:pos x="881" y="28"/>
                      </a:cxn>
                      <a:cxn ang="0">
                        <a:pos x="894" y="13"/>
                      </a:cxn>
                      <a:cxn ang="0">
                        <a:pos x="906" y="3"/>
                      </a:cxn>
                      <a:cxn ang="0">
                        <a:pos x="911" y="1231"/>
                      </a:cxn>
                      <a:cxn ang="0">
                        <a:pos x="855" y="1245"/>
                      </a:cxn>
                      <a:cxn ang="0">
                        <a:pos x="798" y="1256"/>
                      </a:cxn>
                      <a:cxn ang="0">
                        <a:pos x="741" y="1266"/>
                      </a:cxn>
                      <a:cxn ang="0">
                        <a:pos x="682" y="1274"/>
                      </a:cxn>
                      <a:cxn ang="0">
                        <a:pos x="623" y="1279"/>
                      </a:cxn>
                      <a:cxn ang="0">
                        <a:pos x="563" y="1283"/>
                      </a:cxn>
                      <a:cxn ang="0">
                        <a:pos x="505" y="1285"/>
                      </a:cxn>
                      <a:cxn ang="0">
                        <a:pos x="446" y="1285"/>
                      </a:cxn>
                      <a:cxn ang="0">
                        <a:pos x="386" y="1285"/>
                      </a:cxn>
                      <a:cxn ang="0">
                        <a:pos x="328" y="1283"/>
                      </a:cxn>
                      <a:cxn ang="0">
                        <a:pos x="271" y="1279"/>
                      </a:cxn>
                      <a:cxn ang="0">
                        <a:pos x="213" y="1276"/>
                      </a:cxn>
                      <a:cxn ang="0">
                        <a:pos x="158" y="1271"/>
                      </a:cxn>
                      <a:cxn ang="0">
                        <a:pos x="104" y="1266"/>
                      </a:cxn>
                      <a:cxn ang="0">
                        <a:pos x="51" y="1260"/>
                      </a:cxn>
                      <a:cxn ang="0">
                        <a:pos x="0" y="1253"/>
                      </a:cxn>
                    </a:cxnLst>
                    <a:rect l="0" t="0" r="r" b="b"/>
                    <a:pathLst>
                      <a:path w="911" h="1285">
                        <a:moveTo>
                          <a:pt x="0" y="45"/>
                        </a:moveTo>
                        <a:lnTo>
                          <a:pt x="25" y="48"/>
                        </a:lnTo>
                        <a:lnTo>
                          <a:pt x="50" y="50"/>
                        </a:lnTo>
                        <a:lnTo>
                          <a:pt x="75" y="51"/>
                        </a:lnTo>
                        <a:lnTo>
                          <a:pt x="100" y="53"/>
                        </a:lnTo>
                        <a:lnTo>
                          <a:pt x="126" y="55"/>
                        </a:lnTo>
                        <a:lnTo>
                          <a:pt x="151" y="56"/>
                        </a:lnTo>
                        <a:lnTo>
                          <a:pt x="178" y="57"/>
                        </a:lnTo>
                        <a:lnTo>
                          <a:pt x="203" y="58"/>
                        </a:lnTo>
                        <a:lnTo>
                          <a:pt x="229" y="59"/>
                        </a:lnTo>
                        <a:lnTo>
                          <a:pt x="255" y="60"/>
                        </a:lnTo>
                        <a:lnTo>
                          <a:pt x="281" y="60"/>
                        </a:lnTo>
                        <a:lnTo>
                          <a:pt x="308" y="60"/>
                        </a:lnTo>
                        <a:lnTo>
                          <a:pt x="334" y="61"/>
                        </a:lnTo>
                        <a:lnTo>
                          <a:pt x="361" y="61"/>
                        </a:lnTo>
                        <a:lnTo>
                          <a:pt x="387" y="61"/>
                        </a:lnTo>
                        <a:lnTo>
                          <a:pt x="415" y="61"/>
                        </a:lnTo>
                        <a:lnTo>
                          <a:pt x="441" y="61"/>
                        </a:lnTo>
                        <a:lnTo>
                          <a:pt x="469" y="60"/>
                        </a:lnTo>
                        <a:lnTo>
                          <a:pt x="496" y="60"/>
                        </a:lnTo>
                        <a:lnTo>
                          <a:pt x="523" y="59"/>
                        </a:lnTo>
                        <a:lnTo>
                          <a:pt x="551" y="58"/>
                        </a:lnTo>
                        <a:lnTo>
                          <a:pt x="578" y="57"/>
                        </a:lnTo>
                        <a:lnTo>
                          <a:pt x="606" y="57"/>
                        </a:lnTo>
                        <a:lnTo>
                          <a:pt x="635" y="55"/>
                        </a:lnTo>
                        <a:lnTo>
                          <a:pt x="663" y="53"/>
                        </a:lnTo>
                        <a:lnTo>
                          <a:pt x="691" y="52"/>
                        </a:lnTo>
                        <a:lnTo>
                          <a:pt x="720" y="51"/>
                        </a:lnTo>
                        <a:lnTo>
                          <a:pt x="748" y="49"/>
                        </a:lnTo>
                        <a:lnTo>
                          <a:pt x="777" y="46"/>
                        </a:lnTo>
                        <a:lnTo>
                          <a:pt x="805" y="45"/>
                        </a:lnTo>
                        <a:lnTo>
                          <a:pt x="835" y="43"/>
                        </a:lnTo>
                        <a:lnTo>
                          <a:pt x="864" y="41"/>
                        </a:lnTo>
                        <a:lnTo>
                          <a:pt x="870" y="38"/>
                        </a:lnTo>
                        <a:lnTo>
                          <a:pt x="876" y="34"/>
                        </a:lnTo>
                        <a:lnTo>
                          <a:pt x="881" y="28"/>
                        </a:lnTo>
                        <a:lnTo>
                          <a:pt x="888" y="20"/>
                        </a:lnTo>
                        <a:lnTo>
                          <a:pt x="894" y="13"/>
                        </a:lnTo>
                        <a:lnTo>
                          <a:pt x="900" y="7"/>
                        </a:lnTo>
                        <a:lnTo>
                          <a:pt x="906" y="3"/>
                        </a:lnTo>
                        <a:lnTo>
                          <a:pt x="911" y="0"/>
                        </a:lnTo>
                        <a:lnTo>
                          <a:pt x="911" y="1231"/>
                        </a:lnTo>
                        <a:lnTo>
                          <a:pt x="884" y="1238"/>
                        </a:lnTo>
                        <a:lnTo>
                          <a:pt x="855" y="1245"/>
                        </a:lnTo>
                        <a:lnTo>
                          <a:pt x="827" y="1251"/>
                        </a:lnTo>
                        <a:lnTo>
                          <a:pt x="798" y="1256"/>
                        </a:lnTo>
                        <a:lnTo>
                          <a:pt x="770" y="1262"/>
                        </a:lnTo>
                        <a:lnTo>
                          <a:pt x="741" y="1266"/>
                        </a:lnTo>
                        <a:lnTo>
                          <a:pt x="711" y="1270"/>
                        </a:lnTo>
                        <a:lnTo>
                          <a:pt x="682" y="1274"/>
                        </a:lnTo>
                        <a:lnTo>
                          <a:pt x="652" y="1276"/>
                        </a:lnTo>
                        <a:lnTo>
                          <a:pt x="623" y="1279"/>
                        </a:lnTo>
                        <a:lnTo>
                          <a:pt x="593" y="1281"/>
                        </a:lnTo>
                        <a:lnTo>
                          <a:pt x="563" y="1283"/>
                        </a:lnTo>
                        <a:lnTo>
                          <a:pt x="535" y="1284"/>
                        </a:lnTo>
                        <a:lnTo>
                          <a:pt x="505" y="1285"/>
                        </a:lnTo>
                        <a:lnTo>
                          <a:pt x="475" y="1285"/>
                        </a:lnTo>
                        <a:lnTo>
                          <a:pt x="446" y="1285"/>
                        </a:lnTo>
                        <a:lnTo>
                          <a:pt x="416" y="1285"/>
                        </a:lnTo>
                        <a:lnTo>
                          <a:pt x="386" y="1285"/>
                        </a:lnTo>
                        <a:lnTo>
                          <a:pt x="357" y="1284"/>
                        </a:lnTo>
                        <a:lnTo>
                          <a:pt x="328" y="1283"/>
                        </a:lnTo>
                        <a:lnTo>
                          <a:pt x="300" y="1282"/>
                        </a:lnTo>
                        <a:lnTo>
                          <a:pt x="271" y="1279"/>
                        </a:lnTo>
                        <a:lnTo>
                          <a:pt x="242" y="1278"/>
                        </a:lnTo>
                        <a:lnTo>
                          <a:pt x="213" y="1276"/>
                        </a:lnTo>
                        <a:lnTo>
                          <a:pt x="186" y="1274"/>
                        </a:lnTo>
                        <a:lnTo>
                          <a:pt x="158" y="1271"/>
                        </a:lnTo>
                        <a:lnTo>
                          <a:pt x="131" y="1268"/>
                        </a:lnTo>
                        <a:lnTo>
                          <a:pt x="104" y="1266"/>
                        </a:lnTo>
                        <a:lnTo>
                          <a:pt x="77" y="1262"/>
                        </a:lnTo>
                        <a:lnTo>
                          <a:pt x="51" y="1260"/>
                        </a:lnTo>
                        <a:lnTo>
                          <a:pt x="25" y="1256"/>
                        </a:lnTo>
                        <a:lnTo>
                          <a:pt x="0" y="1253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8E7F89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8" name="Freeform 250"/>
                  <p:cNvSpPr>
                    <a:spLocks/>
                  </p:cNvSpPr>
                  <p:nvPr/>
                </p:nvSpPr>
                <p:spPr bwMode="auto">
                  <a:xfrm>
                    <a:off x="606" y="945"/>
                    <a:ext cx="445" cy="609"/>
                  </a:xfrm>
                  <a:custGeom>
                    <a:avLst/>
                    <a:gdLst/>
                    <a:ahLst/>
                    <a:cxnLst>
                      <a:cxn ang="0">
                        <a:pos x="26" y="10"/>
                      </a:cxn>
                      <a:cxn ang="0">
                        <a:pos x="77" y="13"/>
                      </a:cxn>
                      <a:cxn ang="0">
                        <a:pos x="129" y="17"/>
                      </a:cxn>
                      <a:cxn ang="0">
                        <a:pos x="181" y="19"/>
                      </a:cxn>
                      <a:cxn ang="0">
                        <a:pos x="234" y="20"/>
                      </a:cxn>
                      <a:cxn ang="0">
                        <a:pos x="288" y="21"/>
                      </a:cxn>
                      <a:cxn ang="0">
                        <a:pos x="342" y="21"/>
                      </a:cxn>
                      <a:cxn ang="0">
                        <a:pos x="397" y="21"/>
                      </a:cxn>
                      <a:cxn ang="0">
                        <a:pos x="453" y="21"/>
                      </a:cxn>
                      <a:cxn ang="0">
                        <a:pos x="508" y="20"/>
                      </a:cxn>
                      <a:cxn ang="0">
                        <a:pos x="565" y="18"/>
                      </a:cxn>
                      <a:cxn ang="0">
                        <a:pos x="622" y="15"/>
                      </a:cxn>
                      <a:cxn ang="0">
                        <a:pos x="681" y="13"/>
                      </a:cxn>
                      <a:cxn ang="0">
                        <a:pos x="740" y="10"/>
                      </a:cxn>
                      <a:cxn ang="0">
                        <a:pos x="799" y="6"/>
                      </a:cxn>
                      <a:cxn ang="0">
                        <a:pos x="860" y="3"/>
                      </a:cxn>
                      <a:cxn ang="0">
                        <a:pos x="890" y="1165"/>
                      </a:cxn>
                      <a:cxn ang="0">
                        <a:pos x="834" y="1179"/>
                      </a:cxn>
                      <a:cxn ang="0">
                        <a:pos x="779" y="1191"/>
                      </a:cxn>
                      <a:cxn ang="0">
                        <a:pos x="723" y="1200"/>
                      </a:cxn>
                      <a:cxn ang="0">
                        <a:pos x="665" y="1207"/>
                      </a:cxn>
                      <a:cxn ang="0">
                        <a:pos x="607" y="1213"/>
                      </a:cxn>
                      <a:cxn ang="0">
                        <a:pos x="550" y="1216"/>
                      </a:cxn>
                      <a:cxn ang="0">
                        <a:pos x="492" y="1218"/>
                      </a:cxn>
                      <a:cxn ang="0">
                        <a:pos x="435" y="1218"/>
                      </a:cxn>
                      <a:cxn ang="0">
                        <a:pos x="377" y="1218"/>
                      </a:cxn>
                      <a:cxn ang="0">
                        <a:pos x="319" y="1216"/>
                      </a:cxn>
                      <a:cxn ang="0">
                        <a:pos x="264" y="1214"/>
                      </a:cxn>
                      <a:cxn ang="0">
                        <a:pos x="209" y="1209"/>
                      </a:cxn>
                      <a:cxn ang="0">
                        <a:pos x="155" y="1205"/>
                      </a:cxn>
                      <a:cxn ang="0">
                        <a:pos x="102" y="1200"/>
                      </a:cxn>
                      <a:cxn ang="0">
                        <a:pos x="50" y="1193"/>
                      </a:cxn>
                      <a:cxn ang="0">
                        <a:pos x="0" y="1187"/>
                      </a:cxn>
                    </a:cxnLst>
                    <a:rect l="0" t="0" r="r" b="b"/>
                    <a:pathLst>
                      <a:path w="890" h="1218">
                        <a:moveTo>
                          <a:pt x="0" y="7"/>
                        </a:moveTo>
                        <a:lnTo>
                          <a:pt x="26" y="10"/>
                        </a:lnTo>
                        <a:lnTo>
                          <a:pt x="51" y="12"/>
                        </a:lnTo>
                        <a:lnTo>
                          <a:pt x="77" y="13"/>
                        </a:lnTo>
                        <a:lnTo>
                          <a:pt x="103" y="15"/>
                        </a:lnTo>
                        <a:lnTo>
                          <a:pt x="129" y="17"/>
                        </a:lnTo>
                        <a:lnTo>
                          <a:pt x="155" y="18"/>
                        </a:lnTo>
                        <a:lnTo>
                          <a:pt x="181" y="19"/>
                        </a:lnTo>
                        <a:lnTo>
                          <a:pt x="208" y="20"/>
                        </a:lnTo>
                        <a:lnTo>
                          <a:pt x="234" y="20"/>
                        </a:lnTo>
                        <a:lnTo>
                          <a:pt x="261" y="21"/>
                        </a:lnTo>
                        <a:lnTo>
                          <a:pt x="288" y="21"/>
                        </a:lnTo>
                        <a:lnTo>
                          <a:pt x="315" y="21"/>
                        </a:lnTo>
                        <a:lnTo>
                          <a:pt x="342" y="21"/>
                        </a:lnTo>
                        <a:lnTo>
                          <a:pt x="370" y="21"/>
                        </a:lnTo>
                        <a:lnTo>
                          <a:pt x="397" y="21"/>
                        </a:lnTo>
                        <a:lnTo>
                          <a:pt x="424" y="21"/>
                        </a:lnTo>
                        <a:lnTo>
                          <a:pt x="453" y="21"/>
                        </a:lnTo>
                        <a:lnTo>
                          <a:pt x="481" y="20"/>
                        </a:lnTo>
                        <a:lnTo>
                          <a:pt x="508" y="20"/>
                        </a:lnTo>
                        <a:lnTo>
                          <a:pt x="537" y="19"/>
                        </a:lnTo>
                        <a:lnTo>
                          <a:pt x="565" y="18"/>
                        </a:lnTo>
                        <a:lnTo>
                          <a:pt x="594" y="17"/>
                        </a:lnTo>
                        <a:lnTo>
                          <a:pt x="622" y="15"/>
                        </a:lnTo>
                        <a:lnTo>
                          <a:pt x="651" y="14"/>
                        </a:lnTo>
                        <a:lnTo>
                          <a:pt x="681" y="13"/>
                        </a:lnTo>
                        <a:lnTo>
                          <a:pt x="710" y="11"/>
                        </a:lnTo>
                        <a:lnTo>
                          <a:pt x="740" y="10"/>
                        </a:lnTo>
                        <a:lnTo>
                          <a:pt x="770" y="8"/>
                        </a:lnTo>
                        <a:lnTo>
                          <a:pt x="799" y="6"/>
                        </a:lnTo>
                        <a:lnTo>
                          <a:pt x="829" y="4"/>
                        </a:lnTo>
                        <a:lnTo>
                          <a:pt x="860" y="3"/>
                        </a:lnTo>
                        <a:lnTo>
                          <a:pt x="890" y="0"/>
                        </a:lnTo>
                        <a:lnTo>
                          <a:pt x="890" y="1165"/>
                        </a:lnTo>
                        <a:lnTo>
                          <a:pt x="862" y="1172"/>
                        </a:lnTo>
                        <a:lnTo>
                          <a:pt x="834" y="1179"/>
                        </a:lnTo>
                        <a:lnTo>
                          <a:pt x="807" y="1185"/>
                        </a:lnTo>
                        <a:lnTo>
                          <a:pt x="779" y="1191"/>
                        </a:lnTo>
                        <a:lnTo>
                          <a:pt x="751" y="1195"/>
                        </a:lnTo>
                        <a:lnTo>
                          <a:pt x="723" y="1200"/>
                        </a:lnTo>
                        <a:lnTo>
                          <a:pt x="694" y="1203"/>
                        </a:lnTo>
                        <a:lnTo>
                          <a:pt x="665" y="1207"/>
                        </a:lnTo>
                        <a:lnTo>
                          <a:pt x="636" y="1209"/>
                        </a:lnTo>
                        <a:lnTo>
                          <a:pt x="607" y="1213"/>
                        </a:lnTo>
                        <a:lnTo>
                          <a:pt x="579" y="1214"/>
                        </a:lnTo>
                        <a:lnTo>
                          <a:pt x="550" y="1216"/>
                        </a:lnTo>
                        <a:lnTo>
                          <a:pt x="521" y="1217"/>
                        </a:lnTo>
                        <a:lnTo>
                          <a:pt x="492" y="1218"/>
                        </a:lnTo>
                        <a:lnTo>
                          <a:pt x="463" y="1218"/>
                        </a:lnTo>
                        <a:lnTo>
                          <a:pt x="435" y="1218"/>
                        </a:lnTo>
                        <a:lnTo>
                          <a:pt x="406" y="1218"/>
                        </a:lnTo>
                        <a:lnTo>
                          <a:pt x="377" y="1218"/>
                        </a:lnTo>
                        <a:lnTo>
                          <a:pt x="348" y="1217"/>
                        </a:lnTo>
                        <a:lnTo>
                          <a:pt x="319" y="1216"/>
                        </a:lnTo>
                        <a:lnTo>
                          <a:pt x="292" y="1215"/>
                        </a:lnTo>
                        <a:lnTo>
                          <a:pt x="264" y="1214"/>
                        </a:lnTo>
                        <a:lnTo>
                          <a:pt x="236" y="1211"/>
                        </a:lnTo>
                        <a:lnTo>
                          <a:pt x="209" y="1209"/>
                        </a:lnTo>
                        <a:lnTo>
                          <a:pt x="181" y="1207"/>
                        </a:lnTo>
                        <a:lnTo>
                          <a:pt x="155" y="1205"/>
                        </a:lnTo>
                        <a:lnTo>
                          <a:pt x="128" y="1202"/>
                        </a:lnTo>
                        <a:lnTo>
                          <a:pt x="102" y="1200"/>
                        </a:lnTo>
                        <a:lnTo>
                          <a:pt x="75" y="1196"/>
                        </a:lnTo>
                        <a:lnTo>
                          <a:pt x="50" y="1193"/>
                        </a:lnTo>
                        <a:lnTo>
                          <a:pt x="24" y="1191"/>
                        </a:lnTo>
                        <a:lnTo>
                          <a:pt x="0" y="1187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3A4F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9" name="Freeform 251"/>
                  <p:cNvSpPr>
                    <a:spLocks/>
                  </p:cNvSpPr>
                  <p:nvPr/>
                </p:nvSpPr>
                <p:spPr bwMode="auto">
                  <a:xfrm>
                    <a:off x="626" y="946"/>
                    <a:ext cx="423" cy="580"/>
                  </a:xfrm>
                  <a:custGeom>
                    <a:avLst/>
                    <a:gdLst/>
                    <a:ahLst/>
                    <a:cxnLst>
                      <a:cxn ang="0">
                        <a:pos x="24" y="9"/>
                      </a:cxn>
                      <a:cxn ang="0">
                        <a:pos x="72" y="13"/>
                      </a:cxn>
                      <a:cxn ang="0">
                        <a:pos x="122" y="15"/>
                      </a:cxn>
                      <a:cxn ang="0">
                        <a:pos x="171" y="17"/>
                      </a:cxn>
                      <a:cxn ang="0">
                        <a:pos x="222" y="19"/>
                      </a:cxn>
                      <a:cxn ang="0">
                        <a:pos x="273" y="19"/>
                      </a:cxn>
                      <a:cxn ang="0">
                        <a:pos x="324" y="21"/>
                      </a:cxn>
                      <a:cxn ang="0">
                        <a:pos x="376" y="21"/>
                      </a:cxn>
                      <a:cxn ang="0">
                        <a:pos x="429" y="19"/>
                      </a:cxn>
                      <a:cxn ang="0">
                        <a:pos x="482" y="18"/>
                      </a:cxn>
                      <a:cxn ang="0">
                        <a:pos x="536" y="16"/>
                      </a:cxn>
                      <a:cxn ang="0">
                        <a:pos x="592" y="14"/>
                      </a:cxn>
                      <a:cxn ang="0">
                        <a:pos x="647" y="11"/>
                      </a:cxn>
                      <a:cxn ang="0">
                        <a:pos x="702" y="9"/>
                      </a:cxn>
                      <a:cxn ang="0">
                        <a:pos x="759" y="6"/>
                      </a:cxn>
                      <a:cxn ang="0">
                        <a:pos x="816" y="2"/>
                      </a:cxn>
                      <a:cxn ang="0">
                        <a:pos x="845" y="278"/>
                      </a:cxn>
                      <a:cxn ang="0">
                        <a:pos x="845" y="832"/>
                      </a:cxn>
                      <a:cxn ang="0">
                        <a:pos x="820" y="1116"/>
                      </a:cxn>
                      <a:cxn ang="0">
                        <a:pos x="767" y="1128"/>
                      </a:cxn>
                      <a:cxn ang="0">
                        <a:pos x="714" y="1137"/>
                      </a:cxn>
                      <a:cxn ang="0">
                        <a:pos x="660" y="1145"/>
                      </a:cxn>
                      <a:cxn ang="0">
                        <a:pos x="604" y="1151"/>
                      </a:cxn>
                      <a:cxn ang="0">
                        <a:pos x="550" y="1156"/>
                      </a:cxn>
                      <a:cxn ang="0">
                        <a:pos x="495" y="1158"/>
                      </a:cxn>
                      <a:cxn ang="0">
                        <a:pos x="440" y="1159"/>
                      </a:cxn>
                      <a:cxn ang="0">
                        <a:pos x="385" y="1159"/>
                      </a:cxn>
                      <a:cxn ang="0">
                        <a:pos x="330" y="1158"/>
                      </a:cxn>
                      <a:cxn ang="0">
                        <a:pos x="277" y="1156"/>
                      </a:cxn>
                      <a:cxn ang="0">
                        <a:pos x="224" y="1152"/>
                      </a:cxn>
                      <a:cxn ang="0">
                        <a:pos x="171" y="1149"/>
                      </a:cxn>
                      <a:cxn ang="0">
                        <a:pos x="121" y="1144"/>
                      </a:cxn>
                      <a:cxn ang="0">
                        <a:pos x="71" y="1138"/>
                      </a:cxn>
                      <a:cxn ang="0">
                        <a:pos x="23" y="1133"/>
                      </a:cxn>
                      <a:cxn ang="0">
                        <a:pos x="0" y="848"/>
                      </a:cxn>
                      <a:cxn ang="0">
                        <a:pos x="0" y="288"/>
                      </a:cxn>
                    </a:cxnLst>
                    <a:rect l="0" t="0" r="r" b="b"/>
                    <a:pathLst>
                      <a:path w="845" h="1159">
                        <a:moveTo>
                          <a:pt x="0" y="7"/>
                        </a:moveTo>
                        <a:lnTo>
                          <a:pt x="24" y="9"/>
                        </a:lnTo>
                        <a:lnTo>
                          <a:pt x="48" y="10"/>
                        </a:lnTo>
                        <a:lnTo>
                          <a:pt x="72" y="13"/>
                        </a:lnTo>
                        <a:lnTo>
                          <a:pt x="97" y="14"/>
                        </a:lnTo>
                        <a:lnTo>
                          <a:pt x="122" y="15"/>
                        </a:lnTo>
                        <a:lnTo>
                          <a:pt x="147" y="16"/>
                        </a:lnTo>
                        <a:lnTo>
                          <a:pt x="171" y="17"/>
                        </a:lnTo>
                        <a:lnTo>
                          <a:pt x="197" y="18"/>
                        </a:lnTo>
                        <a:lnTo>
                          <a:pt x="222" y="19"/>
                        </a:lnTo>
                        <a:lnTo>
                          <a:pt x="247" y="19"/>
                        </a:lnTo>
                        <a:lnTo>
                          <a:pt x="273" y="19"/>
                        </a:lnTo>
                        <a:lnTo>
                          <a:pt x="299" y="21"/>
                        </a:lnTo>
                        <a:lnTo>
                          <a:pt x="324" y="21"/>
                        </a:lnTo>
                        <a:lnTo>
                          <a:pt x="351" y="21"/>
                        </a:lnTo>
                        <a:lnTo>
                          <a:pt x="376" y="21"/>
                        </a:lnTo>
                        <a:lnTo>
                          <a:pt x="403" y="19"/>
                        </a:lnTo>
                        <a:lnTo>
                          <a:pt x="429" y="19"/>
                        </a:lnTo>
                        <a:lnTo>
                          <a:pt x="456" y="18"/>
                        </a:lnTo>
                        <a:lnTo>
                          <a:pt x="482" y="18"/>
                        </a:lnTo>
                        <a:lnTo>
                          <a:pt x="510" y="17"/>
                        </a:lnTo>
                        <a:lnTo>
                          <a:pt x="536" y="16"/>
                        </a:lnTo>
                        <a:lnTo>
                          <a:pt x="564" y="15"/>
                        </a:lnTo>
                        <a:lnTo>
                          <a:pt x="592" y="14"/>
                        </a:lnTo>
                        <a:lnTo>
                          <a:pt x="619" y="13"/>
                        </a:lnTo>
                        <a:lnTo>
                          <a:pt x="647" y="11"/>
                        </a:lnTo>
                        <a:lnTo>
                          <a:pt x="675" y="10"/>
                        </a:lnTo>
                        <a:lnTo>
                          <a:pt x="702" y="9"/>
                        </a:lnTo>
                        <a:lnTo>
                          <a:pt x="731" y="7"/>
                        </a:lnTo>
                        <a:lnTo>
                          <a:pt x="759" y="6"/>
                        </a:lnTo>
                        <a:lnTo>
                          <a:pt x="788" y="3"/>
                        </a:lnTo>
                        <a:lnTo>
                          <a:pt x="816" y="2"/>
                        </a:lnTo>
                        <a:lnTo>
                          <a:pt x="845" y="0"/>
                        </a:lnTo>
                        <a:lnTo>
                          <a:pt x="845" y="278"/>
                        </a:lnTo>
                        <a:lnTo>
                          <a:pt x="845" y="554"/>
                        </a:lnTo>
                        <a:lnTo>
                          <a:pt x="845" y="832"/>
                        </a:lnTo>
                        <a:lnTo>
                          <a:pt x="845" y="1109"/>
                        </a:lnTo>
                        <a:lnTo>
                          <a:pt x="820" y="1116"/>
                        </a:lnTo>
                        <a:lnTo>
                          <a:pt x="793" y="1122"/>
                        </a:lnTo>
                        <a:lnTo>
                          <a:pt x="767" y="1128"/>
                        </a:lnTo>
                        <a:lnTo>
                          <a:pt x="740" y="1133"/>
                        </a:lnTo>
                        <a:lnTo>
                          <a:pt x="714" y="1137"/>
                        </a:lnTo>
                        <a:lnTo>
                          <a:pt x="686" y="1142"/>
                        </a:lnTo>
                        <a:lnTo>
                          <a:pt x="660" y="1145"/>
                        </a:lnTo>
                        <a:lnTo>
                          <a:pt x="632" y="1149"/>
                        </a:lnTo>
                        <a:lnTo>
                          <a:pt x="604" y="1151"/>
                        </a:lnTo>
                        <a:lnTo>
                          <a:pt x="578" y="1153"/>
                        </a:lnTo>
                        <a:lnTo>
                          <a:pt x="550" y="1156"/>
                        </a:lnTo>
                        <a:lnTo>
                          <a:pt x="523" y="1157"/>
                        </a:lnTo>
                        <a:lnTo>
                          <a:pt x="495" y="1158"/>
                        </a:lnTo>
                        <a:lnTo>
                          <a:pt x="467" y="1159"/>
                        </a:lnTo>
                        <a:lnTo>
                          <a:pt x="440" y="1159"/>
                        </a:lnTo>
                        <a:lnTo>
                          <a:pt x="412" y="1159"/>
                        </a:lnTo>
                        <a:lnTo>
                          <a:pt x="385" y="1159"/>
                        </a:lnTo>
                        <a:lnTo>
                          <a:pt x="358" y="1159"/>
                        </a:lnTo>
                        <a:lnTo>
                          <a:pt x="330" y="1158"/>
                        </a:lnTo>
                        <a:lnTo>
                          <a:pt x="304" y="1157"/>
                        </a:lnTo>
                        <a:lnTo>
                          <a:pt x="277" y="1156"/>
                        </a:lnTo>
                        <a:lnTo>
                          <a:pt x="251" y="1154"/>
                        </a:lnTo>
                        <a:lnTo>
                          <a:pt x="224" y="1152"/>
                        </a:lnTo>
                        <a:lnTo>
                          <a:pt x="198" y="1151"/>
                        </a:lnTo>
                        <a:lnTo>
                          <a:pt x="171" y="1149"/>
                        </a:lnTo>
                        <a:lnTo>
                          <a:pt x="146" y="1146"/>
                        </a:lnTo>
                        <a:lnTo>
                          <a:pt x="121" y="1144"/>
                        </a:lnTo>
                        <a:lnTo>
                          <a:pt x="96" y="1141"/>
                        </a:lnTo>
                        <a:lnTo>
                          <a:pt x="71" y="1138"/>
                        </a:lnTo>
                        <a:lnTo>
                          <a:pt x="47" y="1135"/>
                        </a:lnTo>
                        <a:lnTo>
                          <a:pt x="23" y="1133"/>
                        </a:lnTo>
                        <a:lnTo>
                          <a:pt x="0" y="1129"/>
                        </a:lnTo>
                        <a:lnTo>
                          <a:pt x="0" y="848"/>
                        </a:lnTo>
                        <a:lnTo>
                          <a:pt x="0" y="568"/>
                        </a:lnTo>
                        <a:lnTo>
                          <a:pt x="0" y="288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3F51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0" name="Freeform 252"/>
                  <p:cNvSpPr>
                    <a:spLocks/>
                  </p:cNvSpPr>
                  <p:nvPr/>
                </p:nvSpPr>
                <p:spPr bwMode="auto">
                  <a:xfrm>
                    <a:off x="646" y="949"/>
                    <a:ext cx="401" cy="549"/>
                  </a:xfrm>
                  <a:custGeom>
                    <a:avLst/>
                    <a:gdLst/>
                    <a:ahLst/>
                    <a:cxnLst>
                      <a:cxn ang="0">
                        <a:pos x="23" y="9"/>
                      </a:cxn>
                      <a:cxn ang="0">
                        <a:pos x="69" y="12"/>
                      </a:cxn>
                      <a:cxn ang="0">
                        <a:pos x="116" y="14"/>
                      </a:cxn>
                      <a:cxn ang="0">
                        <a:pos x="163" y="17"/>
                      </a:cxn>
                      <a:cxn ang="0">
                        <a:pos x="211" y="18"/>
                      </a:cxn>
                      <a:cxn ang="0">
                        <a:pos x="260" y="19"/>
                      </a:cxn>
                      <a:cxn ang="0">
                        <a:pos x="308" y="19"/>
                      </a:cxn>
                      <a:cxn ang="0">
                        <a:pos x="358" y="19"/>
                      </a:cxn>
                      <a:cxn ang="0">
                        <a:pos x="409" y="19"/>
                      </a:cxn>
                      <a:cxn ang="0">
                        <a:pos x="459" y="18"/>
                      </a:cxn>
                      <a:cxn ang="0">
                        <a:pos x="510" y="15"/>
                      </a:cxn>
                      <a:cxn ang="0">
                        <a:pos x="562" y="14"/>
                      </a:cxn>
                      <a:cxn ang="0">
                        <a:pos x="615" y="12"/>
                      </a:cxn>
                      <a:cxn ang="0">
                        <a:pos x="668" y="9"/>
                      </a:cxn>
                      <a:cxn ang="0">
                        <a:pos x="721" y="6"/>
                      </a:cxn>
                      <a:cxn ang="0">
                        <a:pos x="775" y="3"/>
                      </a:cxn>
                      <a:cxn ang="0">
                        <a:pos x="803" y="264"/>
                      </a:cxn>
                      <a:cxn ang="0">
                        <a:pos x="803" y="790"/>
                      </a:cxn>
                      <a:cxn ang="0">
                        <a:pos x="778" y="1058"/>
                      </a:cxn>
                      <a:cxn ang="0">
                        <a:pos x="728" y="1070"/>
                      </a:cxn>
                      <a:cxn ang="0">
                        <a:pos x="678" y="1079"/>
                      </a:cxn>
                      <a:cxn ang="0">
                        <a:pos x="626" y="1087"/>
                      </a:cxn>
                      <a:cxn ang="0">
                        <a:pos x="575" y="1092"/>
                      </a:cxn>
                      <a:cxn ang="0">
                        <a:pos x="523" y="1096"/>
                      </a:cxn>
                      <a:cxn ang="0">
                        <a:pos x="471" y="1099"/>
                      </a:cxn>
                      <a:cxn ang="0">
                        <a:pos x="418" y="1100"/>
                      </a:cxn>
                      <a:cxn ang="0">
                        <a:pos x="366" y="1100"/>
                      </a:cxn>
                      <a:cxn ang="0">
                        <a:pos x="314" y="1099"/>
                      </a:cxn>
                      <a:cxn ang="0">
                        <a:pos x="264" y="1097"/>
                      </a:cxn>
                      <a:cxn ang="0">
                        <a:pos x="213" y="1094"/>
                      </a:cxn>
                      <a:cxn ang="0">
                        <a:pos x="163" y="1091"/>
                      </a:cxn>
                      <a:cxn ang="0">
                        <a:pos x="115" y="1086"/>
                      </a:cxn>
                      <a:cxn ang="0">
                        <a:pos x="68" y="1080"/>
                      </a:cxn>
                      <a:cxn ang="0">
                        <a:pos x="22" y="1074"/>
                      </a:cxn>
                      <a:cxn ang="0">
                        <a:pos x="0" y="806"/>
                      </a:cxn>
                      <a:cxn ang="0">
                        <a:pos x="0" y="274"/>
                      </a:cxn>
                    </a:cxnLst>
                    <a:rect l="0" t="0" r="r" b="b"/>
                    <a:pathLst>
                      <a:path w="803" h="1100">
                        <a:moveTo>
                          <a:pt x="0" y="6"/>
                        </a:moveTo>
                        <a:lnTo>
                          <a:pt x="23" y="9"/>
                        </a:lnTo>
                        <a:lnTo>
                          <a:pt x="46" y="10"/>
                        </a:lnTo>
                        <a:lnTo>
                          <a:pt x="69" y="12"/>
                        </a:lnTo>
                        <a:lnTo>
                          <a:pt x="92" y="13"/>
                        </a:lnTo>
                        <a:lnTo>
                          <a:pt x="116" y="14"/>
                        </a:lnTo>
                        <a:lnTo>
                          <a:pt x="139" y="15"/>
                        </a:lnTo>
                        <a:lnTo>
                          <a:pt x="163" y="17"/>
                        </a:lnTo>
                        <a:lnTo>
                          <a:pt x="188" y="18"/>
                        </a:lnTo>
                        <a:lnTo>
                          <a:pt x="211" y="18"/>
                        </a:lnTo>
                        <a:lnTo>
                          <a:pt x="235" y="19"/>
                        </a:lnTo>
                        <a:lnTo>
                          <a:pt x="260" y="19"/>
                        </a:lnTo>
                        <a:lnTo>
                          <a:pt x="284" y="19"/>
                        </a:lnTo>
                        <a:lnTo>
                          <a:pt x="308" y="19"/>
                        </a:lnTo>
                        <a:lnTo>
                          <a:pt x="333" y="19"/>
                        </a:lnTo>
                        <a:lnTo>
                          <a:pt x="358" y="19"/>
                        </a:lnTo>
                        <a:lnTo>
                          <a:pt x="383" y="19"/>
                        </a:lnTo>
                        <a:lnTo>
                          <a:pt x="409" y="19"/>
                        </a:lnTo>
                        <a:lnTo>
                          <a:pt x="433" y="18"/>
                        </a:lnTo>
                        <a:lnTo>
                          <a:pt x="459" y="18"/>
                        </a:lnTo>
                        <a:lnTo>
                          <a:pt x="485" y="17"/>
                        </a:lnTo>
                        <a:lnTo>
                          <a:pt x="510" y="15"/>
                        </a:lnTo>
                        <a:lnTo>
                          <a:pt x="535" y="15"/>
                        </a:lnTo>
                        <a:lnTo>
                          <a:pt x="562" y="14"/>
                        </a:lnTo>
                        <a:lnTo>
                          <a:pt x="588" y="13"/>
                        </a:lnTo>
                        <a:lnTo>
                          <a:pt x="615" y="12"/>
                        </a:lnTo>
                        <a:lnTo>
                          <a:pt x="641" y="10"/>
                        </a:lnTo>
                        <a:lnTo>
                          <a:pt x="668" y="9"/>
                        </a:lnTo>
                        <a:lnTo>
                          <a:pt x="694" y="7"/>
                        </a:lnTo>
                        <a:lnTo>
                          <a:pt x="721" y="6"/>
                        </a:lnTo>
                        <a:lnTo>
                          <a:pt x="749" y="4"/>
                        </a:lnTo>
                        <a:lnTo>
                          <a:pt x="775" y="3"/>
                        </a:lnTo>
                        <a:lnTo>
                          <a:pt x="803" y="0"/>
                        </a:lnTo>
                        <a:lnTo>
                          <a:pt x="803" y="264"/>
                        </a:lnTo>
                        <a:lnTo>
                          <a:pt x="803" y="527"/>
                        </a:lnTo>
                        <a:lnTo>
                          <a:pt x="803" y="790"/>
                        </a:lnTo>
                        <a:lnTo>
                          <a:pt x="803" y="1052"/>
                        </a:lnTo>
                        <a:lnTo>
                          <a:pt x="778" y="1058"/>
                        </a:lnTo>
                        <a:lnTo>
                          <a:pt x="753" y="1065"/>
                        </a:lnTo>
                        <a:lnTo>
                          <a:pt x="728" y="1070"/>
                        </a:lnTo>
                        <a:lnTo>
                          <a:pt x="704" y="1074"/>
                        </a:lnTo>
                        <a:lnTo>
                          <a:pt x="678" y="1079"/>
                        </a:lnTo>
                        <a:lnTo>
                          <a:pt x="652" y="1084"/>
                        </a:lnTo>
                        <a:lnTo>
                          <a:pt x="626" y="1087"/>
                        </a:lnTo>
                        <a:lnTo>
                          <a:pt x="601" y="1089"/>
                        </a:lnTo>
                        <a:lnTo>
                          <a:pt x="575" y="1092"/>
                        </a:lnTo>
                        <a:lnTo>
                          <a:pt x="548" y="1094"/>
                        </a:lnTo>
                        <a:lnTo>
                          <a:pt x="523" y="1096"/>
                        </a:lnTo>
                        <a:lnTo>
                          <a:pt x="496" y="1097"/>
                        </a:lnTo>
                        <a:lnTo>
                          <a:pt x="471" y="1099"/>
                        </a:lnTo>
                        <a:lnTo>
                          <a:pt x="444" y="1100"/>
                        </a:lnTo>
                        <a:lnTo>
                          <a:pt x="418" y="1100"/>
                        </a:lnTo>
                        <a:lnTo>
                          <a:pt x="393" y="1100"/>
                        </a:lnTo>
                        <a:lnTo>
                          <a:pt x="366" y="1100"/>
                        </a:lnTo>
                        <a:lnTo>
                          <a:pt x="341" y="1100"/>
                        </a:lnTo>
                        <a:lnTo>
                          <a:pt x="314" y="1099"/>
                        </a:lnTo>
                        <a:lnTo>
                          <a:pt x="289" y="1099"/>
                        </a:lnTo>
                        <a:lnTo>
                          <a:pt x="264" y="1097"/>
                        </a:lnTo>
                        <a:lnTo>
                          <a:pt x="238" y="1095"/>
                        </a:lnTo>
                        <a:lnTo>
                          <a:pt x="213" y="1094"/>
                        </a:lnTo>
                        <a:lnTo>
                          <a:pt x="189" y="1092"/>
                        </a:lnTo>
                        <a:lnTo>
                          <a:pt x="163" y="1091"/>
                        </a:lnTo>
                        <a:lnTo>
                          <a:pt x="139" y="1088"/>
                        </a:lnTo>
                        <a:lnTo>
                          <a:pt x="115" y="1086"/>
                        </a:lnTo>
                        <a:lnTo>
                          <a:pt x="92" y="1084"/>
                        </a:lnTo>
                        <a:lnTo>
                          <a:pt x="68" y="1080"/>
                        </a:lnTo>
                        <a:lnTo>
                          <a:pt x="45" y="1078"/>
                        </a:lnTo>
                        <a:lnTo>
                          <a:pt x="22" y="1074"/>
                        </a:lnTo>
                        <a:lnTo>
                          <a:pt x="0" y="1072"/>
                        </a:lnTo>
                        <a:lnTo>
                          <a:pt x="0" y="806"/>
                        </a:lnTo>
                        <a:lnTo>
                          <a:pt x="0" y="540"/>
                        </a:lnTo>
                        <a:lnTo>
                          <a:pt x="0" y="274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475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1" name="Freeform 253"/>
                  <p:cNvSpPr>
                    <a:spLocks/>
                  </p:cNvSpPr>
                  <p:nvPr/>
                </p:nvSpPr>
                <p:spPr bwMode="auto">
                  <a:xfrm>
                    <a:off x="666" y="950"/>
                    <a:ext cx="380" cy="521"/>
                  </a:xfrm>
                  <a:custGeom>
                    <a:avLst/>
                    <a:gdLst/>
                    <a:ahLst/>
                    <a:cxnLst>
                      <a:cxn ang="0">
                        <a:pos x="22" y="8"/>
                      </a:cxn>
                      <a:cxn ang="0">
                        <a:pos x="66" y="11"/>
                      </a:cxn>
                      <a:cxn ang="0">
                        <a:pos x="109" y="14"/>
                      </a:cxn>
                      <a:cxn ang="0">
                        <a:pos x="154" y="16"/>
                      </a:cxn>
                      <a:cxn ang="0">
                        <a:pos x="199" y="17"/>
                      </a:cxn>
                      <a:cxn ang="0">
                        <a:pos x="245" y="18"/>
                      </a:cxn>
                      <a:cxn ang="0">
                        <a:pos x="292" y="18"/>
                      </a:cxn>
                      <a:cxn ang="0">
                        <a:pos x="339" y="18"/>
                      </a:cxn>
                      <a:cxn ang="0">
                        <a:pos x="386" y="18"/>
                      </a:cxn>
                      <a:cxn ang="0">
                        <a:pos x="434" y="17"/>
                      </a:cxn>
                      <a:cxn ang="0">
                        <a:pos x="483" y="15"/>
                      </a:cxn>
                      <a:cxn ang="0">
                        <a:pos x="531" y="14"/>
                      </a:cxn>
                      <a:cxn ang="0">
                        <a:pos x="581" y="11"/>
                      </a:cxn>
                      <a:cxn ang="0">
                        <a:pos x="631" y="8"/>
                      </a:cxn>
                      <a:cxn ang="0">
                        <a:pos x="682" y="6"/>
                      </a:cxn>
                      <a:cxn ang="0">
                        <a:pos x="734" y="2"/>
                      </a:cxn>
                      <a:cxn ang="0">
                        <a:pos x="759" y="250"/>
                      </a:cxn>
                      <a:cxn ang="0">
                        <a:pos x="759" y="748"/>
                      </a:cxn>
                      <a:cxn ang="0">
                        <a:pos x="736" y="1001"/>
                      </a:cxn>
                      <a:cxn ang="0">
                        <a:pos x="689" y="1012"/>
                      </a:cxn>
                      <a:cxn ang="0">
                        <a:pos x="641" y="1021"/>
                      </a:cxn>
                      <a:cxn ang="0">
                        <a:pos x="592" y="1028"/>
                      </a:cxn>
                      <a:cxn ang="0">
                        <a:pos x="544" y="1033"/>
                      </a:cxn>
                      <a:cxn ang="0">
                        <a:pos x="494" y="1037"/>
                      </a:cxn>
                      <a:cxn ang="0">
                        <a:pos x="445" y="1039"/>
                      </a:cxn>
                      <a:cxn ang="0">
                        <a:pos x="395" y="1040"/>
                      </a:cxn>
                      <a:cxn ang="0">
                        <a:pos x="346" y="1040"/>
                      </a:cxn>
                      <a:cxn ang="0">
                        <a:pos x="297" y="1039"/>
                      </a:cxn>
                      <a:cxn ang="0">
                        <a:pos x="249" y="1038"/>
                      </a:cxn>
                      <a:cxn ang="0">
                        <a:pos x="202" y="1035"/>
                      </a:cxn>
                      <a:cxn ang="0">
                        <a:pos x="154" y="1031"/>
                      </a:cxn>
                      <a:cxn ang="0">
                        <a:pos x="108" y="1027"/>
                      </a:cxn>
                      <a:cxn ang="0">
                        <a:pos x="65" y="1022"/>
                      </a:cxn>
                      <a:cxn ang="0">
                        <a:pos x="21" y="1016"/>
                      </a:cxn>
                      <a:cxn ang="0">
                        <a:pos x="0" y="763"/>
                      </a:cxn>
                      <a:cxn ang="0">
                        <a:pos x="0" y="259"/>
                      </a:cxn>
                    </a:cxnLst>
                    <a:rect l="0" t="0" r="r" b="b"/>
                    <a:pathLst>
                      <a:path w="759" h="1040">
                        <a:moveTo>
                          <a:pt x="0" y="6"/>
                        </a:moveTo>
                        <a:lnTo>
                          <a:pt x="22" y="8"/>
                        </a:lnTo>
                        <a:lnTo>
                          <a:pt x="44" y="9"/>
                        </a:lnTo>
                        <a:lnTo>
                          <a:pt x="66" y="11"/>
                        </a:lnTo>
                        <a:lnTo>
                          <a:pt x="88" y="13"/>
                        </a:lnTo>
                        <a:lnTo>
                          <a:pt x="109" y="14"/>
                        </a:lnTo>
                        <a:lnTo>
                          <a:pt x="133" y="15"/>
                        </a:lnTo>
                        <a:lnTo>
                          <a:pt x="154" y="16"/>
                        </a:lnTo>
                        <a:lnTo>
                          <a:pt x="177" y="17"/>
                        </a:lnTo>
                        <a:lnTo>
                          <a:pt x="199" y="17"/>
                        </a:lnTo>
                        <a:lnTo>
                          <a:pt x="222" y="18"/>
                        </a:lnTo>
                        <a:lnTo>
                          <a:pt x="245" y="18"/>
                        </a:lnTo>
                        <a:lnTo>
                          <a:pt x="268" y="18"/>
                        </a:lnTo>
                        <a:lnTo>
                          <a:pt x="292" y="18"/>
                        </a:lnTo>
                        <a:lnTo>
                          <a:pt x="316" y="18"/>
                        </a:lnTo>
                        <a:lnTo>
                          <a:pt x="339" y="18"/>
                        </a:lnTo>
                        <a:lnTo>
                          <a:pt x="363" y="18"/>
                        </a:lnTo>
                        <a:lnTo>
                          <a:pt x="386" y="18"/>
                        </a:lnTo>
                        <a:lnTo>
                          <a:pt x="410" y="17"/>
                        </a:lnTo>
                        <a:lnTo>
                          <a:pt x="434" y="17"/>
                        </a:lnTo>
                        <a:lnTo>
                          <a:pt x="459" y="16"/>
                        </a:lnTo>
                        <a:lnTo>
                          <a:pt x="483" y="15"/>
                        </a:lnTo>
                        <a:lnTo>
                          <a:pt x="507" y="15"/>
                        </a:lnTo>
                        <a:lnTo>
                          <a:pt x="531" y="14"/>
                        </a:lnTo>
                        <a:lnTo>
                          <a:pt x="556" y="13"/>
                        </a:lnTo>
                        <a:lnTo>
                          <a:pt x="581" y="11"/>
                        </a:lnTo>
                        <a:lnTo>
                          <a:pt x="606" y="9"/>
                        </a:lnTo>
                        <a:lnTo>
                          <a:pt x="631" y="8"/>
                        </a:lnTo>
                        <a:lnTo>
                          <a:pt x="657" y="7"/>
                        </a:lnTo>
                        <a:lnTo>
                          <a:pt x="682" y="6"/>
                        </a:lnTo>
                        <a:lnTo>
                          <a:pt x="707" y="3"/>
                        </a:lnTo>
                        <a:lnTo>
                          <a:pt x="734" y="2"/>
                        </a:lnTo>
                        <a:lnTo>
                          <a:pt x="759" y="0"/>
                        </a:lnTo>
                        <a:lnTo>
                          <a:pt x="759" y="250"/>
                        </a:lnTo>
                        <a:lnTo>
                          <a:pt x="759" y="499"/>
                        </a:lnTo>
                        <a:lnTo>
                          <a:pt x="759" y="748"/>
                        </a:lnTo>
                        <a:lnTo>
                          <a:pt x="759" y="995"/>
                        </a:lnTo>
                        <a:lnTo>
                          <a:pt x="736" y="1001"/>
                        </a:lnTo>
                        <a:lnTo>
                          <a:pt x="712" y="1007"/>
                        </a:lnTo>
                        <a:lnTo>
                          <a:pt x="689" y="1012"/>
                        </a:lnTo>
                        <a:lnTo>
                          <a:pt x="665" y="1016"/>
                        </a:lnTo>
                        <a:lnTo>
                          <a:pt x="641" y="1021"/>
                        </a:lnTo>
                        <a:lnTo>
                          <a:pt x="616" y="1024"/>
                        </a:lnTo>
                        <a:lnTo>
                          <a:pt x="592" y="1028"/>
                        </a:lnTo>
                        <a:lnTo>
                          <a:pt x="568" y="1031"/>
                        </a:lnTo>
                        <a:lnTo>
                          <a:pt x="544" y="1033"/>
                        </a:lnTo>
                        <a:lnTo>
                          <a:pt x="518" y="1036"/>
                        </a:lnTo>
                        <a:lnTo>
                          <a:pt x="494" y="1037"/>
                        </a:lnTo>
                        <a:lnTo>
                          <a:pt x="469" y="1038"/>
                        </a:lnTo>
                        <a:lnTo>
                          <a:pt x="445" y="1039"/>
                        </a:lnTo>
                        <a:lnTo>
                          <a:pt x="419" y="1040"/>
                        </a:lnTo>
                        <a:lnTo>
                          <a:pt x="395" y="1040"/>
                        </a:lnTo>
                        <a:lnTo>
                          <a:pt x="371" y="1040"/>
                        </a:lnTo>
                        <a:lnTo>
                          <a:pt x="346" y="1040"/>
                        </a:lnTo>
                        <a:lnTo>
                          <a:pt x="321" y="1040"/>
                        </a:lnTo>
                        <a:lnTo>
                          <a:pt x="297" y="1039"/>
                        </a:lnTo>
                        <a:lnTo>
                          <a:pt x="273" y="1039"/>
                        </a:lnTo>
                        <a:lnTo>
                          <a:pt x="249" y="1038"/>
                        </a:lnTo>
                        <a:lnTo>
                          <a:pt x="225" y="1036"/>
                        </a:lnTo>
                        <a:lnTo>
                          <a:pt x="202" y="1035"/>
                        </a:lnTo>
                        <a:lnTo>
                          <a:pt x="177" y="1033"/>
                        </a:lnTo>
                        <a:lnTo>
                          <a:pt x="154" y="1031"/>
                        </a:lnTo>
                        <a:lnTo>
                          <a:pt x="131" y="1029"/>
                        </a:lnTo>
                        <a:lnTo>
                          <a:pt x="108" y="1027"/>
                        </a:lnTo>
                        <a:lnTo>
                          <a:pt x="86" y="1024"/>
                        </a:lnTo>
                        <a:lnTo>
                          <a:pt x="65" y="1022"/>
                        </a:lnTo>
                        <a:lnTo>
                          <a:pt x="43" y="1020"/>
                        </a:lnTo>
                        <a:lnTo>
                          <a:pt x="21" y="1016"/>
                        </a:lnTo>
                        <a:lnTo>
                          <a:pt x="0" y="1014"/>
                        </a:lnTo>
                        <a:lnTo>
                          <a:pt x="0" y="763"/>
                        </a:lnTo>
                        <a:lnTo>
                          <a:pt x="0" y="512"/>
                        </a:lnTo>
                        <a:lnTo>
                          <a:pt x="0" y="259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495B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2" name="Freeform 254"/>
                  <p:cNvSpPr>
                    <a:spLocks/>
                  </p:cNvSpPr>
                  <p:nvPr/>
                </p:nvSpPr>
                <p:spPr bwMode="auto">
                  <a:xfrm>
                    <a:off x="686" y="953"/>
                    <a:ext cx="358" cy="491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42" y="9"/>
                      </a:cxn>
                      <a:cxn ang="0">
                        <a:pos x="83" y="11"/>
                      </a:cxn>
                      <a:cxn ang="0">
                        <a:pos x="126" y="13"/>
                      </a:cxn>
                      <a:cxn ang="0">
                        <a:pos x="168" y="15"/>
                      </a:cxn>
                      <a:cxn ang="0">
                        <a:pos x="211" y="16"/>
                      </a:cxn>
                      <a:cxn ang="0">
                        <a:pos x="255" y="17"/>
                      </a:cxn>
                      <a:cxn ang="0">
                        <a:pos x="299" y="17"/>
                      </a:cxn>
                      <a:cxn ang="0">
                        <a:pos x="344" y="16"/>
                      </a:cxn>
                      <a:cxn ang="0">
                        <a:pos x="388" y="16"/>
                      </a:cxn>
                      <a:cxn ang="0">
                        <a:pos x="433" y="15"/>
                      </a:cxn>
                      <a:cxn ang="0">
                        <a:pos x="479" y="12"/>
                      </a:cxn>
                      <a:cxn ang="0">
                        <a:pos x="526" y="10"/>
                      </a:cxn>
                      <a:cxn ang="0">
                        <a:pos x="573" y="8"/>
                      </a:cxn>
                      <a:cxn ang="0">
                        <a:pos x="620" y="5"/>
                      </a:cxn>
                      <a:cxn ang="0">
                        <a:pos x="668" y="3"/>
                      </a:cxn>
                      <a:cxn ang="0">
                        <a:pos x="717" y="0"/>
                      </a:cxn>
                      <a:cxn ang="0">
                        <a:pos x="717" y="235"/>
                      </a:cxn>
                      <a:cxn ang="0">
                        <a:pos x="717" y="470"/>
                      </a:cxn>
                      <a:cxn ang="0">
                        <a:pos x="717" y="705"/>
                      </a:cxn>
                      <a:cxn ang="0">
                        <a:pos x="717" y="939"/>
                      </a:cxn>
                      <a:cxn ang="0">
                        <a:pos x="673" y="949"/>
                      </a:cxn>
                      <a:cxn ang="0">
                        <a:pos x="628" y="958"/>
                      </a:cxn>
                      <a:cxn ang="0">
                        <a:pos x="583" y="966"/>
                      </a:cxn>
                      <a:cxn ang="0">
                        <a:pos x="537" y="972"/>
                      </a:cxn>
                      <a:cxn ang="0">
                        <a:pos x="491" y="977"/>
                      </a:cxn>
                      <a:cxn ang="0">
                        <a:pos x="444" y="979"/>
                      </a:cxn>
                      <a:cxn ang="0">
                        <a:pos x="398" y="981"/>
                      </a:cxn>
                      <a:cxn ang="0">
                        <a:pos x="350" y="981"/>
                      </a:cxn>
                      <a:cxn ang="0">
                        <a:pos x="304" y="981"/>
                      </a:cxn>
                      <a:cxn ang="0">
                        <a:pos x="258" y="979"/>
                      </a:cxn>
                      <a:cxn ang="0">
                        <a:pos x="213" y="977"/>
                      </a:cxn>
                      <a:cxn ang="0">
                        <a:pos x="168" y="974"/>
                      </a:cxn>
                      <a:cxn ang="0">
                        <a:pos x="125" y="970"/>
                      </a:cxn>
                      <a:cxn ang="0">
                        <a:pos x="82" y="966"/>
                      </a:cxn>
                      <a:cxn ang="0">
                        <a:pos x="41" y="961"/>
                      </a:cxn>
                      <a:cxn ang="0">
                        <a:pos x="0" y="956"/>
                      </a:cxn>
                      <a:cxn ang="0">
                        <a:pos x="0" y="719"/>
                      </a:cxn>
                      <a:cxn ang="0">
                        <a:pos x="0" y="481"/>
                      </a:cxn>
                      <a:cxn ang="0">
                        <a:pos x="0" y="243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717" h="981">
                        <a:moveTo>
                          <a:pt x="0" y="5"/>
                        </a:moveTo>
                        <a:lnTo>
                          <a:pt x="42" y="9"/>
                        </a:lnTo>
                        <a:lnTo>
                          <a:pt x="83" y="11"/>
                        </a:lnTo>
                        <a:lnTo>
                          <a:pt x="126" y="13"/>
                        </a:lnTo>
                        <a:lnTo>
                          <a:pt x="168" y="15"/>
                        </a:lnTo>
                        <a:lnTo>
                          <a:pt x="211" y="16"/>
                        </a:lnTo>
                        <a:lnTo>
                          <a:pt x="255" y="17"/>
                        </a:lnTo>
                        <a:lnTo>
                          <a:pt x="299" y="17"/>
                        </a:lnTo>
                        <a:lnTo>
                          <a:pt x="344" y="16"/>
                        </a:lnTo>
                        <a:lnTo>
                          <a:pt x="388" y="16"/>
                        </a:lnTo>
                        <a:lnTo>
                          <a:pt x="433" y="15"/>
                        </a:lnTo>
                        <a:lnTo>
                          <a:pt x="479" y="12"/>
                        </a:lnTo>
                        <a:lnTo>
                          <a:pt x="526" y="10"/>
                        </a:lnTo>
                        <a:lnTo>
                          <a:pt x="573" y="8"/>
                        </a:lnTo>
                        <a:lnTo>
                          <a:pt x="620" y="5"/>
                        </a:lnTo>
                        <a:lnTo>
                          <a:pt x="668" y="3"/>
                        </a:lnTo>
                        <a:lnTo>
                          <a:pt x="717" y="0"/>
                        </a:lnTo>
                        <a:lnTo>
                          <a:pt x="717" y="235"/>
                        </a:lnTo>
                        <a:lnTo>
                          <a:pt x="717" y="470"/>
                        </a:lnTo>
                        <a:lnTo>
                          <a:pt x="717" y="705"/>
                        </a:lnTo>
                        <a:lnTo>
                          <a:pt x="717" y="939"/>
                        </a:lnTo>
                        <a:lnTo>
                          <a:pt x="673" y="949"/>
                        </a:lnTo>
                        <a:lnTo>
                          <a:pt x="628" y="958"/>
                        </a:lnTo>
                        <a:lnTo>
                          <a:pt x="583" y="966"/>
                        </a:lnTo>
                        <a:lnTo>
                          <a:pt x="537" y="972"/>
                        </a:lnTo>
                        <a:lnTo>
                          <a:pt x="491" y="977"/>
                        </a:lnTo>
                        <a:lnTo>
                          <a:pt x="444" y="979"/>
                        </a:lnTo>
                        <a:lnTo>
                          <a:pt x="398" y="981"/>
                        </a:lnTo>
                        <a:lnTo>
                          <a:pt x="350" y="981"/>
                        </a:lnTo>
                        <a:lnTo>
                          <a:pt x="304" y="981"/>
                        </a:lnTo>
                        <a:lnTo>
                          <a:pt x="258" y="979"/>
                        </a:lnTo>
                        <a:lnTo>
                          <a:pt x="213" y="977"/>
                        </a:lnTo>
                        <a:lnTo>
                          <a:pt x="168" y="974"/>
                        </a:lnTo>
                        <a:lnTo>
                          <a:pt x="125" y="970"/>
                        </a:lnTo>
                        <a:lnTo>
                          <a:pt x="82" y="966"/>
                        </a:lnTo>
                        <a:lnTo>
                          <a:pt x="41" y="961"/>
                        </a:lnTo>
                        <a:lnTo>
                          <a:pt x="0" y="956"/>
                        </a:lnTo>
                        <a:lnTo>
                          <a:pt x="0" y="719"/>
                        </a:lnTo>
                        <a:lnTo>
                          <a:pt x="0" y="481"/>
                        </a:lnTo>
                        <a:lnTo>
                          <a:pt x="0" y="243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4F5E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3" name="Freeform 255"/>
                  <p:cNvSpPr>
                    <a:spLocks/>
                  </p:cNvSpPr>
                  <p:nvPr/>
                </p:nvSpPr>
                <p:spPr bwMode="auto">
                  <a:xfrm>
                    <a:off x="706" y="954"/>
                    <a:ext cx="336" cy="462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39" y="9"/>
                      </a:cxn>
                      <a:cxn ang="0">
                        <a:pos x="77" y="12"/>
                      </a:cxn>
                      <a:cxn ang="0">
                        <a:pos x="117" y="14"/>
                      </a:cxn>
                      <a:cxn ang="0">
                        <a:pos x="156" y="15"/>
                      </a:cxn>
                      <a:cxn ang="0">
                        <a:pos x="197" y="16"/>
                      </a:cxn>
                      <a:cxn ang="0">
                        <a:pos x="238" y="16"/>
                      </a:cxn>
                      <a:cxn ang="0">
                        <a:pos x="279" y="16"/>
                      </a:cxn>
                      <a:cxn ang="0">
                        <a:pos x="321" y="16"/>
                      </a:cxn>
                      <a:cxn ang="0">
                        <a:pos x="364" y="15"/>
                      </a:cxn>
                      <a:cxn ang="0">
                        <a:pos x="406" y="14"/>
                      </a:cxn>
                      <a:cxn ang="0">
                        <a:pos x="449" y="13"/>
                      </a:cxn>
                      <a:cxn ang="0">
                        <a:pos x="493" y="10"/>
                      </a:cxn>
                      <a:cxn ang="0">
                        <a:pos x="536" y="8"/>
                      </a:cxn>
                      <a:cxn ang="0">
                        <a:pos x="581" y="6"/>
                      </a:cxn>
                      <a:cxn ang="0">
                        <a:pos x="626" y="3"/>
                      </a:cxn>
                      <a:cxn ang="0">
                        <a:pos x="672" y="0"/>
                      </a:cxn>
                      <a:cxn ang="0">
                        <a:pos x="672" y="221"/>
                      </a:cxn>
                      <a:cxn ang="0">
                        <a:pos x="672" y="442"/>
                      </a:cxn>
                      <a:cxn ang="0">
                        <a:pos x="672" y="663"/>
                      </a:cxn>
                      <a:cxn ang="0">
                        <a:pos x="672" y="883"/>
                      </a:cxn>
                      <a:cxn ang="0">
                        <a:pos x="631" y="893"/>
                      </a:cxn>
                      <a:cxn ang="0">
                        <a:pos x="589" y="901"/>
                      </a:cxn>
                      <a:cxn ang="0">
                        <a:pos x="547" y="909"/>
                      </a:cxn>
                      <a:cxn ang="0">
                        <a:pos x="503" y="914"/>
                      </a:cxn>
                      <a:cxn ang="0">
                        <a:pos x="459" y="918"/>
                      </a:cxn>
                      <a:cxn ang="0">
                        <a:pos x="415" y="921"/>
                      </a:cxn>
                      <a:cxn ang="0">
                        <a:pos x="372" y="923"/>
                      </a:cxn>
                      <a:cxn ang="0">
                        <a:pos x="328" y="923"/>
                      </a:cxn>
                      <a:cxn ang="0">
                        <a:pos x="285" y="923"/>
                      </a:cxn>
                      <a:cxn ang="0">
                        <a:pos x="241" y="921"/>
                      </a:cxn>
                      <a:cxn ang="0">
                        <a:pos x="199" y="918"/>
                      </a:cxn>
                      <a:cxn ang="0">
                        <a:pos x="157" y="916"/>
                      </a:cxn>
                      <a:cxn ang="0">
                        <a:pos x="116" y="913"/>
                      </a:cxn>
                      <a:cxn ang="0">
                        <a:pos x="76" y="908"/>
                      </a:cxn>
                      <a:cxn ang="0">
                        <a:pos x="38" y="903"/>
                      </a:cxn>
                      <a:cxn ang="0">
                        <a:pos x="0" y="899"/>
                      </a:cxn>
                      <a:cxn ang="0">
                        <a:pos x="0" y="676"/>
                      </a:cxn>
                      <a:cxn ang="0">
                        <a:pos x="0" y="453"/>
                      </a:cxn>
                      <a:cxn ang="0">
                        <a:pos x="0" y="229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672" h="923">
                        <a:moveTo>
                          <a:pt x="0" y="6"/>
                        </a:moveTo>
                        <a:lnTo>
                          <a:pt x="39" y="9"/>
                        </a:lnTo>
                        <a:lnTo>
                          <a:pt x="77" y="12"/>
                        </a:lnTo>
                        <a:lnTo>
                          <a:pt x="117" y="14"/>
                        </a:lnTo>
                        <a:lnTo>
                          <a:pt x="156" y="15"/>
                        </a:lnTo>
                        <a:lnTo>
                          <a:pt x="197" y="16"/>
                        </a:lnTo>
                        <a:lnTo>
                          <a:pt x="238" y="16"/>
                        </a:lnTo>
                        <a:lnTo>
                          <a:pt x="279" y="16"/>
                        </a:lnTo>
                        <a:lnTo>
                          <a:pt x="321" y="16"/>
                        </a:lnTo>
                        <a:lnTo>
                          <a:pt x="364" y="15"/>
                        </a:lnTo>
                        <a:lnTo>
                          <a:pt x="406" y="14"/>
                        </a:lnTo>
                        <a:lnTo>
                          <a:pt x="449" y="13"/>
                        </a:lnTo>
                        <a:lnTo>
                          <a:pt x="493" y="10"/>
                        </a:lnTo>
                        <a:lnTo>
                          <a:pt x="536" y="8"/>
                        </a:lnTo>
                        <a:lnTo>
                          <a:pt x="581" y="6"/>
                        </a:lnTo>
                        <a:lnTo>
                          <a:pt x="626" y="3"/>
                        </a:lnTo>
                        <a:lnTo>
                          <a:pt x="672" y="0"/>
                        </a:lnTo>
                        <a:lnTo>
                          <a:pt x="672" y="221"/>
                        </a:lnTo>
                        <a:lnTo>
                          <a:pt x="672" y="442"/>
                        </a:lnTo>
                        <a:lnTo>
                          <a:pt x="672" y="663"/>
                        </a:lnTo>
                        <a:lnTo>
                          <a:pt x="672" y="883"/>
                        </a:lnTo>
                        <a:lnTo>
                          <a:pt x="631" y="893"/>
                        </a:lnTo>
                        <a:lnTo>
                          <a:pt x="589" y="901"/>
                        </a:lnTo>
                        <a:lnTo>
                          <a:pt x="547" y="909"/>
                        </a:lnTo>
                        <a:lnTo>
                          <a:pt x="503" y="914"/>
                        </a:lnTo>
                        <a:lnTo>
                          <a:pt x="459" y="918"/>
                        </a:lnTo>
                        <a:lnTo>
                          <a:pt x="415" y="921"/>
                        </a:lnTo>
                        <a:lnTo>
                          <a:pt x="372" y="923"/>
                        </a:lnTo>
                        <a:lnTo>
                          <a:pt x="328" y="923"/>
                        </a:lnTo>
                        <a:lnTo>
                          <a:pt x="285" y="923"/>
                        </a:lnTo>
                        <a:lnTo>
                          <a:pt x="241" y="921"/>
                        </a:lnTo>
                        <a:lnTo>
                          <a:pt x="199" y="918"/>
                        </a:lnTo>
                        <a:lnTo>
                          <a:pt x="157" y="916"/>
                        </a:lnTo>
                        <a:lnTo>
                          <a:pt x="116" y="913"/>
                        </a:lnTo>
                        <a:lnTo>
                          <a:pt x="76" y="908"/>
                        </a:lnTo>
                        <a:lnTo>
                          <a:pt x="38" y="903"/>
                        </a:lnTo>
                        <a:lnTo>
                          <a:pt x="0" y="899"/>
                        </a:lnTo>
                        <a:lnTo>
                          <a:pt x="0" y="676"/>
                        </a:lnTo>
                        <a:lnTo>
                          <a:pt x="0" y="453"/>
                        </a:lnTo>
                        <a:lnTo>
                          <a:pt x="0" y="229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5463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4" name="Freeform 256"/>
                  <p:cNvSpPr>
                    <a:spLocks/>
                  </p:cNvSpPr>
                  <p:nvPr/>
                </p:nvSpPr>
                <p:spPr bwMode="auto">
                  <a:xfrm>
                    <a:off x="726" y="956"/>
                    <a:ext cx="314" cy="432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36" y="10"/>
                      </a:cxn>
                      <a:cxn ang="0">
                        <a:pos x="72" y="12"/>
                      </a:cxn>
                      <a:cxn ang="0">
                        <a:pos x="109" y="13"/>
                      </a:cxn>
                      <a:cxn ang="0">
                        <a:pos x="146" y="15"/>
                      </a:cxn>
                      <a:cxn ang="0">
                        <a:pos x="184" y="15"/>
                      </a:cxn>
                      <a:cxn ang="0">
                        <a:pos x="222" y="17"/>
                      </a:cxn>
                      <a:cxn ang="0">
                        <a:pos x="261" y="17"/>
                      </a:cxn>
                      <a:cxn ang="0">
                        <a:pos x="301" y="15"/>
                      </a:cxn>
                      <a:cxn ang="0">
                        <a:pos x="340" y="15"/>
                      </a:cxn>
                      <a:cxn ang="0">
                        <a:pos x="380" y="14"/>
                      </a:cxn>
                      <a:cxn ang="0">
                        <a:pos x="420" y="12"/>
                      </a:cxn>
                      <a:cxn ang="0">
                        <a:pos x="461" y="11"/>
                      </a:cxn>
                      <a:cxn ang="0">
                        <a:pos x="502" y="9"/>
                      </a:cxn>
                      <a:cxn ang="0">
                        <a:pos x="544" y="6"/>
                      </a:cxn>
                      <a:cxn ang="0">
                        <a:pos x="586" y="4"/>
                      </a:cxn>
                      <a:cxn ang="0">
                        <a:pos x="629" y="0"/>
                      </a:cxn>
                      <a:cxn ang="0">
                        <a:pos x="629" y="208"/>
                      </a:cxn>
                      <a:cxn ang="0">
                        <a:pos x="629" y="415"/>
                      </a:cxn>
                      <a:cxn ang="0">
                        <a:pos x="629" y="622"/>
                      </a:cxn>
                      <a:cxn ang="0">
                        <a:pos x="629" y="828"/>
                      </a:cxn>
                      <a:cxn ang="0">
                        <a:pos x="590" y="837"/>
                      </a:cxn>
                      <a:cxn ang="0">
                        <a:pos x="551" y="845"/>
                      </a:cxn>
                      <a:cxn ang="0">
                        <a:pos x="511" y="852"/>
                      </a:cxn>
                      <a:cxn ang="0">
                        <a:pos x="471" y="857"/>
                      </a:cxn>
                      <a:cxn ang="0">
                        <a:pos x="430" y="861"/>
                      </a:cxn>
                      <a:cxn ang="0">
                        <a:pos x="389" y="863"/>
                      </a:cxn>
                      <a:cxn ang="0">
                        <a:pos x="348" y="865"/>
                      </a:cxn>
                      <a:cxn ang="0">
                        <a:pos x="307" y="865"/>
                      </a:cxn>
                      <a:cxn ang="0">
                        <a:pos x="266" y="865"/>
                      </a:cxn>
                      <a:cxn ang="0">
                        <a:pos x="226" y="863"/>
                      </a:cxn>
                      <a:cxn ang="0">
                        <a:pos x="186" y="861"/>
                      </a:cxn>
                      <a:cxn ang="0">
                        <a:pos x="147" y="859"/>
                      </a:cxn>
                      <a:cxn ang="0">
                        <a:pos x="109" y="855"/>
                      </a:cxn>
                      <a:cxn ang="0">
                        <a:pos x="71" y="851"/>
                      </a:cxn>
                      <a:cxn ang="0">
                        <a:pos x="36" y="847"/>
                      </a:cxn>
                      <a:cxn ang="0">
                        <a:pos x="0" y="843"/>
                      </a:cxn>
                      <a:cxn ang="0">
                        <a:pos x="0" y="634"/>
                      </a:cxn>
                      <a:cxn ang="0">
                        <a:pos x="0" y="426"/>
                      </a:cxn>
                      <a:cxn ang="0">
                        <a:pos x="0" y="216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629" h="865">
                        <a:moveTo>
                          <a:pt x="0" y="6"/>
                        </a:moveTo>
                        <a:lnTo>
                          <a:pt x="36" y="10"/>
                        </a:lnTo>
                        <a:lnTo>
                          <a:pt x="72" y="12"/>
                        </a:lnTo>
                        <a:lnTo>
                          <a:pt x="109" y="13"/>
                        </a:lnTo>
                        <a:lnTo>
                          <a:pt x="146" y="15"/>
                        </a:lnTo>
                        <a:lnTo>
                          <a:pt x="184" y="15"/>
                        </a:lnTo>
                        <a:lnTo>
                          <a:pt x="222" y="17"/>
                        </a:lnTo>
                        <a:lnTo>
                          <a:pt x="261" y="17"/>
                        </a:lnTo>
                        <a:lnTo>
                          <a:pt x="301" y="15"/>
                        </a:lnTo>
                        <a:lnTo>
                          <a:pt x="340" y="15"/>
                        </a:lnTo>
                        <a:lnTo>
                          <a:pt x="380" y="14"/>
                        </a:lnTo>
                        <a:lnTo>
                          <a:pt x="420" y="12"/>
                        </a:lnTo>
                        <a:lnTo>
                          <a:pt x="461" y="11"/>
                        </a:lnTo>
                        <a:lnTo>
                          <a:pt x="502" y="9"/>
                        </a:lnTo>
                        <a:lnTo>
                          <a:pt x="544" y="6"/>
                        </a:lnTo>
                        <a:lnTo>
                          <a:pt x="586" y="4"/>
                        </a:lnTo>
                        <a:lnTo>
                          <a:pt x="629" y="0"/>
                        </a:lnTo>
                        <a:lnTo>
                          <a:pt x="629" y="208"/>
                        </a:lnTo>
                        <a:lnTo>
                          <a:pt x="629" y="415"/>
                        </a:lnTo>
                        <a:lnTo>
                          <a:pt x="629" y="622"/>
                        </a:lnTo>
                        <a:lnTo>
                          <a:pt x="629" y="828"/>
                        </a:lnTo>
                        <a:lnTo>
                          <a:pt x="590" y="837"/>
                        </a:lnTo>
                        <a:lnTo>
                          <a:pt x="551" y="845"/>
                        </a:lnTo>
                        <a:lnTo>
                          <a:pt x="511" y="852"/>
                        </a:lnTo>
                        <a:lnTo>
                          <a:pt x="471" y="857"/>
                        </a:lnTo>
                        <a:lnTo>
                          <a:pt x="430" y="861"/>
                        </a:lnTo>
                        <a:lnTo>
                          <a:pt x="389" y="863"/>
                        </a:lnTo>
                        <a:lnTo>
                          <a:pt x="348" y="865"/>
                        </a:lnTo>
                        <a:lnTo>
                          <a:pt x="307" y="865"/>
                        </a:lnTo>
                        <a:lnTo>
                          <a:pt x="266" y="865"/>
                        </a:lnTo>
                        <a:lnTo>
                          <a:pt x="226" y="863"/>
                        </a:lnTo>
                        <a:lnTo>
                          <a:pt x="186" y="861"/>
                        </a:lnTo>
                        <a:lnTo>
                          <a:pt x="147" y="859"/>
                        </a:lnTo>
                        <a:lnTo>
                          <a:pt x="109" y="855"/>
                        </a:lnTo>
                        <a:lnTo>
                          <a:pt x="71" y="851"/>
                        </a:lnTo>
                        <a:lnTo>
                          <a:pt x="36" y="847"/>
                        </a:lnTo>
                        <a:lnTo>
                          <a:pt x="0" y="843"/>
                        </a:lnTo>
                        <a:lnTo>
                          <a:pt x="0" y="634"/>
                        </a:lnTo>
                        <a:lnTo>
                          <a:pt x="0" y="426"/>
                        </a:lnTo>
                        <a:lnTo>
                          <a:pt x="0" y="21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5B6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5" name="Freeform 257"/>
                  <p:cNvSpPr>
                    <a:spLocks/>
                  </p:cNvSpPr>
                  <p:nvPr/>
                </p:nvSpPr>
                <p:spPr bwMode="auto">
                  <a:xfrm>
                    <a:off x="746" y="959"/>
                    <a:ext cx="293" cy="402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33" y="7"/>
                      </a:cxn>
                      <a:cxn ang="0">
                        <a:pos x="68" y="9"/>
                      </a:cxn>
                      <a:cxn ang="0">
                        <a:pos x="103" y="12"/>
                      </a:cxn>
                      <a:cxn ang="0">
                        <a:pos x="137" y="13"/>
                      </a:cxn>
                      <a:cxn ang="0">
                        <a:pos x="173" y="14"/>
                      </a:cxn>
                      <a:cxn ang="0">
                        <a:pos x="209" y="14"/>
                      </a:cxn>
                      <a:cxn ang="0">
                        <a:pos x="244" y="14"/>
                      </a:cxn>
                      <a:cxn ang="0">
                        <a:pos x="281" y="14"/>
                      </a:cxn>
                      <a:cxn ang="0">
                        <a:pos x="318" y="14"/>
                      </a:cxn>
                      <a:cxn ang="0">
                        <a:pos x="355" y="13"/>
                      </a:cxn>
                      <a:cxn ang="0">
                        <a:pos x="393" y="12"/>
                      </a:cxn>
                      <a:cxn ang="0">
                        <a:pos x="431" y="9"/>
                      </a:cxn>
                      <a:cxn ang="0">
                        <a:pos x="469" y="7"/>
                      </a:cxn>
                      <a:cxn ang="0">
                        <a:pos x="508" y="5"/>
                      </a:cxn>
                      <a:cxn ang="0">
                        <a:pos x="547" y="2"/>
                      </a:cxn>
                      <a:cxn ang="0">
                        <a:pos x="586" y="0"/>
                      </a:cxn>
                      <a:cxn ang="0">
                        <a:pos x="586" y="192"/>
                      </a:cxn>
                      <a:cxn ang="0">
                        <a:pos x="586" y="386"/>
                      </a:cxn>
                      <a:cxn ang="0">
                        <a:pos x="586" y="578"/>
                      </a:cxn>
                      <a:cxn ang="0">
                        <a:pos x="586" y="770"/>
                      </a:cxn>
                      <a:cxn ang="0">
                        <a:pos x="551" y="779"/>
                      </a:cxn>
                      <a:cxn ang="0">
                        <a:pos x="514" y="786"/>
                      </a:cxn>
                      <a:cxn ang="0">
                        <a:pos x="477" y="793"/>
                      </a:cxn>
                      <a:cxn ang="0">
                        <a:pos x="439" y="797"/>
                      </a:cxn>
                      <a:cxn ang="0">
                        <a:pos x="401" y="801"/>
                      </a:cxn>
                      <a:cxn ang="0">
                        <a:pos x="363" y="803"/>
                      </a:cxn>
                      <a:cxn ang="0">
                        <a:pos x="325" y="804"/>
                      </a:cxn>
                      <a:cxn ang="0">
                        <a:pos x="287" y="804"/>
                      </a:cxn>
                      <a:cxn ang="0">
                        <a:pos x="249" y="804"/>
                      </a:cxn>
                      <a:cxn ang="0">
                        <a:pos x="212" y="803"/>
                      </a:cxn>
                      <a:cxn ang="0">
                        <a:pos x="174" y="801"/>
                      </a:cxn>
                      <a:cxn ang="0">
                        <a:pos x="138" y="799"/>
                      </a:cxn>
                      <a:cxn ang="0">
                        <a:pos x="103" y="795"/>
                      </a:cxn>
                      <a:cxn ang="0">
                        <a:pos x="67" y="792"/>
                      </a:cxn>
                      <a:cxn ang="0">
                        <a:pos x="33" y="788"/>
                      </a:cxn>
                      <a:cxn ang="0">
                        <a:pos x="0" y="784"/>
                      </a:cxn>
                      <a:cxn ang="0">
                        <a:pos x="0" y="590"/>
                      </a:cxn>
                      <a:cxn ang="0">
                        <a:pos x="0" y="395"/>
                      </a:cxn>
                      <a:cxn ang="0">
                        <a:pos x="0" y="199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586" h="804">
                        <a:moveTo>
                          <a:pt x="0" y="5"/>
                        </a:moveTo>
                        <a:lnTo>
                          <a:pt x="33" y="7"/>
                        </a:lnTo>
                        <a:lnTo>
                          <a:pt x="68" y="9"/>
                        </a:lnTo>
                        <a:lnTo>
                          <a:pt x="103" y="12"/>
                        </a:lnTo>
                        <a:lnTo>
                          <a:pt x="137" y="13"/>
                        </a:lnTo>
                        <a:lnTo>
                          <a:pt x="173" y="14"/>
                        </a:lnTo>
                        <a:lnTo>
                          <a:pt x="209" y="14"/>
                        </a:lnTo>
                        <a:lnTo>
                          <a:pt x="244" y="14"/>
                        </a:lnTo>
                        <a:lnTo>
                          <a:pt x="281" y="14"/>
                        </a:lnTo>
                        <a:lnTo>
                          <a:pt x="318" y="14"/>
                        </a:lnTo>
                        <a:lnTo>
                          <a:pt x="355" y="13"/>
                        </a:lnTo>
                        <a:lnTo>
                          <a:pt x="393" y="12"/>
                        </a:lnTo>
                        <a:lnTo>
                          <a:pt x="431" y="9"/>
                        </a:lnTo>
                        <a:lnTo>
                          <a:pt x="469" y="7"/>
                        </a:lnTo>
                        <a:lnTo>
                          <a:pt x="508" y="5"/>
                        </a:lnTo>
                        <a:lnTo>
                          <a:pt x="547" y="2"/>
                        </a:lnTo>
                        <a:lnTo>
                          <a:pt x="586" y="0"/>
                        </a:lnTo>
                        <a:lnTo>
                          <a:pt x="586" y="192"/>
                        </a:lnTo>
                        <a:lnTo>
                          <a:pt x="586" y="386"/>
                        </a:lnTo>
                        <a:lnTo>
                          <a:pt x="586" y="578"/>
                        </a:lnTo>
                        <a:lnTo>
                          <a:pt x="586" y="770"/>
                        </a:lnTo>
                        <a:lnTo>
                          <a:pt x="551" y="779"/>
                        </a:lnTo>
                        <a:lnTo>
                          <a:pt x="514" y="786"/>
                        </a:lnTo>
                        <a:lnTo>
                          <a:pt x="477" y="793"/>
                        </a:lnTo>
                        <a:lnTo>
                          <a:pt x="439" y="797"/>
                        </a:lnTo>
                        <a:lnTo>
                          <a:pt x="401" y="801"/>
                        </a:lnTo>
                        <a:lnTo>
                          <a:pt x="363" y="803"/>
                        </a:lnTo>
                        <a:lnTo>
                          <a:pt x="325" y="804"/>
                        </a:lnTo>
                        <a:lnTo>
                          <a:pt x="287" y="804"/>
                        </a:lnTo>
                        <a:lnTo>
                          <a:pt x="249" y="804"/>
                        </a:lnTo>
                        <a:lnTo>
                          <a:pt x="212" y="803"/>
                        </a:lnTo>
                        <a:lnTo>
                          <a:pt x="174" y="801"/>
                        </a:lnTo>
                        <a:lnTo>
                          <a:pt x="138" y="799"/>
                        </a:lnTo>
                        <a:lnTo>
                          <a:pt x="103" y="795"/>
                        </a:lnTo>
                        <a:lnTo>
                          <a:pt x="67" y="792"/>
                        </a:lnTo>
                        <a:lnTo>
                          <a:pt x="33" y="788"/>
                        </a:lnTo>
                        <a:lnTo>
                          <a:pt x="0" y="784"/>
                        </a:lnTo>
                        <a:lnTo>
                          <a:pt x="0" y="590"/>
                        </a:lnTo>
                        <a:lnTo>
                          <a:pt x="0" y="395"/>
                        </a:lnTo>
                        <a:lnTo>
                          <a:pt x="0" y="19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606D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6" name="Freeform 258"/>
                  <p:cNvSpPr>
                    <a:spLocks/>
                  </p:cNvSpPr>
                  <p:nvPr/>
                </p:nvSpPr>
                <p:spPr bwMode="auto">
                  <a:xfrm>
                    <a:off x="766" y="960"/>
                    <a:ext cx="271" cy="373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31" y="6"/>
                      </a:cxn>
                      <a:cxn ang="0">
                        <a:pos x="64" y="9"/>
                      </a:cxn>
                      <a:cxn ang="0">
                        <a:pos x="95" y="10"/>
                      </a:cxn>
                      <a:cxn ang="0">
                        <a:pos x="127" y="12"/>
                      </a:cxn>
                      <a:cxn ang="0">
                        <a:pos x="160" y="12"/>
                      </a:cxn>
                      <a:cxn ang="0">
                        <a:pos x="193" y="13"/>
                      </a:cxn>
                      <a:cxn ang="0">
                        <a:pos x="226" y="13"/>
                      </a:cxn>
                      <a:cxn ang="0">
                        <a:pos x="260" y="12"/>
                      </a:cxn>
                      <a:cxn ang="0">
                        <a:pos x="294" y="12"/>
                      </a:cxn>
                      <a:cxn ang="0">
                        <a:pos x="329" y="11"/>
                      </a:cxn>
                      <a:cxn ang="0">
                        <a:pos x="363" y="10"/>
                      </a:cxn>
                      <a:cxn ang="0">
                        <a:pos x="399" y="9"/>
                      </a:cxn>
                      <a:cxn ang="0">
                        <a:pos x="433" y="6"/>
                      </a:cxn>
                      <a:cxn ang="0">
                        <a:pos x="470" y="4"/>
                      </a:cxn>
                      <a:cxn ang="0">
                        <a:pos x="506" y="2"/>
                      </a:cxn>
                      <a:cxn ang="0">
                        <a:pos x="543" y="0"/>
                      </a:cxn>
                      <a:cxn ang="0">
                        <a:pos x="543" y="178"/>
                      </a:cxn>
                      <a:cxn ang="0">
                        <a:pos x="543" y="357"/>
                      </a:cxn>
                      <a:cxn ang="0">
                        <a:pos x="543" y="535"/>
                      </a:cxn>
                      <a:cxn ang="0">
                        <a:pos x="543" y="713"/>
                      </a:cxn>
                      <a:cxn ang="0">
                        <a:pos x="510" y="721"/>
                      </a:cxn>
                      <a:cxn ang="0">
                        <a:pos x="476" y="728"/>
                      </a:cxn>
                      <a:cxn ang="0">
                        <a:pos x="442" y="733"/>
                      </a:cxn>
                      <a:cxn ang="0">
                        <a:pos x="407" y="738"/>
                      </a:cxn>
                      <a:cxn ang="0">
                        <a:pos x="371" y="742"/>
                      </a:cxn>
                      <a:cxn ang="0">
                        <a:pos x="337" y="744"/>
                      </a:cxn>
                      <a:cxn ang="0">
                        <a:pos x="301" y="745"/>
                      </a:cxn>
                      <a:cxn ang="0">
                        <a:pos x="265" y="745"/>
                      </a:cxn>
                      <a:cxn ang="0">
                        <a:pos x="231" y="745"/>
                      </a:cxn>
                      <a:cxn ang="0">
                        <a:pos x="196" y="744"/>
                      </a:cxn>
                      <a:cxn ang="0">
                        <a:pos x="162" y="743"/>
                      </a:cxn>
                      <a:cxn ang="0">
                        <a:pos x="127" y="740"/>
                      </a:cxn>
                      <a:cxn ang="0">
                        <a:pos x="95" y="737"/>
                      </a:cxn>
                      <a:cxn ang="0">
                        <a:pos x="63" y="733"/>
                      </a:cxn>
                      <a:cxn ang="0">
                        <a:pos x="30" y="730"/>
                      </a:cxn>
                      <a:cxn ang="0">
                        <a:pos x="0" y="727"/>
                      </a:cxn>
                      <a:cxn ang="0">
                        <a:pos x="0" y="547"/>
                      </a:cxn>
                      <a:cxn ang="0">
                        <a:pos x="0" y="366"/>
                      </a:cxn>
                      <a:cxn ang="0">
                        <a:pos x="0" y="185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543" h="745">
                        <a:moveTo>
                          <a:pt x="0" y="4"/>
                        </a:moveTo>
                        <a:lnTo>
                          <a:pt x="31" y="6"/>
                        </a:lnTo>
                        <a:lnTo>
                          <a:pt x="64" y="9"/>
                        </a:lnTo>
                        <a:lnTo>
                          <a:pt x="95" y="10"/>
                        </a:lnTo>
                        <a:lnTo>
                          <a:pt x="127" y="12"/>
                        </a:lnTo>
                        <a:lnTo>
                          <a:pt x="160" y="12"/>
                        </a:lnTo>
                        <a:lnTo>
                          <a:pt x="193" y="13"/>
                        </a:lnTo>
                        <a:lnTo>
                          <a:pt x="226" y="13"/>
                        </a:lnTo>
                        <a:lnTo>
                          <a:pt x="260" y="12"/>
                        </a:lnTo>
                        <a:lnTo>
                          <a:pt x="294" y="12"/>
                        </a:lnTo>
                        <a:lnTo>
                          <a:pt x="329" y="11"/>
                        </a:lnTo>
                        <a:lnTo>
                          <a:pt x="363" y="10"/>
                        </a:lnTo>
                        <a:lnTo>
                          <a:pt x="399" y="9"/>
                        </a:lnTo>
                        <a:lnTo>
                          <a:pt x="433" y="6"/>
                        </a:lnTo>
                        <a:lnTo>
                          <a:pt x="470" y="4"/>
                        </a:lnTo>
                        <a:lnTo>
                          <a:pt x="506" y="2"/>
                        </a:lnTo>
                        <a:lnTo>
                          <a:pt x="543" y="0"/>
                        </a:lnTo>
                        <a:lnTo>
                          <a:pt x="543" y="178"/>
                        </a:lnTo>
                        <a:lnTo>
                          <a:pt x="543" y="357"/>
                        </a:lnTo>
                        <a:lnTo>
                          <a:pt x="543" y="535"/>
                        </a:lnTo>
                        <a:lnTo>
                          <a:pt x="543" y="713"/>
                        </a:lnTo>
                        <a:lnTo>
                          <a:pt x="510" y="721"/>
                        </a:lnTo>
                        <a:lnTo>
                          <a:pt x="476" y="728"/>
                        </a:lnTo>
                        <a:lnTo>
                          <a:pt x="442" y="733"/>
                        </a:lnTo>
                        <a:lnTo>
                          <a:pt x="407" y="738"/>
                        </a:lnTo>
                        <a:lnTo>
                          <a:pt x="371" y="742"/>
                        </a:lnTo>
                        <a:lnTo>
                          <a:pt x="337" y="744"/>
                        </a:lnTo>
                        <a:lnTo>
                          <a:pt x="301" y="745"/>
                        </a:lnTo>
                        <a:lnTo>
                          <a:pt x="265" y="745"/>
                        </a:lnTo>
                        <a:lnTo>
                          <a:pt x="231" y="745"/>
                        </a:lnTo>
                        <a:lnTo>
                          <a:pt x="196" y="744"/>
                        </a:lnTo>
                        <a:lnTo>
                          <a:pt x="162" y="743"/>
                        </a:lnTo>
                        <a:lnTo>
                          <a:pt x="127" y="740"/>
                        </a:lnTo>
                        <a:lnTo>
                          <a:pt x="95" y="737"/>
                        </a:lnTo>
                        <a:lnTo>
                          <a:pt x="63" y="733"/>
                        </a:lnTo>
                        <a:lnTo>
                          <a:pt x="30" y="730"/>
                        </a:lnTo>
                        <a:lnTo>
                          <a:pt x="0" y="727"/>
                        </a:lnTo>
                        <a:lnTo>
                          <a:pt x="0" y="547"/>
                        </a:lnTo>
                        <a:lnTo>
                          <a:pt x="0" y="366"/>
                        </a:lnTo>
                        <a:lnTo>
                          <a:pt x="0" y="185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667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7" name="Freeform 259"/>
                  <p:cNvSpPr>
                    <a:spLocks/>
                  </p:cNvSpPr>
                  <p:nvPr/>
                </p:nvSpPr>
                <p:spPr bwMode="auto">
                  <a:xfrm>
                    <a:off x="785" y="963"/>
                    <a:ext cx="251" cy="344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28" y="7"/>
                      </a:cxn>
                      <a:cxn ang="0">
                        <a:pos x="57" y="9"/>
                      </a:cxn>
                      <a:cxn ang="0">
                        <a:pos x="87" y="10"/>
                      </a:cxn>
                      <a:cxn ang="0">
                        <a:pos x="117" y="12"/>
                      </a:cxn>
                      <a:cxn ang="0">
                        <a:pos x="147" y="13"/>
                      </a:cxn>
                      <a:cxn ang="0">
                        <a:pos x="177" y="13"/>
                      </a:cxn>
                      <a:cxn ang="0">
                        <a:pos x="208" y="13"/>
                      </a:cxn>
                      <a:cxn ang="0">
                        <a:pos x="239" y="13"/>
                      </a:cxn>
                      <a:cxn ang="0">
                        <a:pos x="270" y="12"/>
                      </a:cxn>
                      <a:cxn ang="0">
                        <a:pos x="302" y="10"/>
                      </a:cxn>
                      <a:cxn ang="0">
                        <a:pos x="335" y="9"/>
                      </a:cxn>
                      <a:cxn ang="0">
                        <a:pos x="367" y="8"/>
                      </a:cxn>
                      <a:cxn ang="0">
                        <a:pos x="400" y="6"/>
                      </a:cxn>
                      <a:cxn ang="0">
                        <a:pos x="433" y="5"/>
                      </a:cxn>
                      <a:cxn ang="0">
                        <a:pos x="467" y="2"/>
                      </a:cxn>
                      <a:cxn ang="0">
                        <a:pos x="501" y="0"/>
                      </a:cxn>
                      <a:cxn ang="0">
                        <a:pos x="501" y="165"/>
                      </a:cxn>
                      <a:cxn ang="0">
                        <a:pos x="501" y="330"/>
                      </a:cxn>
                      <a:cxn ang="0">
                        <a:pos x="501" y="494"/>
                      </a:cxn>
                      <a:cxn ang="0">
                        <a:pos x="501" y="659"/>
                      </a:cxn>
                      <a:cxn ang="0">
                        <a:pos x="470" y="666"/>
                      </a:cxn>
                      <a:cxn ang="0">
                        <a:pos x="438" y="672"/>
                      </a:cxn>
                      <a:cxn ang="0">
                        <a:pos x="406" y="678"/>
                      </a:cxn>
                      <a:cxn ang="0">
                        <a:pos x="375" y="681"/>
                      </a:cxn>
                      <a:cxn ang="0">
                        <a:pos x="342" y="685"/>
                      </a:cxn>
                      <a:cxn ang="0">
                        <a:pos x="309" y="686"/>
                      </a:cxn>
                      <a:cxn ang="0">
                        <a:pos x="277" y="688"/>
                      </a:cxn>
                      <a:cxn ang="0">
                        <a:pos x="245" y="688"/>
                      </a:cxn>
                      <a:cxn ang="0">
                        <a:pos x="213" y="688"/>
                      </a:cxn>
                      <a:cxn ang="0">
                        <a:pos x="180" y="687"/>
                      </a:cxn>
                      <a:cxn ang="0">
                        <a:pos x="148" y="685"/>
                      </a:cxn>
                      <a:cxn ang="0">
                        <a:pos x="117" y="683"/>
                      </a:cxn>
                      <a:cxn ang="0">
                        <a:pos x="87" y="680"/>
                      </a:cxn>
                      <a:cxn ang="0">
                        <a:pos x="57" y="678"/>
                      </a:cxn>
                      <a:cxn ang="0">
                        <a:pos x="27" y="674"/>
                      </a:cxn>
                      <a:cxn ang="0">
                        <a:pos x="0" y="671"/>
                      </a:cxn>
                      <a:cxn ang="0">
                        <a:pos x="0" y="504"/>
                      </a:cxn>
                      <a:cxn ang="0">
                        <a:pos x="0" y="338"/>
                      </a:cxn>
                      <a:cxn ang="0">
                        <a:pos x="0" y="171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501" h="688">
                        <a:moveTo>
                          <a:pt x="0" y="5"/>
                        </a:moveTo>
                        <a:lnTo>
                          <a:pt x="28" y="7"/>
                        </a:lnTo>
                        <a:lnTo>
                          <a:pt x="57" y="9"/>
                        </a:lnTo>
                        <a:lnTo>
                          <a:pt x="87" y="10"/>
                        </a:lnTo>
                        <a:lnTo>
                          <a:pt x="117" y="12"/>
                        </a:lnTo>
                        <a:lnTo>
                          <a:pt x="147" y="13"/>
                        </a:lnTo>
                        <a:lnTo>
                          <a:pt x="177" y="13"/>
                        </a:lnTo>
                        <a:lnTo>
                          <a:pt x="208" y="13"/>
                        </a:lnTo>
                        <a:lnTo>
                          <a:pt x="239" y="13"/>
                        </a:lnTo>
                        <a:lnTo>
                          <a:pt x="270" y="12"/>
                        </a:lnTo>
                        <a:lnTo>
                          <a:pt x="302" y="10"/>
                        </a:lnTo>
                        <a:lnTo>
                          <a:pt x="335" y="9"/>
                        </a:lnTo>
                        <a:lnTo>
                          <a:pt x="367" y="8"/>
                        </a:lnTo>
                        <a:lnTo>
                          <a:pt x="400" y="6"/>
                        </a:lnTo>
                        <a:lnTo>
                          <a:pt x="433" y="5"/>
                        </a:lnTo>
                        <a:lnTo>
                          <a:pt x="467" y="2"/>
                        </a:lnTo>
                        <a:lnTo>
                          <a:pt x="501" y="0"/>
                        </a:lnTo>
                        <a:lnTo>
                          <a:pt x="501" y="165"/>
                        </a:lnTo>
                        <a:lnTo>
                          <a:pt x="501" y="330"/>
                        </a:lnTo>
                        <a:lnTo>
                          <a:pt x="501" y="494"/>
                        </a:lnTo>
                        <a:lnTo>
                          <a:pt x="501" y="659"/>
                        </a:lnTo>
                        <a:lnTo>
                          <a:pt x="470" y="666"/>
                        </a:lnTo>
                        <a:lnTo>
                          <a:pt x="438" y="672"/>
                        </a:lnTo>
                        <a:lnTo>
                          <a:pt x="406" y="678"/>
                        </a:lnTo>
                        <a:lnTo>
                          <a:pt x="375" y="681"/>
                        </a:lnTo>
                        <a:lnTo>
                          <a:pt x="342" y="685"/>
                        </a:lnTo>
                        <a:lnTo>
                          <a:pt x="309" y="686"/>
                        </a:lnTo>
                        <a:lnTo>
                          <a:pt x="277" y="688"/>
                        </a:lnTo>
                        <a:lnTo>
                          <a:pt x="245" y="688"/>
                        </a:lnTo>
                        <a:lnTo>
                          <a:pt x="213" y="688"/>
                        </a:lnTo>
                        <a:lnTo>
                          <a:pt x="180" y="687"/>
                        </a:lnTo>
                        <a:lnTo>
                          <a:pt x="148" y="685"/>
                        </a:lnTo>
                        <a:lnTo>
                          <a:pt x="117" y="683"/>
                        </a:lnTo>
                        <a:lnTo>
                          <a:pt x="87" y="680"/>
                        </a:lnTo>
                        <a:lnTo>
                          <a:pt x="57" y="678"/>
                        </a:lnTo>
                        <a:lnTo>
                          <a:pt x="27" y="674"/>
                        </a:lnTo>
                        <a:lnTo>
                          <a:pt x="0" y="671"/>
                        </a:lnTo>
                        <a:lnTo>
                          <a:pt x="0" y="504"/>
                        </a:lnTo>
                        <a:lnTo>
                          <a:pt x="0" y="338"/>
                        </a:lnTo>
                        <a:lnTo>
                          <a:pt x="0" y="171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6872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8" name="Freeform 260"/>
                  <p:cNvSpPr>
                    <a:spLocks/>
                  </p:cNvSpPr>
                  <p:nvPr/>
                </p:nvSpPr>
                <p:spPr bwMode="auto">
                  <a:xfrm>
                    <a:off x="805" y="964"/>
                    <a:ext cx="229" cy="315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26" y="6"/>
                      </a:cxn>
                      <a:cxn ang="0">
                        <a:pos x="53" y="8"/>
                      </a:cxn>
                      <a:cxn ang="0">
                        <a:pos x="79" y="10"/>
                      </a:cxn>
                      <a:cxn ang="0">
                        <a:pos x="107" y="10"/>
                      </a:cxn>
                      <a:cxn ang="0">
                        <a:pos x="135" y="11"/>
                      </a:cxn>
                      <a:cxn ang="0">
                        <a:pos x="162" y="11"/>
                      </a:cxn>
                      <a:cxn ang="0">
                        <a:pos x="190" y="11"/>
                      </a:cxn>
                      <a:cxn ang="0">
                        <a:pos x="219" y="11"/>
                      </a:cxn>
                      <a:cxn ang="0">
                        <a:pos x="248" y="10"/>
                      </a:cxn>
                      <a:cxn ang="0">
                        <a:pos x="276" y="10"/>
                      </a:cxn>
                      <a:cxn ang="0">
                        <a:pos x="305" y="9"/>
                      </a:cxn>
                      <a:cxn ang="0">
                        <a:pos x="335" y="6"/>
                      </a:cxn>
                      <a:cxn ang="0">
                        <a:pos x="365" y="5"/>
                      </a:cxn>
                      <a:cxn ang="0">
                        <a:pos x="396" y="3"/>
                      </a:cxn>
                      <a:cxn ang="0">
                        <a:pos x="426" y="2"/>
                      </a:cxn>
                      <a:cxn ang="0">
                        <a:pos x="457" y="0"/>
                      </a:cxn>
                      <a:cxn ang="0">
                        <a:pos x="457" y="151"/>
                      </a:cxn>
                      <a:cxn ang="0">
                        <a:pos x="457" y="301"/>
                      </a:cxn>
                      <a:cxn ang="0">
                        <a:pos x="457" y="451"/>
                      </a:cxn>
                      <a:cxn ang="0">
                        <a:pos x="457" y="602"/>
                      </a:cxn>
                      <a:cxn ang="0">
                        <a:pos x="428" y="609"/>
                      </a:cxn>
                      <a:cxn ang="0">
                        <a:pos x="400" y="615"/>
                      </a:cxn>
                      <a:cxn ang="0">
                        <a:pos x="371" y="619"/>
                      </a:cxn>
                      <a:cxn ang="0">
                        <a:pos x="342" y="623"/>
                      </a:cxn>
                      <a:cxn ang="0">
                        <a:pos x="312" y="626"/>
                      </a:cxn>
                      <a:cxn ang="0">
                        <a:pos x="282" y="628"/>
                      </a:cxn>
                      <a:cxn ang="0">
                        <a:pos x="252" y="629"/>
                      </a:cxn>
                      <a:cxn ang="0">
                        <a:pos x="223" y="630"/>
                      </a:cxn>
                      <a:cxn ang="0">
                        <a:pos x="193" y="629"/>
                      </a:cxn>
                      <a:cxn ang="0">
                        <a:pos x="165" y="629"/>
                      </a:cxn>
                      <a:cxn ang="0">
                        <a:pos x="136" y="626"/>
                      </a:cxn>
                      <a:cxn ang="0">
                        <a:pos x="107" y="625"/>
                      </a:cxn>
                      <a:cxn ang="0">
                        <a:pos x="79" y="623"/>
                      </a:cxn>
                      <a:cxn ang="0">
                        <a:pos x="52" y="619"/>
                      </a:cxn>
                      <a:cxn ang="0">
                        <a:pos x="25" y="617"/>
                      </a:cxn>
                      <a:cxn ang="0">
                        <a:pos x="0" y="614"/>
                      </a:cxn>
                      <a:cxn ang="0">
                        <a:pos x="0" y="460"/>
                      </a:cxn>
                      <a:cxn ang="0">
                        <a:pos x="0" y="308"/>
                      </a:cxn>
                      <a:cxn ang="0">
                        <a:pos x="0" y="156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457" h="630">
                        <a:moveTo>
                          <a:pt x="0" y="4"/>
                        </a:moveTo>
                        <a:lnTo>
                          <a:pt x="26" y="6"/>
                        </a:lnTo>
                        <a:lnTo>
                          <a:pt x="53" y="8"/>
                        </a:lnTo>
                        <a:lnTo>
                          <a:pt x="79" y="10"/>
                        </a:lnTo>
                        <a:lnTo>
                          <a:pt x="107" y="10"/>
                        </a:lnTo>
                        <a:lnTo>
                          <a:pt x="135" y="11"/>
                        </a:lnTo>
                        <a:lnTo>
                          <a:pt x="162" y="11"/>
                        </a:lnTo>
                        <a:lnTo>
                          <a:pt x="190" y="11"/>
                        </a:lnTo>
                        <a:lnTo>
                          <a:pt x="219" y="11"/>
                        </a:lnTo>
                        <a:lnTo>
                          <a:pt x="248" y="10"/>
                        </a:lnTo>
                        <a:lnTo>
                          <a:pt x="276" y="10"/>
                        </a:lnTo>
                        <a:lnTo>
                          <a:pt x="305" y="9"/>
                        </a:lnTo>
                        <a:lnTo>
                          <a:pt x="335" y="6"/>
                        </a:lnTo>
                        <a:lnTo>
                          <a:pt x="365" y="5"/>
                        </a:lnTo>
                        <a:lnTo>
                          <a:pt x="396" y="3"/>
                        </a:lnTo>
                        <a:lnTo>
                          <a:pt x="426" y="2"/>
                        </a:lnTo>
                        <a:lnTo>
                          <a:pt x="457" y="0"/>
                        </a:lnTo>
                        <a:lnTo>
                          <a:pt x="457" y="151"/>
                        </a:lnTo>
                        <a:lnTo>
                          <a:pt x="457" y="301"/>
                        </a:lnTo>
                        <a:lnTo>
                          <a:pt x="457" y="451"/>
                        </a:lnTo>
                        <a:lnTo>
                          <a:pt x="457" y="602"/>
                        </a:lnTo>
                        <a:lnTo>
                          <a:pt x="428" y="609"/>
                        </a:lnTo>
                        <a:lnTo>
                          <a:pt x="400" y="615"/>
                        </a:lnTo>
                        <a:lnTo>
                          <a:pt x="371" y="619"/>
                        </a:lnTo>
                        <a:lnTo>
                          <a:pt x="342" y="623"/>
                        </a:lnTo>
                        <a:lnTo>
                          <a:pt x="312" y="626"/>
                        </a:lnTo>
                        <a:lnTo>
                          <a:pt x="282" y="628"/>
                        </a:lnTo>
                        <a:lnTo>
                          <a:pt x="252" y="629"/>
                        </a:lnTo>
                        <a:lnTo>
                          <a:pt x="223" y="630"/>
                        </a:lnTo>
                        <a:lnTo>
                          <a:pt x="193" y="629"/>
                        </a:lnTo>
                        <a:lnTo>
                          <a:pt x="165" y="629"/>
                        </a:lnTo>
                        <a:lnTo>
                          <a:pt x="136" y="626"/>
                        </a:lnTo>
                        <a:lnTo>
                          <a:pt x="107" y="625"/>
                        </a:lnTo>
                        <a:lnTo>
                          <a:pt x="79" y="623"/>
                        </a:lnTo>
                        <a:lnTo>
                          <a:pt x="52" y="619"/>
                        </a:lnTo>
                        <a:lnTo>
                          <a:pt x="25" y="617"/>
                        </a:lnTo>
                        <a:lnTo>
                          <a:pt x="0" y="614"/>
                        </a:lnTo>
                        <a:lnTo>
                          <a:pt x="0" y="460"/>
                        </a:lnTo>
                        <a:lnTo>
                          <a:pt x="0" y="308"/>
                        </a:lnTo>
                        <a:lnTo>
                          <a:pt x="0" y="156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707A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9" name="Freeform 261"/>
                  <p:cNvSpPr>
                    <a:spLocks/>
                  </p:cNvSpPr>
                  <p:nvPr/>
                </p:nvSpPr>
                <p:spPr bwMode="auto">
                  <a:xfrm>
                    <a:off x="826" y="967"/>
                    <a:ext cx="206" cy="285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24" y="6"/>
                      </a:cxn>
                      <a:cxn ang="0">
                        <a:pos x="47" y="7"/>
                      </a:cxn>
                      <a:cxn ang="0">
                        <a:pos x="72" y="8"/>
                      </a:cxn>
                      <a:cxn ang="0">
                        <a:pos x="96" y="9"/>
                      </a:cxn>
                      <a:cxn ang="0">
                        <a:pos x="121" y="11"/>
                      </a:cxn>
                      <a:cxn ang="0">
                        <a:pos x="145" y="11"/>
                      </a:cxn>
                      <a:cxn ang="0">
                        <a:pos x="171" y="11"/>
                      </a:cxn>
                      <a:cxn ang="0">
                        <a:pos x="197" y="11"/>
                      </a:cxn>
                      <a:cxn ang="0">
                        <a:pos x="222" y="9"/>
                      </a:cxn>
                      <a:cxn ang="0">
                        <a:pos x="249" y="9"/>
                      </a:cxn>
                      <a:cxn ang="0">
                        <a:pos x="275" y="8"/>
                      </a:cxn>
                      <a:cxn ang="0">
                        <a:pos x="302" y="7"/>
                      </a:cxn>
                      <a:cxn ang="0">
                        <a:pos x="330" y="5"/>
                      </a:cxn>
                      <a:cxn ang="0">
                        <a:pos x="357" y="4"/>
                      </a:cxn>
                      <a:cxn ang="0">
                        <a:pos x="385" y="2"/>
                      </a:cxn>
                      <a:cxn ang="0">
                        <a:pos x="414" y="0"/>
                      </a:cxn>
                      <a:cxn ang="0">
                        <a:pos x="414" y="546"/>
                      </a:cxn>
                      <a:cxn ang="0">
                        <a:pos x="388" y="552"/>
                      </a:cxn>
                      <a:cxn ang="0">
                        <a:pos x="362" y="558"/>
                      </a:cxn>
                      <a:cxn ang="0">
                        <a:pos x="335" y="561"/>
                      </a:cxn>
                      <a:cxn ang="0">
                        <a:pos x="309" y="565"/>
                      </a:cxn>
                      <a:cxn ang="0">
                        <a:pos x="282" y="567"/>
                      </a:cxn>
                      <a:cxn ang="0">
                        <a:pos x="255" y="569"/>
                      </a:cxn>
                      <a:cxn ang="0">
                        <a:pos x="228" y="571"/>
                      </a:cxn>
                      <a:cxn ang="0">
                        <a:pos x="202" y="571"/>
                      </a:cxn>
                      <a:cxn ang="0">
                        <a:pos x="175" y="571"/>
                      </a:cxn>
                      <a:cxn ang="0">
                        <a:pos x="149" y="569"/>
                      </a:cxn>
                      <a:cxn ang="0">
                        <a:pos x="122" y="568"/>
                      </a:cxn>
                      <a:cxn ang="0">
                        <a:pos x="97" y="566"/>
                      </a:cxn>
                      <a:cxn ang="0">
                        <a:pos x="72" y="564"/>
                      </a:cxn>
                      <a:cxn ang="0">
                        <a:pos x="47" y="561"/>
                      </a:cxn>
                      <a:cxn ang="0">
                        <a:pos x="23" y="559"/>
                      </a:cxn>
                      <a:cxn ang="0">
                        <a:pos x="0" y="556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414" h="571">
                        <a:moveTo>
                          <a:pt x="0" y="4"/>
                        </a:moveTo>
                        <a:lnTo>
                          <a:pt x="24" y="6"/>
                        </a:lnTo>
                        <a:lnTo>
                          <a:pt x="47" y="7"/>
                        </a:lnTo>
                        <a:lnTo>
                          <a:pt x="72" y="8"/>
                        </a:lnTo>
                        <a:lnTo>
                          <a:pt x="96" y="9"/>
                        </a:lnTo>
                        <a:lnTo>
                          <a:pt x="121" y="11"/>
                        </a:lnTo>
                        <a:lnTo>
                          <a:pt x="145" y="11"/>
                        </a:lnTo>
                        <a:lnTo>
                          <a:pt x="171" y="11"/>
                        </a:lnTo>
                        <a:lnTo>
                          <a:pt x="197" y="11"/>
                        </a:lnTo>
                        <a:lnTo>
                          <a:pt x="222" y="9"/>
                        </a:lnTo>
                        <a:lnTo>
                          <a:pt x="249" y="9"/>
                        </a:lnTo>
                        <a:lnTo>
                          <a:pt x="275" y="8"/>
                        </a:lnTo>
                        <a:lnTo>
                          <a:pt x="302" y="7"/>
                        </a:lnTo>
                        <a:lnTo>
                          <a:pt x="330" y="5"/>
                        </a:lnTo>
                        <a:lnTo>
                          <a:pt x="357" y="4"/>
                        </a:lnTo>
                        <a:lnTo>
                          <a:pt x="385" y="2"/>
                        </a:lnTo>
                        <a:lnTo>
                          <a:pt x="414" y="0"/>
                        </a:lnTo>
                        <a:lnTo>
                          <a:pt x="414" y="546"/>
                        </a:lnTo>
                        <a:lnTo>
                          <a:pt x="388" y="552"/>
                        </a:lnTo>
                        <a:lnTo>
                          <a:pt x="362" y="558"/>
                        </a:lnTo>
                        <a:lnTo>
                          <a:pt x="335" y="561"/>
                        </a:lnTo>
                        <a:lnTo>
                          <a:pt x="309" y="565"/>
                        </a:lnTo>
                        <a:lnTo>
                          <a:pt x="282" y="567"/>
                        </a:lnTo>
                        <a:lnTo>
                          <a:pt x="255" y="569"/>
                        </a:lnTo>
                        <a:lnTo>
                          <a:pt x="228" y="571"/>
                        </a:lnTo>
                        <a:lnTo>
                          <a:pt x="202" y="571"/>
                        </a:lnTo>
                        <a:lnTo>
                          <a:pt x="175" y="571"/>
                        </a:lnTo>
                        <a:lnTo>
                          <a:pt x="149" y="569"/>
                        </a:lnTo>
                        <a:lnTo>
                          <a:pt x="122" y="568"/>
                        </a:lnTo>
                        <a:lnTo>
                          <a:pt x="97" y="566"/>
                        </a:lnTo>
                        <a:lnTo>
                          <a:pt x="72" y="564"/>
                        </a:lnTo>
                        <a:lnTo>
                          <a:pt x="47" y="561"/>
                        </a:lnTo>
                        <a:lnTo>
                          <a:pt x="23" y="559"/>
                        </a:lnTo>
                        <a:lnTo>
                          <a:pt x="0" y="556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757C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0" name="Freeform 262"/>
                  <p:cNvSpPr>
                    <a:spLocks/>
                  </p:cNvSpPr>
                  <p:nvPr/>
                </p:nvSpPr>
                <p:spPr bwMode="auto">
                  <a:xfrm>
                    <a:off x="586" y="1581"/>
                    <a:ext cx="75" cy="64"/>
                  </a:xfrm>
                  <a:custGeom>
                    <a:avLst/>
                    <a:gdLst/>
                    <a:ahLst/>
                    <a:cxnLst>
                      <a:cxn ang="0">
                        <a:pos x="74" y="0"/>
                      </a:cxn>
                      <a:cxn ang="0">
                        <a:pos x="89" y="1"/>
                      </a:cxn>
                      <a:cxn ang="0">
                        <a:pos x="104" y="4"/>
                      </a:cxn>
                      <a:cxn ang="0">
                        <a:pos x="116" y="10"/>
                      </a:cxn>
                      <a:cxn ang="0">
                        <a:pos x="128" y="18"/>
                      </a:cxn>
                      <a:cxn ang="0">
                        <a:pos x="137" y="27"/>
                      </a:cxn>
                      <a:cxn ang="0">
                        <a:pos x="144" y="39"/>
                      </a:cxn>
                      <a:cxn ang="0">
                        <a:pos x="149" y="50"/>
                      </a:cxn>
                      <a:cxn ang="0">
                        <a:pos x="150" y="63"/>
                      </a:cxn>
                      <a:cxn ang="0">
                        <a:pos x="149" y="76"/>
                      </a:cxn>
                      <a:cxn ang="0">
                        <a:pos x="144" y="88"/>
                      </a:cxn>
                      <a:cxn ang="0">
                        <a:pos x="137" y="99"/>
                      </a:cxn>
                      <a:cxn ang="0">
                        <a:pos x="128" y="109"/>
                      </a:cxn>
                      <a:cxn ang="0">
                        <a:pos x="116" y="116"/>
                      </a:cxn>
                      <a:cxn ang="0">
                        <a:pos x="104" y="123"/>
                      </a:cxn>
                      <a:cxn ang="0">
                        <a:pos x="89" y="126"/>
                      </a:cxn>
                      <a:cxn ang="0">
                        <a:pos x="74" y="128"/>
                      </a:cxn>
                      <a:cxn ang="0">
                        <a:pos x="59" y="126"/>
                      </a:cxn>
                      <a:cxn ang="0">
                        <a:pos x="45" y="123"/>
                      </a:cxn>
                      <a:cxn ang="0">
                        <a:pos x="32" y="116"/>
                      </a:cxn>
                      <a:cxn ang="0">
                        <a:pos x="22" y="109"/>
                      </a:cxn>
                      <a:cxn ang="0">
                        <a:pos x="13" y="99"/>
                      </a:cxn>
                      <a:cxn ang="0">
                        <a:pos x="6" y="88"/>
                      </a:cxn>
                      <a:cxn ang="0">
                        <a:pos x="1" y="76"/>
                      </a:cxn>
                      <a:cxn ang="0">
                        <a:pos x="0" y="63"/>
                      </a:cxn>
                      <a:cxn ang="0">
                        <a:pos x="1" y="50"/>
                      </a:cxn>
                      <a:cxn ang="0">
                        <a:pos x="6" y="39"/>
                      </a:cxn>
                      <a:cxn ang="0">
                        <a:pos x="13" y="27"/>
                      </a:cxn>
                      <a:cxn ang="0">
                        <a:pos x="22" y="18"/>
                      </a:cxn>
                      <a:cxn ang="0">
                        <a:pos x="32" y="10"/>
                      </a:cxn>
                      <a:cxn ang="0">
                        <a:pos x="45" y="4"/>
                      </a:cxn>
                      <a:cxn ang="0">
                        <a:pos x="59" y="1"/>
                      </a:cxn>
                      <a:cxn ang="0">
                        <a:pos x="74" y="0"/>
                      </a:cxn>
                    </a:cxnLst>
                    <a:rect l="0" t="0" r="r" b="b"/>
                    <a:pathLst>
                      <a:path w="150" h="128">
                        <a:moveTo>
                          <a:pt x="74" y="0"/>
                        </a:moveTo>
                        <a:lnTo>
                          <a:pt x="89" y="1"/>
                        </a:lnTo>
                        <a:lnTo>
                          <a:pt x="104" y="4"/>
                        </a:lnTo>
                        <a:lnTo>
                          <a:pt x="116" y="10"/>
                        </a:lnTo>
                        <a:lnTo>
                          <a:pt x="128" y="18"/>
                        </a:lnTo>
                        <a:lnTo>
                          <a:pt x="137" y="27"/>
                        </a:lnTo>
                        <a:lnTo>
                          <a:pt x="144" y="39"/>
                        </a:lnTo>
                        <a:lnTo>
                          <a:pt x="149" y="50"/>
                        </a:lnTo>
                        <a:lnTo>
                          <a:pt x="150" y="63"/>
                        </a:lnTo>
                        <a:lnTo>
                          <a:pt x="149" y="76"/>
                        </a:lnTo>
                        <a:lnTo>
                          <a:pt x="144" y="88"/>
                        </a:lnTo>
                        <a:lnTo>
                          <a:pt x="137" y="99"/>
                        </a:lnTo>
                        <a:lnTo>
                          <a:pt x="128" y="109"/>
                        </a:lnTo>
                        <a:lnTo>
                          <a:pt x="116" y="116"/>
                        </a:lnTo>
                        <a:lnTo>
                          <a:pt x="104" y="123"/>
                        </a:lnTo>
                        <a:lnTo>
                          <a:pt x="89" y="126"/>
                        </a:lnTo>
                        <a:lnTo>
                          <a:pt x="74" y="128"/>
                        </a:lnTo>
                        <a:lnTo>
                          <a:pt x="59" y="126"/>
                        </a:lnTo>
                        <a:lnTo>
                          <a:pt x="45" y="123"/>
                        </a:lnTo>
                        <a:lnTo>
                          <a:pt x="32" y="116"/>
                        </a:lnTo>
                        <a:lnTo>
                          <a:pt x="22" y="109"/>
                        </a:lnTo>
                        <a:lnTo>
                          <a:pt x="13" y="99"/>
                        </a:lnTo>
                        <a:lnTo>
                          <a:pt x="6" y="88"/>
                        </a:lnTo>
                        <a:lnTo>
                          <a:pt x="1" y="76"/>
                        </a:lnTo>
                        <a:lnTo>
                          <a:pt x="0" y="63"/>
                        </a:lnTo>
                        <a:lnTo>
                          <a:pt x="1" y="50"/>
                        </a:lnTo>
                        <a:lnTo>
                          <a:pt x="6" y="39"/>
                        </a:lnTo>
                        <a:lnTo>
                          <a:pt x="13" y="27"/>
                        </a:lnTo>
                        <a:lnTo>
                          <a:pt x="22" y="18"/>
                        </a:lnTo>
                        <a:lnTo>
                          <a:pt x="32" y="10"/>
                        </a:lnTo>
                        <a:lnTo>
                          <a:pt x="45" y="4"/>
                        </a:lnTo>
                        <a:lnTo>
                          <a:pt x="59" y="1"/>
                        </a:lnTo>
                        <a:lnTo>
                          <a:pt x="74" y="0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1" name="Freeform 263"/>
                  <p:cNvSpPr>
                    <a:spLocks/>
                  </p:cNvSpPr>
                  <p:nvPr/>
                </p:nvSpPr>
                <p:spPr bwMode="auto">
                  <a:xfrm>
                    <a:off x="695" y="1600"/>
                    <a:ext cx="76" cy="64"/>
                  </a:xfrm>
                  <a:custGeom>
                    <a:avLst/>
                    <a:gdLst/>
                    <a:ahLst/>
                    <a:cxnLst>
                      <a:cxn ang="0">
                        <a:pos x="75" y="0"/>
                      </a:cxn>
                      <a:cxn ang="0">
                        <a:pos x="90" y="1"/>
                      </a:cxn>
                      <a:cxn ang="0">
                        <a:pos x="105" y="4"/>
                      </a:cxn>
                      <a:cxn ang="0">
                        <a:pos x="117" y="10"/>
                      </a:cxn>
                      <a:cxn ang="0">
                        <a:pos x="129" y="18"/>
                      </a:cxn>
                      <a:cxn ang="0">
                        <a:pos x="138" y="27"/>
                      </a:cxn>
                      <a:cxn ang="0">
                        <a:pos x="145" y="39"/>
                      </a:cxn>
                      <a:cxn ang="0">
                        <a:pos x="150" y="50"/>
                      </a:cxn>
                      <a:cxn ang="0">
                        <a:pos x="151" y="63"/>
                      </a:cxn>
                      <a:cxn ang="0">
                        <a:pos x="150" y="77"/>
                      </a:cxn>
                      <a:cxn ang="0">
                        <a:pos x="145" y="88"/>
                      </a:cxn>
                      <a:cxn ang="0">
                        <a:pos x="138" y="100"/>
                      </a:cxn>
                      <a:cxn ang="0">
                        <a:pos x="129" y="109"/>
                      </a:cxn>
                      <a:cxn ang="0">
                        <a:pos x="117" y="117"/>
                      </a:cxn>
                      <a:cxn ang="0">
                        <a:pos x="105" y="124"/>
                      </a:cxn>
                      <a:cxn ang="0">
                        <a:pos x="90" y="127"/>
                      </a:cxn>
                      <a:cxn ang="0">
                        <a:pos x="75" y="129"/>
                      </a:cxn>
                      <a:cxn ang="0">
                        <a:pos x="60" y="127"/>
                      </a:cxn>
                      <a:cxn ang="0">
                        <a:pos x="46" y="124"/>
                      </a:cxn>
                      <a:cxn ang="0">
                        <a:pos x="33" y="117"/>
                      </a:cxn>
                      <a:cxn ang="0">
                        <a:pos x="22" y="109"/>
                      </a:cxn>
                      <a:cxn ang="0">
                        <a:pos x="12" y="100"/>
                      </a:cxn>
                      <a:cxn ang="0">
                        <a:pos x="6" y="88"/>
                      </a:cxn>
                      <a:cxn ang="0">
                        <a:pos x="1" y="77"/>
                      </a:cxn>
                      <a:cxn ang="0">
                        <a:pos x="0" y="63"/>
                      </a:cxn>
                      <a:cxn ang="0">
                        <a:pos x="1" y="50"/>
                      </a:cxn>
                      <a:cxn ang="0">
                        <a:pos x="6" y="39"/>
                      </a:cxn>
                      <a:cxn ang="0">
                        <a:pos x="12" y="27"/>
                      </a:cxn>
                      <a:cxn ang="0">
                        <a:pos x="22" y="18"/>
                      </a:cxn>
                      <a:cxn ang="0">
                        <a:pos x="33" y="10"/>
                      </a:cxn>
                      <a:cxn ang="0">
                        <a:pos x="46" y="4"/>
                      </a:cxn>
                      <a:cxn ang="0">
                        <a:pos x="60" y="1"/>
                      </a:cxn>
                      <a:cxn ang="0">
                        <a:pos x="75" y="0"/>
                      </a:cxn>
                    </a:cxnLst>
                    <a:rect l="0" t="0" r="r" b="b"/>
                    <a:pathLst>
                      <a:path w="151" h="129">
                        <a:moveTo>
                          <a:pt x="75" y="0"/>
                        </a:moveTo>
                        <a:lnTo>
                          <a:pt x="90" y="1"/>
                        </a:lnTo>
                        <a:lnTo>
                          <a:pt x="105" y="4"/>
                        </a:lnTo>
                        <a:lnTo>
                          <a:pt x="117" y="10"/>
                        </a:lnTo>
                        <a:lnTo>
                          <a:pt x="129" y="18"/>
                        </a:lnTo>
                        <a:lnTo>
                          <a:pt x="138" y="27"/>
                        </a:lnTo>
                        <a:lnTo>
                          <a:pt x="145" y="39"/>
                        </a:lnTo>
                        <a:lnTo>
                          <a:pt x="150" y="50"/>
                        </a:lnTo>
                        <a:lnTo>
                          <a:pt x="151" y="63"/>
                        </a:lnTo>
                        <a:lnTo>
                          <a:pt x="150" y="77"/>
                        </a:lnTo>
                        <a:lnTo>
                          <a:pt x="145" y="88"/>
                        </a:lnTo>
                        <a:lnTo>
                          <a:pt x="138" y="100"/>
                        </a:lnTo>
                        <a:lnTo>
                          <a:pt x="129" y="109"/>
                        </a:lnTo>
                        <a:lnTo>
                          <a:pt x="117" y="117"/>
                        </a:lnTo>
                        <a:lnTo>
                          <a:pt x="105" y="124"/>
                        </a:lnTo>
                        <a:lnTo>
                          <a:pt x="90" y="127"/>
                        </a:lnTo>
                        <a:lnTo>
                          <a:pt x="75" y="129"/>
                        </a:lnTo>
                        <a:lnTo>
                          <a:pt x="60" y="127"/>
                        </a:lnTo>
                        <a:lnTo>
                          <a:pt x="46" y="124"/>
                        </a:lnTo>
                        <a:lnTo>
                          <a:pt x="33" y="117"/>
                        </a:lnTo>
                        <a:lnTo>
                          <a:pt x="22" y="109"/>
                        </a:lnTo>
                        <a:lnTo>
                          <a:pt x="12" y="100"/>
                        </a:lnTo>
                        <a:lnTo>
                          <a:pt x="6" y="88"/>
                        </a:lnTo>
                        <a:lnTo>
                          <a:pt x="1" y="77"/>
                        </a:lnTo>
                        <a:lnTo>
                          <a:pt x="0" y="63"/>
                        </a:lnTo>
                        <a:lnTo>
                          <a:pt x="1" y="50"/>
                        </a:lnTo>
                        <a:lnTo>
                          <a:pt x="6" y="39"/>
                        </a:lnTo>
                        <a:lnTo>
                          <a:pt x="12" y="27"/>
                        </a:lnTo>
                        <a:lnTo>
                          <a:pt x="22" y="18"/>
                        </a:lnTo>
                        <a:lnTo>
                          <a:pt x="33" y="10"/>
                        </a:lnTo>
                        <a:lnTo>
                          <a:pt x="46" y="4"/>
                        </a:lnTo>
                        <a:lnTo>
                          <a:pt x="60" y="1"/>
                        </a:lnTo>
                        <a:lnTo>
                          <a:pt x="75" y="0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2" name="Freeform 264"/>
                  <p:cNvSpPr>
                    <a:spLocks/>
                  </p:cNvSpPr>
                  <p:nvPr/>
                </p:nvSpPr>
                <p:spPr bwMode="auto">
                  <a:xfrm>
                    <a:off x="875" y="1607"/>
                    <a:ext cx="75" cy="64"/>
                  </a:xfrm>
                  <a:custGeom>
                    <a:avLst/>
                    <a:gdLst/>
                    <a:ahLst/>
                    <a:cxnLst>
                      <a:cxn ang="0">
                        <a:pos x="75" y="0"/>
                      </a:cxn>
                      <a:cxn ang="0">
                        <a:pos x="90" y="2"/>
                      </a:cxn>
                      <a:cxn ang="0">
                        <a:pos x="104" y="5"/>
                      </a:cxn>
                      <a:cxn ang="0">
                        <a:pos x="117" y="11"/>
                      </a:cxn>
                      <a:cxn ang="0">
                        <a:pos x="128" y="19"/>
                      </a:cxn>
                      <a:cxn ang="0">
                        <a:pos x="137" y="28"/>
                      </a:cxn>
                      <a:cxn ang="0">
                        <a:pos x="144" y="40"/>
                      </a:cxn>
                      <a:cxn ang="0">
                        <a:pos x="149" y="51"/>
                      </a:cxn>
                      <a:cxn ang="0">
                        <a:pos x="150" y="64"/>
                      </a:cxn>
                      <a:cxn ang="0">
                        <a:pos x="149" y="77"/>
                      </a:cxn>
                      <a:cxn ang="0">
                        <a:pos x="144" y="89"/>
                      </a:cxn>
                      <a:cxn ang="0">
                        <a:pos x="137" y="100"/>
                      </a:cxn>
                      <a:cxn ang="0">
                        <a:pos x="128" y="110"/>
                      </a:cxn>
                      <a:cxn ang="0">
                        <a:pos x="117" y="117"/>
                      </a:cxn>
                      <a:cxn ang="0">
                        <a:pos x="104" y="124"/>
                      </a:cxn>
                      <a:cxn ang="0">
                        <a:pos x="90" y="127"/>
                      </a:cxn>
                      <a:cxn ang="0">
                        <a:pos x="75" y="128"/>
                      </a:cxn>
                      <a:cxn ang="0">
                        <a:pos x="60" y="127"/>
                      </a:cxn>
                      <a:cxn ang="0">
                        <a:pos x="46" y="124"/>
                      </a:cxn>
                      <a:cxn ang="0">
                        <a:pos x="34" y="117"/>
                      </a:cxn>
                      <a:cxn ang="0">
                        <a:pos x="22" y="110"/>
                      </a:cxn>
                      <a:cxn ang="0">
                        <a:pos x="13" y="100"/>
                      </a:cxn>
                      <a:cxn ang="0">
                        <a:pos x="6" y="89"/>
                      </a:cxn>
                      <a:cxn ang="0">
                        <a:pos x="1" y="77"/>
                      </a:cxn>
                      <a:cxn ang="0">
                        <a:pos x="0" y="64"/>
                      </a:cxn>
                      <a:cxn ang="0">
                        <a:pos x="1" y="51"/>
                      </a:cxn>
                      <a:cxn ang="0">
                        <a:pos x="6" y="40"/>
                      </a:cxn>
                      <a:cxn ang="0">
                        <a:pos x="13" y="28"/>
                      </a:cxn>
                      <a:cxn ang="0">
                        <a:pos x="22" y="19"/>
                      </a:cxn>
                      <a:cxn ang="0">
                        <a:pos x="34" y="11"/>
                      </a:cxn>
                      <a:cxn ang="0">
                        <a:pos x="46" y="5"/>
                      </a:cxn>
                      <a:cxn ang="0">
                        <a:pos x="60" y="2"/>
                      </a:cxn>
                      <a:cxn ang="0">
                        <a:pos x="75" y="0"/>
                      </a:cxn>
                    </a:cxnLst>
                    <a:rect l="0" t="0" r="r" b="b"/>
                    <a:pathLst>
                      <a:path w="150" h="128">
                        <a:moveTo>
                          <a:pt x="75" y="0"/>
                        </a:moveTo>
                        <a:lnTo>
                          <a:pt x="90" y="2"/>
                        </a:lnTo>
                        <a:lnTo>
                          <a:pt x="104" y="5"/>
                        </a:lnTo>
                        <a:lnTo>
                          <a:pt x="117" y="11"/>
                        </a:lnTo>
                        <a:lnTo>
                          <a:pt x="128" y="19"/>
                        </a:lnTo>
                        <a:lnTo>
                          <a:pt x="137" y="28"/>
                        </a:lnTo>
                        <a:lnTo>
                          <a:pt x="144" y="40"/>
                        </a:lnTo>
                        <a:lnTo>
                          <a:pt x="149" y="51"/>
                        </a:lnTo>
                        <a:lnTo>
                          <a:pt x="150" y="64"/>
                        </a:lnTo>
                        <a:lnTo>
                          <a:pt x="149" y="77"/>
                        </a:lnTo>
                        <a:lnTo>
                          <a:pt x="144" y="89"/>
                        </a:lnTo>
                        <a:lnTo>
                          <a:pt x="137" y="100"/>
                        </a:lnTo>
                        <a:lnTo>
                          <a:pt x="128" y="110"/>
                        </a:lnTo>
                        <a:lnTo>
                          <a:pt x="117" y="117"/>
                        </a:lnTo>
                        <a:lnTo>
                          <a:pt x="104" y="124"/>
                        </a:lnTo>
                        <a:lnTo>
                          <a:pt x="90" y="127"/>
                        </a:lnTo>
                        <a:lnTo>
                          <a:pt x="75" y="128"/>
                        </a:lnTo>
                        <a:lnTo>
                          <a:pt x="60" y="127"/>
                        </a:lnTo>
                        <a:lnTo>
                          <a:pt x="46" y="124"/>
                        </a:lnTo>
                        <a:lnTo>
                          <a:pt x="34" y="117"/>
                        </a:lnTo>
                        <a:lnTo>
                          <a:pt x="22" y="110"/>
                        </a:lnTo>
                        <a:lnTo>
                          <a:pt x="13" y="100"/>
                        </a:lnTo>
                        <a:lnTo>
                          <a:pt x="6" y="89"/>
                        </a:lnTo>
                        <a:lnTo>
                          <a:pt x="1" y="77"/>
                        </a:lnTo>
                        <a:lnTo>
                          <a:pt x="0" y="64"/>
                        </a:lnTo>
                        <a:lnTo>
                          <a:pt x="1" y="51"/>
                        </a:lnTo>
                        <a:lnTo>
                          <a:pt x="6" y="40"/>
                        </a:lnTo>
                        <a:lnTo>
                          <a:pt x="13" y="28"/>
                        </a:lnTo>
                        <a:lnTo>
                          <a:pt x="22" y="19"/>
                        </a:lnTo>
                        <a:lnTo>
                          <a:pt x="34" y="11"/>
                        </a:lnTo>
                        <a:lnTo>
                          <a:pt x="46" y="5"/>
                        </a:lnTo>
                        <a:lnTo>
                          <a:pt x="60" y="2"/>
                        </a:lnTo>
                        <a:lnTo>
                          <a:pt x="75" y="0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3" name="Freeform 265"/>
                  <p:cNvSpPr>
                    <a:spLocks/>
                  </p:cNvSpPr>
                  <p:nvPr/>
                </p:nvSpPr>
                <p:spPr bwMode="auto">
                  <a:xfrm>
                    <a:off x="987" y="1590"/>
                    <a:ext cx="75" cy="64"/>
                  </a:xfrm>
                  <a:custGeom>
                    <a:avLst/>
                    <a:gdLst/>
                    <a:ahLst/>
                    <a:cxnLst>
                      <a:cxn ang="0">
                        <a:pos x="75" y="0"/>
                      </a:cxn>
                      <a:cxn ang="0">
                        <a:pos x="90" y="1"/>
                      </a:cxn>
                      <a:cxn ang="0">
                        <a:pos x="105" y="5"/>
                      </a:cxn>
                      <a:cxn ang="0">
                        <a:pos x="117" y="11"/>
                      </a:cxn>
                      <a:cxn ang="0">
                        <a:pos x="129" y="18"/>
                      </a:cxn>
                      <a:cxn ang="0">
                        <a:pos x="138" y="29"/>
                      </a:cxn>
                      <a:cxn ang="0">
                        <a:pos x="145" y="39"/>
                      </a:cxn>
                      <a:cxn ang="0">
                        <a:pos x="149" y="52"/>
                      </a:cxn>
                      <a:cxn ang="0">
                        <a:pos x="151" y="64"/>
                      </a:cxn>
                      <a:cxn ang="0">
                        <a:pos x="149" y="77"/>
                      </a:cxn>
                      <a:cxn ang="0">
                        <a:pos x="145" y="90"/>
                      </a:cxn>
                      <a:cxn ang="0">
                        <a:pos x="138" y="100"/>
                      </a:cxn>
                      <a:cxn ang="0">
                        <a:pos x="129" y="111"/>
                      </a:cxn>
                      <a:cxn ang="0">
                        <a:pos x="117" y="117"/>
                      </a:cxn>
                      <a:cxn ang="0">
                        <a:pos x="105" y="124"/>
                      </a:cxn>
                      <a:cxn ang="0">
                        <a:pos x="90" y="128"/>
                      </a:cxn>
                      <a:cxn ang="0">
                        <a:pos x="75" y="129"/>
                      </a:cxn>
                      <a:cxn ang="0">
                        <a:pos x="60" y="128"/>
                      </a:cxn>
                      <a:cxn ang="0">
                        <a:pos x="46" y="124"/>
                      </a:cxn>
                      <a:cxn ang="0">
                        <a:pos x="33" y="117"/>
                      </a:cxn>
                      <a:cxn ang="0">
                        <a:pos x="22" y="111"/>
                      </a:cxn>
                      <a:cxn ang="0">
                        <a:pos x="12" y="100"/>
                      </a:cxn>
                      <a:cxn ang="0">
                        <a:pos x="5" y="90"/>
                      </a:cxn>
                      <a:cxn ang="0">
                        <a:pos x="1" y="77"/>
                      </a:cxn>
                      <a:cxn ang="0">
                        <a:pos x="0" y="64"/>
                      </a:cxn>
                      <a:cxn ang="0">
                        <a:pos x="1" y="52"/>
                      </a:cxn>
                      <a:cxn ang="0">
                        <a:pos x="5" y="39"/>
                      </a:cxn>
                      <a:cxn ang="0">
                        <a:pos x="12" y="29"/>
                      </a:cxn>
                      <a:cxn ang="0">
                        <a:pos x="22" y="18"/>
                      </a:cxn>
                      <a:cxn ang="0">
                        <a:pos x="33" y="11"/>
                      </a:cxn>
                      <a:cxn ang="0">
                        <a:pos x="46" y="5"/>
                      </a:cxn>
                      <a:cxn ang="0">
                        <a:pos x="60" y="1"/>
                      </a:cxn>
                      <a:cxn ang="0">
                        <a:pos x="75" y="0"/>
                      </a:cxn>
                    </a:cxnLst>
                    <a:rect l="0" t="0" r="r" b="b"/>
                    <a:pathLst>
                      <a:path w="151" h="129">
                        <a:moveTo>
                          <a:pt x="75" y="0"/>
                        </a:moveTo>
                        <a:lnTo>
                          <a:pt x="90" y="1"/>
                        </a:lnTo>
                        <a:lnTo>
                          <a:pt x="105" y="5"/>
                        </a:lnTo>
                        <a:lnTo>
                          <a:pt x="117" y="11"/>
                        </a:lnTo>
                        <a:lnTo>
                          <a:pt x="129" y="18"/>
                        </a:lnTo>
                        <a:lnTo>
                          <a:pt x="138" y="29"/>
                        </a:lnTo>
                        <a:lnTo>
                          <a:pt x="145" y="39"/>
                        </a:lnTo>
                        <a:lnTo>
                          <a:pt x="149" y="52"/>
                        </a:lnTo>
                        <a:lnTo>
                          <a:pt x="151" y="64"/>
                        </a:lnTo>
                        <a:lnTo>
                          <a:pt x="149" y="77"/>
                        </a:lnTo>
                        <a:lnTo>
                          <a:pt x="145" y="90"/>
                        </a:lnTo>
                        <a:lnTo>
                          <a:pt x="138" y="100"/>
                        </a:lnTo>
                        <a:lnTo>
                          <a:pt x="129" y="111"/>
                        </a:lnTo>
                        <a:lnTo>
                          <a:pt x="117" y="117"/>
                        </a:lnTo>
                        <a:lnTo>
                          <a:pt x="105" y="124"/>
                        </a:lnTo>
                        <a:lnTo>
                          <a:pt x="90" y="128"/>
                        </a:lnTo>
                        <a:lnTo>
                          <a:pt x="75" y="129"/>
                        </a:lnTo>
                        <a:lnTo>
                          <a:pt x="60" y="128"/>
                        </a:lnTo>
                        <a:lnTo>
                          <a:pt x="46" y="124"/>
                        </a:lnTo>
                        <a:lnTo>
                          <a:pt x="33" y="117"/>
                        </a:lnTo>
                        <a:lnTo>
                          <a:pt x="22" y="111"/>
                        </a:lnTo>
                        <a:lnTo>
                          <a:pt x="12" y="100"/>
                        </a:lnTo>
                        <a:lnTo>
                          <a:pt x="5" y="90"/>
                        </a:lnTo>
                        <a:lnTo>
                          <a:pt x="1" y="77"/>
                        </a:lnTo>
                        <a:lnTo>
                          <a:pt x="0" y="64"/>
                        </a:lnTo>
                        <a:lnTo>
                          <a:pt x="1" y="52"/>
                        </a:lnTo>
                        <a:lnTo>
                          <a:pt x="5" y="39"/>
                        </a:lnTo>
                        <a:lnTo>
                          <a:pt x="12" y="29"/>
                        </a:lnTo>
                        <a:lnTo>
                          <a:pt x="22" y="18"/>
                        </a:lnTo>
                        <a:lnTo>
                          <a:pt x="33" y="11"/>
                        </a:lnTo>
                        <a:lnTo>
                          <a:pt x="46" y="5"/>
                        </a:lnTo>
                        <a:lnTo>
                          <a:pt x="60" y="1"/>
                        </a:lnTo>
                        <a:lnTo>
                          <a:pt x="75" y="0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4" name="Freeform 266"/>
                  <p:cNvSpPr>
                    <a:spLocks/>
                  </p:cNvSpPr>
                  <p:nvPr/>
                </p:nvSpPr>
                <p:spPr bwMode="auto">
                  <a:xfrm>
                    <a:off x="604" y="1596"/>
                    <a:ext cx="62" cy="53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74" y="1"/>
                      </a:cxn>
                      <a:cxn ang="0">
                        <a:pos x="85" y="4"/>
                      </a:cxn>
                      <a:cxn ang="0">
                        <a:pos x="95" y="9"/>
                      </a:cxn>
                      <a:cxn ang="0">
                        <a:pos x="105" y="15"/>
                      </a:cxn>
                      <a:cxn ang="0">
                        <a:pos x="113" y="23"/>
                      </a:cxn>
                      <a:cxn ang="0">
                        <a:pos x="118" y="32"/>
                      </a:cxn>
                      <a:cxn ang="0">
                        <a:pos x="122" y="42"/>
                      </a:cxn>
                      <a:cxn ang="0">
                        <a:pos x="123" y="53"/>
                      </a:cxn>
                      <a:cxn ang="0">
                        <a:pos x="122" y="63"/>
                      </a:cxn>
                      <a:cxn ang="0">
                        <a:pos x="118" y="73"/>
                      </a:cxn>
                      <a:cxn ang="0">
                        <a:pos x="113" y="81"/>
                      </a:cxn>
                      <a:cxn ang="0">
                        <a:pos x="105" y="89"/>
                      </a:cxn>
                      <a:cxn ang="0">
                        <a:pos x="95" y="95"/>
                      </a:cxn>
                      <a:cxn ang="0">
                        <a:pos x="85" y="100"/>
                      </a:cxn>
                      <a:cxn ang="0">
                        <a:pos x="74" y="103"/>
                      </a:cxn>
                      <a:cxn ang="0">
                        <a:pos x="61" y="104"/>
                      </a:cxn>
                      <a:cxn ang="0">
                        <a:pos x="48" y="103"/>
                      </a:cxn>
                      <a:cxn ang="0">
                        <a:pos x="37" y="100"/>
                      </a:cxn>
                      <a:cxn ang="0">
                        <a:pos x="26" y="95"/>
                      </a:cxn>
                      <a:cxn ang="0">
                        <a:pos x="18" y="89"/>
                      </a:cxn>
                      <a:cxn ang="0">
                        <a:pos x="10" y="81"/>
                      </a:cxn>
                      <a:cxn ang="0">
                        <a:pos x="4" y="73"/>
                      </a:cxn>
                      <a:cxn ang="0">
                        <a:pos x="1" y="63"/>
                      </a:cxn>
                      <a:cxn ang="0">
                        <a:pos x="0" y="53"/>
                      </a:cxn>
                      <a:cxn ang="0">
                        <a:pos x="1" y="42"/>
                      </a:cxn>
                      <a:cxn ang="0">
                        <a:pos x="4" y="32"/>
                      </a:cxn>
                      <a:cxn ang="0">
                        <a:pos x="10" y="23"/>
                      </a:cxn>
                      <a:cxn ang="0">
                        <a:pos x="18" y="15"/>
                      </a:cxn>
                      <a:cxn ang="0">
                        <a:pos x="26" y="9"/>
                      </a:cxn>
                      <a:cxn ang="0">
                        <a:pos x="37" y="4"/>
                      </a:cxn>
                      <a:cxn ang="0">
                        <a:pos x="48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104">
                        <a:moveTo>
                          <a:pt x="61" y="0"/>
                        </a:moveTo>
                        <a:lnTo>
                          <a:pt x="74" y="1"/>
                        </a:lnTo>
                        <a:lnTo>
                          <a:pt x="85" y="4"/>
                        </a:lnTo>
                        <a:lnTo>
                          <a:pt x="95" y="9"/>
                        </a:lnTo>
                        <a:lnTo>
                          <a:pt x="105" y="15"/>
                        </a:lnTo>
                        <a:lnTo>
                          <a:pt x="113" y="23"/>
                        </a:lnTo>
                        <a:lnTo>
                          <a:pt x="118" y="32"/>
                        </a:lnTo>
                        <a:lnTo>
                          <a:pt x="122" y="42"/>
                        </a:lnTo>
                        <a:lnTo>
                          <a:pt x="123" y="53"/>
                        </a:lnTo>
                        <a:lnTo>
                          <a:pt x="122" y="63"/>
                        </a:lnTo>
                        <a:lnTo>
                          <a:pt x="118" y="73"/>
                        </a:lnTo>
                        <a:lnTo>
                          <a:pt x="113" y="81"/>
                        </a:lnTo>
                        <a:lnTo>
                          <a:pt x="105" y="89"/>
                        </a:lnTo>
                        <a:lnTo>
                          <a:pt x="95" y="95"/>
                        </a:lnTo>
                        <a:lnTo>
                          <a:pt x="85" y="100"/>
                        </a:lnTo>
                        <a:lnTo>
                          <a:pt x="74" y="103"/>
                        </a:lnTo>
                        <a:lnTo>
                          <a:pt x="61" y="104"/>
                        </a:lnTo>
                        <a:lnTo>
                          <a:pt x="48" y="103"/>
                        </a:lnTo>
                        <a:lnTo>
                          <a:pt x="37" y="100"/>
                        </a:lnTo>
                        <a:lnTo>
                          <a:pt x="26" y="95"/>
                        </a:lnTo>
                        <a:lnTo>
                          <a:pt x="18" y="89"/>
                        </a:lnTo>
                        <a:lnTo>
                          <a:pt x="10" y="81"/>
                        </a:lnTo>
                        <a:lnTo>
                          <a:pt x="4" y="73"/>
                        </a:lnTo>
                        <a:lnTo>
                          <a:pt x="1" y="63"/>
                        </a:lnTo>
                        <a:lnTo>
                          <a:pt x="0" y="53"/>
                        </a:lnTo>
                        <a:lnTo>
                          <a:pt x="1" y="42"/>
                        </a:lnTo>
                        <a:lnTo>
                          <a:pt x="4" y="32"/>
                        </a:lnTo>
                        <a:lnTo>
                          <a:pt x="10" y="23"/>
                        </a:lnTo>
                        <a:lnTo>
                          <a:pt x="18" y="15"/>
                        </a:lnTo>
                        <a:lnTo>
                          <a:pt x="26" y="9"/>
                        </a:lnTo>
                        <a:lnTo>
                          <a:pt x="37" y="4"/>
                        </a:lnTo>
                        <a:lnTo>
                          <a:pt x="48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7F686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5" name="Freeform 267"/>
                  <p:cNvSpPr>
                    <a:spLocks/>
                  </p:cNvSpPr>
                  <p:nvPr/>
                </p:nvSpPr>
                <p:spPr bwMode="auto">
                  <a:xfrm>
                    <a:off x="714" y="1615"/>
                    <a:ext cx="63" cy="53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74" y="1"/>
                      </a:cxn>
                      <a:cxn ang="0">
                        <a:pos x="85" y="4"/>
                      </a:cxn>
                      <a:cxn ang="0">
                        <a:pos x="97" y="9"/>
                      </a:cxn>
                      <a:cxn ang="0">
                        <a:pos x="106" y="15"/>
                      </a:cxn>
                      <a:cxn ang="0">
                        <a:pos x="114" y="23"/>
                      </a:cxn>
                      <a:cxn ang="0">
                        <a:pos x="120" y="31"/>
                      </a:cxn>
                      <a:cxn ang="0">
                        <a:pos x="123" y="41"/>
                      </a:cxn>
                      <a:cxn ang="0">
                        <a:pos x="124" y="51"/>
                      </a:cxn>
                      <a:cxn ang="0">
                        <a:pos x="123" y="62"/>
                      </a:cxn>
                      <a:cxn ang="0">
                        <a:pos x="120" y="72"/>
                      </a:cxn>
                      <a:cxn ang="0">
                        <a:pos x="114" y="81"/>
                      </a:cxn>
                      <a:cxn ang="0">
                        <a:pos x="106" y="88"/>
                      </a:cxn>
                      <a:cxn ang="0">
                        <a:pos x="97" y="95"/>
                      </a:cxn>
                      <a:cxn ang="0">
                        <a:pos x="85" y="100"/>
                      </a:cxn>
                      <a:cxn ang="0">
                        <a:pos x="74" y="103"/>
                      </a:cxn>
                      <a:cxn ang="0">
                        <a:pos x="61" y="104"/>
                      </a:cxn>
                      <a:cxn ang="0">
                        <a:pos x="48" y="103"/>
                      </a:cxn>
                      <a:cxn ang="0">
                        <a:pos x="37" y="100"/>
                      </a:cxn>
                      <a:cxn ang="0">
                        <a:pos x="26" y="95"/>
                      </a:cxn>
                      <a:cxn ang="0">
                        <a:pos x="18" y="88"/>
                      </a:cxn>
                      <a:cxn ang="0">
                        <a:pos x="10" y="81"/>
                      </a:cxn>
                      <a:cxn ang="0">
                        <a:pos x="4" y="72"/>
                      </a:cxn>
                      <a:cxn ang="0">
                        <a:pos x="1" y="62"/>
                      </a:cxn>
                      <a:cxn ang="0">
                        <a:pos x="0" y="51"/>
                      </a:cxn>
                      <a:cxn ang="0">
                        <a:pos x="1" y="41"/>
                      </a:cxn>
                      <a:cxn ang="0">
                        <a:pos x="4" y="31"/>
                      </a:cxn>
                      <a:cxn ang="0">
                        <a:pos x="10" y="23"/>
                      </a:cxn>
                      <a:cxn ang="0">
                        <a:pos x="18" y="15"/>
                      </a:cxn>
                      <a:cxn ang="0">
                        <a:pos x="26" y="9"/>
                      </a:cxn>
                      <a:cxn ang="0">
                        <a:pos x="37" y="4"/>
                      </a:cxn>
                      <a:cxn ang="0">
                        <a:pos x="48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4" h="104">
                        <a:moveTo>
                          <a:pt x="61" y="0"/>
                        </a:moveTo>
                        <a:lnTo>
                          <a:pt x="74" y="1"/>
                        </a:lnTo>
                        <a:lnTo>
                          <a:pt x="85" y="4"/>
                        </a:lnTo>
                        <a:lnTo>
                          <a:pt x="97" y="9"/>
                        </a:lnTo>
                        <a:lnTo>
                          <a:pt x="106" y="15"/>
                        </a:lnTo>
                        <a:lnTo>
                          <a:pt x="114" y="23"/>
                        </a:lnTo>
                        <a:lnTo>
                          <a:pt x="120" y="31"/>
                        </a:lnTo>
                        <a:lnTo>
                          <a:pt x="123" y="41"/>
                        </a:lnTo>
                        <a:lnTo>
                          <a:pt x="124" y="51"/>
                        </a:lnTo>
                        <a:lnTo>
                          <a:pt x="123" y="62"/>
                        </a:lnTo>
                        <a:lnTo>
                          <a:pt x="120" y="72"/>
                        </a:lnTo>
                        <a:lnTo>
                          <a:pt x="114" y="81"/>
                        </a:lnTo>
                        <a:lnTo>
                          <a:pt x="106" y="88"/>
                        </a:lnTo>
                        <a:lnTo>
                          <a:pt x="97" y="95"/>
                        </a:lnTo>
                        <a:lnTo>
                          <a:pt x="85" y="100"/>
                        </a:lnTo>
                        <a:lnTo>
                          <a:pt x="74" y="103"/>
                        </a:lnTo>
                        <a:lnTo>
                          <a:pt x="61" y="104"/>
                        </a:lnTo>
                        <a:lnTo>
                          <a:pt x="48" y="103"/>
                        </a:lnTo>
                        <a:lnTo>
                          <a:pt x="37" y="100"/>
                        </a:lnTo>
                        <a:lnTo>
                          <a:pt x="26" y="95"/>
                        </a:lnTo>
                        <a:lnTo>
                          <a:pt x="18" y="88"/>
                        </a:lnTo>
                        <a:lnTo>
                          <a:pt x="10" y="81"/>
                        </a:lnTo>
                        <a:lnTo>
                          <a:pt x="4" y="72"/>
                        </a:lnTo>
                        <a:lnTo>
                          <a:pt x="1" y="62"/>
                        </a:lnTo>
                        <a:lnTo>
                          <a:pt x="0" y="51"/>
                        </a:lnTo>
                        <a:lnTo>
                          <a:pt x="1" y="41"/>
                        </a:lnTo>
                        <a:lnTo>
                          <a:pt x="4" y="31"/>
                        </a:lnTo>
                        <a:lnTo>
                          <a:pt x="10" y="23"/>
                        </a:lnTo>
                        <a:lnTo>
                          <a:pt x="18" y="15"/>
                        </a:lnTo>
                        <a:lnTo>
                          <a:pt x="26" y="9"/>
                        </a:lnTo>
                        <a:lnTo>
                          <a:pt x="37" y="4"/>
                        </a:lnTo>
                        <a:lnTo>
                          <a:pt x="48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7F686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" name="Freeform 268"/>
                  <p:cNvSpPr>
                    <a:spLocks/>
                  </p:cNvSpPr>
                  <p:nvPr/>
                </p:nvSpPr>
                <p:spPr bwMode="auto">
                  <a:xfrm>
                    <a:off x="894" y="1622"/>
                    <a:ext cx="61" cy="53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5" y="2"/>
                      </a:cxn>
                      <a:cxn ang="0">
                        <a:pos x="86" y="5"/>
                      </a:cxn>
                      <a:cxn ang="0">
                        <a:pos x="97" y="10"/>
                      </a:cxn>
                      <a:cxn ang="0">
                        <a:pos x="105" y="17"/>
                      </a:cxn>
                      <a:cxn ang="0">
                        <a:pos x="113" y="23"/>
                      </a:cxn>
                      <a:cxn ang="0">
                        <a:pos x="119" y="33"/>
                      </a:cxn>
                      <a:cxn ang="0">
                        <a:pos x="122" y="43"/>
                      </a:cxn>
                      <a:cxn ang="0">
                        <a:pos x="123" y="53"/>
                      </a:cxn>
                      <a:cxn ang="0">
                        <a:pos x="122" y="64"/>
                      </a:cxn>
                      <a:cxn ang="0">
                        <a:pos x="119" y="74"/>
                      </a:cxn>
                      <a:cxn ang="0">
                        <a:pos x="113" y="82"/>
                      </a:cxn>
                      <a:cxn ang="0">
                        <a:pos x="105" y="90"/>
                      </a:cxn>
                      <a:cxn ang="0">
                        <a:pos x="97" y="96"/>
                      </a:cxn>
                      <a:cxn ang="0">
                        <a:pos x="86" y="101"/>
                      </a:cxn>
                      <a:cxn ang="0">
                        <a:pos x="75" y="104"/>
                      </a:cxn>
                      <a:cxn ang="0">
                        <a:pos x="62" y="105"/>
                      </a:cxn>
                      <a:cxn ang="0">
                        <a:pos x="50" y="104"/>
                      </a:cxn>
                      <a:cxn ang="0">
                        <a:pos x="38" y="101"/>
                      </a:cxn>
                      <a:cxn ang="0">
                        <a:pos x="28" y="96"/>
                      </a:cxn>
                      <a:cxn ang="0">
                        <a:pos x="19" y="90"/>
                      </a:cxn>
                      <a:cxn ang="0">
                        <a:pos x="10" y="82"/>
                      </a:cxn>
                      <a:cxn ang="0">
                        <a:pos x="5" y="74"/>
                      </a:cxn>
                      <a:cxn ang="0">
                        <a:pos x="1" y="64"/>
                      </a:cxn>
                      <a:cxn ang="0">
                        <a:pos x="0" y="53"/>
                      </a:cxn>
                      <a:cxn ang="0">
                        <a:pos x="1" y="43"/>
                      </a:cxn>
                      <a:cxn ang="0">
                        <a:pos x="5" y="33"/>
                      </a:cxn>
                      <a:cxn ang="0">
                        <a:pos x="10" y="23"/>
                      </a:cxn>
                      <a:cxn ang="0">
                        <a:pos x="19" y="17"/>
                      </a:cxn>
                      <a:cxn ang="0">
                        <a:pos x="28" y="10"/>
                      </a:cxn>
                      <a:cxn ang="0">
                        <a:pos x="38" y="5"/>
                      </a:cxn>
                      <a:cxn ang="0">
                        <a:pos x="50" y="2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105">
                        <a:moveTo>
                          <a:pt x="62" y="0"/>
                        </a:moveTo>
                        <a:lnTo>
                          <a:pt x="75" y="2"/>
                        </a:lnTo>
                        <a:lnTo>
                          <a:pt x="86" y="5"/>
                        </a:lnTo>
                        <a:lnTo>
                          <a:pt x="97" y="10"/>
                        </a:lnTo>
                        <a:lnTo>
                          <a:pt x="105" y="17"/>
                        </a:lnTo>
                        <a:lnTo>
                          <a:pt x="113" y="23"/>
                        </a:lnTo>
                        <a:lnTo>
                          <a:pt x="119" y="33"/>
                        </a:lnTo>
                        <a:lnTo>
                          <a:pt x="122" y="43"/>
                        </a:lnTo>
                        <a:lnTo>
                          <a:pt x="123" y="53"/>
                        </a:lnTo>
                        <a:lnTo>
                          <a:pt x="122" y="64"/>
                        </a:lnTo>
                        <a:lnTo>
                          <a:pt x="119" y="74"/>
                        </a:lnTo>
                        <a:lnTo>
                          <a:pt x="113" y="82"/>
                        </a:lnTo>
                        <a:lnTo>
                          <a:pt x="105" y="90"/>
                        </a:lnTo>
                        <a:lnTo>
                          <a:pt x="97" y="96"/>
                        </a:lnTo>
                        <a:lnTo>
                          <a:pt x="86" y="101"/>
                        </a:lnTo>
                        <a:lnTo>
                          <a:pt x="75" y="104"/>
                        </a:lnTo>
                        <a:lnTo>
                          <a:pt x="62" y="105"/>
                        </a:lnTo>
                        <a:lnTo>
                          <a:pt x="50" y="104"/>
                        </a:lnTo>
                        <a:lnTo>
                          <a:pt x="38" y="101"/>
                        </a:lnTo>
                        <a:lnTo>
                          <a:pt x="28" y="96"/>
                        </a:lnTo>
                        <a:lnTo>
                          <a:pt x="19" y="90"/>
                        </a:lnTo>
                        <a:lnTo>
                          <a:pt x="10" y="82"/>
                        </a:lnTo>
                        <a:lnTo>
                          <a:pt x="5" y="74"/>
                        </a:lnTo>
                        <a:lnTo>
                          <a:pt x="1" y="64"/>
                        </a:lnTo>
                        <a:lnTo>
                          <a:pt x="0" y="53"/>
                        </a:lnTo>
                        <a:lnTo>
                          <a:pt x="1" y="43"/>
                        </a:lnTo>
                        <a:lnTo>
                          <a:pt x="5" y="33"/>
                        </a:lnTo>
                        <a:lnTo>
                          <a:pt x="10" y="23"/>
                        </a:lnTo>
                        <a:lnTo>
                          <a:pt x="19" y="17"/>
                        </a:lnTo>
                        <a:lnTo>
                          <a:pt x="28" y="10"/>
                        </a:lnTo>
                        <a:lnTo>
                          <a:pt x="38" y="5"/>
                        </a:lnTo>
                        <a:lnTo>
                          <a:pt x="50" y="2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7F686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7" name="Freeform 269"/>
                  <p:cNvSpPr>
                    <a:spLocks/>
                  </p:cNvSpPr>
                  <p:nvPr/>
                </p:nvSpPr>
                <p:spPr bwMode="auto">
                  <a:xfrm>
                    <a:off x="1006" y="1605"/>
                    <a:ext cx="61" cy="52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73" y="1"/>
                      </a:cxn>
                      <a:cxn ang="0">
                        <a:pos x="85" y="4"/>
                      </a:cxn>
                      <a:cxn ang="0">
                        <a:pos x="95" y="9"/>
                      </a:cxn>
                      <a:cxn ang="0">
                        <a:pos x="103" y="16"/>
                      </a:cxn>
                      <a:cxn ang="0">
                        <a:pos x="111" y="23"/>
                      </a:cxn>
                      <a:cxn ang="0">
                        <a:pos x="117" y="32"/>
                      </a:cxn>
                      <a:cxn ang="0">
                        <a:pos x="121" y="43"/>
                      </a:cxn>
                      <a:cxn ang="0">
                        <a:pos x="122" y="53"/>
                      </a:cxn>
                      <a:cxn ang="0">
                        <a:pos x="121" y="63"/>
                      </a:cxn>
                      <a:cxn ang="0">
                        <a:pos x="117" y="74"/>
                      </a:cxn>
                      <a:cxn ang="0">
                        <a:pos x="111" y="82"/>
                      </a:cxn>
                      <a:cxn ang="0">
                        <a:pos x="103" y="90"/>
                      </a:cxn>
                      <a:cxn ang="0">
                        <a:pos x="95" y="96"/>
                      </a:cxn>
                      <a:cxn ang="0">
                        <a:pos x="85" y="100"/>
                      </a:cxn>
                      <a:cxn ang="0">
                        <a:pos x="73" y="104"/>
                      </a:cxn>
                      <a:cxn ang="0">
                        <a:pos x="61" y="105"/>
                      </a:cxn>
                      <a:cxn ang="0">
                        <a:pos x="48" y="104"/>
                      </a:cxn>
                      <a:cxn ang="0">
                        <a:pos x="37" y="100"/>
                      </a:cxn>
                      <a:cxn ang="0">
                        <a:pos x="26" y="96"/>
                      </a:cxn>
                      <a:cxn ang="0">
                        <a:pos x="18" y="90"/>
                      </a:cxn>
                      <a:cxn ang="0">
                        <a:pos x="10" y="82"/>
                      </a:cxn>
                      <a:cxn ang="0">
                        <a:pos x="4" y="74"/>
                      </a:cxn>
                      <a:cxn ang="0">
                        <a:pos x="1" y="63"/>
                      </a:cxn>
                      <a:cxn ang="0">
                        <a:pos x="0" y="53"/>
                      </a:cxn>
                      <a:cxn ang="0">
                        <a:pos x="1" y="43"/>
                      </a:cxn>
                      <a:cxn ang="0">
                        <a:pos x="4" y="32"/>
                      </a:cxn>
                      <a:cxn ang="0">
                        <a:pos x="10" y="23"/>
                      </a:cxn>
                      <a:cxn ang="0">
                        <a:pos x="18" y="16"/>
                      </a:cxn>
                      <a:cxn ang="0">
                        <a:pos x="26" y="9"/>
                      </a:cxn>
                      <a:cxn ang="0">
                        <a:pos x="37" y="4"/>
                      </a:cxn>
                      <a:cxn ang="0">
                        <a:pos x="48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2" h="105">
                        <a:moveTo>
                          <a:pt x="61" y="0"/>
                        </a:moveTo>
                        <a:lnTo>
                          <a:pt x="73" y="1"/>
                        </a:lnTo>
                        <a:lnTo>
                          <a:pt x="85" y="4"/>
                        </a:lnTo>
                        <a:lnTo>
                          <a:pt x="95" y="9"/>
                        </a:lnTo>
                        <a:lnTo>
                          <a:pt x="103" y="16"/>
                        </a:lnTo>
                        <a:lnTo>
                          <a:pt x="111" y="23"/>
                        </a:lnTo>
                        <a:lnTo>
                          <a:pt x="117" y="32"/>
                        </a:lnTo>
                        <a:lnTo>
                          <a:pt x="121" y="43"/>
                        </a:lnTo>
                        <a:lnTo>
                          <a:pt x="122" y="53"/>
                        </a:lnTo>
                        <a:lnTo>
                          <a:pt x="121" y="63"/>
                        </a:lnTo>
                        <a:lnTo>
                          <a:pt x="117" y="74"/>
                        </a:lnTo>
                        <a:lnTo>
                          <a:pt x="111" y="82"/>
                        </a:lnTo>
                        <a:lnTo>
                          <a:pt x="103" y="90"/>
                        </a:lnTo>
                        <a:lnTo>
                          <a:pt x="95" y="96"/>
                        </a:lnTo>
                        <a:lnTo>
                          <a:pt x="85" y="100"/>
                        </a:lnTo>
                        <a:lnTo>
                          <a:pt x="73" y="104"/>
                        </a:lnTo>
                        <a:lnTo>
                          <a:pt x="61" y="105"/>
                        </a:lnTo>
                        <a:lnTo>
                          <a:pt x="48" y="104"/>
                        </a:lnTo>
                        <a:lnTo>
                          <a:pt x="37" y="100"/>
                        </a:lnTo>
                        <a:lnTo>
                          <a:pt x="26" y="96"/>
                        </a:lnTo>
                        <a:lnTo>
                          <a:pt x="18" y="90"/>
                        </a:lnTo>
                        <a:lnTo>
                          <a:pt x="10" y="82"/>
                        </a:lnTo>
                        <a:lnTo>
                          <a:pt x="4" y="74"/>
                        </a:lnTo>
                        <a:lnTo>
                          <a:pt x="1" y="63"/>
                        </a:lnTo>
                        <a:lnTo>
                          <a:pt x="0" y="53"/>
                        </a:lnTo>
                        <a:lnTo>
                          <a:pt x="1" y="43"/>
                        </a:lnTo>
                        <a:lnTo>
                          <a:pt x="4" y="32"/>
                        </a:lnTo>
                        <a:lnTo>
                          <a:pt x="10" y="23"/>
                        </a:lnTo>
                        <a:lnTo>
                          <a:pt x="18" y="16"/>
                        </a:lnTo>
                        <a:lnTo>
                          <a:pt x="26" y="9"/>
                        </a:lnTo>
                        <a:lnTo>
                          <a:pt x="37" y="4"/>
                        </a:lnTo>
                        <a:lnTo>
                          <a:pt x="48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7F686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8" name="Freeform 270"/>
                  <p:cNvSpPr>
                    <a:spLocks/>
                  </p:cNvSpPr>
                  <p:nvPr/>
                </p:nvSpPr>
                <p:spPr bwMode="auto">
                  <a:xfrm>
                    <a:off x="596" y="1586"/>
                    <a:ext cx="62" cy="52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4" y="1"/>
                      </a:cxn>
                      <a:cxn ang="0">
                        <a:pos x="86" y="4"/>
                      </a:cxn>
                      <a:cxn ang="0">
                        <a:pos x="96" y="9"/>
                      </a:cxn>
                      <a:cxn ang="0">
                        <a:pos x="105" y="16"/>
                      </a:cxn>
                      <a:cxn ang="0">
                        <a:pos x="114" y="23"/>
                      </a:cxn>
                      <a:cxn ang="0">
                        <a:pos x="119" y="32"/>
                      </a:cxn>
                      <a:cxn ang="0">
                        <a:pos x="123" y="42"/>
                      </a:cxn>
                      <a:cxn ang="0">
                        <a:pos x="124" y="53"/>
                      </a:cxn>
                      <a:cxn ang="0">
                        <a:pos x="123" y="63"/>
                      </a:cxn>
                      <a:cxn ang="0">
                        <a:pos x="119" y="74"/>
                      </a:cxn>
                      <a:cxn ang="0">
                        <a:pos x="114" y="82"/>
                      </a:cxn>
                      <a:cxn ang="0">
                        <a:pos x="105" y="90"/>
                      </a:cxn>
                      <a:cxn ang="0">
                        <a:pos x="96" y="95"/>
                      </a:cxn>
                      <a:cxn ang="0">
                        <a:pos x="86" y="100"/>
                      </a:cxn>
                      <a:cxn ang="0">
                        <a:pos x="74" y="104"/>
                      </a:cxn>
                      <a:cxn ang="0">
                        <a:pos x="62" y="105"/>
                      </a:cxn>
                      <a:cxn ang="0">
                        <a:pos x="49" y="104"/>
                      </a:cxn>
                      <a:cxn ang="0">
                        <a:pos x="38" y="100"/>
                      </a:cxn>
                      <a:cxn ang="0">
                        <a:pos x="27" y="95"/>
                      </a:cxn>
                      <a:cxn ang="0">
                        <a:pos x="18" y="90"/>
                      </a:cxn>
                      <a:cxn ang="0">
                        <a:pos x="10" y="82"/>
                      </a:cxn>
                      <a:cxn ang="0">
                        <a:pos x="4" y="74"/>
                      </a:cxn>
                      <a:cxn ang="0">
                        <a:pos x="1" y="63"/>
                      </a:cxn>
                      <a:cxn ang="0">
                        <a:pos x="0" y="53"/>
                      </a:cxn>
                      <a:cxn ang="0">
                        <a:pos x="1" y="42"/>
                      </a:cxn>
                      <a:cxn ang="0">
                        <a:pos x="4" y="32"/>
                      </a:cxn>
                      <a:cxn ang="0">
                        <a:pos x="10" y="23"/>
                      </a:cxn>
                      <a:cxn ang="0">
                        <a:pos x="18" y="16"/>
                      </a:cxn>
                      <a:cxn ang="0">
                        <a:pos x="27" y="9"/>
                      </a:cxn>
                      <a:cxn ang="0">
                        <a:pos x="38" y="4"/>
                      </a:cxn>
                      <a:cxn ang="0">
                        <a:pos x="49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4" h="105">
                        <a:moveTo>
                          <a:pt x="62" y="0"/>
                        </a:moveTo>
                        <a:lnTo>
                          <a:pt x="74" y="1"/>
                        </a:lnTo>
                        <a:lnTo>
                          <a:pt x="86" y="4"/>
                        </a:lnTo>
                        <a:lnTo>
                          <a:pt x="96" y="9"/>
                        </a:lnTo>
                        <a:lnTo>
                          <a:pt x="105" y="16"/>
                        </a:lnTo>
                        <a:lnTo>
                          <a:pt x="114" y="23"/>
                        </a:lnTo>
                        <a:lnTo>
                          <a:pt x="119" y="32"/>
                        </a:lnTo>
                        <a:lnTo>
                          <a:pt x="123" y="42"/>
                        </a:lnTo>
                        <a:lnTo>
                          <a:pt x="124" y="53"/>
                        </a:lnTo>
                        <a:lnTo>
                          <a:pt x="123" y="63"/>
                        </a:lnTo>
                        <a:lnTo>
                          <a:pt x="119" y="74"/>
                        </a:lnTo>
                        <a:lnTo>
                          <a:pt x="114" y="82"/>
                        </a:lnTo>
                        <a:lnTo>
                          <a:pt x="105" y="90"/>
                        </a:lnTo>
                        <a:lnTo>
                          <a:pt x="96" y="95"/>
                        </a:lnTo>
                        <a:lnTo>
                          <a:pt x="86" y="100"/>
                        </a:lnTo>
                        <a:lnTo>
                          <a:pt x="74" y="104"/>
                        </a:lnTo>
                        <a:lnTo>
                          <a:pt x="62" y="105"/>
                        </a:lnTo>
                        <a:lnTo>
                          <a:pt x="49" y="104"/>
                        </a:lnTo>
                        <a:lnTo>
                          <a:pt x="38" y="100"/>
                        </a:lnTo>
                        <a:lnTo>
                          <a:pt x="27" y="95"/>
                        </a:lnTo>
                        <a:lnTo>
                          <a:pt x="18" y="90"/>
                        </a:lnTo>
                        <a:lnTo>
                          <a:pt x="10" y="82"/>
                        </a:lnTo>
                        <a:lnTo>
                          <a:pt x="4" y="74"/>
                        </a:lnTo>
                        <a:lnTo>
                          <a:pt x="1" y="63"/>
                        </a:lnTo>
                        <a:lnTo>
                          <a:pt x="0" y="53"/>
                        </a:lnTo>
                        <a:lnTo>
                          <a:pt x="1" y="42"/>
                        </a:lnTo>
                        <a:lnTo>
                          <a:pt x="4" y="32"/>
                        </a:lnTo>
                        <a:lnTo>
                          <a:pt x="10" y="23"/>
                        </a:lnTo>
                        <a:lnTo>
                          <a:pt x="18" y="16"/>
                        </a:lnTo>
                        <a:lnTo>
                          <a:pt x="27" y="9"/>
                        </a:lnTo>
                        <a:lnTo>
                          <a:pt x="38" y="4"/>
                        </a:lnTo>
                        <a:lnTo>
                          <a:pt x="49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9" name="Freeform 271"/>
                  <p:cNvSpPr>
                    <a:spLocks/>
                  </p:cNvSpPr>
                  <p:nvPr/>
                </p:nvSpPr>
                <p:spPr bwMode="auto">
                  <a:xfrm>
                    <a:off x="706" y="1605"/>
                    <a:ext cx="61" cy="52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4" y="1"/>
                      </a:cxn>
                      <a:cxn ang="0">
                        <a:pos x="86" y="4"/>
                      </a:cxn>
                      <a:cxn ang="0">
                        <a:pos x="96" y="9"/>
                      </a:cxn>
                      <a:cxn ang="0">
                        <a:pos x="104" y="15"/>
                      </a:cxn>
                      <a:cxn ang="0">
                        <a:pos x="112" y="23"/>
                      </a:cxn>
                      <a:cxn ang="0">
                        <a:pos x="118" y="31"/>
                      </a:cxn>
                      <a:cxn ang="0">
                        <a:pos x="122" y="41"/>
                      </a:cxn>
                      <a:cxn ang="0">
                        <a:pos x="123" y="52"/>
                      </a:cxn>
                      <a:cxn ang="0">
                        <a:pos x="122" y="62"/>
                      </a:cxn>
                      <a:cxn ang="0">
                        <a:pos x="118" y="72"/>
                      </a:cxn>
                      <a:cxn ang="0">
                        <a:pos x="112" y="82"/>
                      </a:cxn>
                      <a:cxn ang="0">
                        <a:pos x="104" y="90"/>
                      </a:cxn>
                      <a:cxn ang="0">
                        <a:pos x="96" y="96"/>
                      </a:cxn>
                      <a:cxn ang="0">
                        <a:pos x="86" y="100"/>
                      </a:cxn>
                      <a:cxn ang="0">
                        <a:pos x="74" y="104"/>
                      </a:cxn>
                      <a:cxn ang="0">
                        <a:pos x="62" y="105"/>
                      </a:cxn>
                      <a:cxn ang="0">
                        <a:pos x="49" y="104"/>
                      </a:cxn>
                      <a:cxn ang="0">
                        <a:pos x="38" y="100"/>
                      </a:cxn>
                      <a:cxn ang="0">
                        <a:pos x="27" y="96"/>
                      </a:cxn>
                      <a:cxn ang="0">
                        <a:pos x="18" y="90"/>
                      </a:cxn>
                      <a:cxn ang="0">
                        <a:pos x="10" y="82"/>
                      </a:cxn>
                      <a:cxn ang="0">
                        <a:pos x="4" y="72"/>
                      </a:cxn>
                      <a:cxn ang="0">
                        <a:pos x="1" y="62"/>
                      </a:cxn>
                      <a:cxn ang="0">
                        <a:pos x="0" y="52"/>
                      </a:cxn>
                      <a:cxn ang="0">
                        <a:pos x="1" y="41"/>
                      </a:cxn>
                      <a:cxn ang="0">
                        <a:pos x="4" y="31"/>
                      </a:cxn>
                      <a:cxn ang="0">
                        <a:pos x="10" y="23"/>
                      </a:cxn>
                      <a:cxn ang="0">
                        <a:pos x="18" y="15"/>
                      </a:cxn>
                      <a:cxn ang="0">
                        <a:pos x="27" y="9"/>
                      </a:cxn>
                      <a:cxn ang="0">
                        <a:pos x="38" y="4"/>
                      </a:cxn>
                      <a:cxn ang="0">
                        <a:pos x="49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105">
                        <a:moveTo>
                          <a:pt x="62" y="0"/>
                        </a:moveTo>
                        <a:lnTo>
                          <a:pt x="74" y="1"/>
                        </a:lnTo>
                        <a:lnTo>
                          <a:pt x="86" y="4"/>
                        </a:lnTo>
                        <a:lnTo>
                          <a:pt x="96" y="9"/>
                        </a:lnTo>
                        <a:lnTo>
                          <a:pt x="104" y="15"/>
                        </a:lnTo>
                        <a:lnTo>
                          <a:pt x="112" y="23"/>
                        </a:lnTo>
                        <a:lnTo>
                          <a:pt x="118" y="31"/>
                        </a:lnTo>
                        <a:lnTo>
                          <a:pt x="122" y="41"/>
                        </a:lnTo>
                        <a:lnTo>
                          <a:pt x="123" y="52"/>
                        </a:lnTo>
                        <a:lnTo>
                          <a:pt x="122" y="62"/>
                        </a:lnTo>
                        <a:lnTo>
                          <a:pt x="118" y="72"/>
                        </a:lnTo>
                        <a:lnTo>
                          <a:pt x="112" y="82"/>
                        </a:lnTo>
                        <a:lnTo>
                          <a:pt x="104" y="90"/>
                        </a:lnTo>
                        <a:lnTo>
                          <a:pt x="96" y="96"/>
                        </a:lnTo>
                        <a:lnTo>
                          <a:pt x="86" y="100"/>
                        </a:lnTo>
                        <a:lnTo>
                          <a:pt x="74" y="104"/>
                        </a:lnTo>
                        <a:lnTo>
                          <a:pt x="62" y="105"/>
                        </a:lnTo>
                        <a:lnTo>
                          <a:pt x="49" y="104"/>
                        </a:lnTo>
                        <a:lnTo>
                          <a:pt x="38" y="100"/>
                        </a:lnTo>
                        <a:lnTo>
                          <a:pt x="27" y="96"/>
                        </a:lnTo>
                        <a:lnTo>
                          <a:pt x="18" y="90"/>
                        </a:lnTo>
                        <a:lnTo>
                          <a:pt x="10" y="82"/>
                        </a:lnTo>
                        <a:lnTo>
                          <a:pt x="4" y="72"/>
                        </a:lnTo>
                        <a:lnTo>
                          <a:pt x="1" y="62"/>
                        </a:lnTo>
                        <a:lnTo>
                          <a:pt x="0" y="52"/>
                        </a:lnTo>
                        <a:lnTo>
                          <a:pt x="1" y="41"/>
                        </a:lnTo>
                        <a:lnTo>
                          <a:pt x="4" y="31"/>
                        </a:lnTo>
                        <a:lnTo>
                          <a:pt x="10" y="23"/>
                        </a:lnTo>
                        <a:lnTo>
                          <a:pt x="18" y="15"/>
                        </a:lnTo>
                        <a:lnTo>
                          <a:pt x="27" y="9"/>
                        </a:lnTo>
                        <a:lnTo>
                          <a:pt x="38" y="4"/>
                        </a:lnTo>
                        <a:lnTo>
                          <a:pt x="49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0" name="Freeform 272"/>
                  <p:cNvSpPr>
                    <a:spLocks/>
                  </p:cNvSpPr>
                  <p:nvPr/>
                </p:nvSpPr>
                <p:spPr bwMode="auto">
                  <a:xfrm>
                    <a:off x="885" y="1612"/>
                    <a:ext cx="62" cy="52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74" y="1"/>
                      </a:cxn>
                      <a:cxn ang="0">
                        <a:pos x="85" y="4"/>
                      </a:cxn>
                      <a:cxn ang="0">
                        <a:pos x="96" y="9"/>
                      </a:cxn>
                      <a:cxn ang="0">
                        <a:pos x="104" y="15"/>
                      </a:cxn>
                      <a:cxn ang="0">
                        <a:pos x="112" y="23"/>
                      </a:cxn>
                      <a:cxn ang="0">
                        <a:pos x="117" y="31"/>
                      </a:cxn>
                      <a:cxn ang="0">
                        <a:pos x="121" y="41"/>
                      </a:cxn>
                      <a:cxn ang="0">
                        <a:pos x="122" y="52"/>
                      </a:cxn>
                      <a:cxn ang="0">
                        <a:pos x="121" y="62"/>
                      </a:cxn>
                      <a:cxn ang="0">
                        <a:pos x="117" y="72"/>
                      </a:cxn>
                      <a:cxn ang="0">
                        <a:pos x="112" y="81"/>
                      </a:cxn>
                      <a:cxn ang="0">
                        <a:pos x="104" y="89"/>
                      </a:cxn>
                      <a:cxn ang="0">
                        <a:pos x="96" y="94"/>
                      </a:cxn>
                      <a:cxn ang="0">
                        <a:pos x="85" y="99"/>
                      </a:cxn>
                      <a:cxn ang="0">
                        <a:pos x="74" y="102"/>
                      </a:cxn>
                      <a:cxn ang="0">
                        <a:pos x="61" y="104"/>
                      </a:cxn>
                      <a:cxn ang="0">
                        <a:pos x="48" y="102"/>
                      </a:cxn>
                      <a:cxn ang="0">
                        <a:pos x="37" y="99"/>
                      </a:cxn>
                      <a:cxn ang="0">
                        <a:pos x="26" y="94"/>
                      </a:cxn>
                      <a:cxn ang="0">
                        <a:pos x="18" y="89"/>
                      </a:cxn>
                      <a:cxn ang="0">
                        <a:pos x="10" y="81"/>
                      </a:cxn>
                      <a:cxn ang="0">
                        <a:pos x="5" y="72"/>
                      </a:cxn>
                      <a:cxn ang="0">
                        <a:pos x="1" y="62"/>
                      </a:cxn>
                      <a:cxn ang="0">
                        <a:pos x="0" y="52"/>
                      </a:cxn>
                      <a:cxn ang="0">
                        <a:pos x="1" y="41"/>
                      </a:cxn>
                      <a:cxn ang="0">
                        <a:pos x="5" y="31"/>
                      </a:cxn>
                      <a:cxn ang="0">
                        <a:pos x="10" y="23"/>
                      </a:cxn>
                      <a:cxn ang="0">
                        <a:pos x="18" y="15"/>
                      </a:cxn>
                      <a:cxn ang="0">
                        <a:pos x="26" y="9"/>
                      </a:cxn>
                      <a:cxn ang="0">
                        <a:pos x="37" y="4"/>
                      </a:cxn>
                      <a:cxn ang="0">
                        <a:pos x="48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2" h="104">
                        <a:moveTo>
                          <a:pt x="61" y="0"/>
                        </a:moveTo>
                        <a:lnTo>
                          <a:pt x="74" y="1"/>
                        </a:lnTo>
                        <a:lnTo>
                          <a:pt x="85" y="4"/>
                        </a:lnTo>
                        <a:lnTo>
                          <a:pt x="96" y="9"/>
                        </a:lnTo>
                        <a:lnTo>
                          <a:pt x="104" y="15"/>
                        </a:lnTo>
                        <a:lnTo>
                          <a:pt x="112" y="23"/>
                        </a:lnTo>
                        <a:lnTo>
                          <a:pt x="117" y="31"/>
                        </a:lnTo>
                        <a:lnTo>
                          <a:pt x="121" y="41"/>
                        </a:lnTo>
                        <a:lnTo>
                          <a:pt x="122" y="52"/>
                        </a:lnTo>
                        <a:lnTo>
                          <a:pt x="121" y="62"/>
                        </a:lnTo>
                        <a:lnTo>
                          <a:pt x="117" y="72"/>
                        </a:lnTo>
                        <a:lnTo>
                          <a:pt x="112" y="81"/>
                        </a:lnTo>
                        <a:lnTo>
                          <a:pt x="104" y="89"/>
                        </a:lnTo>
                        <a:lnTo>
                          <a:pt x="96" y="94"/>
                        </a:lnTo>
                        <a:lnTo>
                          <a:pt x="85" y="99"/>
                        </a:lnTo>
                        <a:lnTo>
                          <a:pt x="74" y="102"/>
                        </a:lnTo>
                        <a:lnTo>
                          <a:pt x="61" y="104"/>
                        </a:lnTo>
                        <a:lnTo>
                          <a:pt x="48" y="102"/>
                        </a:lnTo>
                        <a:lnTo>
                          <a:pt x="37" y="99"/>
                        </a:lnTo>
                        <a:lnTo>
                          <a:pt x="26" y="94"/>
                        </a:lnTo>
                        <a:lnTo>
                          <a:pt x="18" y="89"/>
                        </a:lnTo>
                        <a:lnTo>
                          <a:pt x="10" y="81"/>
                        </a:lnTo>
                        <a:lnTo>
                          <a:pt x="5" y="72"/>
                        </a:lnTo>
                        <a:lnTo>
                          <a:pt x="1" y="62"/>
                        </a:lnTo>
                        <a:lnTo>
                          <a:pt x="0" y="52"/>
                        </a:lnTo>
                        <a:lnTo>
                          <a:pt x="1" y="41"/>
                        </a:lnTo>
                        <a:lnTo>
                          <a:pt x="5" y="31"/>
                        </a:lnTo>
                        <a:lnTo>
                          <a:pt x="10" y="23"/>
                        </a:lnTo>
                        <a:lnTo>
                          <a:pt x="18" y="15"/>
                        </a:lnTo>
                        <a:lnTo>
                          <a:pt x="26" y="9"/>
                        </a:lnTo>
                        <a:lnTo>
                          <a:pt x="37" y="4"/>
                        </a:lnTo>
                        <a:lnTo>
                          <a:pt x="48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1" name="Freeform 273"/>
                  <p:cNvSpPr>
                    <a:spLocks/>
                  </p:cNvSpPr>
                  <p:nvPr/>
                </p:nvSpPr>
                <p:spPr bwMode="auto">
                  <a:xfrm>
                    <a:off x="997" y="1595"/>
                    <a:ext cx="62" cy="53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5" y="1"/>
                      </a:cxn>
                      <a:cxn ang="0">
                        <a:pos x="87" y="5"/>
                      </a:cxn>
                      <a:cxn ang="0">
                        <a:pos x="97" y="10"/>
                      </a:cxn>
                      <a:cxn ang="0">
                        <a:pos x="105" y="15"/>
                      </a:cxn>
                      <a:cxn ang="0">
                        <a:pos x="113" y="23"/>
                      </a:cxn>
                      <a:cxn ang="0">
                        <a:pos x="119" y="31"/>
                      </a:cxn>
                      <a:cxn ang="0">
                        <a:pos x="123" y="42"/>
                      </a:cxn>
                      <a:cxn ang="0">
                        <a:pos x="124" y="52"/>
                      </a:cxn>
                      <a:cxn ang="0">
                        <a:pos x="123" y="63"/>
                      </a:cxn>
                      <a:cxn ang="0">
                        <a:pos x="119" y="73"/>
                      </a:cxn>
                      <a:cxn ang="0">
                        <a:pos x="113" y="82"/>
                      </a:cxn>
                      <a:cxn ang="0">
                        <a:pos x="105" y="89"/>
                      </a:cxn>
                      <a:cxn ang="0">
                        <a:pos x="97" y="96"/>
                      </a:cxn>
                      <a:cxn ang="0">
                        <a:pos x="87" y="101"/>
                      </a:cxn>
                      <a:cxn ang="0">
                        <a:pos x="75" y="104"/>
                      </a:cxn>
                      <a:cxn ang="0">
                        <a:pos x="63" y="105"/>
                      </a:cxn>
                      <a:cxn ang="0">
                        <a:pos x="50" y="104"/>
                      </a:cxn>
                      <a:cxn ang="0">
                        <a:pos x="38" y="101"/>
                      </a:cxn>
                      <a:cxn ang="0">
                        <a:pos x="28" y="96"/>
                      </a:cxn>
                      <a:cxn ang="0">
                        <a:pos x="19" y="89"/>
                      </a:cxn>
                      <a:cxn ang="0">
                        <a:pos x="11" y="82"/>
                      </a:cxn>
                      <a:cxn ang="0">
                        <a:pos x="5" y="73"/>
                      </a:cxn>
                      <a:cxn ang="0">
                        <a:pos x="2" y="63"/>
                      </a:cxn>
                      <a:cxn ang="0">
                        <a:pos x="0" y="52"/>
                      </a:cxn>
                      <a:cxn ang="0">
                        <a:pos x="2" y="42"/>
                      </a:cxn>
                      <a:cxn ang="0">
                        <a:pos x="5" y="31"/>
                      </a:cxn>
                      <a:cxn ang="0">
                        <a:pos x="11" y="23"/>
                      </a:cxn>
                      <a:cxn ang="0">
                        <a:pos x="19" y="15"/>
                      </a:cxn>
                      <a:cxn ang="0">
                        <a:pos x="28" y="10"/>
                      </a:cxn>
                      <a:cxn ang="0">
                        <a:pos x="38" y="5"/>
                      </a:cxn>
                      <a:cxn ang="0">
                        <a:pos x="50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105">
                        <a:moveTo>
                          <a:pt x="63" y="0"/>
                        </a:moveTo>
                        <a:lnTo>
                          <a:pt x="75" y="1"/>
                        </a:lnTo>
                        <a:lnTo>
                          <a:pt x="87" y="5"/>
                        </a:lnTo>
                        <a:lnTo>
                          <a:pt x="97" y="10"/>
                        </a:lnTo>
                        <a:lnTo>
                          <a:pt x="105" y="15"/>
                        </a:lnTo>
                        <a:lnTo>
                          <a:pt x="113" y="23"/>
                        </a:lnTo>
                        <a:lnTo>
                          <a:pt x="119" y="31"/>
                        </a:lnTo>
                        <a:lnTo>
                          <a:pt x="123" y="42"/>
                        </a:lnTo>
                        <a:lnTo>
                          <a:pt x="124" y="52"/>
                        </a:lnTo>
                        <a:lnTo>
                          <a:pt x="123" y="63"/>
                        </a:lnTo>
                        <a:lnTo>
                          <a:pt x="119" y="73"/>
                        </a:lnTo>
                        <a:lnTo>
                          <a:pt x="113" y="82"/>
                        </a:lnTo>
                        <a:lnTo>
                          <a:pt x="105" y="89"/>
                        </a:lnTo>
                        <a:lnTo>
                          <a:pt x="97" y="96"/>
                        </a:lnTo>
                        <a:lnTo>
                          <a:pt x="87" y="101"/>
                        </a:lnTo>
                        <a:lnTo>
                          <a:pt x="75" y="104"/>
                        </a:lnTo>
                        <a:lnTo>
                          <a:pt x="63" y="105"/>
                        </a:lnTo>
                        <a:lnTo>
                          <a:pt x="50" y="104"/>
                        </a:lnTo>
                        <a:lnTo>
                          <a:pt x="38" y="101"/>
                        </a:lnTo>
                        <a:lnTo>
                          <a:pt x="28" y="96"/>
                        </a:lnTo>
                        <a:lnTo>
                          <a:pt x="19" y="89"/>
                        </a:lnTo>
                        <a:lnTo>
                          <a:pt x="11" y="82"/>
                        </a:lnTo>
                        <a:lnTo>
                          <a:pt x="5" y="73"/>
                        </a:lnTo>
                        <a:lnTo>
                          <a:pt x="2" y="63"/>
                        </a:lnTo>
                        <a:lnTo>
                          <a:pt x="0" y="52"/>
                        </a:lnTo>
                        <a:lnTo>
                          <a:pt x="2" y="42"/>
                        </a:lnTo>
                        <a:lnTo>
                          <a:pt x="5" y="31"/>
                        </a:lnTo>
                        <a:lnTo>
                          <a:pt x="11" y="23"/>
                        </a:lnTo>
                        <a:lnTo>
                          <a:pt x="19" y="15"/>
                        </a:lnTo>
                        <a:lnTo>
                          <a:pt x="28" y="10"/>
                        </a:lnTo>
                        <a:lnTo>
                          <a:pt x="38" y="5"/>
                        </a:lnTo>
                        <a:lnTo>
                          <a:pt x="50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2" name="Freeform 274"/>
                  <p:cNvSpPr>
                    <a:spLocks/>
                  </p:cNvSpPr>
                  <p:nvPr/>
                </p:nvSpPr>
                <p:spPr bwMode="auto">
                  <a:xfrm>
                    <a:off x="798" y="1588"/>
                    <a:ext cx="68" cy="118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68"/>
                      </a:cxn>
                      <a:cxn ang="0">
                        <a:pos x="16" y="96"/>
                      </a:cxn>
                      <a:cxn ang="0">
                        <a:pos x="16" y="151"/>
                      </a:cxn>
                      <a:cxn ang="0">
                        <a:pos x="3" y="176"/>
                      </a:cxn>
                      <a:cxn ang="0">
                        <a:pos x="3" y="202"/>
                      </a:cxn>
                      <a:cxn ang="0">
                        <a:pos x="22" y="216"/>
                      </a:cxn>
                      <a:cxn ang="0">
                        <a:pos x="40" y="227"/>
                      </a:cxn>
                      <a:cxn ang="0">
                        <a:pos x="56" y="234"/>
                      </a:cxn>
                      <a:cxn ang="0">
                        <a:pos x="72" y="237"/>
                      </a:cxn>
                      <a:cxn ang="0">
                        <a:pos x="89" y="234"/>
                      </a:cxn>
                      <a:cxn ang="0">
                        <a:pos x="105" y="226"/>
                      </a:cxn>
                      <a:cxn ang="0">
                        <a:pos x="121" y="211"/>
                      </a:cxn>
                      <a:cxn ang="0">
                        <a:pos x="137" y="189"/>
                      </a:cxn>
                      <a:cxn ang="0">
                        <a:pos x="114" y="151"/>
                      </a:cxn>
                      <a:cxn ang="0">
                        <a:pos x="114" y="74"/>
                      </a:cxn>
                      <a:cxn ang="0">
                        <a:pos x="130" y="53"/>
                      </a:cxn>
                      <a:cxn ang="0">
                        <a:pos x="117" y="32"/>
                      </a:cxn>
                      <a:cxn ang="0">
                        <a:pos x="102" y="15"/>
                      </a:cxn>
                      <a:cxn ang="0">
                        <a:pos x="84" y="5"/>
                      </a:cxn>
                      <a:cxn ang="0">
                        <a:pos x="66" y="0"/>
                      </a:cxn>
                      <a:cxn ang="0">
                        <a:pos x="46" y="3"/>
                      </a:cxn>
                      <a:cxn ang="0">
                        <a:pos x="28" y="11"/>
                      </a:cxn>
                      <a:cxn ang="0">
                        <a:pos x="13" y="26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37" h="237">
                        <a:moveTo>
                          <a:pt x="0" y="47"/>
                        </a:moveTo>
                        <a:lnTo>
                          <a:pt x="0" y="68"/>
                        </a:lnTo>
                        <a:lnTo>
                          <a:pt x="16" y="96"/>
                        </a:lnTo>
                        <a:lnTo>
                          <a:pt x="16" y="151"/>
                        </a:lnTo>
                        <a:lnTo>
                          <a:pt x="3" y="176"/>
                        </a:lnTo>
                        <a:lnTo>
                          <a:pt x="3" y="202"/>
                        </a:lnTo>
                        <a:lnTo>
                          <a:pt x="22" y="216"/>
                        </a:lnTo>
                        <a:lnTo>
                          <a:pt x="40" y="227"/>
                        </a:lnTo>
                        <a:lnTo>
                          <a:pt x="56" y="234"/>
                        </a:lnTo>
                        <a:lnTo>
                          <a:pt x="72" y="237"/>
                        </a:lnTo>
                        <a:lnTo>
                          <a:pt x="89" y="234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89"/>
                        </a:lnTo>
                        <a:lnTo>
                          <a:pt x="114" y="151"/>
                        </a:lnTo>
                        <a:lnTo>
                          <a:pt x="114" y="74"/>
                        </a:lnTo>
                        <a:lnTo>
                          <a:pt x="130" y="53"/>
                        </a:lnTo>
                        <a:lnTo>
                          <a:pt x="117" y="32"/>
                        </a:lnTo>
                        <a:lnTo>
                          <a:pt x="102" y="15"/>
                        </a:lnTo>
                        <a:lnTo>
                          <a:pt x="84" y="5"/>
                        </a:lnTo>
                        <a:lnTo>
                          <a:pt x="66" y="0"/>
                        </a:lnTo>
                        <a:lnTo>
                          <a:pt x="46" y="3"/>
                        </a:lnTo>
                        <a:lnTo>
                          <a:pt x="28" y="11"/>
                        </a:lnTo>
                        <a:lnTo>
                          <a:pt x="13" y="26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7F686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" name="Freeform 275"/>
                  <p:cNvSpPr>
                    <a:spLocks/>
                  </p:cNvSpPr>
                  <p:nvPr/>
                </p:nvSpPr>
                <p:spPr bwMode="auto">
                  <a:xfrm>
                    <a:off x="616" y="963"/>
                    <a:ext cx="412" cy="37"/>
                  </a:xfrm>
                  <a:custGeom>
                    <a:avLst/>
                    <a:gdLst/>
                    <a:ahLst/>
                    <a:cxnLst>
                      <a:cxn ang="0">
                        <a:pos x="0" y="9"/>
                      </a:cxn>
                      <a:cxn ang="0">
                        <a:pos x="0" y="75"/>
                      </a:cxn>
                      <a:cxn ang="0">
                        <a:pos x="825" y="69"/>
                      </a:cxn>
                      <a:cxn ang="0">
                        <a:pos x="825" y="0"/>
                      </a:cxn>
                      <a:cxn ang="0">
                        <a:pos x="0" y="9"/>
                      </a:cxn>
                    </a:cxnLst>
                    <a:rect l="0" t="0" r="r" b="b"/>
                    <a:pathLst>
                      <a:path w="825" h="75">
                        <a:moveTo>
                          <a:pt x="0" y="9"/>
                        </a:moveTo>
                        <a:lnTo>
                          <a:pt x="0" y="75"/>
                        </a:lnTo>
                        <a:lnTo>
                          <a:pt x="825" y="69"/>
                        </a:lnTo>
                        <a:lnTo>
                          <a:pt x="825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4" name="Rectangle 276"/>
                  <p:cNvSpPr>
                    <a:spLocks noChangeArrowheads="1"/>
                  </p:cNvSpPr>
                  <p:nvPr/>
                </p:nvSpPr>
                <p:spPr bwMode="auto">
                  <a:xfrm>
                    <a:off x="675" y="972"/>
                    <a:ext cx="15" cy="22"/>
                  </a:xfrm>
                  <a:prstGeom prst="rect">
                    <a:avLst/>
                  </a:prstGeom>
                  <a:solidFill>
                    <a:srgbClr val="757C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5" name="Rectangle 277"/>
                  <p:cNvSpPr>
                    <a:spLocks noChangeArrowheads="1"/>
                  </p:cNvSpPr>
                  <p:nvPr/>
                </p:nvSpPr>
                <p:spPr bwMode="auto">
                  <a:xfrm>
                    <a:off x="849" y="968"/>
                    <a:ext cx="92" cy="19"/>
                  </a:xfrm>
                  <a:prstGeom prst="rect">
                    <a:avLst/>
                  </a:prstGeom>
                  <a:solidFill>
                    <a:srgbClr val="757C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6" name="Rectangle 278"/>
                  <p:cNvSpPr>
                    <a:spLocks noChangeArrowheads="1"/>
                  </p:cNvSpPr>
                  <p:nvPr/>
                </p:nvSpPr>
                <p:spPr bwMode="auto">
                  <a:xfrm>
                    <a:off x="954" y="972"/>
                    <a:ext cx="18" cy="16"/>
                  </a:xfrm>
                  <a:prstGeom prst="rect">
                    <a:avLst/>
                  </a:prstGeom>
                  <a:solidFill>
                    <a:srgbClr val="757C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7" name="Rectangle 279"/>
                  <p:cNvSpPr>
                    <a:spLocks noChangeArrowheads="1"/>
                  </p:cNvSpPr>
                  <p:nvPr/>
                </p:nvSpPr>
                <p:spPr bwMode="auto">
                  <a:xfrm>
                    <a:off x="986" y="973"/>
                    <a:ext cx="26" cy="15"/>
                  </a:xfrm>
                  <a:prstGeom prst="rect">
                    <a:avLst/>
                  </a:prstGeom>
                  <a:solidFill>
                    <a:srgbClr val="757C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8" name="Rectangle 280"/>
                  <p:cNvSpPr>
                    <a:spLocks noChangeArrowheads="1"/>
                  </p:cNvSpPr>
                  <p:nvPr/>
                </p:nvSpPr>
                <p:spPr bwMode="auto">
                  <a:xfrm>
                    <a:off x="633" y="1013"/>
                    <a:ext cx="30" cy="20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9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633" y="1058"/>
                    <a:ext cx="30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0" name="Rectangle 282"/>
                  <p:cNvSpPr>
                    <a:spLocks noChangeArrowheads="1"/>
                  </p:cNvSpPr>
                  <p:nvPr/>
                </p:nvSpPr>
                <p:spPr bwMode="auto">
                  <a:xfrm>
                    <a:off x="633" y="1094"/>
                    <a:ext cx="23" cy="20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1" name="Rectangle 283"/>
                  <p:cNvSpPr>
                    <a:spLocks noChangeArrowheads="1"/>
                  </p:cNvSpPr>
                  <p:nvPr/>
                </p:nvSpPr>
                <p:spPr bwMode="auto">
                  <a:xfrm>
                    <a:off x="844" y="1091"/>
                    <a:ext cx="24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2" name="Rectangle 284"/>
                  <p:cNvSpPr>
                    <a:spLocks noChangeArrowheads="1"/>
                  </p:cNvSpPr>
                  <p:nvPr/>
                </p:nvSpPr>
                <p:spPr bwMode="auto">
                  <a:xfrm>
                    <a:off x="633" y="1146"/>
                    <a:ext cx="36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3" name="Rectangle 285"/>
                  <p:cNvSpPr>
                    <a:spLocks noChangeArrowheads="1"/>
                  </p:cNvSpPr>
                  <p:nvPr/>
                </p:nvSpPr>
                <p:spPr bwMode="auto">
                  <a:xfrm>
                    <a:off x="633" y="1228"/>
                    <a:ext cx="36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4" name="Rectangle 286"/>
                  <p:cNvSpPr>
                    <a:spLocks noChangeArrowheads="1"/>
                  </p:cNvSpPr>
                  <p:nvPr/>
                </p:nvSpPr>
                <p:spPr bwMode="auto">
                  <a:xfrm>
                    <a:off x="633" y="1279"/>
                    <a:ext cx="36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5" name="Rectangle 287"/>
                  <p:cNvSpPr>
                    <a:spLocks noChangeArrowheads="1"/>
                  </p:cNvSpPr>
                  <p:nvPr/>
                </p:nvSpPr>
                <p:spPr bwMode="auto">
                  <a:xfrm>
                    <a:off x="682" y="1013"/>
                    <a:ext cx="25" cy="20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6" name="Rectangle 288"/>
                  <p:cNvSpPr>
                    <a:spLocks noChangeArrowheads="1"/>
                  </p:cNvSpPr>
                  <p:nvPr/>
                </p:nvSpPr>
                <p:spPr bwMode="auto">
                  <a:xfrm>
                    <a:off x="682" y="1058"/>
                    <a:ext cx="25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7" name="Rectangle 289"/>
                  <p:cNvSpPr>
                    <a:spLocks noChangeArrowheads="1"/>
                  </p:cNvSpPr>
                  <p:nvPr/>
                </p:nvSpPr>
                <p:spPr bwMode="auto">
                  <a:xfrm>
                    <a:off x="671" y="1094"/>
                    <a:ext cx="19" cy="20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8" name="Rectangle 290"/>
                  <p:cNvSpPr>
                    <a:spLocks noChangeArrowheads="1"/>
                  </p:cNvSpPr>
                  <p:nvPr/>
                </p:nvSpPr>
                <p:spPr bwMode="auto">
                  <a:xfrm>
                    <a:off x="882" y="1091"/>
                    <a:ext cx="20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79" name="Rectangle 291"/>
                  <p:cNvSpPr>
                    <a:spLocks noChangeArrowheads="1"/>
                  </p:cNvSpPr>
                  <p:nvPr/>
                </p:nvSpPr>
                <p:spPr bwMode="auto">
                  <a:xfrm>
                    <a:off x="691" y="1146"/>
                    <a:ext cx="30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0" name="Rectangle 292"/>
                  <p:cNvSpPr>
                    <a:spLocks noChangeArrowheads="1"/>
                  </p:cNvSpPr>
                  <p:nvPr/>
                </p:nvSpPr>
                <p:spPr bwMode="auto">
                  <a:xfrm>
                    <a:off x="691" y="1228"/>
                    <a:ext cx="30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1" name="Rectangle 293"/>
                  <p:cNvSpPr>
                    <a:spLocks noChangeArrowheads="1"/>
                  </p:cNvSpPr>
                  <p:nvPr/>
                </p:nvSpPr>
                <p:spPr bwMode="auto">
                  <a:xfrm>
                    <a:off x="691" y="1279"/>
                    <a:ext cx="30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" name="Rectangle 294"/>
                  <p:cNvSpPr>
                    <a:spLocks noChangeArrowheads="1"/>
                  </p:cNvSpPr>
                  <p:nvPr/>
                </p:nvSpPr>
                <p:spPr bwMode="auto">
                  <a:xfrm>
                    <a:off x="728" y="1015"/>
                    <a:ext cx="106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" name="Rectangle 295"/>
                  <p:cNvSpPr>
                    <a:spLocks noChangeArrowheads="1"/>
                  </p:cNvSpPr>
                  <p:nvPr/>
                </p:nvSpPr>
                <p:spPr bwMode="auto">
                  <a:xfrm>
                    <a:off x="728" y="1059"/>
                    <a:ext cx="106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4" name="Rectangle 296"/>
                  <p:cNvSpPr>
                    <a:spLocks noChangeArrowheads="1"/>
                  </p:cNvSpPr>
                  <p:nvPr/>
                </p:nvSpPr>
                <p:spPr bwMode="auto">
                  <a:xfrm>
                    <a:off x="706" y="1096"/>
                    <a:ext cx="81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5" name="Rectangle 297"/>
                  <p:cNvSpPr>
                    <a:spLocks noChangeArrowheads="1"/>
                  </p:cNvSpPr>
                  <p:nvPr/>
                </p:nvSpPr>
                <p:spPr bwMode="auto">
                  <a:xfrm>
                    <a:off x="917" y="1092"/>
                    <a:ext cx="80" cy="20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6" name="Rectangle 298"/>
                  <p:cNvSpPr>
                    <a:spLocks noChangeArrowheads="1"/>
                  </p:cNvSpPr>
                  <p:nvPr/>
                </p:nvSpPr>
                <p:spPr bwMode="auto">
                  <a:xfrm>
                    <a:off x="746" y="1147"/>
                    <a:ext cx="126" cy="20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7" name="Rectangle 299"/>
                  <p:cNvSpPr>
                    <a:spLocks noChangeArrowheads="1"/>
                  </p:cNvSpPr>
                  <p:nvPr/>
                </p:nvSpPr>
                <p:spPr bwMode="auto">
                  <a:xfrm>
                    <a:off x="746" y="1229"/>
                    <a:ext cx="126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8" name="Rectangle 300"/>
                  <p:cNvSpPr>
                    <a:spLocks noChangeArrowheads="1"/>
                  </p:cNvSpPr>
                  <p:nvPr/>
                </p:nvSpPr>
                <p:spPr bwMode="auto">
                  <a:xfrm>
                    <a:off x="746" y="1281"/>
                    <a:ext cx="126" cy="19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9" name="Rectangle 301"/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016"/>
                    <a:ext cx="20" cy="14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0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865" y="1061"/>
                    <a:ext cx="20" cy="13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" name="Rectangle 303"/>
                  <p:cNvSpPr>
                    <a:spLocks noChangeArrowheads="1"/>
                  </p:cNvSpPr>
                  <p:nvPr/>
                </p:nvSpPr>
                <p:spPr bwMode="auto">
                  <a:xfrm>
                    <a:off x="811" y="1097"/>
                    <a:ext cx="15" cy="14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" name="Rectangle 304"/>
                  <p:cNvSpPr>
                    <a:spLocks noChangeArrowheads="1"/>
                  </p:cNvSpPr>
                  <p:nvPr/>
                </p:nvSpPr>
                <p:spPr bwMode="auto">
                  <a:xfrm>
                    <a:off x="1021" y="1094"/>
                    <a:ext cx="15" cy="13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3" name="Rectangle 305"/>
                  <p:cNvSpPr>
                    <a:spLocks noChangeArrowheads="1"/>
                  </p:cNvSpPr>
                  <p:nvPr/>
                </p:nvSpPr>
                <p:spPr bwMode="auto">
                  <a:xfrm>
                    <a:off x="909" y="1149"/>
                    <a:ext cx="22" cy="13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4" name="Rectangle 306"/>
                  <p:cNvSpPr>
                    <a:spLocks noChangeArrowheads="1"/>
                  </p:cNvSpPr>
                  <p:nvPr/>
                </p:nvSpPr>
                <p:spPr bwMode="auto">
                  <a:xfrm>
                    <a:off x="909" y="1230"/>
                    <a:ext cx="22" cy="14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5" name="Rectangle 307"/>
                  <p:cNvSpPr>
                    <a:spLocks noChangeArrowheads="1"/>
                  </p:cNvSpPr>
                  <p:nvPr/>
                </p:nvSpPr>
                <p:spPr bwMode="auto">
                  <a:xfrm>
                    <a:off x="909" y="1282"/>
                    <a:ext cx="22" cy="14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6" name="Freeform 308"/>
                  <p:cNvSpPr>
                    <a:spLocks/>
                  </p:cNvSpPr>
                  <p:nvPr/>
                </p:nvSpPr>
                <p:spPr bwMode="auto">
                  <a:xfrm>
                    <a:off x="981" y="1382"/>
                    <a:ext cx="51" cy="53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61" y="1"/>
                      </a:cxn>
                      <a:cxn ang="0">
                        <a:pos x="70" y="5"/>
                      </a:cxn>
                      <a:cxn ang="0">
                        <a:pos x="79" y="9"/>
                      </a:cxn>
                      <a:cxn ang="0">
                        <a:pos x="87" y="16"/>
                      </a:cxn>
                      <a:cxn ang="0">
                        <a:pos x="92" y="23"/>
                      </a:cxn>
                      <a:cxn ang="0">
                        <a:pos x="98" y="32"/>
                      </a:cxn>
                      <a:cxn ang="0">
                        <a:pos x="100" y="43"/>
                      </a:cxn>
                      <a:cxn ang="0">
                        <a:pos x="102" y="53"/>
                      </a:cxn>
                      <a:cxn ang="0">
                        <a:pos x="100" y="63"/>
                      </a:cxn>
                      <a:cxn ang="0">
                        <a:pos x="98" y="74"/>
                      </a:cxn>
                      <a:cxn ang="0">
                        <a:pos x="92" y="83"/>
                      </a:cxn>
                      <a:cxn ang="0">
                        <a:pos x="87" y="90"/>
                      </a:cxn>
                      <a:cxn ang="0">
                        <a:pos x="79" y="97"/>
                      </a:cxn>
                      <a:cxn ang="0">
                        <a:pos x="70" y="101"/>
                      </a:cxn>
                      <a:cxn ang="0">
                        <a:pos x="61" y="105"/>
                      </a:cxn>
                      <a:cxn ang="0">
                        <a:pos x="51" y="106"/>
                      </a:cxn>
                      <a:cxn ang="0">
                        <a:pos x="41" y="105"/>
                      </a:cxn>
                      <a:cxn ang="0">
                        <a:pos x="31" y="101"/>
                      </a:cxn>
                      <a:cxn ang="0">
                        <a:pos x="23" y="97"/>
                      </a:cxn>
                      <a:cxn ang="0">
                        <a:pos x="15" y="90"/>
                      </a:cxn>
                      <a:cxn ang="0">
                        <a:pos x="9" y="83"/>
                      </a:cxn>
                      <a:cxn ang="0">
                        <a:pos x="5" y="74"/>
                      </a:cxn>
                      <a:cxn ang="0">
                        <a:pos x="1" y="63"/>
                      </a:cxn>
                      <a:cxn ang="0">
                        <a:pos x="0" y="53"/>
                      </a:cxn>
                      <a:cxn ang="0">
                        <a:pos x="1" y="43"/>
                      </a:cxn>
                      <a:cxn ang="0">
                        <a:pos x="5" y="32"/>
                      </a:cxn>
                      <a:cxn ang="0">
                        <a:pos x="9" y="23"/>
                      </a:cxn>
                      <a:cxn ang="0">
                        <a:pos x="15" y="16"/>
                      </a:cxn>
                      <a:cxn ang="0">
                        <a:pos x="23" y="9"/>
                      </a:cxn>
                      <a:cxn ang="0">
                        <a:pos x="31" y="5"/>
                      </a:cxn>
                      <a:cxn ang="0">
                        <a:pos x="41" y="1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102" h="106">
                        <a:moveTo>
                          <a:pt x="51" y="0"/>
                        </a:moveTo>
                        <a:lnTo>
                          <a:pt x="61" y="1"/>
                        </a:lnTo>
                        <a:lnTo>
                          <a:pt x="70" y="5"/>
                        </a:lnTo>
                        <a:lnTo>
                          <a:pt x="79" y="9"/>
                        </a:lnTo>
                        <a:lnTo>
                          <a:pt x="87" y="16"/>
                        </a:lnTo>
                        <a:lnTo>
                          <a:pt x="92" y="23"/>
                        </a:lnTo>
                        <a:lnTo>
                          <a:pt x="98" y="32"/>
                        </a:lnTo>
                        <a:lnTo>
                          <a:pt x="100" y="43"/>
                        </a:lnTo>
                        <a:lnTo>
                          <a:pt x="102" y="53"/>
                        </a:lnTo>
                        <a:lnTo>
                          <a:pt x="100" y="63"/>
                        </a:lnTo>
                        <a:lnTo>
                          <a:pt x="98" y="74"/>
                        </a:lnTo>
                        <a:lnTo>
                          <a:pt x="92" y="83"/>
                        </a:lnTo>
                        <a:lnTo>
                          <a:pt x="87" y="90"/>
                        </a:lnTo>
                        <a:lnTo>
                          <a:pt x="79" y="97"/>
                        </a:lnTo>
                        <a:lnTo>
                          <a:pt x="70" y="101"/>
                        </a:lnTo>
                        <a:lnTo>
                          <a:pt x="61" y="105"/>
                        </a:lnTo>
                        <a:lnTo>
                          <a:pt x="51" y="106"/>
                        </a:lnTo>
                        <a:lnTo>
                          <a:pt x="41" y="105"/>
                        </a:lnTo>
                        <a:lnTo>
                          <a:pt x="31" y="101"/>
                        </a:lnTo>
                        <a:lnTo>
                          <a:pt x="23" y="97"/>
                        </a:lnTo>
                        <a:lnTo>
                          <a:pt x="15" y="90"/>
                        </a:lnTo>
                        <a:lnTo>
                          <a:pt x="9" y="83"/>
                        </a:lnTo>
                        <a:lnTo>
                          <a:pt x="5" y="74"/>
                        </a:lnTo>
                        <a:lnTo>
                          <a:pt x="1" y="63"/>
                        </a:lnTo>
                        <a:lnTo>
                          <a:pt x="0" y="53"/>
                        </a:lnTo>
                        <a:lnTo>
                          <a:pt x="1" y="43"/>
                        </a:lnTo>
                        <a:lnTo>
                          <a:pt x="5" y="32"/>
                        </a:lnTo>
                        <a:lnTo>
                          <a:pt x="9" y="23"/>
                        </a:lnTo>
                        <a:lnTo>
                          <a:pt x="15" y="16"/>
                        </a:lnTo>
                        <a:lnTo>
                          <a:pt x="23" y="9"/>
                        </a:lnTo>
                        <a:lnTo>
                          <a:pt x="31" y="5"/>
                        </a:lnTo>
                        <a:lnTo>
                          <a:pt x="41" y="1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7" name="Freeform 309"/>
                  <p:cNvSpPr>
                    <a:spLocks/>
                  </p:cNvSpPr>
                  <p:nvPr/>
                </p:nvSpPr>
                <p:spPr bwMode="auto">
                  <a:xfrm>
                    <a:off x="983" y="1457"/>
                    <a:ext cx="51" cy="53"/>
                  </a:xfrm>
                  <a:custGeom>
                    <a:avLst/>
                    <a:gdLst/>
                    <a:ahLst/>
                    <a:cxnLst>
                      <a:cxn ang="0">
                        <a:pos x="50" y="0"/>
                      </a:cxn>
                      <a:cxn ang="0">
                        <a:pos x="61" y="1"/>
                      </a:cxn>
                      <a:cxn ang="0">
                        <a:pos x="70" y="4"/>
                      </a:cxn>
                      <a:cxn ang="0">
                        <a:pos x="78" y="9"/>
                      </a:cxn>
                      <a:cxn ang="0">
                        <a:pos x="86" y="15"/>
                      </a:cxn>
                      <a:cxn ang="0">
                        <a:pos x="92" y="23"/>
                      </a:cxn>
                      <a:cxn ang="0">
                        <a:pos x="98" y="32"/>
                      </a:cxn>
                      <a:cxn ang="0">
                        <a:pos x="100" y="42"/>
                      </a:cxn>
                      <a:cxn ang="0">
                        <a:pos x="101" y="53"/>
                      </a:cxn>
                      <a:cxn ang="0">
                        <a:pos x="100" y="63"/>
                      </a:cxn>
                      <a:cxn ang="0">
                        <a:pos x="98" y="74"/>
                      </a:cxn>
                      <a:cxn ang="0">
                        <a:pos x="92" y="83"/>
                      </a:cxn>
                      <a:cxn ang="0">
                        <a:pos x="86" y="90"/>
                      </a:cxn>
                      <a:cxn ang="0">
                        <a:pos x="78" y="97"/>
                      </a:cxn>
                      <a:cxn ang="0">
                        <a:pos x="70" y="101"/>
                      </a:cxn>
                      <a:cxn ang="0">
                        <a:pos x="61" y="105"/>
                      </a:cxn>
                      <a:cxn ang="0">
                        <a:pos x="50" y="106"/>
                      </a:cxn>
                      <a:cxn ang="0">
                        <a:pos x="40" y="105"/>
                      </a:cxn>
                      <a:cxn ang="0">
                        <a:pos x="31" y="101"/>
                      </a:cxn>
                      <a:cxn ang="0">
                        <a:pos x="23" y="97"/>
                      </a:cxn>
                      <a:cxn ang="0">
                        <a:pos x="15" y="90"/>
                      </a:cxn>
                      <a:cxn ang="0">
                        <a:pos x="9" y="83"/>
                      </a:cxn>
                      <a:cxn ang="0">
                        <a:pos x="4" y="74"/>
                      </a:cxn>
                      <a:cxn ang="0">
                        <a:pos x="1" y="63"/>
                      </a:cxn>
                      <a:cxn ang="0">
                        <a:pos x="0" y="53"/>
                      </a:cxn>
                      <a:cxn ang="0">
                        <a:pos x="1" y="42"/>
                      </a:cxn>
                      <a:cxn ang="0">
                        <a:pos x="4" y="32"/>
                      </a:cxn>
                      <a:cxn ang="0">
                        <a:pos x="9" y="23"/>
                      </a:cxn>
                      <a:cxn ang="0">
                        <a:pos x="15" y="15"/>
                      </a:cxn>
                      <a:cxn ang="0">
                        <a:pos x="23" y="9"/>
                      </a:cxn>
                      <a:cxn ang="0">
                        <a:pos x="31" y="4"/>
                      </a:cxn>
                      <a:cxn ang="0">
                        <a:pos x="40" y="1"/>
                      </a:cxn>
                      <a:cxn ang="0">
                        <a:pos x="50" y="0"/>
                      </a:cxn>
                    </a:cxnLst>
                    <a:rect l="0" t="0" r="r" b="b"/>
                    <a:pathLst>
                      <a:path w="101" h="106">
                        <a:moveTo>
                          <a:pt x="50" y="0"/>
                        </a:moveTo>
                        <a:lnTo>
                          <a:pt x="61" y="1"/>
                        </a:lnTo>
                        <a:lnTo>
                          <a:pt x="70" y="4"/>
                        </a:lnTo>
                        <a:lnTo>
                          <a:pt x="78" y="9"/>
                        </a:lnTo>
                        <a:lnTo>
                          <a:pt x="86" y="15"/>
                        </a:lnTo>
                        <a:lnTo>
                          <a:pt x="92" y="23"/>
                        </a:lnTo>
                        <a:lnTo>
                          <a:pt x="98" y="32"/>
                        </a:lnTo>
                        <a:lnTo>
                          <a:pt x="100" y="42"/>
                        </a:lnTo>
                        <a:lnTo>
                          <a:pt x="101" y="53"/>
                        </a:lnTo>
                        <a:lnTo>
                          <a:pt x="100" y="63"/>
                        </a:lnTo>
                        <a:lnTo>
                          <a:pt x="98" y="74"/>
                        </a:lnTo>
                        <a:lnTo>
                          <a:pt x="92" y="83"/>
                        </a:lnTo>
                        <a:lnTo>
                          <a:pt x="86" y="90"/>
                        </a:lnTo>
                        <a:lnTo>
                          <a:pt x="78" y="97"/>
                        </a:lnTo>
                        <a:lnTo>
                          <a:pt x="70" y="101"/>
                        </a:lnTo>
                        <a:lnTo>
                          <a:pt x="61" y="105"/>
                        </a:lnTo>
                        <a:lnTo>
                          <a:pt x="50" y="106"/>
                        </a:lnTo>
                        <a:lnTo>
                          <a:pt x="40" y="105"/>
                        </a:lnTo>
                        <a:lnTo>
                          <a:pt x="31" y="101"/>
                        </a:lnTo>
                        <a:lnTo>
                          <a:pt x="23" y="97"/>
                        </a:lnTo>
                        <a:lnTo>
                          <a:pt x="15" y="90"/>
                        </a:lnTo>
                        <a:lnTo>
                          <a:pt x="9" y="83"/>
                        </a:lnTo>
                        <a:lnTo>
                          <a:pt x="4" y="74"/>
                        </a:lnTo>
                        <a:lnTo>
                          <a:pt x="1" y="63"/>
                        </a:lnTo>
                        <a:lnTo>
                          <a:pt x="0" y="53"/>
                        </a:lnTo>
                        <a:lnTo>
                          <a:pt x="1" y="42"/>
                        </a:lnTo>
                        <a:lnTo>
                          <a:pt x="4" y="32"/>
                        </a:lnTo>
                        <a:lnTo>
                          <a:pt x="9" y="23"/>
                        </a:lnTo>
                        <a:lnTo>
                          <a:pt x="15" y="15"/>
                        </a:lnTo>
                        <a:lnTo>
                          <a:pt x="23" y="9"/>
                        </a:lnTo>
                        <a:lnTo>
                          <a:pt x="31" y="4"/>
                        </a:lnTo>
                        <a:lnTo>
                          <a:pt x="40" y="1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8" name="Freeform 310"/>
                  <p:cNvSpPr>
                    <a:spLocks/>
                  </p:cNvSpPr>
                  <p:nvPr/>
                </p:nvSpPr>
                <p:spPr bwMode="auto">
                  <a:xfrm>
                    <a:off x="622" y="1377"/>
                    <a:ext cx="50" cy="53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62" y="1"/>
                      </a:cxn>
                      <a:cxn ang="0">
                        <a:pos x="71" y="4"/>
                      </a:cxn>
                      <a:cxn ang="0">
                        <a:pos x="79" y="9"/>
                      </a:cxn>
                      <a:cxn ang="0">
                        <a:pos x="87" y="15"/>
                      </a:cxn>
                      <a:cxn ang="0">
                        <a:pos x="93" y="23"/>
                      </a:cxn>
                      <a:cxn ang="0">
                        <a:pos x="97" y="32"/>
                      </a:cxn>
                      <a:cxn ang="0">
                        <a:pos x="100" y="42"/>
                      </a:cxn>
                      <a:cxn ang="0">
                        <a:pos x="101" y="53"/>
                      </a:cxn>
                      <a:cxn ang="0">
                        <a:pos x="100" y="63"/>
                      </a:cxn>
                      <a:cxn ang="0">
                        <a:pos x="97" y="73"/>
                      </a:cxn>
                      <a:cxn ang="0">
                        <a:pos x="93" y="83"/>
                      </a:cxn>
                      <a:cxn ang="0">
                        <a:pos x="87" y="89"/>
                      </a:cxn>
                      <a:cxn ang="0">
                        <a:pos x="79" y="96"/>
                      </a:cxn>
                      <a:cxn ang="0">
                        <a:pos x="71" y="101"/>
                      </a:cxn>
                      <a:cxn ang="0">
                        <a:pos x="62" y="104"/>
                      </a:cxn>
                      <a:cxn ang="0">
                        <a:pos x="51" y="106"/>
                      </a:cxn>
                      <a:cxn ang="0">
                        <a:pos x="41" y="104"/>
                      </a:cxn>
                      <a:cxn ang="0">
                        <a:pos x="32" y="101"/>
                      </a:cxn>
                      <a:cxn ang="0">
                        <a:pos x="24" y="96"/>
                      </a:cxn>
                      <a:cxn ang="0">
                        <a:pos x="15" y="89"/>
                      </a:cxn>
                      <a:cxn ang="0">
                        <a:pos x="10" y="83"/>
                      </a:cxn>
                      <a:cxn ang="0">
                        <a:pos x="5" y="73"/>
                      </a:cxn>
                      <a:cxn ang="0">
                        <a:pos x="2" y="63"/>
                      </a:cxn>
                      <a:cxn ang="0">
                        <a:pos x="0" y="53"/>
                      </a:cxn>
                      <a:cxn ang="0">
                        <a:pos x="2" y="42"/>
                      </a:cxn>
                      <a:cxn ang="0">
                        <a:pos x="5" y="32"/>
                      </a:cxn>
                      <a:cxn ang="0">
                        <a:pos x="10" y="23"/>
                      </a:cxn>
                      <a:cxn ang="0">
                        <a:pos x="15" y="15"/>
                      </a:cxn>
                      <a:cxn ang="0">
                        <a:pos x="24" y="9"/>
                      </a:cxn>
                      <a:cxn ang="0">
                        <a:pos x="32" y="4"/>
                      </a:cxn>
                      <a:cxn ang="0">
                        <a:pos x="41" y="1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101" h="106">
                        <a:moveTo>
                          <a:pt x="51" y="0"/>
                        </a:moveTo>
                        <a:lnTo>
                          <a:pt x="62" y="1"/>
                        </a:lnTo>
                        <a:lnTo>
                          <a:pt x="71" y="4"/>
                        </a:lnTo>
                        <a:lnTo>
                          <a:pt x="79" y="9"/>
                        </a:lnTo>
                        <a:lnTo>
                          <a:pt x="87" y="15"/>
                        </a:lnTo>
                        <a:lnTo>
                          <a:pt x="93" y="23"/>
                        </a:lnTo>
                        <a:lnTo>
                          <a:pt x="97" y="32"/>
                        </a:lnTo>
                        <a:lnTo>
                          <a:pt x="100" y="42"/>
                        </a:lnTo>
                        <a:lnTo>
                          <a:pt x="101" y="53"/>
                        </a:lnTo>
                        <a:lnTo>
                          <a:pt x="100" y="63"/>
                        </a:lnTo>
                        <a:lnTo>
                          <a:pt x="97" y="73"/>
                        </a:lnTo>
                        <a:lnTo>
                          <a:pt x="93" y="83"/>
                        </a:lnTo>
                        <a:lnTo>
                          <a:pt x="87" y="89"/>
                        </a:lnTo>
                        <a:lnTo>
                          <a:pt x="79" y="96"/>
                        </a:lnTo>
                        <a:lnTo>
                          <a:pt x="71" y="101"/>
                        </a:lnTo>
                        <a:lnTo>
                          <a:pt x="62" y="104"/>
                        </a:lnTo>
                        <a:lnTo>
                          <a:pt x="51" y="106"/>
                        </a:lnTo>
                        <a:lnTo>
                          <a:pt x="41" y="104"/>
                        </a:lnTo>
                        <a:lnTo>
                          <a:pt x="32" y="101"/>
                        </a:lnTo>
                        <a:lnTo>
                          <a:pt x="24" y="96"/>
                        </a:lnTo>
                        <a:lnTo>
                          <a:pt x="15" y="89"/>
                        </a:lnTo>
                        <a:lnTo>
                          <a:pt x="10" y="83"/>
                        </a:lnTo>
                        <a:lnTo>
                          <a:pt x="5" y="73"/>
                        </a:lnTo>
                        <a:lnTo>
                          <a:pt x="2" y="63"/>
                        </a:lnTo>
                        <a:lnTo>
                          <a:pt x="0" y="53"/>
                        </a:lnTo>
                        <a:lnTo>
                          <a:pt x="2" y="42"/>
                        </a:lnTo>
                        <a:lnTo>
                          <a:pt x="5" y="32"/>
                        </a:lnTo>
                        <a:lnTo>
                          <a:pt x="10" y="23"/>
                        </a:lnTo>
                        <a:lnTo>
                          <a:pt x="15" y="15"/>
                        </a:lnTo>
                        <a:lnTo>
                          <a:pt x="24" y="9"/>
                        </a:lnTo>
                        <a:lnTo>
                          <a:pt x="32" y="4"/>
                        </a:lnTo>
                        <a:lnTo>
                          <a:pt x="41" y="1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9" name="Freeform 311"/>
                  <p:cNvSpPr>
                    <a:spLocks/>
                  </p:cNvSpPr>
                  <p:nvPr/>
                </p:nvSpPr>
                <p:spPr bwMode="auto">
                  <a:xfrm>
                    <a:off x="622" y="1459"/>
                    <a:ext cx="50" cy="53"/>
                  </a:xfrm>
                  <a:custGeom>
                    <a:avLst/>
                    <a:gdLst/>
                    <a:ahLst/>
                    <a:cxnLst>
                      <a:cxn ang="0">
                        <a:pos x="51" y="0"/>
                      </a:cxn>
                      <a:cxn ang="0">
                        <a:pos x="62" y="1"/>
                      </a:cxn>
                      <a:cxn ang="0">
                        <a:pos x="71" y="5"/>
                      </a:cxn>
                      <a:cxn ang="0">
                        <a:pos x="79" y="9"/>
                      </a:cxn>
                      <a:cxn ang="0">
                        <a:pos x="87" y="16"/>
                      </a:cxn>
                      <a:cxn ang="0">
                        <a:pos x="93" y="23"/>
                      </a:cxn>
                      <a:cxn ang="0">
                        <a:pos x="97" y="32"/>
                      </a:cxn>
                      <a:cxn ang="0">
                        <a:pos x="100" y="43"/>
                      </a:cxn>
                      <a:cxn ang="0">
                        <a:pos x="101" y="53"/>
                      </a:cxn>
                      <a:cxn ang="0">
                        <a:pos x="100" y="64"/>
                      </a:cxn>
                      <a:cxn ang="0">
                        <a:pos x="97" y="74"/>
                      </a:cxn>
                      <a:cxn ang="0">
                        <a:pos x="93" y="83"/>
                      </a:cxn>
                      <a:cxn ang="0">
                        <a:pos x="87" y="90"/>
                      </a:cxn>
                      <a:cxn ang="0">
                        <a:pos x="79" y="97"/>
                      </a:cxn>
                      <a:cxn ang="0">
                        <a:pos x="71" y="102"/>
                      </a:cxn>
                      <a:cxn ang="0">
                        <a:pos x="62" y="105"/>
                      </a:cxn>
                      <a:cxn ang="0">
                        <a:pos x="51" y="106"/>
                      </a:cxn>
                      <a:cxn ang="0">
                        <a:pos x="41" y="105"/>
                      </a:cxn>
                      <a:cxn ang="0">
                        <a:pos x="32" y="102"/>
                      </a:cxn>
                      <a:cxn ang="0">
                        <a:pos x="24" y="97"/>
                      </a:cxn>
                      <a:cxn ang="0">
                        <a:pos x="15" y="90"/>
                      </a:cxn>
                      <a:cxn ang="0">
                        <a:pos x="10" y="83"/>
                      </a:cxn>
                      <a:cxn ang="0">
                        <a:pos x="5" y="74"/>
                      </a:cxn>
                      <a:cxn ang="0">
                        <a:pos x="2" y="64"/>
                      </a:cxn>
                      <a:cxn ang="0">
                        <a:pos x="0" y="53"/>
                      </a:cxn>
                      <a:cxn ang="0">
                        <a:pos x="2" y="43"/>
                      </a:cxn>
                      <a:cxn ang="0">
                        <a:pos x="5" y="32"/>
                      </a:cxn>
                      <a:cxn ang="0">
                        <a:pos x="10" y="23"/>
                      </a:cxn>
                      <a:cxn ang="0">
                        <a:pos x="15" y="16"/>
                      </a:cxn>
                      <a:cxn ang="0">
                        <a:pos x="24" y="9"/>
                      </a:cxn>
                      <a:cxn ang="0">
                        <a:pos x="32" y="5"/>
                      </a:cxn>
                      <a:cxn ang="0">
                        <a:pos x="41" y="1"/>
                      </a:cxn>
                      <a:cxn ang="0">
                        <a:pos x="51" y="0"/>
                      </a:cxn>
                    </a:cxnLst>
                    <a:rect l="0" t="0" r="r" b="b"/>
                    <a:pathLst>
                      <a:path w="101" h="106">
                        <a:moveTo>
                          <a:pt x="51" y="0"/>
                        </a:moveTo>
                        <a:lnTo>
                          <a:pt x="62" y="1"/>
                        </a:lnTo>
                        <a:lnTo>
                          <a:pt x="71" y="5"/>
                        </a:lnTo>
                        <a:lnTo>
                          <a:pt x="79" y="9"/>
                        </a:lnTo>
                        <a:lnTo>
                          <a:pt x="87" y="16"/>
                        </a:lnTo>
                        <a:lnTo>
                          <a:pt x="93" y="23"/>
                        </a:lnTo>
                        <a:lnTo>
                          <a:pt x="97" y="32"/>
                        </a:lnTo>
                        <a:lnTo>
                          <a:pt x="100" y="43"/>
                        </a:lnTo>
                        <a:lnTo>
                          <a:pt x="101" y="53"/>
                        </a:lnTo>
                        <a:lnTo>
                          <a:pt x="100" y="64"/>
                        </a:lnTo>
                        <a:lnTo>
                          <a:pt x="97" y="74"/>
                        </a:lnTo>
                        <a:lnTo>
                          <a:pt x="93" y="83"/>
                        </a:lnTo>
                        <a:lnTo>
                          <a:pt x="87" y="90"/>
                        </a:lnTo>
                        <a:lnTo>
                          <a:pt x="79" y="97"/>
                        </a:lnTo>
                        <a:lnTo>
                          <a:pt x="71" y="102"/>
                        </a:lnTo>
                        <a:lnTo>
                          <a:pt x="62" y="105"/>
                        </a:lnTo>
                        <a:lnTo>
                          <a:pt x="51" y="106"/>
                        </a:lnTo>
                        <a:lnTo>
                          <a:pt x="41" y="105"/>
                        </a:lnTo>
                        <a:lnTo>
                          <a:pt x="32" y="102"/>
                        </a:lnTo>
                        <a:lnTo>
                          <a:pt x="24" y="97"/>
                        </a:lnTo>
                        <a:lnTo>
                          <a:pt x="15" y="90"/>
                        </a:lnTo>
                        <a:lnTo>
                          <a:pt x="10" y="83"/>
                        </a:lnTo>
                        <a:lnTo>
                          <a:pt x="5" y="74"/>
                        </a:lnTo>
                        <a:lnTo>
                          <a:pt x="2" y="64"/>
                        </a:lnTo>
                        <a:lnTo>
                          <a:pt x="0" y="53"/>
                        </a:lnTo>
                        <a:lnTo>
                          <a:pt x="2" y="43"/>
                        </a:lnTo>
                        <a:lnTo>
                          <a:pt x="5" y="32"/>
                        </a:lnTo>
                        <a:lnTo>
                          <a:pt x="10" y="23"/>
                        </a:lnTo>
                        <a:lnTo>
                          <a:pt x="15" y="16"/>
                        </a:lnTo>
                        <a:lnTo>
                          <a:pt x="24" y="9"/>
                        </a:lnTo>
                        <a:lnTo>
                          <a:pt x="32" y="5"/>
                        </a:lnTo>
                        <a:lnTo>
                          <a:pt x="41" y="1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0" name="Rectangle 312"/>
                  <p:cNvSpPr>
                    <a:spLocks noChangeArrowheads="1"/>
                  </p:cNvSpPr>
                  <p:nvPr/>
                </p:nvSpPr>
                <p:spPr bwMode="auto">
                  <a:xfrm>
                    <a:off x="624" y="1335"/>
                    <a:ext cx="40" cy="31"/>
                  </a:xfrm>
                  <a:prstGeom prst="rect">
                    <a:avLst/>
                  </a:prstGeom>
                  <a:solidFill>
                    <a:srgbClr val="0028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1" name="Freeform 313"/>
                  <p:cNvSpPr>
                    <a:spLocks/>
                  </p:cNvSpPr>
                  <p:nvPr/>
                </p:nvSpPr>
                <p:spPr bwMode="auto">
                  <a:xfrm>
                    <a:off x="694" y="1368"/>
                    <a:ext cx="262" cy="16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18"/>
                      </a:cxn>
                      <a:cxn ang="0">
                        <a:pos x="30" y="325"/>
                      </a:cxn>
                      <a:cxn ang="0">
                        <a:pos x="30" y="30"/>
                      </a:cxn>
                      <a:cxn ang="0">
                        <a:pos x="497" y="30"/>
                      </a:cxn>
                      <a:cxn ang="0">
                        <a:pos x="497" y="318"/>
                      </a:cxn>
                      <a:cxn ang="0">
                        <a:pos x="525" y="318"/>
                      </a:cxn>
                      <a:cxn ang="0">
                        <a:pos x="525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25" h="325">
                        <a:moveTo>
                          <a:pt x="0" y="0"/>
                        </a:moveTo>
                        <a:lnTo>
                          <a:pt x="0" y="318"/>
                        </a:lnTo>
                        <a:lnTo>
                          <a:pt x="30" y="325"/>
                        </a:lnTo>
                        <a:lnTo>
                          <a:pt x="30" y="30"/>
                        </a:lnTo>
                        <a:lnTo>
                          <a:pt x="497" y="30"/>
                        </a:lnTo>
                        <a:lnTo>
                          <a:pt x="497" y="318"/>
                        </a:lnTo>
                        <a:lnTo>
                          <a:pt x="525" y="318"/>
                        </a:lnTo>
                        <a:lnTo>
                          <a:pt x="5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28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314"/>
                  <p:cNvSpPr>
                    <a:spLocks/>
                  </p:cNvSpPr>
                  <p:nvPr/>
                </p:nvSpPr>
                <p:spPr bwMode="auto">
                  <a:xfrm>
                    <a:off x="791" y="1588"/>
                    <a:ext cx="69" cy="118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68"/>
                      </a:cxn>
                      <a:cxn ang="0">
                        <a:pos x="17" y="96"/>
                      </a:cxn>
                      <a:cxn ang="0">
                        <a:pos x="17" y="151"/>
                      </a:cxn>
                      <a:cxn ang="0">
                        <a:pos x="3" y="176"/>
                      </a:cxn>
                      <a:cxn ang="0">
                        <a:pos x="3" y="202"/>
                      </a:cxn>
                      <a:cxn ang="0">
                        <a:pos x="23" y="216"/>
                      </a:cxn>
                      <a:cxn ang="0">
                        <a:pos x="40" y="227"/>
                      </a:cxn>
                      <a:cxn ang="0">
                        <a:pos x="58" y="234"/>
                      </a:cxn>
                      <a:cxn ang="0">
                        <a:pos x="74" y="237"/>
                      </a:cxn>
                      <a:cxn ang="0">
                        <a:pos x="89" y="234"/>
                      </a:cxn>
                      <a:cxn ang="0">
                        <a:pos x="105" y="226"/>
                      </a:cxn>
                      <a:cxn ang="0">
                        <a:pos x="121" y="211"/>
                      </a:cxn>
                      <a:cxn ang="0">
                        <a:pos x="137" y="189"/>
                      </a:cxn>
                      <a:cxn ang="0">
                        <a:pos x="115" y="151"/>
                      </a:cxn>
                      <a:cxn ang="0">
                        <a:pos x="115" y="74"/>
                      </a:cxn>
                      <a:cxn ang="0">
                        <a:pos x="131" y="53"/>
                      </a:cxn>
                      <a:cxn ang="0">
                        <a:pos x="119" y="32"/>
                      </a:cxn>
                      <a:cxn ang="0">
                        <a:pos x="103" y="15"/>
                      </a:cxn>
                      <a:cxn ang="0">
                        <a:pos x="84" y="5"/>
                      </a:cxn>
                      <a:cxn ang="0">
                        <a:pos x="66" y="0"/>
                      </a:cxn>
                      <a:cxn ang="0">
                        <a:pos x="46" y="3"/>
                      </a:cxn>
                      <a:cxn ang="0">
                        <a:pos x="28" y="11"/>
                      </a:cxn>
                      <a:cxn ang="0">
                        <a:pos x="13" y="26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37" h="237">
                        <a:moveTo>
                          <a:pt x="0" y="47"/>
                        </a:moveTo>
                        <a:lnTo>
                          <a:pt x="0" y="68"/>
                        </a:lnTo>
                        <a:lnTo>
                          <a:pt x="17" y="96"/>
                        </a:lnTo>
                        <a:lnTo>
                          <a:pt x="17" y="151"/>
                        </a:lnTo>
                        <a:lnTo>
                          <a:pt x="3" y="176"/>
                        </a:lnTo>
                        <a:lnTo>
                          <a:pt x="3" y="202"/>
                        </a:lnTo>
                        <a:lnTo>
                          <a:pt x="23" y="216"/>
                        </a:lnTo>
                        <a:lnTo>
                          <a:pt x="40" y="227"/>
                        </a:lnTo>
                        <a:lnTo>
                          <a:pt x="58" y="234"/>
                        </a:lnTo>
                        <a:lnTo>
                          <a:pt x="74" y="237"/>
                        </a:lnTo>
                        <a:lnTo>
                          <a:pt x="89" y="234"/>
                        </a:lnTo>
                        <a:lnTo>
                          <a:pt x="105" y="226"/>
                        </a:lnTo>
                        <a:lnTo>
                          <a:pt x="121" y="211"/>
                        </a:lnTo>
                        <a:lnTo>
                          <a:pt x="137" y="189"/>
                        </a:lnTo>
                        <a:lnTo>
                          <a:pt x="115" y="151"/>
                        </a:lnTo>
                        <a:lnTo>
                          <a:pt x="115" y="74"/>
                        </a:lnTo>
                        <a:lnTo>
                          <a:pt x="131" y="53"/>
                        </a:lnTo>
                        <a:lnTo>
                          <a:pt x="119" y="32"/>
                        </a:lnTo>
                        <a:lnTo>
                          <a:pt x="103" y="15"/>
                        </a:lnTo>
                        <a:lnTo>
                          <a:pt x="84" y="5"/>
                        </a:lnTo>
                        <a:lnTo>
                          <a:pt x="66" y="0"/>
                        </a:lnTo>
                        <a:lnTo>
                          <a:pt x="46" y="3"/>
                        </a:lnTo>
                        <a:lnTo>
                          <a:pt x="28" y="11"/>
                        </a:lnTo>
                        <a:lnTo>
                          <a:pt x="13" y="26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0" name="Group 315"/>
                <p:cNvGrpSpPr>
                  <a:grpSpLocks/>
                </p:cNvGrpSpPr>
                <p:nvPr/>
              </p:nvGrpSpPr>
              <p:grpSpPr bwMode="auto">
                <a:xfrm>
                  <a:off x="426" y="856"/>
                  <a:ext cx="272" cy="136"/>
                  <a:chOff x="2463" y="2256"/>
                  <a:chExt cx="348" cy="176"/>
                </a:xfrm>
              </p:grpSpPr>
              <p:sp>
                <p:nvSpPr>
                  <p:cNvPr id="411" name="Freeform 316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2" name="Freeform 317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3" name="Freeform 318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4" name="Freeform 319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5" name="Freeform 320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6" name="Freeform 321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7" name="Freeform 322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8" name="Freeform 323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9" name="Freeform 324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0" name="Line 32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" name="Line 32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2" name="Oval 327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42" name="Text Box 328"/>
              <p:cNvSpPr txBox="1">
                <a:spLocks noChangeArrowheads="1"/>
              </p:cNvSpPr>
              <p:nvPr/>
            </p:nvSpPr>
            <p:spPr bwMode="auto">
              <a:xfrm>
                <a:off x="2278" y="1718"/>
                <a:ext cx="603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l"/>
                <a:r>
                  <a:rPr lang="de-DE" sz="1600" dirty="0">
                    <a:latin typeface="Times New Roman" pitchFamily="18" charset="0"/>
                    <a:cs typeface="Times New Roman" pitchFamily="18" charset="0"/>
                  </a:rPr>
                  <a:t>Sink</a:t>
                </a:r>
                <a:endParaRPr lang="en-US" sz="16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43" name="Group 329"/>
              <p:cNvGrpSpPr>
                <a:grpSpLocks/>
              </p:cNvGrpSpPr>
              <p:nvPr/>
            </p:nvGrpSpPr>
            <p:grpSpPr bwMode="auto">
              <a:xfrm>
                <a:off x="2875" y="183"/>
                <a:ext cx="754" cy="314"/>
                <a:chOff x="3424" y="3023"/>
                <a:chExt cx="754" cy="314"/>
              </a:xfrm>
            </p:grpSpPr>
            <p:grpSp>
              <p:nvGrpSpPr>
                <p:cNvPr id="356" name="Group 330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397" name="Freeform 331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8" name="Freeform 332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9" name="Freeform 333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" name="Freeform 334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1" name="Freeform 335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2" name="Freeform 336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3" name="Freeform 337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4" name="Freeform 338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5" name="Freeform 339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6" name="Line 34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7" name="Line 3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8" name="Oval 342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7" name="Group 343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383" name="AutoShape 3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4" name="Freeform 345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5" name="Freeform 346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6" name="Freeform 347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7" name="Freeform 348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8" name="Freeform 349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9" name="Freeform 350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0" name="Freeform 351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1" name="Freeform 352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2" name="Freeform 353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3" name="Freeform 354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4" name="Freeform 355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5" name="Freeform 356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6" name="Freeform 357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58" name="AutoShape 358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59" name="AutoShape 359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Rectangle 360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361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" name="Freeform 362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" name="Freeform 363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" name="Freeform 364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" name="Freeform 365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" name="Freeform 366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" name="Freeform 367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" name="Freeform 368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" name="Freeform 369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" name="Freeform 370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" name="Freeform 371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" name="Freeform 372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373" name="AutoShape 373"/>
                <p:cNvCxnSpPr>
                  <a:cxnSpLocks noChangeShapeType="1"/>
                  <a:stCxn id="367" idx="3"/>
                  <a:endCxn id="405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374" name="AutoShape 374"/>
                <p:cNvCxnSpPr>
                  <a:cxnSpLocks noChangeShapeType="1"/>
                  <a:stCxn id="368" idx="3"/>
                  <a:endCxn id="405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375" name="AutoShape 375"/>
                <p:cNvCxnSpPr>
                  <a:cxnSpLocks noChangeShapeType="1"/>
                  <a:stCxn id="363" idx="3"/>
                  <a:endCxn id="369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376" name="AutoShape 376"/>
                <p:cNvCxnSpPr>
                  <a:cxnSpLocks noChangeShapeType="1"/>
                  <a:stCxn id="364" idx="3"/>
                  <a:endCxn id="370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377" name="AutoShape 377"/>
                <p:cNvCxnSpPr>
                  <a:cxnSpLocks noChangeShapeType="1"/>
                  <a:stCxn id="365" idx="3"/>
                  <a:endCxn id="371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378" name="AutoShape 378"/>
                <p:cNvCxnSpPr>
                  <a:cxnSpLocks noChangeShapeType="1"/>
                  <a:stCxn id="366" idx="3"/>
                  <a:endCxn id="372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379" name="Line 379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" name="Line 380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381" name="AutoShape 381"/>
                <p:cNvCxnSpPr>
                  <a:cxnSpLocks noChangeShapeType="1"/>
                  <a:stCxn id="361" idx="3"/>
                  <a:endCxn id="379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382" name="AutoShape 382"/>
                <p:cNvCxnSpPr>
                  <a:cxnSpLocks noChangeShapeType="1"/>
                  <a:stCxn id="362" idx="3"/>
                  <a:endCxn id="380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  <p:grpSp>
            <p:nvGrpSpPr>
              <p:cNvPr id="244" name="Group 383"/>
              <p:cNvGrpSpPr>
                <a:grpSpLocks/>
              </p:cNvGrpSpPr>
              <p:nvPr/>
            </p:nvGrpSpPr>
            <p:grpSpPr bwMode="auto">
              <a:xfrm>
                <a:off x="2911" y="1301"/>
                <a:ext cx="754" cy="314"/>
                <a:chOff x="3424" y="3023"/>
                <a:chExt cx="754" cy="314"/>
              </a:xfrm>
            </p:grpSpPr>
            <p:grpSp>
              <p:nvGrpSpPr>
                <p:cNvPr id="303" name="Group 384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344" name="Freeform 385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" name="Freeform 386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" name="Freeform 387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" name="Freeform 388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" name="Freeform 389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" name="Freeform 390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" name="Freeform 391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" name="Freeform 392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" name="Freeform 393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" name="Line 39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" name="Line 39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" name="Oval 396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4" name="Group 397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330" name="AutoShape 3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" name="Freeform 399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" name="Freeform 400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401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 402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 403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" name="Freeform 404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" name="Freeform 405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 406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" name="Freeform 407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" name="Freeform 408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" name="Freeform 409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" name="Freeform 410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" name="Freeform 411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5" name="AutoShape 412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6" name="AutoShape 413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307" name="Rectangle 414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Freeform 415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" name="Freeform 416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" name="Freeform 417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" name="Freeform 418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" name="Freeform 419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" name="Freeform 420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" name="Freeform 421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" name="Freeform 422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" name="Freeform 423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" name="Freeform 424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" name="Freeform 425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" name="Freeform 426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320" name="AutoShape 427"/>
                <p:cNvCxnSpPr>
                  <a:cxnSpLocks noChangeShapeType="1"/>
                  <a:stCxn id="314" idx="3"/>
                  <a:endCxn id="352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321" name="AutoShape 428"/>
                <p:cNvCxnSpPr>
                  <a:cxnSpLocks noChangeShapeType="1"/>
                  <a:stCxn id="315" idx="3"/>
                  <a:endCxn id="352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322" name="AutoShape 429"/>
                <p:cNvCxnSpPr>
                  <a:cxnSpLocks noChangeShapeType="1"/>
                  <a:stCxn id="310" idx="3"/>
                  <a:endCxn id="316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323" name="AutoShape 430"/>
                <p:cNvCxnSpPr>
                  <a:cxnSpLocks noChangeShapeType="1"/>
                  <a:stCxn id="311" idx="3"/>
                  <a:endCxn id="317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324" name="AutoShape 431"/>
                <p:cNvCxnSpPr>
                  <a:cxnSpLocks noChangeShapeType="1"/>
                  <a:stCxn id="312" idx="3"/>
                  <a:endCxn id="318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325" name="AutoShape 432"/>
                <p:cNvCxnSpPr>
                  <a:cxnSpLocks noChangeShapeType="1"/>
                  <a:stCxn id="313" idx="3"/>
                  <a:endCxn id="319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326" name="Line 433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Line 434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328" name="AutoShape 435"/>
                <p:cNvCxnSpPr>
                  <a:cxnSpLocks noChangeShapeType="1"/>
                  <a:stCxn id="308" idx="3"/>
                  <a:endCxn id="326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329" name="AutoShape 436"/>
                <p:cNvCxnSpPr>
                  <a:cxnSpLocks noChangeShapeType="1"/>
                  <a:stCxn id="309" idx="3"/>
                  <a:endCxn id="327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  <p:sp>
            <p:nvSpPr>
              <p:cNvPr id="245" name="Text Box 437"/>
              <p:cNvSpPr txBox="1">
                <a:spLocks noChangeArrowheads="1"/>
              </p:cNvSpPr>
              <p:nvPr/>
            </p:nvSpPr>
            <p:spPr bwMode="auto">
              <a:xfrm>
                <a:off x="2286" y="382"/>
                <a:ext cx="888" cy="4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l"/>
                <a:r>
                  <a:rPr lang="de-DE" sz="1800" dirty="0">
                    <a:latin typeface="Times New Roman" pitchFamily="18" charset="0"/>
                    <a:cs typeface="Times New Roman" pitchFamily="18" charset="0"/>
                  </a:rPr>
                  <a:t>Source</a:t>
                </a:r>
                <a:endParaRPr lang="en-US" sz="1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cxnSp>
            <p:nvCxnSpPr>
              <p:cNvPr id="246" name="AutoShape 438"/>
              <p:cNvCxnSpPr>
                <a:cxnSpLocks noChangeShapeType="1"/>
                <a:stCxn id="297" idx="38"/>
                <a:endCxn id="421" idx="1"/>
              </p:cNvCxnSpPr>
              <p:nvPr/>
            </p:nvCxnSpPr>
            <p:spPr bwMode="auto">
              <a:xfrm rot="5400000">
                <a:off x="2231" y="979"/>
                <a:ext cx="573" cy="293"/>
              </a:xfrm>
              <a:prstGeom prst="curvedConnector3">
                <a:avLst>
                  <a:gd name="adj1" fmla="val 51310"/>
                </a:avLst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</p:cxnSp>
          <p:grpSp>
            <p:nvGrpSpPr>
              <p:cNvPr id="247" name="Group 439"/>
              <p:cNvGrpSpPr>
                <a:grpSpLocks/>
              </p:cNvGrpSpPr>
              <p:nvPr/>
            </p:nvGrpSpPr>
            <p:grpSpPr bwMode="auto">
              <a:xfrm>
                <a:off x="2687" y="612"/>
                <a:ext cx="902" cy="472"/>
                <a:chOff x="3424" y="2865"/>
                <a:chExt cx="902" cy="472"/>
              </a:xfrm>
            </p:grpSpPr>
            <p:sp>
              <p:nvSpPr>
                <p:cNvPr id="248" name="Freeform 440"/>
                <p:cNvSpPr>
                  <a:spLocks/>
                </p:cNvSpPr>
                <p:nvPr/>
              </p:nvSpPr>
              <p:spPr bwMode="auto">
                <a:xfrm>
                  <a:off x="3924" y="2865"/>
                  <a:ext cx="402" cy="392"/>
                </a:xfrm>
                <a:custGeom>
                  <a:avLst/>
                  <a:gdLst/>
                  <a:ahLst/>
                  <a:cxnLst>
                    <a:cxn ang="0">
                      <a:pos x="788" y="787"/>
                    </a:cxn>
                    <a:cxn ang="0">
                      <a:pos x="947" y="1033"/>
                    </a:cxn>
                    <a:cxn ang="0">
                      <a:pos x="740" y="825"/>
                    </a:cxn>
                    <a:cxn ang="0">
                      <a:pos x="845" y="1100"/>
                    </a:cxn>
                    <a:cxn ang="0">
                      <a:pos x="686" y="852"/>
                    </a:cxn>
                    <a:cxn ang="0">
                      <a:pos x="732" y="1141"/>
                    </a:cxn>
                    <a:cxn ang="0">
                      <a:pos x="628" y="868"/>
                    </a:cxn>
                    <a:cxn ang="0">
                      <a:pos x="611" y="1161"/>
                    </a:cxn>
                    <a:cxn ang="0">
                      <a:pos x="567" y="872"/>
                    </a:cxn>
                    <a:cxn ang="0">
                      <a:pos x="490" y="1154"/>
                    </a:cxn>
                    <a:cxn ang="0">
                      <a:pos x="507" y="862"/>
                    </a:cxn>
                    <a:cxn ang="0">
                      <a:pos x="373" y="1124"/>
                    </a:cxn>
                    <a:cxn ang="0">
                      <a:pos x="449" y="840"/>
                    </a:cxn>
                    <a:cxn ang="0">
                      <a:pos x="265" y="1069"/>
                    </a:cxn>
                    <a:cxn ang="0">
                      <a:pos x="398" y="807"/>
                    </a:cxn>
                    <a:cxn ang="0">
                      <a:pos x="170" y="993"/>
                    </a:cxn>
                    <a:cxn ang="0">
                      <a:pos x="356" y="764"/>
                    </a:cxn>
                    <a:cxn ang="0">
                      <a:pos x="93" y="898"/>
                    </a:cxn>
                    <a:cxn ang="0">
                      <a:pos x="322" y="713"/>
                    </a:cxn>
                    <a:cxn ang="0">
                      <a:pos x="38" y="789"/>
                    </a:cxn>
                    <a:cxn ang="0">
                      <a:pos x="300" y="657"/>
                    </a:cxn>
                    <a:cxn ang="0">
                      <a:pos x="7" y="672"/>
                    </a:cxn>
                    <a:cxn ang="0">
                      <a:pos x="291" y="597"/>
                    </a:cxn>
                    <a:cxn ang="0">
                      <a:pos x="0" y="551"/>
                    </a:cxn>
                    <a:cxn ang="0">
                      <a:pos x="295" y="536"/>
                    </a:cxn>
                    <a:cxn ang="0">
                      <a:pos x="20" y="431"/>
                    </a:cxn>
                    <a:cxn ang="0">
                      <a:pos x="310" y="477"/>
                    </a:cxn>
                    <a:cxn ang="0">
                      <a:pos x="63" y="317"/>
                    </a:cxn>
                    <a:cxn ang="0">
                      <a:pos x="337" y="423"/>
                    </a:cxn>
                    <a:cxn ang="0">
                      <a:pos x="129" y="214"/>
                    </a:cxn>
                    <a:cxn ang="0">
                      <a:pos x="375" y="376"/>
                    </a:cxn>
                    <a:cxn ang="0">
                      <a:pos x="215" y="129"/>
                    </a:cxn>
                    <a:cxn ang="0">
                      <a:pos x="423" y="336"/>
                    </a:cxn>
                    <a:cxn ang="0">
                      <a:pos x="318" y="62"/>
                    </a:cxn>
                    <a:cxn ang="0">
                      <a:pos x="478" y="309"/>
                    </a:cxn>
                    <a:cxn ang="0">
                      <a:pos x="431" y="18"/>
                    </a:cxn>
                    <a:cxn ang="0">
                      <a:pos x="537" y="294"/>
                    </a:cxn>
                    <a:cxn ang="0">
                      <a:pos x="552" y="0"/>
                    </a:cxn>
                    <a:cxn ang="0">
                      <a:pos x="596" y="290"/>
                    </a:cxn>
                    <a:cxn ang="0">
                      <a:pos x="672" y="6"/>
                    </a:cxn>
                    <a:cxn ang="0">
                      <a:pos x="656" y="299"/>
                    </a:cxn>
                    <a:cxn ang="0">
                      <a:pos x="790" y="38"/>
                    </a:cxn>
                    <a:cxn ang="0">
                      <a:pos x="714" y="321"/>
                    </a:cxn>
                    <a:cxn ang="0">
                      <a:pos x="897" y="93"/>
                    </a:cxn>
                    <a:cxn ang="0">
                      <a:pos x="765" y="355"/>
                    </a:cxn>
                    <a:cxn ang="0">
                      <a:pos x="991" y="169"/>
                    </a:cxn>
                    <a:cxn ang="0">
                      <a:pos x="807" y="397"/>
                    </a:cxn>
                    <a:cxn ang="0">
                      <a:pos x="1069" y="264"/>
                    </a:cxn>
                    <a:cxn ang="0">
                      <a:pos x="841" y="449"/>
                    </a:cxn>
                    <a:cxn ang="0">
                      <a:pos x="1124" y="372"/>
                    </a:cxn>
                    <a:cxn ang="0">
                      <a:pos x="861" y="506"/>
                    </a:cxn>
                    <a:cxn ang="0">
                      <a:pos x="1155" y="490"/>
                    </a:cxn>
                    <a:cxn ang="0">
                      <a:pos x="871" y="566"/>
                    </a:cxn>
                    <a:cxn ang="0">
                      <a:pos x="1162" y="612"/>
                    </a:cxn>
                    <a:cxn ang="0">
                      <a:pos x="868" y="627"/>
                    </a:cxn>
                    <a:cxn ang="0">
                      <a:pos x="1142" y="731"/>
                    </a:cxn>
                    <a:cxn ang="0">
                      <a:pos x="853" y="685"/>
                    </a:cxn>
                    <a:cxn ang="0">
                      <a:pos x="1099" y="845"/>
                    </a:cxn>
                    <a:cxn ang="0">
                      <a:pos x="826" y="739"/>
                    </a:cxn>
                    <a:cxn ang="0">
                      <a:pos x="1033" y="947"/>
                    </a:cxn>
                    <a:cxn ang="0">
                      <a:pos x="788" y="787"/>
                    </a:cxn>
                  </a:cxnLst>
                  <a:rect l="0" t="0" r="r" b="b"/>
                  <a:pathLst>
                    <a:path w="1162" h="1161">
                      <a:moveTo>
                        <a:pt x="788" y="787"/>
                      </a:moveTo>
                      <a:lnTo>
                        <a:pt x="947" y="1033"/>
                      </a:lnTo>
                      <a:lnTo>
                        <a:pt x="740" y="825"/>
                      </a:lnTo>
                      <a:lnTo>
                        <a:pt x="845" y="1100"/>
                      </a:lnTo>
                      <a:lnTo>
                        <a:pt x="686" y="852"/>
                      </a:lnTo>
                      <a:lnTo>
                        <a:pt x="732" y="1141"/>
                      </a:lnTo>
                      <a:lnTo>
                        <a:pt x="628" y="868"/>
                      </a:lnTo>
                      <a:lnTo>
                        <a:pt x="611" y="1161"/>
                      </a:lnTo>
                      <a:lnTo>
                        <a:pt x="567" y="872"/>
                      </a:lnTo>
                      <a:lnTo>
                        <a:pt x="490" y="1154"/>
                      </a:lnTo>
                      <a:lnTo>
                        <a:pt x="507" y="862"/>
                      </a:lnTo>
                      <a:lnTo>
                        <a:pt x="373" y="1124"/>
                      </a:lnTo>
                      <a:lnTo>
                        <a:pt x="449" y="840"/>
                      </a:lnTo>
                      <a:lnTo>
                        <a:pt x="265" y="1069"/>
                      </a:lnTo>
                      <a:lnTo>
                        <a:pt x="398" y="807"/>
                      </a:lnTo>
                      <a:lnTo>
                        <a:pt x="170" y="993"/>
                      </a:lnTo>
                      <a:lnTo>
                        <a:pt x="356" y="764"/>
                      </a:lnTo>
                      <a:lnTo>
                        <a:pt x="93" y="898"/>
                      </a:lnTo>
                      <a:lnTo>
                        <a:pt x="322" y="713"/>
                      </a:lnTo>
                      <a:lnTo>
                        <a:pt x="38" y="789"/>
                      </a:lnTo>
                      <a:lnTo>
                        <a:pt x="300" y="657"/>
                      </a:lnTo>
                      <a:lnTo>
                        <a:pt x="7" y="672"/>
                      </a:lnTo>
                      <a:lnTo>
                        <a:pt x="291" y="597"/>
                      </a:lnTo>
                      <a:lnTo>
                        <a:pt x="0" y="551"/>
                      </a:lnTo>
                      <a:lnTo>
                        <a:pt x="295" y="536"/>
                      </a:lnTo>
                      <a:lnTo>
                        <a:pt x="20" y="431"/>
                      </a:lnTo>
                      <a:lnTo>
                        <a:pt x="310" y="477"/>
                      </a:lnTo>
                      <a:lnTo>
                        <a:pt x="63" y="317"/>
                      </a:lnTo>
                      <a:lnTo>
                        <a:pt x="337" y="423"/>
                      </a:lnTo>
                      <a:lnTo>
                        <a:pt x="129" y="214"/>
                      </a:lnTo>
                      <a:lnTo>
                        <a:pt x="375" y="376"/>
                      </a:lnTo>
                      <a:lnTo>
                        <a:pt x="215" y="129"/>
                      </a:lnTo>
                      <a:lnTo>
                        <a:pt x="423" y="336"/>
                      </a:lnTo>
                      <a:lnTo>
                        <a:pt x="318" y="62"/>
                      </a:lnTo>
                      <a:lnTo>
                        <a:pt x="478" y="309"/>
                      </a:lnTo>
                      <a:lnTo>
                        <a:pt x="431" y="18"/>
                      </a:lnTo>
                      <a:lnTo>
                        <a:pt x="537" y="294"/>
                      </a:lnTo>
                      <a:lnTo>
                        <a:pt x="552" y="0"/>
                      </a:lnTo>
                      <a:lnTo>
                        <a:pt x="596" y="290"/>
                      </a:lnTo>
                      <a:lnTo>
                        <a:pt x="672" y="6"/>
                      </a:lnTo>
                      <a:lnTo>
                        <a:pt x="656" y="299"/>
                      </a:lnTo>
                      <a:lnTo>
                        <a:pt x="790" y="38"/>
                      </a:lnTo>
                      <a:lnTo>
                        <a:pt x="714" y="321"/>
                      </a:lnTo>
                      <a:lnTo>
                        <a:pt x="897" y="93"/>
                      </a:lnTo>
                      <a:lnTo>
                        <a:pt x="765" y="355"/>
                      </a:lnTo>
                      <a:lnTo>
                        <a:pt x="991" y="169"/>
                      </a:lnTo>
                      <a:lnTo>
                        <a:pt x="807" y="397"/>
                      </a:lnTo>
                      <a:lnTo>
                        <a:pt x="1069" y="264"/>
                      </a:lnTo>
                      <a:lnTo>
                        <a:pt x="841" y="449"/>
                      </a:lnTo>
                      <a:lnTo>
                        <a:pt x="1124" y="372"/>
                      </a:lnTo>
                      <a:lnTo>
                        <a:pt x="861" y="506"/>
                      </a:lnTo>
                      <a:lnTo>
                        <a:pt x="1155" y="490"/>
                      </a:lnTo>
                      <a:lnTo>
                        <a:pt x="871" y="566"/>
                      </a:lnTo>
                      <a:lnTo>
                        <a:pt x="1162" y="612"/>
                      </a:lnTo>
                      <a:lnTo>
                        <a:pt x="868" y="627"/>
                      </a:lnTo>
                      <a:lnTo>
                        <a:pt x="1142" y="731"/>
                      </a:lnTo>
                      <a:lnTo>
                        <a:pt x="853" y="685"/>
                      </a:lnTo>
                      <a:lnTo>
                        <a:pt x="1099" y="845"/>
                      </a:lnTo>
                      <a:lnTo>
                        <a:pt x="826" y="739"/>
                      </a:lnTo>
                      <a:lnTo>
                        <a:pt x="1033" y="947"/>
                      </a:lnTo>
                      <a:lnTo>
                        <a:pt x="788" y="78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9" name="Group 441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754" cy="314"/>
                  <a:chOff x="3424" y="3023"/>
                  <a:chExt cx="754" cy="314"/>
                </a:xfrm>
              </p:grpSpPr>
              <p:grpSp>
                <p:nvGrpSpPr>
                  <p:cNvPr id="250" name="Group 442"/>
                  <p:cNvGrpSpPr>
                    <a:grpSpLocks/>
                  </p:cNvGrpSpPr>
                  <p:nvPr/>
                </p:nvGrpSpPr>
                <p:grpSpPr bwMode="auto">
                  <a:xfrm>
                    <a:off x="3424" y="3023"/>
                    <a:ext cx="220" cy="138"/>
                    <a:chOff x="2463" y="2256"/>
                    <a:chExt cx="348" cy="176"/>
                  </a:xfrm>
                </p:grpSpPr>
                <p:sp>
                  <p:nvSpPr>
                    <p:cNvPr id="291" name="Freeform 443"/>
                    <p:cNvSpPr>
                      <a:spLocks/>
                    </p:cNvSpPr>
                    <p:nvPr/>
                  </p:nvSpPr>
                  <p:spPr bwMode="auto">
                    <a:xfrm>
                      <a:off x="2697" y="2272"/>
                      <a:ext cx="19" cy="78"/>
                    </a:xfrm>
                    <a:custGeom>
                      <a:avLst/>
                      <a:gdLst/>
                      <a:ahLst/>
                      <a:cxnLst>
                        <a:cxn ang="0">
                          <a:pos x="80" y="753"/>
                        </a:cxn>
                        <a:cxn ang="0">
                          <a:pos x="66" y="747"/>
                        </a:cxn>
                        <a:cxn ang="0">
                          <a:pos x="55" y="744"/>
                        </a:cxn>
                        <a:cxn ang="0">
                          <a:pos x="42" y="738"/>
                        </a:cxn>
                        <a:cxn ang="0">
                          <a:pos x="47" y="719"/>
                        </a:cxn>
                        <a:cxn ang="0">
                          <a:pos x="68" y="683"/>
                        </a:cxn>
                        <a:cxn ang="0">
                          <a:pos x="87" y="645"/>
                        </a:cxn>
                        <a:cxn ang="0">
                          <a:pos x="104" y="603"/>
                        </a:cxn>
                        <a:cxn ang="0">
                          <a:pos x="118" y="561"/>
                        </a:cxn>
                        <a:cxn ang="0">
                          <a:pos x="127" y="519"/>
                        </a:cxn>
                        <a:cxn ang="0">
                          <a:pos x="135" y="475"/>
                        </a:cxn>
                        <a:cxn ang="0">
                          <a:pos x="139" y="430"/>
                        </a:cxn>
                        <a:cxn ang="0">
                          <a:pos x="139" y="380"/>
                        </a:cxn>
                        <a:cxn ang="0">
                          <a:pos x="135" y="327"/>
                        </a:cxn>
                        <a:cxn ang="0">
                          <a:pos x="123" y="276"/>
                        </a:cxn>
                        <a:cxn ang="0">
                          <a:pos x="110" y="226"/>
                        </a:cxn>
                        <a:cxn ang="0">
                          <a:pos x="91" y="179"/>
                        </a:cxn>
                        <a:cxn ang="0">
                          <a:pos x="70" y="133"/>
                        </a:cxn>
                        <a:cxn ang="0">
                          <a:pos x="44" y="89"/>
                        </a:cxn>
                        <a:cxn ang="0">
                          <a:pos x="15" y="50"/>
                        </a:cxn>
                        <a:cxn ang="0">
                          <a:pos x="6" y="27"/>
                        </a:cxn>
                        <a:cxn ang="0">
                          <a:pos x="15" y="17"/>
                        </a:cxn>
                        <a:cxn ang="0">
                          <a:pos x="25" y="10"/>
                        </a:cxn>
                        <a:cxn ang="0">
                          <a:pos x="34" y="2"/>
                        </a:cxn>
                        <a:cxn ang="0">
                          <a:pos x="57" y="21"/>
                        </a:cxn>
                        <a:cxn ang="0">
                          <a:pos x="89" y="65"/>
                        </a:cxn>
                        <a:cxn ang="0">
                          <a:pos x="116" y="110"/>
                        </a:cxn>
                        <a:cxn ang="0">
                          <a:pos x="141" y="160"/>
                        </a:cxn>
                        <a:cxn ang="0">
                          <a:pos x="160" y="211"/>
                        </a:cxn>
                        <a:cxn ang="0">
                          <a:pos x="175" y="264"/>
                        </a:cxn>
                        <a:cxn ang="0">
                          <a:pos x="186" y="320"/>
                        </a:cxn>
                        <a:cxn ang="0">
                          <a:pos x="190" y="378"/>
                        </a:cxn>
                        <a:cxn ang="0">
                          <a:pos x="192" y="430"/>
                        </a:cxn>
                        <a:cxn ang="0">
                          <a:pos x="188" y="477"/>
                        </a:cxn>
                        <a:cxn ang="0">
                          <a:pos x="180" y="523"/>
                        </a:cxn>
                        <a:cxn ang="0">
                          <a:pos x="169" y="569"/>
                        </a:cxn>
                        <a:cxn ang="0">
                          <a:pos x="156" y="612"/>
                        </a:cxn>
                        <a:cxn ang="0">
                          <a:pos x="139" y="654"/>
                        </a:cxn>
                        <a:cxn ang="0">
                          <a:pos x="120" y="696"/>
                        </a:cxn>
                        <a:cxn ang="0">
                          <a:pos x="99" y="736"/>
                        </a:cxn>
                        <a:cxn ang="0">
                          <a:pos x="87" y="755"/>
                        </a:cxn>
                      </a:cxnLst>
                      <a:rect l="0" t="0" r="r" b="b"/>
                      <a:pathLst>
                        <a:path w="192" h="755">
                          <a:moveTo>
                            <a:pt x="87" y="755"/>
                          </a:moveTo>
                          <a:lnTo>
                            <a:pt x="80" y="753"/>
                          </a:lnTo>
                          <a:lnTo>
                            <a:pt x="74" y="751"/>
                          </a:lnTo>
                          <a:lnTo>
                            <a:pt x="66" y="747"/>
                          </a:lnTo>
                          <a:lnTo>
                            <a:pt x="61" y="745"/>
                          </a:lnTo>
                          <a:lnTo>
                            <a:pt x="55" y="744"/>
                          </a:lnTo>
                          <a:lnTo>
                            <a:pt x="49" y="742"/>
                          </a:lnTo>
                          <a:lnTo>
                            <a:pt x="42" y="738"/>
                          </a:lnTo>
                          <a:lnTo>
                            <a:pt x="36" y="738"/>
                          </a:lnTo>
                          <a:lnTo>
                            <a:pt x="47" y="719"/>
                          </a:lnTo>
                          <a:lnTo>
                            <a:pt x="59" y="702"/>
                          </a:lnTo>
                          <a:lnTo>
                            <a:pt x="68" y="683"/>
                          </a:lnTo>
                          <a:lnTo>
                            <a:pt x="80" y="664"/>
                          </a:lnTo>
                          <a:lnTo>
                            <a:pt x="87" y="645"/>
                          </a:lnTo>
                          <a:lnTo>
                            <a:pt x="97" y="624"/>
                          </a:lnTo>
                          <a:lnTo>
                            <a:pt x="104" y="603"/>
                          </a:lnTo>
                          <a:lnTo>
                            <a:pt x="112" y="584"/>
                          </a:lnTo>
                          <a:lnTo>
                            <a:pt x="118" y="561"/>
                          </a:lnTo>
                          <a:lnTo>
                            <a:pt x="123" y="540"/>
                          </a:lnTo>
                          <a:lnTo>
                            <a:pt x="127" y="519"/>
                          </a:lnTo>
                          <a:lnTo>
                            <a:pt x="133" y="498"/>
                          </a:lnTo>
                          <a:lnTo>
                            <a:pt x="135" y="475"/>
                          </a:lnTo>
                          <a:lnTo>
                            <a:pt x="139" y="453"/>
                          </a:lnTo>
                          <a:lnTo>
                            <a:pt x="139" y="430"/>
                          </a:lnTo>
                          <a:lnTo>
                            <a:pt x="141" y="407"/>
                          </a:lnTo>
                          <a:lnTo>
                            <a:pt x="139" y="380"/>
                          </a:lnTo>
                          <a:lnTo>
                            <a:pt x="139" y="354"/>
                          </a:lnTo>
                          <a:lnTo>
                            <a:pt x="135" y="327"/>
                          </a:lnTo>
                          <a:lnTo>
                            <a:pt x="131" y="302"/>
                          </a:lnTo>
                          <a:lnTo>
                            <a:pt x="123" y="276"/>
                          </a:lnTo>
                          <a:lnTo>
                            <a:pt x="118" y="251"/>
                          </a:lnTo>
                          <a:lnTo>
                            <a:pt x="110" y="226"/>
                          </a:lnTo>
                          <a:lnTo>
                            <a:pt x="103" y="204"/>
                          </a:lnTo>
                          <a:lnTo>
                            <a:pt x="91" y="179"/>
                          </a:lnTo>
                          <a:lnTo>
                            <a:pt x="82" y="156"/>
                          </a:lnTo>
                          <a:lnTo>
                            <a:pt x="70" y="133"/>
                          </a:lnTo>
                          <a:lnTo>
                            <a:pt x="57" y="110"/>
                          </a:lnTo>
                          <a:lnTo>
                            <a:pt x="44" y="89"/>
                          </a:lnTo>
                          <a:lnTo>
                            <a:pt x="30" y="69"/>
                          </a:lnTo>
                          <a:lnTo>
                            <a:pt x="15" y="50"/>
                          </a:lnTo>
                          <a:lnTo>
                            <a:pt x="0" y="31"/>
                          </a:lnTo>
                          <a:lnTo>
                            <a:pt x="6" y="27"/>
                          </a:lnTo>
                          <a:lnTo>
                            <a:pt x="9" y="23"/>
                          </a:lnTo>
                          <a:lnTo>
                            <a:pt x="15" y="17"/>
                          </a:lnTo>
                          <a:lnTo>
                            <a:pt x="21" y="13"/>
                          </a:lnTo>
                          <a:lnTo>
                            <a:pt x="25" y="10"/>
                          </a:lnTo>
                          <a:lnTo>
                            <a:pt x="30" y="6"/>
                          </a:lnTo>
                          <a:lnTo>
                            <a:pt x="34" y="2"/>
                          </a:lnTo>
                          <a:lnTo>
                            <a:pt x="40" y="0"/>
                          </a:lnTo>
                          <a:lnTo>
                            <a:pt x="57" y="21"/>
                          </a:lnTo>
                          <a:lnTo>
                            <a:pt x="74" y="42"/>
                          </a:lnTo>
                          <a:lnTo>
                            <a:pt x="89" y="65"/>
                          </a:lnTo>
                          <a:lnTo>
                            <a:pt x="104" y="88"/>
                          </a:lnTo>
                          <a:lnTo>
                            <a:pt x="116" y="110"/>
                          </a:lnTo>
                          <a:lnTo>
                            <a:pt x="129" y="135"/>
                          </a:lnTo>
                          <a:lnTo>
                            <a:pt x="141" y="160"/>
                          </a:lnTo>
                          <a:lnTo>
                            <a:pt x="152" y="186"/>
                          </a:lnTo>
                          <a:lnTo>
                            <a:pt x="160" y="211"/>
                          </a:lnTo>
                          <a:lnTo>
                            <a:pt x="169" y="238"/>
                          </a:lnTo>
                          <a:lnTo>
                            <a:pt x="175" y="264"/>
                          </a:lnTo>
                          <a:lnTo>
                            <a:pt x="182" y="293"/>
                          </a:lnTo>
                          <a:lnTo>
                            <a:pt x="186" y="320"/>
                          </a:lnTo>
                          <a:lnTo>
                            <a:pt x="188" y="348"/>
                          </a:lnTo>
                          <a:lnTo>
                            <a:pt x="190" y="378"/>
                          </a:lnTo>
                          <a:lnTo>
                            <a:pt x="192" y="407"/>
                          </a:lnTo>
                          <a:lnTo>
                            <a:pt x="192" y="430"/>
                          </a:lnTo>
                          <a:lnTo>
                            <a:pt x="190" y="455"/>
                          </a:lnTo>
                          <a:lnTo>
                            <a:pt x="188" y="477"/>
                          </a:lnTo>
                          <a:lnTo>
                            <a:pt x="184" y="502"/>
                          </a:lnTo>
                          <a:lnTo>
                            <a:pt x="180" y="523"/>
                          </a:lnTo>
                          <a:lnTo>
                            <a:pt x="175" y="546"/>
                          </a:lnTo>
                          <a:lnTo>
                            <a:pt x="169" y="569"/>
                          </a:lnTo>
                          <a:lnTo>
                            <a:pt x="165" y="591"/>
                          </a:lnTo>
                          <a:lnTo>
                            <a:pt x="156" y="612"/>
                          </a:lnTo>
                          <a:lnTo>
                            <a:pt x="148" y="635"/>
                          </a:lnTo>
                          <a:lnTo>
                            <a:pt x="139" y="654"/>
                          </a:lnTo>
                          <a:lnTo>
                            <a:pt x="131" y="677"/>
                          </a:lnTo>
                          <a:lnTo>
                            <a:pt x="120" y="696"/>
                          </a:lnTo>
                          <a:lnTo>
                            <a:pt x="110" y="717"/>
                          </a:lnTo>
                          <a:lnTo>
                            <a:pt x="99" y="736"/>
                          </a:lnTo>
                          <a:lnTo>
                            <a:pt x="87" y="755"/>
                          </a:lnTo>
                          <a:lnTo>
                            <a:pt x="87" y="75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" name="Freeform 444"/>
                    <p:cNvSpPr>
                      <a:spLocks/>
                    </p:cNvSpPr>
                    <p:nvPr/>
                  </p:nvSpPr>
                  <p:spPr bwMode="auto">
                    <a:xfrm>
                      <a:off x="2730" y="2265"/>
                      <a:ext cx="23" cy="92"/>
                    </a:xfrm>
                    <a:custGeom>
                      <a:avLst/>
                      <a:gdLst/>
                      <a:ahLst/>
                      <a:cxnLst>
                        <a:cxn ang="0">
                          <a:pos x="97" y="893"/>
                        </a:cxn>
                        <a:cxn ang="0">
                          <a:pos x="82" y="887"/>
                        </a:cxn>
                        <a:cxn ang="0">
                          <a:pos x="65" y="884"/>
                        </a:cxn>
                        <a:cxn ang="0">
                          <a:pos x="50" y="878"/>
                        </a:cxn>
                        <a:cxn ang="0">
                          <a:pos x="55" y="855"/>
                        </a:cxn>
                        <a:cxn ang="0">
                          <a:pos x="82" y="810"/>
                        </a:cxn>
                        <a:cxn ang="0">
                          <a:pos x="105" y="764"/>
                        </a:cxn>
                        <a:cxn ang="0">
                          <a:pos x="124" y="716"/>
                        </a:cxn>
                        <a:cxn ang="0">
                          <a:pos x="141" y="667"/>
                        </a:cxn>
                        <a:cxn ang="0">
                          <a:pos x="152" y="616"/>
                        </a:cxn>
                        <a:cxn ang="0">
                          <a:pos x="162" y="562"/>
                        </a:cxn>
                        <a:cxn ang="0">
                          <a:pos x="166" y="511"/>
                        </a:cxn>
                        <a:cxn ang="0">
                          <a:pos x="166" y="452"/>
                        </a:cxn>
                        <a:cxn ang="0">
                          <a:pos x="160" y="389"/>
                        </a:cxn>
                        <a:cxn ang="0">
                          <a:pos x="149" y="328"/>
                        </a:cxn>
                        <a:cxn ang="0">
                          <a:pos x="131" y="270"/>
                        </a:cxn>
                        <a:cxn ang="0">
                          <a:pos x="111" y="213"/>
                        </a:cxn>
                        <a:cxn ang="0">
                          <a:pos x="84" y="159"/>
                        </a:cxn>
                        <a:cxn ang="0">
                          <a:pos x="54" y="108"/>
                        </a:cxn>
                        <a:cxn ang="0">
                          <a:pos x="19" y="60"/>
                        </a:cxn>
                        <a:cxn ang="0">
                          <a:pos x="8" y="32"/>
                        </a:cxn>
                        <a:cxn ang="0">
                          <a:pos x="19" y="22"/>
                        </a:cxn>
                        <a:cxn ang="0">
                          <a:pos x="33" y="13"/>
                        </a:cxn>
                        <a:cxn ang="0">
                          <a:pos x="44" y="3"/>
                        </a:cxn>
                        <a:cxn ang="0">
                          <a:pos x="71" y="24"/>
                        </a:cxn>
                        <a:cxn ang="0">
                          <a:pos x="107" y="76"/>
                        </a:cxn>
                        <a:cxn ang="0">
                          <a:pos x="141" y="131"/>
                        </a:cxn>
                        <a:cxn ang="0">
                          <a:pos x="169" y="190"/>
                        </a:cxn>
                        <a:cxn ang="0">
                          <a:pos x="192" y="252"/>
                        </a:cxn>
                        <a:cxn ang="0">
                          <a:pos x="209" y="315"/>
                        </a:cxn>
                        <a:cxn ang="0">
                          <a:pos x="223" y="382"/>
                        </a:cxn>
                        <a:cxn ang="0">
                          <a:pos x="228" y="448"/>
                        </a:cxn>
                        <a:cxn ang="0">
                          <a:pos x="228" y="511"/>
                        </a:cxn>
                        <a:cxn ang="0">
                          <a:pos x="223" y="568"/>
                        </a:cxn>
                        <a:cxn ang="0">
                          <a:pos x="215" y="621"/>
                        </a:cxn>
                        <a:cxn ang="0">
                          <a:pos x="204" y="675"/>
                        </a:cxn>
                        <a:cxn ang="0">
                          <a:pos x="187" y="728"/>
                        </a:cxn>
                        <a:cxn ang="0">
                          <a:pos x="166" y="777"/>
                        </a:cxn>
                        <a:cxn ang="0">
                          <a:pos x="143" y="827"/>
                        </a:cxn>
                        <a:cxn ang="0">
                          <a:pos x="118" y="872"/>
                        </a:cxn>
                        <a:cxn ang="0">
                          <a:pos x="105" y="897"/>
                        </a:cxn>
                      </a:cxnLst>
                      <a:rect l="0" t="0" r="r" b="b"/>
                      <a:pathLst>
                        <a:path w="230" h="897">
                          <a:moveTo>
                            <a:pt x="105" y="897"/>
                          </a:moveTo>
                          <a:lnTo>
                            <a:pt x="97" y="893"/>
                          </a:lnTo>
                          <a:lnTo>
                            <a:pt x="90" y="891"/>
                          </a:lnTo>
                          <a:lnTo>
                            <a:pt x="82" y="887"/>
                          </a:lnTo>
                          <a:lnTo>
                            <a:pt x="74" y="886"/>
                          </a:lnTo>
                          <a:lnTo>
                            <a:pt x="65" y="884"/>
                          </a:lnTo>
                          <a:lnTo>
                            <a:pt x="57" y="880"/>
                          </a:lnTo>
                          <a:lnTo>
                            <a:pt x="50" y="878"/>
                          </a:lnTo>
                          <a:lnTo>
                            <a:pt x="42" y="876"/>
                          </a:lnTo>
                          <a:lnTo>
                            <a:pt x="55" y="855"/>
                          </a:lnTo>
                          <a:lnTo>
                            <a:pt x="69" y="832"/>
                          </a:lnTo>
                          <a:lnTo>
                            <a:pt x="82" y="810"/>
                          </a:lnTo>
                          <a:lnTo>
                            <a:pt x="95" y="789"/>
                          </a:lnTo>
                          <a:lnTo>
                            <a:pt x="105" y="764"/>
                          </a:lnTo>
                          <a:lnTo>
                            <a:pt x="114" y="741"/>
                          </a:lnTo>
                          <a:lnTo>
                            <a:pt x="124" y="716"/>
                          </a:lnTo>
                          <a:lnTo>
                            <a:pt x="133" y="694"/>
                          </a:lnTo>
                          <a:lnTo>
                            <a:pt x="141" y="667"/>
                          </a:lnTo>
                          <a:lnTo>
                            <a:pt x="149" y="642"/>
                          </a:lnTo>
                          <a:lnTo>
                            <a:pt x="152" y="616"/>
                          </a:lnTo>
                          <a:lnTo>
                            <a:pt x="158" y="591"/>
                          </a:lnTo>
                          <a:lnTo>
                            <a:pt x="162" y="562"/>
                          </a:lnTo>
                          <a:lnTo>
                            <a:pt x="166" y="538"/>
                          </a:lnTo>
                          <a:lnTo>
                            <a:pt x="166" y="511"/>
                          </a:lnTo>
                          <a:lnTo>
                            <a:pt x="168" y="484"/>
                          </a:lnTo>
                          <a:lnTo>
                            <a:pt x="166" y="452"/>
                          </a:lnTo>
                          <a:lnTo>
                            <a:pt x="164" y="420"/>
                          </a:lnTo>
                          <a:lnTo>
                            <a:pt x="160" y="389"/>
                          </a:lnTo>
                          <a:lnTo>
                            <a:pt x="156" y="359"/>
                          </a:lnTo>
                          <a:lnTo>
                            <a:pt x="149" y="328"/>
                          </a:lnTo>
                          <a:lnTo>
                            <a:pt x="141" y="298"/>
                          </a:lnTo>
                          <a:lnTo>
                            <a:pt x="131" y="270"/>
                          </a:lnTo>
                          <a:lnTo>
                            <a:pt x="122" y="241"/>
                          </a:lnTo>
                          <a:lnTo>
                            <a:pt x="111" y="213"/>
                          </a:lnTo>
                          <a:lnTo>
                            <a:pt x="99" y="186"/>
                          </a:lnTo>
                          <a:lnTo>
                            <a:pt x="84" y="159"/>
                          </a:lnTo>
                          <a:lnTo>
                            <a:pt x="71" y="135"/>
                          </a:lnTo>
                          <a:lnTo>
                            <a:pt x="54" y="108"/>
                          </a:lnTo>
                          <a:lnTo>
                            <a:pt x="36" y="83"/>
                          </a:lnTo>
                          <a:lnTo>
                            <a:pt x="19" y="60"/>
                          </a:lnTo>
                          <a:lnTo>
                            <a:pt x="0" y="38"/>
                          </a:lnTo>
                          <a:lnTo>
                            <a:pt x="8" y="32"/>
                          </a:lnTo>
                          <a:lnTo>
                            <a:pt x="14" y="28"/>
                          </a:lnTo>
                          <a:lnTo>
                            <a:pt x="19" y="22"/>
                          </a:lnTo>
                          <a:lnTo>
                            <a:pt x="27" y="19"/>
                          </a:lnTo>
                          <a:lnTo>
                            <a:pt x="33" y="13"/>
                          </a:lnTo>
                          <a:lnTo>
                            <a:pt x="38" y="7"/>
                          </a:lnTo>
                          <a:lnTo>
                            <a:pt x="44" y="3"/>
                          </a:lnTo>
                          <a:lnTo>
                            <a:pt x="50" y="0"/>
                          </a:lnTo>
                          <a:lnTo>
                            <a:pt x="71" y="24"/>
                          </a:lnTo>
                          <a:lnTo>
                            <a:pt x="90" y="51"/>
                          </a:lnTo>
                          <a:lnTo>
                            <a:pt x="107" y="76"/>
                          </a:lnTo>
                          <a:lnTo>
                            <a:pt x="124" y="104"/>
                          </a:lnTo>
                          <a:lnTo>
                            <a:pt x="141" y="131"/>
                          </a:lnTo>
                          <a:lnTo>
                            <a:pt x="156" y="161"/>
                          </a:lnTo>
                          <a:lnTo>
                            <a:pt x="169" y="190"/>
                          </a:lnTo>
                          <a:lnTo>
                            <a:pt x="181" y="220"/>
                          </a:lnTo>
                          <a:lnTo>
                            <a:pt x="192" y="252"/>
                          </a:lnTo>
                          <a:lnTo>
                            <a:pt x="202" y="283"/>
                          </a:lnTo>
                          <a:lnTo>
                            <a:pt x="209" y="315"/>
                          </a:lnTo>
                          <a:lnTo>
                            <a:pt x="217" y="348"/>
                          </a:lnTo>
                          <a:lnTo>
                            <a:pt x="223" y="382"/>
                          </a:lnTo>
                          <a:lnTo>
                            <a:pt x="227" y="414"/>
                          </a:lnTo>
                          <a:lnTo>
                            <a:pt x="228" y="448"/>
                          </a:lnTo>
                          <a:lnTo>
                            <a:pt x="230" y="484"/>
                          </a:lnTo>
                          <a:lnTo>
                            <a:pt x="228" y="511"/>
                          </a:lnTo>
                          <a:lnTo>
                            <a:pt x="227" y="540"/>
                          </a:lnTo>
                          <a:lnTo>
                            <a:pt x="223" y="568"/>
                          </a:lnTo>
                          <a:lnTo>
                            <a:pt x="221" y="597"/>
                          </a:lnTo>
                          <a:lnTo>
                            <a:pt x="215" y="621"/>
                          </a:lnTo>
                          <a:lnTo>
                            <a:pt x="209" y="648"/>
                          </a:lnTo>
                          <a:lnTo>
                            <a:pt x="204" y="675"/>
                          </a:lnTo>
                          <a:lnTo>
                            <a:pt x="196" y="703"/>
                          </a:lnTo>
                          <a:lnTo>
                            <a:pt x="187" y="728"/>
                          </a:lnTo>
                          <a:lnTo>
                            <a:pt x="177" y="752"/>
                          </a:lnTo>
                          <a:lnTo>
                            <a:pt x="166" y="777"/>
                          </a:lnTo>
                          <a:lnTo>
                            <a:pt x="156" y="802"/>
                          </a:lnTo>
                          <a:lnTo>
                            <a:pt x="143" y="827"/>
                          </a:lnTo>
                          <a:lnTo>
                            <a:pt x="131" y="849"/>
                          </a:lnTo>
                          <a:lnTo>
                            <a:pt x="118" y="872"/>
                          </a:lnTo>
                          <a:lnTo>
                            <a:pt x="105" y="897"/>
                          </a:lnTo>
                          <a:lnTo>
                            <a:pt x="105" y="89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" name="Freeform 445"/>
                    <p:cNvSpPr>
                      <a:spLocks/>
                    </p:cNvSpPr>
                    <p:nvPr/>
                  </p:nvSpPr>
                  <p:spPr bwMode="auto">
                    <a:xfrm>
                      <a:off x="2767" y="2256"/>
                      <a:ext cx="27" cy="110"/>
                    </a:xfrm>
                    <a:custGeom>
                      <a:avLst/>
                      <a:gdLst/>
                      <a:ahLst/>
                      <a:cxnLst>
                        <a:cxn ang="0">
                          <a:pos x="114" y="1071"/>
                        </a:cxn>
                        <a:cxn ang="0">
                          <a:pos x="95" y="1063"/>
                        </a:cxn>
                        <a:cxn ang="0">
                          <a:pos x="82" y="1060"/>
                        </a:cxn>
                        <a:cxn ang="0">
                          <a:pos x="72" y="1056"/>
                        </a:cxn>
                        <a:cxn ang="0">
                          <a:pos x="63" y="1054"/>
                        </a:cxn>
                        <a:cxn ang="0">
                          <a:pos x="53" y="1050"/>
                        </a:cxn>
                        <a:cxn ang="0">
                          <a:pos x="67" y="1023"/>
                        </a:cxn>
                        <a:cxn ang="0">
                          <a:pos x="97" y="970"/>
                        </a:cxn>
                        <a:cxn ang="0">
                          <a:pos x="125" y="915"/>
                        </a:cxn>
                        <a:cxn ang="0">
                          <a:pos x="148" y="858"/>
                        </a:cxn>
                        <a:cxn ang="0">
                          <a:pos x="167" y="799"/>
                        </a:cxn>
                        <a:cxn ang="0">
                          <a:pos x="183" y="736"/>
                        </a:cxn>
                        <a:cxn ang="0">
                          <a:pos x="192" y="674"/>
                        </a:cxn>
                        <a:cxn ang="0">
                          <a:pos x="198" y="611"/>
                        </a:cxn>
                        <a:cxn ang="0">
                          <a:pos x="198" y="540"/>
                        </a:cxn>
                        <a:cxn ang="0">
                          <a:pos x="190" y="464"/>
                        </a:cxn>
                        <a:cxn ang="0">
                          <a:pos x="177" y="392"/>
                        </a:cxn>
                        <a:cxn ang="0">
                          <a:pos x="158" y="322"/>
                        </a:cxn>
                        <a:cxn ang="0">
                          <a:pos x="131" y="255"/>
                        </a:cxn>
                        <a:cxn ang="0">
                          <a:pos x="101" y="191"/>
                        </a:cxn>
                        <a:cxn ang="0">
                          <a:pos x="63" y="130"/>
                        </a:cxn>
                        <a:cxn ang="0">
                          <a:pos x="23" y="73"/>
                        </a:cxn>
                        <a:cxn ang="0">
                          <a:pos x="8" y="40"/>
                        </a:cxn>
                        <a:cxn ang="0">
                          <a:pos x="23" y="27"/>
                        </a:cxn>
                        <a:cxn ang="0">
                          <a:pos x="36" y="16"/>
                        </a:cxn>
                        <a:cxn ang="0">
                          <a:pos x="51" y="6"/>
                        </a:cxn>
                        <a:cxn ang="0">
                          <a:pos x="82" y="29"/>
                        </a:cxn>
                        <a:cxn ang="0">
                          <a:pos x="127" y="94"/>
                        </a:cxn>
                        <a:cxn ang="0">
                          <a:pos x="167" y="160"/>
                        </a:cxn>
                        <a:cxn ang="0">
                          <a:pos x="202" y="229"/>
                        </a:cxn>
                        <a:cxn ang="0">
                          <a:pos x="228" y="303"/>
                        </a:cxn>
                        <a:cxn ang="0">
                          <a:pos x="249" y="379"/>
                        </a:cxn>
                        <a:cxn ang="0">
                          <a:pos x="264" y="455"/>
                        </a:cxn>
                        <a:cxn ang="0">
                          <a:pos x="272" y="537"/>
                        </a:cxn>
                        <a:cxn ang="0">
                          <a:pos x="272" y="613"/>
                        </a:cxn>
                        <a:cxn ang="0">
                          <a:pos x="266" y="679"/>
                        </a:cxn>
                        <a:cxn ang="0">
                          <a:pos x="257" y="746"/>
                        </a:cxn>
                        <a:cxn ang="0">
                          <a:pos x="241" y="809"/>
                        </a:cxn>
                        <a:cxn ang="0">
                          <a:pos x="222" y="871"/>
                        </a:cxn>
                        <a:cxn ang="0">
                          <a:pos x="200" y="932"/>
                        </a:cxn>
                        <a:cxn ang="0">
                          <a:pos x="171" y="989"/>
                        </a:cxn>
                        <a:cxn ang="0">
                          <a:pos x="141" y="1046"/>
                        </a:cxn>
                        <a:cxn ang="0">
                          <a:pos x="124" y="1073"/>
                        </a:cxn>
                      </a:cxnLst>
                      <a:rect l="0" t="0" r="r" b="b"/>
                      <a:pathLst>
                        <a:path w="274" h="1073">
                          <a:moveTo>
                            <a:pt x="124" y="1073"/>
                          </a:moveTo>
                          <a:lnTo>
                            <a:pt x="114" y="1071"/>
                          </a:lnTo>
                          <a:lnTo>
                            <a:pt x="105" y="1067"/>
                          </a:lnTo>
                          <a:lnTo>
                            <a:pt x="95" y="1063"/>
                          </a:lnTo>
                          <a:lnTo>
                            <a:pt x="87" y="1061"/>
                          </a:lnTo>
                          <a:lnTo>
                            <a:pt x="82" y="1060"/>
                          </a:lnTo>
                          <a:lnTo>
                            <a:pt x="78" y="1058"/>
                          </a:lnTo>
                          <a:lnTo>
                            <a:pt x="72" y="1056"/>
                          </a:lnTo>
                          <a:lnTo>
                            <a:pt x="68" y="1054"/>
                          </a:lnTo>
                          <a:lnTo>
                            <a:pt x="63" y="1054"/>
                          </a:lnTo>
                          <a:lnTo>
                            <a:pt x="59" y="1052"/>
                          </a:lnTo>
                          <a:lnTo>
                            <a:pt x="53" y="1050"/>
                          </a:lnTo>
                          <a:lnTo>
                            <a:pt x="49" y="1048"/>
                          </a:lnTo>
                          <a:lnTo>
                            <a:pt x="67" y="1023"/>
                          </a:lnTo>
                          <a:lnTo>
                            <a:pt x="82" y="997"/>
                          </a:lnTo>
                          <a:lnTo>
                            <a:pt x="97" y="970"/>
                          </a:lnTo>
                          <a:lnTo>
                            <a:pt x="112" y="944"/>
                          </a:lnTo>
                          <a:lnTo>
                            <a:pt x="125" y="915"/>
                          </a:lnTo>
                          <a:lnTo>
                            <a:pt x="137" y="887"/>
                          </a:lnTo>
                          <a:lnTo>
                            <a:pt x="148" y="858"/>
                          </a:lnTo>
                          <a:lnTo>
                            <a:pt x="160" y="829"/>
                          </a:lnTo>
                          <a:lnTo>
                            <a:pt x="167" y="799"/>
                          </a:lnTo>
                          <a:lnTo>
                            <a:pt x="177" y="769"/>
                          </a:lnTo>
                          <a:lnTo>
                            <a:pt x="183" y="736"/>
                          </a:lnTo>
                          <a:lnTo>
                            <a:pt x="188" y="706"/>
                          </a:lnTo>
                          <a:lnTo>
                            <a:pt x="192" y="674"/>
                          </a:lnTo>
                          <a:lnTo>
                            <a:pt x="196" y="643"/>
                          </a:lnTo>
                          <a:lnTo>
                            <a:pt x="198" y="611"/>
                          </a:lnTo>
                          <a:lnTo>
                            <a:pt x="200" y="578"/>
                          </a:lnTo>
                          <a:lnTo>
                            <a:pt x="198" y="540"/>
                          </a:lnTo>
                          <a:lnTo>
                            <a:pt x="196" y="502"/>
                          </a:lnTo>
                          <a:lnTo>
                            <a:pt x="190" y="464"/>
                          </a:lnTo>
                          <a:lnTo>
                            <a:pt x="184" y="428"/>
                          </a:lnTo>
                          <a:lnTo>
                            <a:pt x="177" y="392"/>
                          </a:lnTo>
                          <a:lnTo>
                            <a:pt x="167" y="358"/>
                          </a:lnTo>
                          <a:lnTo>
                            <a:pt x="158" y="322"/>
                          </a:lnTo>
                          <a:lnTo>
                            <a:pt x="146" y="289"/>
                          </a:lnTo>
                          <a:lnTo>
                            <a:pt x="131" y="255"/>
                          </a:lnTo>
                          <a:lnTo>
                            <a:pt x="116" y="223"/>
                          </a:lnTo>
                          <a:lnTo>
                            <a:pt x="101" y="191"/>
                          </a:lnTo>
                          <a:lnTo>
                            <a:pt x="84" y="160"/>
                          </a:lnTo>
                          <a:lnTo>
                            <a:pt x="63" y="130"/>
                          </a:lnTo>
                          <a:lnTo>
                            <a:pt x="44" y="101"/>
                          </a:lnTo>
                          <a:lnTo>
                            <a:pt x="23" y="73"/>
                          </a:lnTo>
                          <a:lnTo>
                            <a:pt x="0" y="48"/>
                          </a:lnTo>
                          <a:lnTo>
                            <a:pt x="8" y="40"/>
                          </a:lnTo>
                          <a:lnTo>
                            <a:pt x="15" y="35"/>
                          </a:lnTo>
                          <a:lnTo>
                            <a:pt x="23" y="27"/>
                          </a:lnTo>
                          <a:lnTo>
                            <a:pt x="30" y="21"/>
                          </a:lnTo>
                          <a:lnTo>
                            <a:pt x="36" y="16"/>
                          </a:lnTo>
                          <a:lnTo>
                            <a:pt x="44" y="10"/>
                          </a:lnTo>
                          <a:lnTo>
                            <a:pt x="51" y="6"/>
                          </a:lnTo>
                          <a:lnTo>
                            <a:pt x="59" y="0"/>
                          </a:lnTo>
                          <a:lnTo>
                            <a:pt x="82" y="29"/>
                          </a:lnTo>
                          <a:lnTo>
                            <a:pt x="106" y="61"/>
                          </a:lnTo>
                          <a:lnTo>
                            <a:pt x="127" y="94"/>
                          </a:lnTo>
                          <a:lnTo>
                            <a:pt x="148" y="126"/>
                          </a:lnTo>
                          <a:lnTo>
                            <a:pt x="167" y="160"/>
                          </a:lnTo>
                          <a:lnTo>
                            <a:pt x="184" y="194"/>
                          </a:lnTo>
                          <a:lnTo>
                            <a:pt x="202" y="229"/>
                          </a:lnTo>
                          <a:lnTo>
                            <a:pt x="217" y="267"/>
                          </a:lnTo>
                          <a:lnTo>
                            <a:pt x="228" y="303"/>
                          </a:lnTo>
                          <a:lnTo>
                            <a:pt x="240" y="341"/>
                          </a:lnTo>
                          <a:lnTo>
                            <a:pt x="249" y="379"/>
                          </a:lnTo>
                          <a:lnTo>
                            <a:pt x="259" y="417"/>
                          </a:lnTo>
                          <a:lnTo>
                            <a:pt x="264" y="455"/>
                          </a:lnTo>
                          <a:lnTo>
                            <a:pt x="268" y="497"/>
                          </a:lnTo>
                          <a:lnTo>
                            <a:pt x="272" y="537"/>
                          </a:lnTo>
                          <a:lnTo>
                            <a:pt x="274" y="578"/>
                          </a:lnTo>
                          <a:lnTo>
                            <a:pt x="272" y="613"/>
                          </a:lnTo>
                          <a:lnTo>
                            <a:pt x="270" y="645"/>
                          </a:lnTo>
                          <a:lnTo>
                            <a:pt x="266" y="679"/>
                          </a:lnTo>
                          <a:lnTo>
                            <a:pt x="262" y="712"/>
                          </a:lnTo>
                          <a:lnTo>
                            <a:pt x="257" y="746"/>
                          </a:lnTo>
                          <a:lnTo>
                            <a:pt x="251" y="778"/>
                          </a:lnTo>
                          <a:lnTo>
                            <a:pt x="241" y="809"/>
                          </a:lnTo>
                          <a:lnTo>
                            <a:pt x="234" y="841"/>
                          </a:lnTo>
                          <a:lnTo>
                            <a:pt x="222" y="871"/>
                          </a:lnTo>
                          <a:lnTo>
                            <a:pt x="211" y="904"/>
                          </a:lnTo>
                          <a:lnTo>
                            <a:pt x="200" y="932"/>
                          </a:lnTo>
                          <a:lnTo>
                            <a:pt x="186" y="961"/>
                          </a:lnTo>
                          <a:lnTo>
                            <a:pt x="171" y="989"/>
                          </a:lnTo>
                          <a:lnTo>
                            <a:pt x="156" y="1020"/>
                          </a:lnTo>
                          <a:lnTo>
                            <a:pt x="141" y="1046"/>
                          </a:lnTo>
                          <a:lnTo>
                            <a:pt x="124" y="1073"/>
                          </a:lnTo>
                          <a:lnTo>
                            <a:pt x="124" y="10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" name="Freeform 446"/>
                    <p:cNvSpPr>
                      <a:spLocks/>
                    </p:cNvSpPr>
                    <p:nvPr/>
                  </p:nvSpPr>
                  <p:spPr bwMode="auto">
                    <a:xfrm>
                      <a:off x="2669" y="2281"/>
                      <a:ext cx="15" cy="60"/>
                    </a:xfrm>
                    <a:custGeom>
                      <a:avLst/>
                      <a:gdLst/>
                      <a:ahLst/>
                      <a:cxnLst>
                        <a:cxn ang="0">
                          <a:pos x="63" y="580"/>
                        </a:cxn>
                        <a:cxn ang="0">
                          <a:pos x="53" y="576"/>
                        </a:cxn>
                        <a:cxn ang="0">
                          <a:pos x="42" y="574"/>
                        </a:cxn>
                        <a:cxn ang="0">
                          <a:pos x="32" y="570"/>
                        </a:cxn>
                        <a:cxn ang="0">
                          <a:pos x="36" y="555"/>
                        </a:cxn>
                        <a:cxn ang="0">
                          <a:pos x="53" y="526"/>
                        </a:cxn>
                        <a:cxn ang="0">
                          <a:pos x="69" y="496"/>
                        </a:cxn>
                        <a:cxn ang="0">
                          <a:pos x="82" y="466"/>
                        </a:cxn>
                        <a:cxn ang="0">
                          <a:pos x="91" y="433"/>
                        </a:cxn>
                        <a:cxn ang="0">
                          <a:pos x="99" y="399"/>
                        </a:cxn>
                        <a:cxn ang="0">
                          <a:pos x="105" y="365"/>
                        </a:cxn>
                        <a:cxn ang="0">
                          <a:pos x="108" y="331"/>
                        </a:cxn>
                        <a:cxn ang="0">
                          <a:pos x="108" y="293"/>
                        </a:cxn>
                        <a:cxn ang="0">
                          <a:pos x="103" y="253"/>
                        </a:cxn>
                        <a:cxn ang="0">
                          <a:pos x="95" y="213"/>
                        </a:cxn>
                        <a:cxn ang="0">
                          <a:pos x="86" y="175"/>
                        </a:cxn>
                        <a:cxn ang="0">
                          <a:pos x="70" y="138"/>
                        </a:cxn>
                        <a:cxn ang="0">
                          <a:pos x="55" y="102"/>
                        </a:cxn>
                        <a:cxn ang="0">
                          <a:pos x="34" y="70"/>
                        </a:cxn>
                        <a:cxn ang="0">
                          <a:pos x="11" y="40"/>
                        </a:cxn>
                        <a:cxn ang="0">
                          <a:pos x="10" y="17"/>
                        </a:cxn>
                        <a:cxn ang="0">
                          <a:pos x="25" y="5"/>
                        </a:cxn>
                        <a:cxn ang="0">
                          <a:pos x="46" y="15"/>
                        </a:cxn>
                        <a:cxn ang="0">
                          <a:pos x="69" y="49"/>
                        </a:cxn>
                        <a:cxn ang="0">
                          <a:pos x="91" y="85"/>
                        </a:cxn>
                        <a:cxn ang="0">
                          <a:pos x="108" y="121"/>
                        </a:cxn>
                        <a:cxn ang="0">
                          <a:pos x="124" y="163"/>
                        </a:cxn>
                        <a:cxn ang="0">
                          <a:pos x="135" y="203"/>
                        </a:cxn>
                        <a:cxn ang="0">
                          <a:pos x="143" y="247"/>
                        </a:cxn>
                        <a:cxn ang="0">
                          <a:pos x="148" y="291"/>
                        </a:cxn>
                        <a:cxn ang="0">
                          <a:pos x="148" y="331"/>
                        </a:cxn>
                        <a:cxn ang="0">
                          <a:pos x="145" y="367"/>
                        </a:cxn>
                        <a:cxn ang="0">
                          <a:pos x="139" y="403"/>
                        </a:cxn>
                        <a:cxn ang="0">
                          <a:pos x="131" y="439"/>
                        </a:cxn>
                        <a:cxn ang="0">
                          <a:pos x="122" y="471"/>
                        </a:cxn>
                        <a:cxn ang="0">
                          <a:pos x="108" y="504"/>
                        </a:cxn>
                        <a:cxn ang="0">
                          <a:pos x="93" y="536"/>
                        </a:cxn>
                        <a:cxn ang="0">
                          <a:pos x="76" y="566"/>
                        </a:cxn>
                        <a:cxn ang="0">
                          <a:pos x="69" y="582"/>
                        </a:cxn>
                      </a:cxnLst>
                      <a:rect l="0" t="0" r="r" b="b"/>
                      <a:pathLst>
                        <a:path w="148" h="582">
                          <a:moveTo>
                            <a:pt x="69" y="582"/>
                          </a:moveTo>
                          <a:lnTo>
                            <a:pt x="63" y="580"/>
                          </a:lnTo>
                          <a:lnTo>
                            <a:pt x="57" y="580"/>
                          </a:lnTo>
                          <a:lnTo>
                            <a:pt x="53" y="576"/>
                          </a:lnTo>
                          <a:lnTo>
                            <a:pt x="48" y="576"/>
                          </a:lnTo>
                          <a:lnTo>
                            <a:pt x="42" y="574"/>
                          </a:lnTo>
                          <a:lnTo>
                            <a:pt x="38" y="572"/>
                          </a:lnTo>
                          <a:lnTo>
                            <a:pt x="32" y="570"/>
                          </a:lnTo>
                          <a:lnTo>
                            <a:pt x="29" y="570"/>
                          </a:lnTo>
                          <a:lnTo>
                            <a:pt x="36" y="555"/>
                          </a:lnTo>
                          <a:lnTo>
                            <a:pt x="46" y="542"/>
                          </a:lnTo>
                          <a:lnTo>
                            <a:pt x="53" y="526"/>
                          </a:lnTo>
                          <a:lnTo>
                            <a:pt x="61" y="513"/>
                          </a:lnTo>
                          <a:lnTo>
                            <a:pt x="69" y="496"/>
                          </a:lnTo>
                          <a:lnTo>
                            <a:pt x="74" y="481"/>
                          </a:lnTo>
                          <a:lnTo>
                            <a:pt x="82" y="466"/>
                          </a:lnTo>
                          <a:lnTo>
                            <a:pt x="88" y="450"/>
                          </a:lnTo>
                          <a:lnTo>
                            <a:pt x="91" y="433"/>
                          </a:lnTo>
                          <a:lnTo>
                            <a:pt x="95" y="416"/>
                          </a:lnTo>
                          <a:lnTo>
                            <a:pt x="99" y="399"/>
                          </a:lnTo>
                          <a:lnTo>
                            <a:pt x="103" y="382"/>
                          </a:lnTo>
                          <a:lnTo>
                            <a:pt x="105" y="365"/>
                          </a:lnTo>
                          <a:lnTo>
                            <a:pt x="107" y="348"/>
                          </a:lnTo>
                          <a:lnTo>
                            <a:pt x="108" y="331"/>
                          </a:lnTo>
                          <a:lnTo>
                            <a:pt x="108" y="313"/>
                          </a:lnTo>
                          <a:lnTo>
                            <a:pt x="108" y="293"/>
                          </a:lnTo>
                          <a:lnTo>
                            <a:pt x="107" y="273"/>
                          </a:lnTo>
                          <a:lnTo>
                            <a:pt x="103" y="253"/>
                          </a:lnTo>
                          <a:lnTo>
                            <a:pt x="101" y="232"/>
                          </a:lnTo>
                          <a:lnTo>
                            <a:pt x="95" y="213"/>
                          </a:lnTo>
                          <a:lnTo>
                            <a:pt x="91" y="194"/>
                          </a:lnTo>
                          <a:lnTo>
                            <a:pt x="86" y="175"/>
                          </a:lnTo>
                          <a:lnTo>
                            <a:pt x="80" y="156"/>
                          </a:lnTo>
                          <a:lnTo>
                            <a:pt x="70" y="138"/>
                          </a:lnTo>
                          <a:lnTo>
                            <a:pt x="63" y="119"/>
                          </a:lnTo>
                          <a:lnTo>
                            <a:pt x="55" y="102"/>
                          </a:lnTo>
                          <a:lnTo>
                            <a:pt x="46" y="87"/>
                          </a:lnTo>
                          <a:lnTo>
                            <a:pt x="34" y="70"/>
                          </a:lnTo>
                          <a:lnTo>
                            <a:pt x="25" y="55"/>
                          </a:lnTo>
                          <a:lnTo>
                            <a:pt x="11" y="40"/>
                          </a:lnTo>
                          <a:lnTo>
                            <a:pt x="0" y="24"/>
                          </a:lnTo>
                          <a:lnTo>
                            <a:pt x="10" y="17"/>
                          </a:lnTo>
                          <a:lnTo>
                            <a:pt x="17" y="11"/>
                          </a:lnTo>
                          <a:lnTo>
                            <a:pt x="25" y="5"/>
                          </a:lnTo>
                          <a:lnTo>
                            <a:pt x="32" y="0"/>
                          </a:lnTo>
                          <a:lnTo>
                            <a:pt x="46" y="15"/>
                          </a:lnTo>
                          <a:lnTo>
                            <a:pt x="57" y="32"/>
                          </a:lnTo>
                          <a:lnTo>
                            <a:pt x="69" y="49"/>
                          </a:lnTo>
                          <a:lnTo>
                            <a:pt x="82" y="66"/>
                          </a:lnTo>
                          <a:lnTo>
                            <a:pt x="91" y="85"/>
                          </a:lnTo>
                          <a:lnTo>
                            <a:pt x="101" y="104"/>
                          </a:lnTo>
                          <a:lnTo>
                            <a:pt x="108" y="121"/>
                          </a:lnTo>
                          <a:lnTo>
                            <a:pt x="118" y="142"/>
                          </a:lnTo>
                          <a:lnTo>
                            <a:pt x="124" y="163"/>
                          </a:lnTo>
                          <a:lnTo>
                            <a:pt x="129" y="182"/>
                          </a:lnTo>
                          <a:lnTo>
                            <a:pt x="135" y="203"/>
                          </a:lnTo>
                          <a:lnTo>
                            <a:pt x="141" y="224"/>
                          </a:lnTo>
                          <a:lnTo>
                            <a:pt x="143" y="247"/>
                          </a:lnTo>
                          <a:lnTo>
                            <a:pt x="146" y="268"/>
                          </a:lnTo>
                          <a:lnTo>
                            <a:pt x="148" y="291"/>
                          </a:lnTo>
                          <a:lnTo>
                            <a:pt x="148" y="313"/>
                          </a:lnTo>
                          <a:lnTo>
                            <a:pt x="148" y="331"/>
                          </a:lnTo>
                          <a:lnTo>
                            <a:pt x="146" y="350"/>
                          </a:lnTo>
                          <a:lnTo>
                            <a:pt x="145" y="367"/>
                          </a:lnTo>
                          <a:lnTo>
                            <a:pt x="143" y="386"/>
                          </a:lnTo>
                          <a:lnTo>
                            <a:pt x="139" y="403"/>
                          </a:lnTo>
                          <a:lnTo>
                            <a:pt x="135" y="422"/>
                          </a:lnTo>
                          <a:lnTo>
                            <a:pt x="131" y="439"/>
                          </a:lnTo>
                          <a:lnTo>
                            <a:pt x="127" y="456"/>
                          </a:lnTo>
                          <a:lnTo>
                            <a:pt x="122" y="471"/>
                          </a:lnTo>
                          <a:lnTo>
                            <a:pt x="116" y="488"/>
                          </a:lnTo>
                          <a:lnTo>
                            <a:pt x="108" y="504"/>
                          </a:lnTo>
                          <a:lnTo>
                            <a:pt x="101" y="521"/>
                          </a:lnTo>
                          <a:lnTo>
                            <a:pt x="93" y="536"/>
                          </a:lnTo>
                          <a:lnTo>
                            <a:pt x="86" y="551"/>
                          </a:lnTo>
                          <a:lnTo>
                            <a:pt x="76" y="566"/>
                          </a:lnTo>
                          <a:lnTo>
                            <a:pt x="69" y="582"/>
                          </a:lnTo>
                          <a:lnTo>
                            <a:pt x="69" y="58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5" name="Freeform 447"/>
                    <p:cNvSpPr>
                      <a:spLocks/>
                    </p:cNvSpPr>
                    <p:nvPr/>
                  </p:nvSpPr>
                  <p:spPr bwMode="auto">
                    <a:xfrm flipH="1">
                      <a:off x="2541" y="2272"/>
                      <a:ext cx="19" cy="78"/>
                    </a:xfrm>
                    <a:custGeom>
                      <a:avLst/>
                      <a:gdLst/>
                      <a:ahLst/>
                      <a:cxnLst>
                        <a:cxn ang="0">
                          <a:pos x="80" y="753"/>
                        </a:cxn>
                        <a:cxn ang="0">
                          <a:pos x="66" y="747"/>
                        </a:cxn>
                        <a:cxn ang="0">
                          <a:pos x="55" y="744"/>
                        </a:cxn>
                        <a:cxn ang="0">
                          <a:pos x="42" y="738"/>
                        </a:cxn>
                        <a:cxn ang="0">
                          <a:pos x="47" y="719"/>
                        </a:cxn>
                        <a:cxn ang="0">
                          <a:pos x="68" y="683"/>
                        </a:cxn>
                        <a:cxn ang="0">
                          <a:pos x="87" y="645"/>
                        </a:cxn>
                        <a:cxn ang="0">
                          <a:pos x="104" y="603"/>
                        </a:cxn>
                        <a:cxn ang="0">
                          <a:pos x="118" y="561"/>
                        </a:cxn>
                        <a:cxn ang="0">
                          <a:pos x="127" y="519"/>
                        </a:cxn>
                        <a:cxn ang="0">
                          <a:pos x="135" y="475"/>
                        </a:cxn>
                        <a:cxn ang="0">
                          <a:pos x="139" y="430"/>
                        </a:cxn>
                        <a:cxn ang="0">
                          <a:pos x="139" y="380"/>
                        </a:cxn>
                        <a:cxn ang="0">
                          <a:pos x="135" y="327"/>
                        </a:cxn>
                        <a:cxn ang="0">
                          <a:pos x="123" y="276"/>
                        </a:cxn>
                        <a:cxn ang="0">
                          <a:pos x="110" y="226"/>
                        </a:cxn>
                        <a:cxn ang="0">
                          <a:pos x="91" y="179"/>
                        </a:cxn>
                        <a:cxn ang="0">
                          <a:pos x="70" y="133"/>
                        </a:cxn>
                        <a:cxn ang="0">
                          <a:pos x="44" y="89"/>
                        </a:cxn>
                        <a:cxn ang="0">
                          <a:pos x="15" y="50"/>
                        </a:cxn>
                        <a:cxn ang="0">
                          <a:pos x="6" y="27"/>
                        </a:cxn>
                        <a:cxn ang="0">
                          <a:pos x="15" y="17"/>
                        </a:cxn>
                        <a:cxn ang="0">
                          <a:pos x="25" y="10"/>
                        </a:cxn>
                        <a:cxn ang="0">
                          <a:pos x="34" y="2"/>
                        </a:cxn>
                        <a:cxn ang="0">
                          <a:pos x="57" y="21"/>
                        </a:cxn>
                        <a:cxn ang="0">
                          <a:pos x="89" y="65"/>
                        </a:cxn>
                        <a:cxn ang="0">
                          <a:pos x="116" y="110"/>
                        </a:cxn>
                        <a:cxn ang="0">
                          <a:pos x="141" y="160"/>
                        </a:cxn>
                        <a:cxn ang="0">
                          <a:pos x="160" y="211"/>
                        </a:cxn>
                        <a:cxn ang="0">
                          <a:pos x="175" y="264"/>
                        </a:cxn>
                        <a:cxn ang="0">
                          <a:pos x="186" y="320"/>
                        </a:cxn>
                        <a:cxn ang="0">
                          <a:pos x="190" y="378"/>
                        </a:cxn>
                        <a:cxn ang="0">
                          <a:pos x="192" y="430"/>
                        </a:cxn>
                        <a:cxn ang="0">
                          <a:pos x="188" y="477"/>
                        </a:cxn>
                        <a:cxn ang="0">
                          <a:pos x="180" y="523"/>
                        </a:cxn>
                        <a:cxn ang="0">
                          <a:pos x="169" y="569"/>
                        </a:cxn>
                        <a:cxn ang="0">
                          <a:pos x="156" y="612"/>
                        </a:cxn>
                        <a:cxn ang="0">
                          <a:pos x="139" y="654"/>
                        </a:cxn>
                        <a:cxn ang="0">
                          <a:pos x="120" y="696"/>
                        </a:cxn>
                        <a:cxn ang="0">
                          <a:pos x="99" y="736"/>
                        </a:cxn>
                        <a:cxn ang="0">
                          <a:pos x="87" y="755"/>
                        </a:cxn>
                      </a:cxnLst>
                      <a:rect l="0" t="0" r="r" b="b"/>
                      <a:pathLst>
                        <a:path w="192" h="755">
                          <a:moveTo>
                            <a:pt x="87" y="755"/>
                          </a:moveTo>
                          <a:lnTo>
                            <a:pt x="80" y="753"/>
                          </a:lnTo>
                          <a:lnTo>
                            <a:pt x="74" y="751"/>
                          </a:lnTo>
                          <a:lnTo>
                            <a:pt x="66" y="747"/>
                          </a:lnTo>
                          <a:lnTo>
                            <a:pt x="61" y="745"/>
                          </a:lnTo>
                          <a:lnTo>
                            <a:pt x="55" y="744"/>
                          </a:lnTo>
                          <a:lnTo>
                            <a:pt x="49" y="742"/>
                          </a:lnTo>
                          <a:lnTo>
                            <a:pt x="42" y="738"/>
                          </a:lnTo>
                          <a:lnTo>
                            <a:pt x="36" y="738"/>
                          </a:lnTo>
                          <a:lnTo>
                            <a:pt x="47" y="719"/>
                          </a:lnTo>
                          <a:lnTo>
                            <a:pt x="59" y="702"/>
                          </a:lnTo>
                          <a:lnTo>
                            <a:pt x="68" y="683"/>
                          </a:lnTo>
                          <a:lnTo>
                            <a:pt x="80" y="664"/>
                          </a:lnTo>
                          <a:lnTo>
                            <a:pt x="87" y="645"/>
                          </a:lnTo>
                          <a:lnTo>
                            <a:pt x="97" y="624"/>
                          </a:lnTo>
                          <a:lnTo>
                            <a:pt x="104" y="603"/>
                          </a:lnTo>
                          <a:lnTo>
                            <a:pt x="112" y="584"/>
                          </a:lnTo>
                          <a:lnTo>
                            <a:pt x="118" y="561"/>
                          </a:lnTo>
                          <a:lnTo>
                            <a:pt x="123" y="540"/>
                          </a:lnTo>
                          <a:lnTo>
                            <a:pt x="127" y="519"/>
                          </a:lnTo>
                          <a:lnTo>
                            <a:pt x="133" y="498"/>
                          </a:lnTo>
                          <a:lnTo>
                            <a:pt x="135" y="475"/>
                          </a:lnTo>
                          <a:lnTo>
                            <a:pt x="139" y="453"/>
                          </a:lnTo>
                          <a:lnTo>
                            <a:pt x="139" y="430"/>
                          </a:lnTo>
                          <a:lnTo>
                            <a:pt x="141" y="407"/>
                          </a:lnTo>
                          <a:lnTo>
                            <a:pt x="139" y="380"/>
                          </a:lnTo>
                          <a:lnTo>
                            <a:pt x="139" y="354"/>
                          </a:lnTo>
                          <a:lnTo>
                            <a:pt x="135" y="327"/>
                          </a:lnTo>
                          <a:lnTo>
                            <a:pt x="131" y="302"/>
                          </a:lnTo>
                          <a:lnTo>
                            <a:pt x="123" y="276"/>
                          </a:lnTo>
                          <a:lnTo>
                            <a:pt x="118" y="251"/>
                          </a:lnTo>
                          <a:lnTo>
                            <a:pt x="110" y="226"/>
                          </a:lnTo>
                          <a:lnTo>
                            <a:pt x="103" y="204"/>
                          </a:lnTo>
                          <a:lnTo>
                            <a:pt x="91" y="179"/>
                          </a:lnTo>
                          <a:lnTo>
                            <a:pt x="82" y="156"/>
                          </a:lnTo>
                          <a:lnTo>
                            <a:pt x="70" y="133"/>
                          </a:lnTo>
                          <a:lnTo>
                            <a:pt x="57" y="110"/>
                          </a:lnTo>
                          <a:lnTo>
                            <a:pt x="44" y="89"/>
                          </a:lnTo>
                          <a:lnTo>
                            <a:pt x="30" y="69"/>
                          </a:lnTo>
                          <a:lnTo>
                            <a:pt x="15" y="50"/>
                          </a:lnTo>
                          <a:lnTo>
                            <a:pt x="0" y="31"/>
                          </a:lnTo>
                          <a:lnTo>
                            <a:pt x="6" y="27"/>
                          </a:lnTo>
                          <a:lnTo>
                            <a:pt x="9" y="23"/>
                          </a:lnTo>
                          <a:lnTo>
                            <a:pt x="15" y="17"/>
                          </a:lnTo>
                          <a:lnTo>
                            <a:pt x="21" y="13"/>
                          </a:lnTo>
                          <a:lnTo>
                            <a:pt x="25" y="10"/>
                          </a:lnTo>
                          <a:lnTo>
                            <a:pt x="30" y="6"/>
                          </a:lnTo>
                          <a:lnTo>
                            <a:pt x="34" y="2"/>
                          </a:lnTo>
                          <a:lnTo>
                            <a:pt x="40" y="0"/>
                          </a:lnTo>
                          <a:lnTo>
                            <a:pt x="57" y="21"/>
                          </a:lnTo>
                          <a:lnTo>
                            <a:pt x="74" y="42"/>
                          </a:lnTo>
                          <a:lnTo>
                            <a:pt x="89" y="65"/>
                          </a:lnTo>
                          <a:lnTo>
                            <a:pt x="104" y="88"/>
                          </a:lnTo>
                          <a:lnTo>
                            <a:pt x="116" y="110"/>
                          </a:lnTo>
                          <a:lnTo>
                            <a:pt x="129" y="135"/>
                          </a:lnTo>
                          <a:lnTo>
                            <a:pt x="141" y="160"/>
                          </a:lnTo>
                          <a:lnTo>
                            <a:pt x="152" y="186"/>
                          </a:lnTo>
                          <a:lnTo>
                            <a:pt x="160" y="211"/>
                          </a:lnTo>
                          <a:lnTo>
                            <a:pt x="169" y="238"/>
                          </a:lnTo>
                          <a:lnTo>
                            <a:pt x="175" y="264"/>
                          </a:lnTo>
                          <a:lnTo>
                            <a:pt x="182" y="293"/>
                          </a:lnTo>
                          <a:lnTo>
                            <a:pt x="186" y="320"/>
                          </a:lnTo>
                          <a:lnTo>
                            <a:pt x="188" y="348"/>
                          </a:lnTo>
                          <a:lnTo>
                            <a:pt x="190" y="378"/>
                          </a:lnTo>
                          <a:lnTo>
                            <a:pt x="192" y="407"/>
                          </a:lnTo>
                          <a:lnTo>
                            <a:pt x="192" y="430"/>
                          </a:lnTo>
                          <a:lnTo>
                            <a:pt x="190" y="455"/>
                          </a:lnTo>
                          <a:lnTo>
                            <a:pt x="188" y="477"/>
                          </a:lnTo>
                          <a:lnTo>
                            <a:pt x="184" y="502"/>
                          </a:lnTo>
                          <a:lnTo>
                            <a:pt x="180" y="523"/>
                          </a:lnTo>
                          <a:lnTo>
                            <a:pt x="175" y="546"/>
                          </a:lnTo>
                          <a:lnTo>
                            <a:pt x="169" y="569"/>
                          </a:lnTo>
                          <a:lnTo>
                            <a:pt x="165" y="591"/>
                          </a:lnTo>
                          <a:lnTo>
                            <a:pt x="156" y="612"/>
                          </a:lnTo>
                          <a:lnTo>
                            <a:pt x="148" y="635"/>
                          </a:lnTo>
                          <a:lnTo>
                            <a:pt x="139" y="654"/>
                          </a:lnTo>
                          <a:lnTo>
                            <a:pt x="131" y="677"/>
                          </a:lnTo>
                          <a:lnTo>
                            <a:pt x="120" y="696"/>
                          </a:lnTo>
                          <a:lnTo>
                            <a:pt x="110" y="717"/>
                          </a:lnTo>
                          <a:lnTo>
                            <a:pt x="99" y="736"/>
                          </a:lnTo>
                          <a:lnTo>
                            <a:pt x="87" y="755"/>
                          </a:lnTo>
                          <a:lnTo>
                            <a:pt x="87" y="75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" name="Freeform 448"/>
                    <p:cNvSpPr>
                      <a:spLocks/>
                    </p:cNvSpPr>
                    <p:nvPr/>
                  </p:nvSpPr>
                  <p:spPr bwMode="auto">
                    <a:xfrm flipH="1">
                      <a:off x="2504" y="2265"/>
                      <a:ext cx="23" cy="92"/>
                    </a:xfrm>
                    <a:custGeom>
                      <a:avLst/>
                      <a:gdLst/>
                      <a:ahLst/>
                      <a:cxnLst>
                        <a:cxn ang="0">
                          <a:pos x="97" y="893"/>
                        </a:cxn>
                        <a:cxn ang="0">
                          <a:pos x="82" y="887"/>
                        </a:cxn>
                        <a:cxn ang="0">
                          <a:pos x="65" y="884"/>
                        </a:cxn>
                        <a:cxn ang="0">
                          <a:pos x="50" y="878"/>
                        </a:cxn>
                        <a:cxn ang="0">
                          <a:pos x="55" y="855"/>
                        </a:cxn>
                        <a:cxn ang="0">
                          <a:pos x="82" y="810"/>
                        </a:cxn>
                        <a:cxn ang="0">
                          <a:pos x="105" y="764"/>
                        </a:cxn>
                        <a:cxn ang="0">
                          <a:pos x="124" y="716"/>
                        </a:cxn>
                        <a:cxn ang="0">
                          <a:pos x="141" y="667"/>
                        </a:cxn>
                        <a:cxn ang="0">
                          <a:pos x="152" y="616"/>
                        </a:cxn>
                        <a:cxn ang="0">
                          <a:pos x="162" y="562"/>
                        </a:cxn>
                        <a:cxn ang="0">
                          <a:pos x="166" y="511"/>
                        </a:cxn>
                        <a:cxn ang="0">
                          <a:pos x="166" y="452"/>
                        </a:cxn>
                        <a:cxn ang="0">
                          <a:pos x="160" y="389"/>
                        </a:cxn>
                        <a:cxn ang="0">
                          <a:pos x="149" y="328"/>
                        </a:cxn>
                        <a:cxn ang="0">
                          <a:pos x="131" y="270"/>
                        </a:cxn>
                        <a:cxn ang="0">
                          <a:pos x="111" y="213"/>
                        </a:cxn>
                        <a:cxn ang="0">
                          <a:pos x="84" y="159"/>
                        </a:cxn>
                        <a:cxn ang="0">
                          <a:pos x="54" y="108"/>
                        </a:cxn>
                        <a:cxn ang="0">
                          <a:pos x="19" y="60"/>
                        </a:cxn>
                        <a:cxn ang="0">
                          <a:pos x="8" y="32"/>
                        </a:cxn>
                        <a:cxn ang="0">
                          <a:pos x="19" y="22"/>
                        </a:cxn>
                        <a:cxn ang="0">
                          <a:pos x="33" y="13"/>
                        </a:cxn>
                        <a:cxn ang="0">
                          <a:pos x="44" y="3"/>
                        </a:cxn>
                        <a:cxn ang="0">
                          <a:pos x="71" y="24"/>
                        </a:cxn>
                        <a:cxn ang="0">
                          <a:pos x="107" y="76"/>
                        </a:cxn>
                        <a:cxn ang="0">
                          <a:pos x="141" y="131"/>
                        </a:cxn>
                        <a:cxn ang="0">
                          <a:pos x="169" y="190"/>
                        </a:cxn>
                        <a:cxn ang="0">
                          <a:pos x="192" y="252"/>
                        </a:cxn>
                        <a:cxn ang="0">
                          <a:pos x="209" y="315"/>
                        </a:cxn>
                        <a:cxn ang="0">
                          <a:pos x="223" y="382"/>
                        </a:cxn>
                        <a:cxn ang="0">
                          <a:pos x="228" y="448"/>
                        </a:cxn>
                        <a:cxn ang="0">
                          <a:pos x="228" y="511"/>
                        </a:cxn>
                        <a:cxn ang="0">
                          <a:pos x="223" y="568"/>
                        </a:cxn>
                        <a:cxn ang="0">
                          <a:pos x="215" y="621"/>
                        </a:cxn>
                        <a:cxn ang="0">
                          <a:pos x="204" y="675"/>
                        </a:cxn>
                        <a:cxn ang="0">
                          <a:pos x="187" y="728"/>
                        </a:cxn>
                        <a:cxn ang="0">
                          <a:pos x="166" y="777"/>
                        </a:cxn>
                        <a:cxn ang="0">
                          <a:pos x="143" y="827"/>
                        </a:cxn>
                        <a:cxn ang="0">
                          <a:pos x="118" y="872"/>
                        </a:cxn>
                        <a:cxn ang="0">
                          <a:pos x="105" y="897"/>
                        </a:cxn>
                      </a:cxnLst>
                      <a:rect l="0" t="0" r="r" b="b"/>
                      <a:pathLst>
                        <a:path w="230" h="897">
                          <a:moveTo>
                            <a:pt x="105" y="897"/>
                          </a:moveTo>
                          <a:lnTo>
                            <a:pt x="97" y="893"/>
                          </a:lnTo>
                          <a:lnTo>
                            <a:pt x="90" y="891"/>
                          </a:lnTo>
                          <a:lnTo>
                            <a:pt x="82" y="887"/>
                          </a:lnTo>
                          <a:lnTo>
                            <a:pt x="74" y="886"/>
                          </a:lnTo>
                          <a:lnTo>
                            <a:pt x="65" y="884"/>
                          </a:lnTo>
                          <a:lnTo>
                            <a:pt x="57" y="880"/>
                          </a:lnTo>
                          <a:lnTo>
                            <a:pt x="50" y="878"/>
                          </a:lnTo>
                          <a:lnTo>
                            <a:pt x="42" y="876"/>
                          </a:lnTo>
                          <a:lnTo>
                            <a:pt x="55" y="855"/>
                          </a:lnTo>
                          <a:lnTo>
                            <a:pt x="69" y="832"/>
                          </a:lnTo>
                          <a:lnTo>
                            <a:pt x="82" y="810"/>
                          </a:lnTo>
                          <a:lnTo>
                            <a:pt x="95" y="789"/>
                          </a:lnTo>
                          <a:lnTo>
                            <a:pt x="105" y="764"/>
                          </a:lnTo>
                          <a:lnTo>
                            <a:pt x="114" y="741"/>
                          </a:lnTo>
                          <a:lnTo>
                            <a:pt x="124" y="716"/>
                          </a:lnTo>
                          <a:lnTo>
                            <a:pt x="133" y="694"/>
                          </a:lnTo>
                          <a:lnTo>
                            <a:pt x="141" y="667"/>
                          </a:lnTo>
                          <a:lnTo>
                            <a:pt x="149" y="642"/>
                          </a:lnTo>
                          <a:lnTo>
                            <a:pt x="152" y="616"/>
                          </a:lnTo>
                          <a:lnTo>
                            <a:pt x="158" y="591"/>
                          </a:lnTo>
                          <a:lnTo>
                            <a:pt x="162" y="562"/>
                          </a:lnTo>
                          <a:lnTo>
                            <a:pt x="166" y="538"/>
                          </a:lnTo>
                          <a:lnTo>
                            <a:pt x="166" y="511"/>
                          </a:lnTo>
                          <a:lnTo>
                            <a:pt x="168" y="484"/>
                          </a:lnTo>
                          <a:lnTo>
                            <a:pt x="166" y="452"/>
                          </a:lnTo>
                          <a:lnTo>
                            <a:pt x="164" y="420"/>
                          </a:lnTo>
                          <a:lnTo>
                            <a:pt x="160" y="389"/>
                          </a:lnTo>
                          <a:lnTo>
                            <a:pt x="156" y="359"/>
                          </a:lnTo>
                          <a:lnTo>
                            <a:pt x="149" y="328"/>
                          </a:lnTo>
                          <a:lnTo>
                            <a:pt x="141" y="298"/>
                          </a:lnTo>
                          <a:lnTo>
                            <a:pt x="131" y="270"/>
                          </a:lnTo>
                          <a:lnTo>
                            <a:pt x="122" y="241"/>
                          </a:lnTo>
                          <a:lnTo>
                            <a:pt x="111" y="213"/>
                          </a:lnTo>
                          <a:lnTo>
                            <a:pt x="99" y="186"/>
                          </a:lnTo>
                          <a:lnTo>
                            <a:pt x="84" y="159"/>
                          </a:lnTo>
                          <a:lnTo>
                            <a:pt x="71" y="135"/>
                          </a:lnTo>
                          <a:lnTo>
                            <a:pt x="54" y="108"/>
                          </a:lnTo>
                          <a:lnTo>
                            <a:pt x="36" y="83"/>
                          </a:lnTo>
                          <a:lnTo>
                            <a:pt x="19" y="60"/>
                          </a:lnTo>
                          <a:lnTo>
                            <a:pt x="0" y="38"/>
                          </a:lnTo>
                          <a:lnTo>
                            <a:pt x="8" y="32"/>
                          </a:lnTo>
                          <a:lnTo>
                            <a:pt x="14" y="28"/>
                          </a:lnTo>
                          <a:lnTo>
                            <a:pt x="19" y="22"/>
                          </a:lnTo>
                          <a:lnTo>
                            <a:pt x="27" y="19"/>
                          </a:lnTo>
                          <a:lnTo>
                            <a:pt x="33" y="13"/>
                          </a:lnTo>
                          <a:lnTo>
                            <a:pt x="38" y="7"/>
                          </a:lnTo>
                          <a:lnTo>
                            <a:pt x="44" y="3"/>
                          </a:lnTo>
                          <a:lnTo>
                            <a:pt x="50" y="0"/>
                          </a:lnTo>
                          <a:lnTo>
                            <a:pt x="71" y="24"/>
                          </a:lnTo>
                          <a:lnTo>
                            <a:pt x="90" y="51"/>
                          </a:lnTo>
                          <a:lnTo>
                            <a:pt x="107" y="76"/>
                          </a:lnTo>
                          <a:lnTo>
                            <a:pt x="124" y="104"/>
                          </a:lnTo>
                          <a:lnTo>
                            <a:pt x="141" y="131"/>
                          </a:lnTo>
                          <a:lnTo>
                            <a:pt x="156" y="161"/>
                          </a:lnTo>
                          <a:lnTo>
                            <a:pt x="169" y="190"/>
                          </a:lnTo>
                          <a:lnTo>
                            <a:pt x="181" y="220"/>
                          </a:lnTo>
                          <a:lnTo>
                            <a:pt x="192" y="252"/>
                          </a:lnTo>
                          <a:lnTo>
                            <a:pt x="202" y="283"/>
                          </a:lnTo>
                          <a:lnTo>
                            <a:pt x="209" y="315"/>
                          </a:lnTo>
                          <a:lnTo>
                            <a:pt x="217" y="348"/>
                          </a:lnTo>
                          <a:lnTo>
                            <a:pt x="223" y="382"/>
                          </a:lnTo>
                          <a:lnTo>
                            <a:pt x="227" y="414"/>
                          </a:lnTo>
                          <a:lnTo>
                            <a:pt x="228" y="448"/>
                          </a:lnTo>
                          <a:lnTo>
                            <a:pt x="230" y="484"/>
                          </a:lnTo>
                          <a:lnTo>
                            <a:pt x="228" y="511"/>
                          </a:lnTo>
                          <a:lnTo>
                            <a:pt x="227" y="540"/>
                          </a:lnTo>
                          <a:lnTo>
                            <a:pt x="223" y="568"/>
                          </a:lnTo>
                          <a:lnTo>
                            <a:pt x="221" y="597"/>
                          </a:lnTo>
                          <a:lnTo>
                            <a:pt x="215" y="621"/>
                          </a:lnTo>
                          <a:lnTo>
                            <a:pt x="209" y="648"/>
                          </a:lnTo>
                          <a:lnTo>
                            <a:pt x="204" y="675"/>
                          </a:lnTo>
                          <a:lnTo>
                            <a:pt x="196" y="703"/>
                          </a:lnTo>
                          <a:lnTo>
                            <a:pt x="187" y="728"/>
                          </a:lnTo>
                          <a:lnTo>
                            <a:pt x="177" y="752"/>
                          </a:lnTo>
                          <a:lnTo>
                            <a:pt x="166" y="777"/>
                          </a:lnTo>
                          <a:lnTo>
                            <a:pt x="156" y="802"/>
                          </a:lnTo>
                          <a:lnTo>
                            <a:pt x="143" y="827"/>
                          </a:lnTo>
                          <a:lnTo>
                            <a:pt x="131" y="849"/>
                          </a:lnTo>
                          <a:lnTo>
                            <a:pt x="118" y="872"/>
                          </a:lnTo>
                          <a:lnTo>
                            <a:pt x="105" y="897"/>
                          </a:lnTo>
                          <a:lnTo>
                            <a:pt x="105" y="89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" name="Freeform 449"/>
                    <p:cNvSpPr>
                      <a:spLocks/>
                    </p:cNvSpPr>
                    <p:nvPr/>
                  </p:nvSpPr>
                  <p:spPr bwMode="auto">
                    <a:xfrm flipH="1">
                      <a:off x="2463" y="2256"/>
                      <a:ext cx="27" cy="110"/>
                    </a:xfrm>
                    <a:custGeom>
                      <a:avLst/>
                      <a:gdLst/>
                      <a:ahLst/>
                      <a:cxnLst>
                        <a:cxn ang="0">
                          <a:pos x="114" y="1071"/>
                        </a:cxn>
                        <a:cxn ang="0">
                          <a:pos x="95" y="1063"/>
                        </a:cxn>
                        <a:cxn ang="0">
                          <a:pos x="82" y="1060"/>
                        </a:cxn>
                        <a:cxn ang="0">
                          <a:pos x="72" y="1056"/>
                        </a:cxn>
                        <a:cxn ang="0">
                          <a:pos x="63" y="1054"/>
                        </a:cxn>
                        <a:cxn ang="0">
                          <a:pos x="53" y="1050"/>
                        </a:cxn>
                        <a:cxn ang="0">
                          <a:pos x="67" y="1023"/>
                        </a:cxn>
                        <a:cxn ang="0">
                          <a:pos x="97" y="970"/>
                        </a:cxn>
                        <a:cxn ang="0">
                          <a:pos x="125" y="915"/>
                        </a:cxn>
                        <a:cxn ang="0">
                          <a:pos x="148" y="858"/>
                        </a:cxn>
                        <a:cxn ang="0">
                          <a:pos x="167" y="799"/>
                        </a:cxn>
                        <a:cxn ang="0">
                          <a:pos x="183" y="736"/>
                        </a:cxn>
                        <a:cxn ang="0">
                          <a:pos x="192" y="674"/>
                        </a:cxn>
                        <a:cxn ang="0">
                          <a:pos x="198" y="611"/>
                        </a:cxn>
                        <a:cxn ang="0">
                          <a:pos x="198" y="540"/>
                        </a:cxn>
                        <a:cxn ang="0">
                          <a:pos x="190" y="464"/>
                        </a:cxn>
                        <a:cxn ang="0">
                          <a:pos x="177" y="392"/>
                        </a:cxn>
                        <a:cxn ang="0">
                          <a:pos x="158" y="322"/>
                        </a:cxn>
                        <a:cxn ang="0">
                          <a:pos x="131" y="255"/>
                        </a:cxn>
                        <a:cxn ang="0">
                          <a:pos x="101" y="191"/>
                        </a:cxn>
                        <a:cxn ang="0">
                          <a:pos x="63" y="130"/>
                        </a:cxn>
                        <a:cxn ang="0">
                          <a:pos x="23" y="73"/>
                        </a:cxn>
                        <a:cxn ang="0">
                          <a:pos x="8" y="40"/>
                        </a:cxn>
                        <a:cxn ang="0">
                          <a:pos x="23" y="27"/>
                        </a:cxn>
                        <a:cxn ang="0">
                          <a:pos x="36" y="16"/>
                        </a:cxn>
                        <a:cxn ang="0">
                          <a:pos x="51" y="6"/>
                        </a:cxn>
                        <a:cxn ang="0">
                          <a:pos x="82" y="29"/>
                        </a:cxn>
                        <a:cxn ang="0">
                          <a:pos x="127" y="94"/>
                        </a:cxn>
                        <a:cxn ang="0">
                          <a:pos x="167" y="160"/>
                        </a:cxn>
                        <a:cxn ang="0">
                          <a:pos x="202" y="229"/>
                        </a:cxn>
                        <a:cxn ang="0">
                          <a:pos x="228" y="303"/>
                        </a:cxn>
                        <a:cxn ang="0">
                          <a:pos x="249" y="379"/>
                        </a:cxn>
                        <a:cxn ang="0">
                          <a:pos x="264" y="455"/>
                        </a:cxn>
                        <a:cxn ang="0">
                          <a:pos x="272" y="537"/>
                        </a:cxn>
                        <a:cxn ang="0">
                          <a:pos x="272" y="613"/>
                        </a:cxn>
                        <a:cxn ang="0">
                          <a:pos x="266" y="679"/>
                        </a:cxn>
                        <a:cxn ang="0">
                          <a:pos x="257" y="746"/>
                        </a:cxn>
                        <a:cxn ang="0">
                          <a:pos x="241" y="809"/>
                        </a:cxn>
                        <a:cxn ang="0">
                          <a:pos x="222" y="871"/>
                        </a:cxn>
                        <a:cxn ang="0">
                          <a:pos x="200" y="932"/>
                        </a:cxn>
                        <a:cxn ang="0">
                          <a:pos x="171" y="989"/>
                        </a:cxn>
                        <a:cxn ang="0">
                          <a:pos x="141" y="1046"/>
                        </a:cxn>
                        <a:cxn ang="0">
                          <a:pos x="124" y="1073"/>
                        </a:cxn>
                      </a:cxnLst>
                      <a:rect l="0" t="0" r="r" b="b"/>
                      <a:pathLst>
                        <a:path w="274" h="1073">
                          <a:moveTo>
                            <a:pt x="124" y="1073"/>
                          </a:moveTo>
                          <a:lnTo>
                            <a:pt x="114" y="1071"/>
                          </a:lnTo>
                          <a:lnTo>
                            <a:pt x="105" y="1067"/>
                          </a:lnTo>
                          <a:lnTo>
                            <a:pt x="95" y="1063"/>
                          </a:lnTo>
                          <a:lnTo>
                            <a:pt x="87" y="1061"/>
                          </a:lnTo>
                          <a:lnTo>
                            <a:pt x="82" y="1060"/>
                          </a:lnTo>
                          <a:lnTo>
                            <a:pt x="78" y="1058"/>
                          </a:lnTo>
                          <a:lnTo>
                            <a:pt x="72" y="1056"/>
                          </a:lnTo>
                          <a:lnTo>
                            <a:pt x="68" y="1054"/>
                          </a:lnTo>
                          <a:lnTo>
                            <a:pt x="63" y="1054"/>
                          </a:lnTo>
                          <a:lnTo>
                            <a:pt x="59" y="1052"/>
                          </a:lnTo>
                          <a:lnTo>
                            <a:pt x="53" y="1050"/>
                          </a:lnTo>
                          <a:lnTo>
                            <a:pt x="49" y="1048"/>
                          </a:lnTo>
                          <a:lnTo>
                            <a:pt x="67" y="1023"/>
                          </a:lnTo>
                          <a:lnTo>
                            <a:pt x="82" y="997"/>
                          </a:lnTo>
                          <a:lnTo>
                            <a:pt x="97" y="970"/>
                          </a:lnTo>
                          <a:lnTo>
                            <a:pt x="112" y="944"/>
                          </a:lnTo>
                          <a:lnTo>
                            <a:pt x="125" y="915"/>
                          </a:lnTo>
                          <a:lnTo>
                            <a:pt x="137" y="887"/>
                          </a:lnTo>
                          <a:lnTo>
                            <a:pt x="148" y="858"/>
                          </a:lnTo>
                          <a:lnTo>
                            <a:pt x="160" y="829"/>
                          </a:lnTo>
                          <a:lnTo>
                            <a:pt x="167" y="799"/>
                          </a:lnTo>
                          <a:lnTo>
                            <a:pt x="177" y="769"/>
                          </a:lnTo>
                          <a:lnTo>
                            <a:pt x="183" y="736"/>
                          </a:lnTo>
                          <a:lnTo>
                            <a:pt x="188" y="706"/>
                          </a:lnTo>
                          <a:lnTo>
                            <a:pt x="192" y="674"/>
                          </a:lnTo>
                          <a:lnTo>
                            <a:pt x="196" y="643"/>
                          </a:lnTo>
                          <a:lnTo>
                            <a:pt x="198" y="611"/>
                          </a:lnTo>
                          <a:lnTo>
                            <a:pt x="200" y="578"/>
                          </a:lnTo>
                          <a:lnTo>
                            <a:pt x="198" y="540"/>
                          </a:lnTo>
                          <a:lnTo>
                            <a:pt x="196" y="502"/>
                          </a:lnTo>
                          <a:lnTo>
                            <a:pt x="190" y="464"/>
                          </a:lnTo>
                          <a:lnTo>
                            <a:pt x="184" y="428"/>
                          </a:lnTo>
                          <a:lnTo>
                            <a:pt x="177" y="392"/>
                          </a:lnTo>
                          <a:lnTo>
                            <a:pt x="167" y="358"/>
                          </a:lnTo>
                          <a:lnTo>
                            <a:pt x="158" y="322"/>
                          </a:lnTo>
                          <a:lnTo>
                            <a:pt x="146" y="289"/>
                          </a:lnTo>
                          <a:lnTo>
                            <a:pt x="131" y="255"/>
                          </a:lnTo>
                          <a:lnTo>
                            <a:pt x="116" y="223"/>
                          </a:lnTo>
                          <a:lnTo>
                            <a:pt x="101" y="191"/>
                          </a:lnTo>
                          <a:lnTo>
                            <a:pt x="84" y="160"/>
                          </a:lnTo>
                          <a:lnTo>
                            <a:pt x="63" y="130"/>
                          </a:lnTo>
                          <a:lnTo>
                            <a:pt x="44" y="101"/>
                          </a:lnTo>
                          <a:lnTo>
                            <a:pt x="23" y="73"/>
                          </a:lnTo>
                          <a:lnTo>
                            <a:pt x="0" y="48"/>
                          </a:lnTo>
                          <a:lnTo>
                            <a:pt x="8" y="40"/>
                          </a:lnTo>
                          <a:lnTo>
                            <a:pt x="15" y="35"/>
                          </a:lnTo>
                          <a:lnTo>
                            <a:pt x="23" y="27"/>
                          </a:lnTo>
                          <a:lnTo>
                            <a:pt x="30" y="21"/>
                          </a:lnTo>
                          <a:lnTo>
                            <a:pt x="36" y="16"/>
                          </a:lnTo>
                          <a:lnTo>
                            <a:pt x="44" y="10"/>
                          </a:lnTo>
                          <a:lnTo>
                            <a:pt x="51" y="6"/>
                          </a:lnTo>
                          <a:lnTo>
                            <a:pt x="59" y="0"/>
                          </a:lnTo>
                          <a:lnTo>
                            <a:pt x="82" y="29"/>
                          </a:lnTo>
                          <a:lnTo>
                            <a:pt x="106" y="61"/>
                          </a:lnTo>
                          <a:lnTo>
                            <a:pt x="127" y="94"/>
                          </a:lnTo>
                          <a:lnTo>
                            <a:pt x="148" y="126"/>
                          </a:lnTo>
                          <a:lnTo>
                            <a:pt x="167" y="160"/>
                          </a:lnTo>
                          <a:lnTo>
                            <a:pt x="184" y="194"/>
                          </a:lnTo>
                          <a:lnTo>
                            <a:pt x="202" y="229"/>
                          </a:lnTo>
                          <a:lnTo>
                            <a:pt x="217" y="267"/>
                          </a:lnTo>
                          <a:lnTo>
                            <a:pt x="228" y="303"/>
                          </a:lnTo>
                          <a:lnTo>
                            <a:pt x="240" y="341"/>
                          </a:lnTo>
                          <a:lnTo>
                            <a:pt x="249" y="379"/>
                          </a:lnTo>
                          <a:lnTo>
                            <a:pt x="259" y="417"/>
                          </a:lnTo>
                          <a:lnTo>
                            <a:pt x="264" y="455"/>
                          </a:lnTo>
                          <a:lnTo>
                            <a:pt x="268" y="497"/>
                          </a:lnTo>
                          <a:lnTo>
                            <a:pt x="272" y="537"/>
                          </a:lnTo>
                          <a:lnTo>
                            <a:pt x="274" y="578"/>
                          </a:lnTo>
                          <a:lnTo>
                            <a:pt x="272" y="613"/>
                          </a:lnTo>
                          <a:lnTo>
                            <a:pt x="270" y="645"/>
                          </a:lnTo>
                          <a:lnTo>
                            <a:pt x="266" y="679"/>
                          </a:lnTo>
                          <a:lnTo>
                            <a:pt x="262" y="712"/>
                          </a:lnTo>
                          <a:lnTo>
                            <a:pt x="257" y="746"/>
                          </a:lnTo>
                          <a:lnTo>
                            <a:pt x="251" y="778"/>
                          </a:lnTo>
                          <a:lnTo>
                            <a:pt x="241" y="809"/>
                          </a:lnTo>
                          <a:lnTo>
                            <a:pt x="234" y="841"/>
                          </a:lnTo>
                          <a:lnTo>
                            <a:pt x="222" y="871"/>
                          </a:lnTo>
                          <a:lnTo>
                            <a:pt x="211" y="904"/>
                          </a:lnTo>
                          <a:lnTo>
                            <a:pt x="200" y="932"/>
                          </a:lnTo>
                          <a:lnTo>
                            <a:pt x="186" y="961"/>
                          </a:lnTo>
                          <a:lnTo>
                            <a:pt x="171" y="989"/>
                          </a:lnTo>
                          <a:lnTo>
                            <a:pt x="156" y="1020"/>
                          </a:lnTo>
                          <a:lnTo>
                            <a:pt x="141" y="1046"/>
                          </a:lnTo>
                          <a:lnTo>
                            <a:pt x="124" y="1073"/>
                          </a:lnTo>
                          <a:lnTo>
                            <a:pt x="124" y="10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8" name="Freeform 450"/>
                    <p:cNvSpPr>
                      <a:spLocks/>
                    </p:cNvSpPr>
                    <p:nvPr/>
                  </p:nvSpPr>
                  <p:spPr bwMode="auto">
                    <a:xfrm flipH="1">
                      <a:off x="2573" y="2281"/>
                      <a:ext cx="15" cy="60"/>
                    </a:xfrm>
                    <a:custGeom>
                      <a:avLst/>
                      <a:gdLst/>
                      <a:ahLst/>
                      <a:cxnLst>
                        <a:cxn ang="0">
                          <a:pos x="63" y="580"/>
                        </a:cxn>
                        <a:cxn ang="0">
                          <a:pos x="53" y="576"/>
                        </a:cxn>
                        <a:cxn ang="0">
                          <a:pos x="42" y="574"/>
                        </a:cxn>
                        <a:cxn ang="0">
                          <a:pos x="32" y="570"/>
                        </a:cxn>
                        <a:cxn ang="0">
                          <a:pos x="36" y="555"/>
                        </a:cxn>
                        <a:cxn ang="0">
                          <a:pos x="53" y="526"/>
                        </a:cxn>
                        <a:cxn ang="0">
                          <a:pos x="69" y="496"/>
                        </a:cxn>
                        <a:cxn ang="0">
                          <a:pos x="82" y="466"/>
                        </a:cxn>
                        <a:cxn ang="0">
                          <a:pos x="91" y="433"/>
                        </a:cxn>
                        <a:cxn ang="0">
                          <a:pos x="99" y="399"/>
                        </a:cxn>
                        <a:cxn ang="0">
                          <a:pos x="105" y="365"/>
                        </a:cxn>
                        <a:cxn ang="0">
                          <a:pos x="108" y="331"/>
                        </a:cxn>
                        <a:cxn ang="0">
                          <a:pos x="108" y="293"/>
                        </a:cxn>
                        <a:cxn ang="0">
                          <a:pos x="103" y="253"/>
                        </a:cxn>
                        <a:cxn ang="0">
                          <a:pos x="95" y="213"/>
                        </a:cxn>
                        <a:cxn ang="0">
                          <a:pos x="86" y="175"/>
                        </a:cxn>
                        <a:cxn ang="0">
                          <a:pos x="70" y="138"/>
                        </a:cxn>
                        <a:cxn ang="0">
                          <a:pos x="55" y="102"/>
                        </a:cxn>
                        <a:cxn ang="0">
                          <a:pos x="34" y="70"/>
                        </a:cxn>
                        <a:cxn ang="0">
                          <a:pos x="11" y="40"/>
                        </a:cxn>
                        <a:cxn ang="0">
                          <a:pos x="10" y="17"/>
                        </a:cxn>
                        <a:cxn ang="0">
                          <a:pos x="25" y="5"/>
                        </a:cxn>
                        <a:cxn ang="0">
                          <a:pos x="46" y="15"/>
                        </a:cxn>
                        <a:cxn ang="0">
                          <a:pos x="69" y="49"/>
                        </a:cxn>
                        <a:cxn ang="0">
                          <a:pos x="91" y="85"/>
                        </a:cxn>
                        <a:cxn ang="0">
                          <a:pos x="108" y="121"/>
                        </a:cxn>
                        <a:cxn ang="0">
                          <a:pos x="124" y="163"/>
                        </a:cxn>
                        <a:cxn ang="0">
                          <a:pos x="135" y="203"/>
                        </a:cxn>
                        <a:cxn ang="0">
                          <a:pos x="143" y="247"/>
                        </a:cxn>
                        <a:cxn ang="0">
                          <a:pos x="148" y="291"/>
                        </a:cxn>
                        <a:cxn ang="0">
                          <a:pos x="148" y="331"/>
                        </a:cxn>
                        <a:cxn ang="0">
                          <a:pos x="145" y="367"/>
                        </a:cxn>
                        <a:cxn ang="0">
                          <a:pos x="139" y="403"/>
                        </a:cxn>
                        <a:cxn ang="0">
                          <a:pos x="131" y="439"/>
                        </a:cxn>
                        <a:cxn ang="0">
                          <a:pos x="122" y="471"/>
                        </a:cxn>
                        <a:cxn ang="0">
                          <a:pos x="108" y="504"/>
                        </a:cxn>
                        <a:cxn ang="0">
                          <a:pos x="93" y="536"/>
                        </a:cxn>
                        <a:cxn ang="0">
                          <a:pos x="76" y="566"/>
                        </a:cxn>
                        <a:cxn ang="0">
                          <a:pos x="69" y="582"/>
                        </a:cxn>
                      </a:cxnLst>
                      <a:rect l="0" t="0" r="r" b="b"/>
                      <a:pathLst>
                        <a:path w="148" h="582">
                          <a:moveTo>
                            <a:pt x="69" y="582"/>
                          </a:moveTo>
                          <a:lnTo>
                            <a:pt x="63" y="580"/>
                          </a:lnTo>
                          <a:lnTo>
                            <a:pt x="57" y="580"/>
                          </a:lnTo>
                          <a:lnTo>
                            <a:pt x="53" y="576"/>
                          </a:lnTo>
                          <a:lnTo>
                            <a:pt x="48" y="576"/>
                          </a:lnTo>
                          <a:lnTo>
                            <a:pt x="42" y="574"/>
                          </a:lnTo>
                          <a:lnTo>
                            <a:pt x="38" y="572"/>
                          </a:lnTo>
                          <a:lnTo>
                            <a:pt x="32" y="570"/>
                          </a:lnTo>
                          <a:lnTo>
                            <a:pt x="29" y="570"/>
                          </a:lnTo>
                          <a:lnTo>
                            <a:pt x="36" y="555"/>
                          </a:lnTo>
                          <a:lnTo>
                            <a:pt x="46" y="542"/>
                          </a:lnTo>
                          <a:lnTo>
                            <a:pt x="53" y="526"/>
                          </a:lnTo>
                          <a:lnTo>
                            <a:pt x="61" y="513"/>
                          </a:lnTo>
                          <a:lnTo>
                            <a:pt x="69" y="496"/>
                          </a:lnTo>
                          <a:lnTo>
                            <a:pt x="74" y="481"/>
                          </a:lnTo>
                          <a:lnTo>
                            <a:pt x="82" y="466"/>
                          </a:lnTo>
                          <a:lnTo>
                            <a:pt x="88" y="450"/>
                          </a:lnTo>
                          <a:lnTo>
                            <a:pt x="91" y="433"/>
                          </a:lnTo>
                          <a:lnTo>
                            <a:pt x="95" y="416"/>
                          </a:lnTo>
                          <a:lnTo>
                            <a:pt x="99" y="399"/>
                          </a:lnTo>
                          <a:lnTo>
                            <a:pt x="103" y="382"/>
                          </a:lnTo>
                          <a:lnTo>
                            <a:pt x="105" y="365"/>
                          </a:lnTo>
                          <a:lnTo>
                            <a:pt x="107" y="348"/>
                          </a:lnTo>
                          <a:lnTo>
                            <a:pt x="108" y="331"/>
                          </a:lnTo>
                          <a:lnTo>
                            <a:pt x="108" y="313"/>
                          </a:lnTo>
                          <a:lnTo>
                            <a:pt x="108" y="293"/>
                          </a:lnTo>
                          <a:lnTo>
                            <a:pt x="107" y="273"/>
                          </a:lnTo>
                          <a:lnTo>
                            <a:pt x="103" y="253"/>
                          </a:lnTo>
                          <a:lnTo>
                            <a:pt x="101" y="232"/>
                          </a:lnTo>
                          <a:lnTo>
                            <a:pt x="95" y="213"/>
                          </a:lnTo>
                          <a:lnTo>
                            <a:pt x="91" y="194"/>
                          </a:lnTo>
                          <a:lnTo>
                            <a:pt x="86" y="175"/>
                          </a:lnTo>
                          <a:lnTo>
                            <a:pt x="80" y="156"/>
                          </a:lnTo>
                          <a:lnTo>
                            <a:pt x="70" y="138"/>
                          </a:lnTo>
                          <a:lnTo>
                            <a:pt x="63" y="119"/>
                          </a:lnTo>
                          <a:lnTo>
                            <a:pt x="55" y="102"/>
                          </a:lnTo>
                          <a:lnTo>
                            <a:pt x="46" y="87"/>
                          </a:lnTo>
                          <a:lnTo>
                            <a:pt x="34" y="70"/>
                          </a:lnTo>
                          <a:lnTo>
                            <a:pt x="25" y="55"/>
                          </a:lnTo>
                          <a:lnTo>
                            <a:pt x="11" y="40"/>
                          </a:lnTo>
                          <a:lnTo>
                            <a:pt x="0" y="24"/>
                          </a:lnTo>
                          <a:lnTo>
                            <a:pt x="10" y="17"/>
                          </a:lnTo>
                          <a:lnTo>
                            <a:pt x="17" y="11"/>
                          </a:lnTo>
                          <a:lnTo>
                            <a:pt x="25" y="5"/>
                          </a:lnTo>
                          <a:lnTo>
                            <a:pt x="32" y="0"/>
                          </a:lnTo>
                          <a:lnTo>
                            <a:pt x="46" y="15"/>
                          </a:lnTo>
                          <a:lnTo>
                            <a:pt x="57" y="32"/>
                          </a:lnTo>
                          <a:lnTo>
                            <a:pt x="69" y="49"/>
                          </a:lnTo>
                          <a:lnTo>
                            <a:pt x="82" y="66"/>
                          </a:lnTo>
                          <a:lnTo>
                            <a:pt x="91" y="85"/>
                          </a:lnTo>
                          <a:lnTo>
                            <a:pt x="101" y="104"/>
                          </a:lnTo>
                          <a:lnTo>
                            <a:pt x="108" y="121"/>
                          </a:lnTo>
                          <a:lnTo>
                            <a:pt x="118" y="142"/>
                          </a:lnTo>
                          <a:lnTo>
                            <a:pt x="124" y="163"/>
                          </a:lnTo>
                          <a:lnTo>
                            <a:pt x="129" y="182"/>
                          </a:lnTo>
                          <a:lnTo>
                            <a:pt x="135" y="203"/>
                          </a:lnTo>
                          <a:lnTo>
                            <a:pt x="141" y="224"/>
                          </a:lnTo>
                          <a:lnTo>
                            <a:pt x="143" y="247"/>
                          </a:lnTo>
                          <a:lnTo>
                            <a:pt x="146" y="268"/>
                          </a:lnTo>
                          <a:lnTo>
                            <a:pt x="148" y="291"/>
                          </a:lnTo>
                          <a:lnTo>
                            <a:pt x="148" y="313"/>
                          </a:lnTo>
                          <a:lnTo>
                            <a:pt x="148" y="331"/>
                          </a:lnTo>
                          <a:lnTo>
                            <a:pt x="146" y="350"/>
                          </a:lnTo>
                          <a:lnTo>
                            <a:pt x="145" y="367"/>
                          </a:lnTo>
                          <a:lnTo>
                            <a:pt x="143" y="386"/>
                          </a:lnTo>
                          <a:lnTo>
                            <a:pt x="139" y="403"/>
                          </a:lnTo>
                          <a:lnTo>
                            <a:pt x="135" y="422"/>
                          </a:lnTo>
                          <a:lnTo>
                            <a:pt x="131" y="439"/>
                          </a:lnTo>
                          <a:lnTo>
                            <a:pt x="127" y="456"/>
                          </a:lnTo>
                          <a:lnTo>
                            <a:pt x="122" y="471"/>
                          </a:lnTo>
                          <a:lnTo>
                            <a:pt x="116" y="488"/>
                          </a:lnTo>
                          <a:lnTo>
                            <a:pt x="108" y="504"/>
                          </a:lnTo>
                          <a:lnTo>
                            <a:pt x="101" y="521"/>
                          </a:lnTo>
                          <a:lnTo>
                            <a:pt x="93" y="536"/>
                          </a:lnTo>
                          <a:lnTo>
                            <a:pt x="86" y="551"/>
                          </a:lnTo>
                          <a:lnTo>
                            <a:pt x="76" y="566"/>
                          </a:lnTo>
                          <a:lnTo>
                            <a:pt x="69" y="582"/>
                          </a:lnTo>
                          <a:lnTo>
                            <a:pt x="69" y="58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9" name="Freeform 451"/>
                    <p:cNvSpPr>
                      <a:spLocks/>
                    </p:cNvSpPr>
                    <p:nvPr/>
                  </p:nvSpPr>
                  <p:spPr bwMode="auto">
                    <a:xfrm>
                      <a:off x="2632" y="2311"/>
                      <a:ext cx="179" cy="1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862"/>
                        </a:cxn>
                        <a:cxn ang="0">
                          <a:pos x="1179" y="862"/>
                        </a:cxn>
                      </a:cxnLst>
                      <a:rect l="0" t="0" r="r" b="b"/>
                      <a:pathLst>
                        <a:path w="1179" h="862">
                          <a:moveTo>
                            <a:pt x="0" y="0"/>
                          </a:moveTo>
                          <a:lnTo>
                            <a:pt x="0" y="862"/>
                          </a:lnTo>
                          <a:lnTo>
                            <a:pt x="1179" y="862"/>
                          </a:lnTo>
                        </a:path>
                      </a:pathLst>
                    </a:custGeom>
                    <a:noFill/>
                    <a:ln w="9525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0" name="Line 452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4" y="2311"/>
                      <a:ext cx="28" cy="3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1" name="Line 45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32" y="2311"/>
                      <a:ext cx="27" cy="3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2" name="Oval 4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19" y="2291"/>
                      <a:ext cx="28" cy="2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51" name="Group 455"/>
                  <p:cNvGrpSpPr>
                    <a:grpSpLocks/>
                  </p:cNvGrpSpPr>
                  <p:nvPr/>
                </p:nvGrpSpPr>
                <p:grpSpPr bwMode="auto">
                  <a:xfrm>
                    <a:off x="4086" y="3033"/>
                    <a:ext cx="92" cy="258"/>
                    <a:chOff x="4176" y="2256"/>
                    <a:chExt cx="117" cy="313"/>
                  </a:xfrm>
                </p:grpSpPr>
                <p:sp>
                  <p:nvSpPr>
                    <p:cNvPr id="277" name="AutoShape 4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76" y="2256"/>
                      <a:ext cx="117" cy="313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8" name="Freeform 457"/>
                    <p:cNvSpPr>
                      <a:spLocks/>
                    </p:cNvSpPr>
                    <p:nvPr/>
                  </p:nvSpPr>
                  <p:spPr bwMode="auto">
                    <a:xfrm>
                      <a:off x="4210" y="2510"/>
                      <a:ext cx="34" cy="4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0" y="126"/>
                        </a:cxn>
                        <a:cxn ang="0">
                          <a:pos x="1" y="204"/>
                        </a:cxn>
                        <a:cxn ang="0">
                          <a:pos x="41" y="237"/>
                        </a:cxn>
                        <a:cxn ang="0">
                          <a:pos x="91" y="226"/>
                        </a:cxn>
                        <a:cxn ang="0">
                          <a:pos x="102" y="147"/>
                        </a:cxn>
                        <a:cxn ang="0">
                          <a:pos x="72" y="19"/>
                        </a:cxn>
                        <a:cxn ang="0">
                          <a:pos x="12" y="0"/>
                        </a:cxn>
                        <a:cxn ang="0">
                          <a:pos x="12" y="0"/>
                        </a:cxn>
                      </a:cxnLst>
                      <a:rect l="0" t="0" r="r" b="b"/>
                      <a:pathLst>
                        <a:path w="102" h="237">
                          <a:moveTo>
                            <a:pt x="12" y="0"/>
                          </a:moveTo>
                          <a:lnTo>
                            <a:pt x="0" y="126"/>
                          </a:lnTo>
                          <a:lnTo>
                            <a:pt x="1" y="204"/>
                          </a:lnTo>
                          <a:lnTo>
                            <a:pt x="41" y="237"/>
                          </a:lnTo>
                          <a:lnTo>
                            <a:pt x="91" y="226"/>
                          </a:lnTo>
                          <a:lnTo>
                            <a:pt x="102" y="147"/>
                          </a:lnTo>
                          <a:lnTo>
                            <a:pt x="72" y="19"/>
                          </a:lnTo>
                          <a:lnTo>
                            <a:pt x="12" y="0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94A6C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Freeform 458"/>
                    <p:cNvSpPr>
                      <a:spLocks/>
                    </p:cNvSpPr>
                    <p:nvPr/>
                  </p:nvSpPr>
                  <p:spPr bwMode="auto">
                    <a:xfrm>
                      <a:off x="4188" y="2261"/>
                      <a:ext cx="86" cy="254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047"/>
                        </a:cxn>
                        <a:cxn ang="0">
                          <a:pos x="13" y="1046"/>
                        </a:cxn>
                        <a:cxn ang="0">
                          <a:pos x="13" y="1045"/>
                        </a:cxn>
                        <a:cxn ang="0">
                          <a:pos x="12" y="1041"/>
                        </a:cxn>
                        <a:cxn ang="0">
                          <a:pos x="11" y="1039"/>
                        </a:cxn>
                        <a:cxn ang="0">
                          <a:pos x="9" y="1034"/>
                        </a:cxn>
                        <a:cxn ang="0">
                          <a:pos x="9" y="1027"/>
                        </a:cxn>
                        <a:cxn ang="0">
                          <a:pos x="8" y="1020"/>
                        </a:cxn>
                        <a:cxn ang="0">
                          <a:pos x="7" y="1011"/>
                        </a:cxn>
                        <a:cxn ang="0">
                          <a:pos x="6" y="999"/>
                        </a:cxn>
                        <a:cxn ang="0">
                          <a:pos x="5" y="986"/>
                        </a:cxn>
                        <a:cxn ang="0">
                          <a:pos x="3" y="971"/>
                        </a:cxn>
                        <a:cxn ang="0">
                          <a:pos x="2" y="953"/>
                        </a:cxn>
                        <a:cxn ang="0">
                          <a:pos x="2" y="932"/>
                        </a:cxn>
                        <a:cxn ang="0">
                          <a:pos x="1" y="909"/>
                        </a:cxn>
                        <a:cxn ang="0">
                          <a:pos x="0" y="883"/>
                        </a:cxn>
                        <a:cxn ang="0">
                          <a:pos x="0" y="854"/>
                        </a:cxn>
                        <a:cxn ang="0">
                          <a:pos x="0" y="822"/>
                        </a:cxn>
                        <a:cxn ang="0">
                          <a:pos x="0" y="786"/>
                        </a:cxn>
                        <a:cxn ang="0">
                          <a:pos x="0" y="747"/>
                        </a:cxn>
                        <a:cxn ang="0">
                          <a:pos x="1" y="705"/>
                        </a:cxn>
                        <a:cxn ang="0">
                          <a:pos x="1" y="659"/>
                        </a:cxn>
                        <a:cxn ang="0">
                          <a:pos x="2" y="613"/>
                        </a:cxn>
                        <a:cxn ang="0">
                          <a:pos x="3" y="568"/>
                        </a:cxn>
                        <a:cxn ang="0">
                          <a:pos x="6" y="523"/>
                        </a:cxn>
                        <a:cxn ang="0">
                          <a:pos x="7" y="480"/>
                        </a:cxn>
                        <a:cxn ang="0">
                          <a:pos x="9" y="439"/>
                        </a:cxn>
                        <a:cxn ang="0">
                          <a:pos x="12" y="398"/>
                        </a:cxn>
                        <a:cxn ang="0">
                          <a:pos x="14" y="360"/>
                        </a:cxn>
                        <a:cxn ang="0">
                          <a:pos x="17" y="323"/>
                        </a:cxn>
                        <a:cxn ang="0">
                          <a:pos x="19" y="288"/>
                        </a:cxn>
                        <a:cxn ang="0">
                          <a:pos x="22" y="256"/>
                        </a:cxn>
                        <a:cxn ang="0">
                          <a:pos x="24" y="225"/>
                        </a:cxn>
                        <a:cxn ang="0">
                          <a:pos x="27" y="196"/>
                        </a:cxn>
                        <a:cxn ang="0">
                          <a:pos x="29" y="170"/>
                        </a:cxn>
                        <a:cxn ang="0">
                          <a:pos x="31" y="147"/>
                        </a:cxn>
                        <a:cxn ang="0">
                          <a:pos x="33" y="126"/>
                        </a:cxn>
                        <a:cxn ang="0">
                          <a:pos x="35" y="108"/>
                        </a:cxn>
                        <a:cxn ang="0">
                          <a:pos x="36" y="93"/>
                        </a:cxn>
                        <a:cxn ang="0">
                          <a:pos x="38" y="81"/>
                        </a:cxn>
                        <a:cxn ang="0">
                          <a:pos x="39" y="73"/>
                        </a:cxn>
                        <a:cxn ang="0">
                          <a:pos x="39" y="68"/>
                        </a:cxn>
                        <a:cxn ang="0">
                          <a:pos x="40" y="66"/>
                        </a:cxn>
                        <a:cxn ang="0">
                          <a:pos x="258" y="92"/>
                        </a:cxn>
                        <a:cxn ang="0">
                          <a:pos x="167" y="1157"/>
                        </a:cxn>
                        <a:cxn ang="0">
                          <a:pos x="77" y="1259"/>
                        </a:cxn>
                      </a:cxnLst>
                      <a:rect l="0" t="0" r="r" b="b"/>
                      <a:pathLst>
                        <a:path w="258" h="1271">
                          <a:moveTo>
                            <a:pt x="77" y="1259"/>
                          </a:moveTo>
                          <a:lnTo>
                            <a:pt x="62" y="1138"/>
                          </a:lnTo>
                          <a:lnTo>
                            <a:pt x="13" y="1047"/>
                          </a:lnTo>
                          <a:lnTo>
                            <a:pt x="13" y="1046"/>
                          </a:lnTo>
                          <a:lnTo>
                            <a:pt x="13" y="1046"/>
                          </a:lnTo>
                          <a:lnTo>
                            <a:pt x="13" y="1046"/>
                          </a:lnTo>
                          <a:lnTo>
                            <a:pt x="13" y="1046"/>
                          </a:lnTo>
                          <a:lnTo>
                            <a:pt x="13" y="1045"/>
                          </a:lnTo>
                          <a:lnTo>
                            <a:pt x="13" y="1045"/>
                          </a:lnTo>
                          <a:lnTo>
                            <a:pt x="12" y="1044"/>
                          </a:lnTo>
                          <a:lnTo>
                            <a:pt x="12" y="1043"/>
                          </a:lnTo>
                          <a:lnTo>
                            <a:pt x="12" y="1041"/>
                          </a:lnTo>
                          <a:lnTo>
                            <a:pt x="12" y="1041"/>
                          </a:lnTo>
                          <a:lnTo>
                            <a:pt x="12" y="1040"/>
                          </a:lnTo>
                          <a:lnTo>
                            <a:pt x="11" y="1039"/>
                          </a:lnTo>
                          <a:lnTo>
                            <a:pt x="11" y="1037"/>
                          </a:lnTo>
                          <a:lnTo>
                            <a:pt x="11" y="1035"/>
                          </a:lnTo>
                          <a:lnTo>
                            <a:pt x="9" y="1034"/>
                          </a:lnTo>
                          <a:lnTo>
                            <a:pt x="9" y="1032"/>
                          </a:lnTo>
                          <a:lnTo>
                            <a:pt x="9" y="1030"/>
                          </a:lnTo>
                          <a:lnTo>
                            <a:pt x="9" y="1027"/>
                          </a:lnTo>
                          <a:lnTo>
                            <a:pt x="8" y="1025"/>
                          </a:lnTo>
                          <a:lnTo>
                            <a:pt x="8" y="1022"/>
                          </a:lnTo>
                          <a:lnTo>
                            <a:pt x="8" y="1020"/>
                          </a:lnTo>
                          <a:lnTo>
                            <a:pt x="8" y="1017"/>
                          </a:lnTo>
                          <a:lnTo>
                            <a:pt x="7" y="1014"/>
                          </a:lnTo>
                          <a:lnTo>
                            <a:pt x="7" y="1011"/>
                          </a:lnTo>
                          <a:lnTo>
                            <a:pt x="7" y="1007"/>
                          </a:lnTo>
                          <a:lnTo>
                            <a:pt x="6" y="1004"/>
                          </a:lnTo>
                          <a:lnTo>
                            <a:pt x="6" y="999"/>
                          </a:lnTo>
                          <a:lnTo>
                            <a:pt x="6" y="995"/>
                          </a:lnTo>
                          <a:lnTo>
                            <a:pt x="5" y="991"/>
                          </a:lnTo>
                          <a:lnTo>
                            <a:pt x="5" y="986"/>
                          </a:lnTo>
                          <a:lnTo>
                            <a:pt x="5" y="981"/>
                          </a:lnTo>
                          <a:lnTo>
                            <a:pt x="3" y="975"/>
                          </a:lnTo>
                          <a:lnTo>
                            <a:pt x="3" y="971"/>
                          </a:lnTo>
                          <a:lnTo>
                            <a:pt x="3" y="965"/>
                          </a:lnTo>
                          <a:lnTo>
                            <a:pt x="3" y="959"/>
                          </a:lnTo>
                          <a:lnTo>
                            <a:pt x="2" y="953"/>
                          </a:lnTo>
                          <a:lnTo>
                            <a:pt x="2" y="946"/>
                          </a:lnTo>
                          <a:lnTo>
                            <a:pt x="2" y="939"/>
                          </a:lnTo>
                          <a:lnTo>
                            <a:pt x="2" y="932"/>
                          </a:lnTo>
                          <a:lnTo>
                            <a:pt x="1" y="924"/>
                          </a:lnTo>
                          <a:lnTo>
                            <a:pt x="1" y="916"/>
                          </a:lnTo>
                          <a:lnTo>
                            <a:pt x="1" y="909"/>
                          </a:lnTo>
                          <a:lnTo>
                            <a:pt x="1" y="901"/>
                          </a:lnTo>
                          <a:lnTo>
                            <a:pt x="1" y="891"/>
                          </a:lnTo>
                          <a:lnTo>
                            <a:pt x="0" y="883"/>
                          </a:lnTo>
                          <a:lnTo>
                            <a:pt x="0" y="874"/>
                          </a:lnTo>
                          <a:lnTo>
                            <a:pt x="0" y="864"/>
                          </a:lnTo>
                          <a:lnTo>
                            <a:pt x="0" y="854"/>
                          </a:lnTo>
                          <a:lnTo>
                            <a:pt x="0" y="843"/>
                          </a:lnTo>
                          <a:lnTo>
                            <a:pt x="0" y="832"/>
                          </a:lnTo>
                          <a:lnTo>
                            <a:pt x="0" y="822"/>
                          </a:lnTo>
                          <a:lnTo>
                            <a:pt x="0" y="810"/>
                          </a:lnTo>
                          <a:lnTo>
                            <a:pt x="0" y="798"/>
                          </a:lnTo>
                          <a:lnTo>
                            <a:pt x="0" y="786"/>
                          </a:lnTo>
                          <a:lnTo>
                            <a:pt x="0" y="773"/>
                          </a:lnTo>
                          <a:lnTo>
                            <a:pt x="0" y="761"/>
                          </a:lnTo>
                          <a:lnTo>
                            <a:pt x="0" y="747"/>
                          </a:lnTo>
                          <a:lnTo>
                            <a:pt x="0" y="734"/>
                          </a:lnTo>
                          <a:lnTo>
                            <a:pt x="0" y="719"/>
                          </a:lnTo>
                          <a:lnTo>
                            <a:pt x="1" y="705"/>
                          </a:lnTo>
                          <a:lnTo>
                            <a:pt x="1" y="691"/>
                          </a:lnTo>
                          <a:lnTo>
                            <a:pt x="1" y="675"/>
                          </a:lnTo>
                          <a:lnTo>
                            <a:pt x="1" y="659"/>
                          </a:lnTo>
                          <a:lnTo>
                            <a:pt x="2" y="643"/>
                          </a:lnTo>
                          <a:lnTo>
                            <a:pt x="2" y="628"/>
                          </a:lnTo>
                          <a:lnTo>
                            <a:pt x="2" y="613"/>
                          </a:lnTo>
                          <a:lnTo>
                            <a:pt x="2" y="597"/>
                          </a:lnTo>
                          <a:lnTo>
                            <a:pt x="3" y="582"/>
                          </a:lnTo>
                          <a:lnTo>
                            <a:pt x="3" y="568"/>
                          </a:lnTo>
                          <a:lnTo>
                            <a:pt x="5" y="552"/>
                          </a:lnTo>
                          <a:lnTo>
                            <a:pt x="5" y="537"/>
                          </a:lnTo>
                          <a:lnTo>
                            <a:pt x="6" y="523"/>
                          </a:lnTo>
                          <a:lnTo>
                            <a:pt x="6" y="509"/>
                          </a:lnTo>
                          <a:lnTo>
                            <a:pt x="7" y="495"/>
                          </a:lnTo>
                          <a:lnTo>
                            <a:pt x="7" y="480"/>
                          </a:lnTo>
                          <a:lnTo>
                            <a:pt x="8" y="466"/>
                          </a:lnTo>
                          <a:lnTo>
                            <a:pt x="8" y="452"/>
                          </a:lnTo>
                          <a:lnTo>
                            <a:pt x="9" y="439"/>
                          </a:lnTo>
                          <a:lnTo>
                            <a:pt x="9" y="425"/>
                          </a:lnTo>
                          <a:lnTo>
                            <a:pt x="11" y="412"/>
                          </a:lnTo>
                          <a:lnTo>
                            <a:pt x="12" y="398"/>
                          </a:lnTo>
                          <a:lnTo>
                            <a:pt x="12" y="385"/>
                          </a:lnTo>
                          <a:lnTo>
                            <a:pt x="13" y="372"/>
                          </a:lnTo>
                          <a:lnTo>
                            <a:pt x="14" y="360"/>
                          </a:lnTo>
                          <a:lnTo>
                            <a:pt x="14" y="347"/>
                          </a:lnTo>
                          <a:lnTo>
                            <a:pt x="16" y="335"/>
                          </a:lnTo>
                          <a:lnTo>
                            <a:pt x="17" y="323"/>
                          </a:lnTo>
                          <a:lnTo>
                            <a:pt x="17" y="311"/>
                          </a:lnTo>
                          <a:lnTo>
                            <a:pt x="18" y="300"/>
                          </a:lnTo>
                          <a:lnTo>
                            <a:pt x="19" y="288"/>
                          </a:lnTo>
                          <a:lnTo>
                            <a:pt x="19" y="277"/>
                          </a:lnTo>
                          <a:lnTo>
                            <a:pt x="20" y="267"/>
                          </a:lnTo>
                          <a:lnTo>
                            <a:pt x="22" y="256"/>
                          </a:lnTo>
                          <a:lnTo>
                            <a:pt x="23" y="245"/>
                          </a:lnTo>
                          <a:lnTo>
                            <a:pt x="23" y="235"/>
                          </a:lnTo>
                          <a:lnTo>
                            <a:pt x="24" y="225"/>
                          </a:lnTo>
                          <a:lnTo>
                            <a:pt x="25" y="215"/>
                          </a:lnTo>
                          <a:lnTo>
                            <a:pt x="25" y="205"/>
                          </a:lnTo>
                          <a:lnTo>
                            <a:pt x="27" y="196"/>
                          </a:lnTo>
                          <a:lnTo>
                            <a:pt x="28" y="187"/>
                          </a:lnTo>
                          <a:lnTo>
                            <a:pt x="28" y="179"/>
                          </a:lnTo>
                          <a:lnTo>
                            <a:pt x="29" y="170"/>
                          </a:lnTo>
                          <a:lnTo>
                            <a:pt x="29" y="163"/>
                          </a:lnTo>
                          <a:lnTo>
                            <a:pt x="30" y="154"/>
                          </a:lnTo>
                          <a:lnTo>
                            <a:pt x="31" y="147"/>
                          </a:lnTo>
                          <a:lnTo>
                            <a:pt x="31" y="140"/>
                          </a:lnTo>
                          <a:lnTo>
                            <a:pt x="33" y="133"/>
                          </a:lnTo>
                          <a:lnTo>
                            <a:pt x="33" y="126"/>
                          </a:lnTo>
                          <a:lnTo>
                            <a:pt x="34" y="120"/>
                          </a:lnTo>
                          <a:lnTo>
                            <a:pt x="34" y="114"/>
                          </a:lnTo>
                          <a:lnTo>
                            <a:pt x="35" y="108"/>
                          </a:lnTo>
                          <a:lnTo>
                            <a:pt x="35" y="104"/>
                          </a:lnTo>
                          <a:lnTo>
                            <a:pt x="36" y="98"/>
                          </a:lnTo>
                          <a:lnTo>
                            <a:pt x="36" y="93"/>
                          </a:lnTo>
                          <a:lnTo>
                            <a:pt x="36" y="89"/>
                          </a:lnTo>
                          <a:lnTo>
                            <a:pt x="38" y="85"/>
                          </a:lnTo>
                          <a:lnTo>
                            <a:pt x="38" y="81"/>
                          </a:lnTo>
                          <a:lnTo>
                            <a:pt x="38" y="79"/>
                          </a:lnTo>
                          <a:lnTo>
                            <a:pt x="39" y="75"/>
                          </a:lnTo>
                          <a:lnTo>
                            <a:pt x="39" y="73"/>
                          </a:lnTo>
                          <a:lnTo>
                            <a:pt x="39" y="70"/>
                          </a:lnTo>
                          <a:lnTo>
                            <a:pt x="39" y="69"/>
                          </a:lnTo>
                          <a:lnTo>
                            <a:pt x="39" y="68"/>
                          </a:lnTo>
                          <a:lnTo>
                            <a:pt x="40" y="67"/>
                          </a:lnTo>
                          <a:lnTo>
                            <a:pt x="40" y="66"/>
                          </a:lnTo>
                          <a:lnTo>
                            <a:pt x="40" y="66"/>
                          </a:lnTo>
                          <a:lnTo>
                            <a:pt x="105" y="0"/>
                          </a:lnTo>
                          <a:lnTo>
                            <a:pt x="193" y="15"/>
                          </a:lnTo>
                          <a:lnTo>
                            <a:pt x="258" y="92"/>
                          </a:lnTo>
                          <a:lnTo>
                            <a:pt x="255" y="640"/>
                          </a:lnTo>
                          <a:lnTo>
                            <a:pt x="242" y="989"/>
                          </a:lnTo>
                          <a:lnTo>
                            <a:pt x="167" y="1157"/>
                          </a:lnTo>
                          <a:lnTo>
                            <a:pt x="150" y="1271"/>
                          </a:lnTo>
                          <a:lnTo>
                            <a:pt x="77" y="1259"/>
                          </a:lnTo>
                          <a:lnTo>
                            <a:pt x="77" y="1259"/>
                          </a:lnTo>
                          <a:close/>
                        </a:path>
                      </a:pathLst>
                    </a:custGeom>
                    <a:solidFill>
                      <a:srgbClr val="B3FFF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" name="Freeform 459"/>
                    <p:cNvSpPr>
                      <a:spLocks/>
                    </p:cNvSpPr>
                    <p:nvPr/>
                  </p:nvSpPr>
                  <p:spPr bwMode="auto">
                    <a:xfrm>
                      <a:off x="4206" y="2285"/>
                      <a:ext cx="51" cy="228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0"/>
                        </a:cxn>
                        <a:cxn ang="0">
                          <a:pos x="151" y="1"/>
                        </a:cxn>
                        <a:cxn ang="0">
                          <a:pos x="143" y="964"/>
                        </a:cxn>
                        <a:cxn ang="0">
                          <a:pos x="103" y="1139"/>
                        </a:cxn>
                        <a:cxn ang="0">
                          <a:pos x="23" y="1139"/>
                        </a:cxn>
                        <a:cxn ang="0">
                          <a:pos x="0" y="1009"/>
                        </a:cxn>
                        <a:cxn ang="0">
                          <a:pos x="8" y="0"/>
                        </a:cxn>
                        <a:cxn ang="0">
                          <a:pos x="8" y="0"/>
                        </a:cxn>
                      </a:cxnLst>
                      <a:rect l="0" t="0" r="r" b="b"/>
                      <a:pathLst>
                        <a:path w="151" h="1139">
                          <a:moveTo>
                            <a:pt x="8" y="0"/>
                          </a:moveTo>
                          <a:lnTo>
                            <a:pt x="151" y="1"/>
                          </a:lnTo>
                          <a:lnTo>
                            <a:pt x="143" y="964"/>
                          </a:lnTo>
                          <a:lnTo>
                            <a:pt x="103" y="1139"/>
                          </a:lnTo>
                          <a:lnTo>
                            <a:pt x="23" y="1139"/>
                          </a:lnTo>
                          <a:lnTo>
                            <a:pt x="0" y="1009"/>
                          </a:lnTo>
                          <a:lnTo>
                            <a:pt x="8" y="0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D1BDB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1" name="Freeform 460"/>
                    <p:cNvSpPr>
                      <a:spLocks/>
                    </p:cNvSpPr>
                    <p:nvPr/>
                  </p:nvSpPr>
                  <p:spPr bwMode="auto">
                    <a:xfrm>
                      <a:off x="4210" y="2311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123" y="46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23" h="46">
                          <a:moveTo>
                            <a:pt x="0" y="46"/>
                          </a:moveTo>
                          <a:lnTo>
                            <a:pt x="123" y="46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2" name="Freeform 461"/>
                    <p:cNvSpPr>
                      <a:spLocks/>
                    </p:cNvSpPr>
                    <p:nvPr/>
                  </p:nvSpPr>
                  <p:spPr bwMode="auto">
                    <a:xfrm>
                      <a:off x="4210" y="2342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123" y="47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123" h="47">
                          <a:moveTo>
                            <a:pt x="0" y="47"/>
                          </a:moveTo>
                          <a:lnTo>
                            <a:pt x="123" y="47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3" name="Freeform 462"/>
                    <p:cNvSpPr>
                      <a:spLocks/>
                    </p:cNvSpPr>
                    <p:nvPr/>
                  </p:nvSpPr>
                  <p:spPr bwMode="auto">
                    <a:xfrm>
                      <a:off x="4209" y="2370"/>
                      <a:ext cx="42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124" y="48"/>
                        </a:cxn>
                        <a:cxn ang="0">
                          <a:pos x="124" y="0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124" h="48">
                          <a:moveTo>
                            <a:pt x="0" y="48"/>
                          </a:moveTo>
                          <a:lnTo>
                            <a:pt x="124" y="48"/>
                          </a:lnTo>
                          <a:lnTo>
                            <a:pt x="124" y="0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4" name="Freeform 463"/>
                    <p:cNvSpPr>
                      <a:spLocks/>
                    </p:cNvSpPr>
                    <p:nvPr/>
                  </p:nvSpPr>
                  <p:spPr bwMode="auto">
                    <a:xfrm>
                      <a:off x="4209" y="2397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124" y="46"/>
                        </a:cxn>
                        <a:cxn ang="0">
                          <a:pos x="124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24" h="46">
                          <a:moveTo>
                            <a:pt x="0" y="46"/>
                          </a:moveTo>
                          <a:lnTo>
                            <a:pt x="124" y="46"/>
                          </a:lnTo>
                          <a:lnTo>
                            <a:pt x="124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5" name="Freeform 464"/>
                    <p:cNvSpPr>
                      <a:spLocks/>
                    </p:cNvSpPr>
                    <p:nvPr/>
                  </p:nvSpPr>
                  <p:spPr bwMode="auto">
                    <a:xfrm>
                      <a:off x="4208" y="2422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123" y="47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123" h="47">
                          <a:moveTo>
                            <a:pt x="0" y="47"/>
                          </a:moveTo>
                          <a:lnTo>
                            <a:pt x="123" y="47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6" name="Freeform 465"/>
                    <p:cNvSpPr>
                      <a:spLocks/>
                    </p:cNvSpPr>
                    <p:nvPr/>
                  </p:nvSpPr>
                  <p:spPr bwMode="auto">
                    <a:xfrm>
                      <a:off x="4209" y="2449"/>
                      <a:ext cx="41" cy="1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123" y="48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123" h="48">
                          <a:moveTo>
                            <a:pt x="0" y="48"/>
                          </a:moveTo>
                          <a:lnTo>
                            <a:pt x="123" y="48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7" name="Freeform 466"/>
                    <p:cNvSpPr>
                      <a:spLocks/>
                    </p:cNvSpPr>
                    <p:nvPr/>
                  </p:nvSpPr>
                  <p:spPr bwMode="auto">
                    <a:xfrm>
                      <a:off x="4220" y="2291"/>
                      <a:ext cx="21" cy="222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0"/>
                        </a:cxn>
                        <a:cxn ang="0">
                          <a:pos x="0" y="1103"/>
                        </a:cxn>
                        <a:cxn ang="0">
                          <a:pos x="43" y="1106"/>
                        </a:cxn>
                        <a:cxn ang="0">
                          <a:pos x="63" y="0"/>
                        </a:cxn>
                        <a:cxn ang="0">
                          <a:pos x="15" y="0"/>
                        </a:cxn>
                        <a:cxn ang="0">
                          <a:pos x="15" y="0"/>
                        </a:cxn>
                      </a:cxnLst>
                      <a:rect l="0" t="0" r="r" b="b"/>
                      <a:pathLst>
                        <a:path w="63" h="1106">
                          <a:moveTo>
                            <a:pt x="15" y="0"/>
                          </a:moveTo>
                          <a:lnTo>
                            <a:pt x="0" y="1103"/>
                          </a:lnTo>
                          <a:lnTo>
                            <a:pt x="43" y="1106"/>
                          </a:lnTo>
                          <a:lnTo>
                            <a:pt x="63" y="0"/>
                          </a:lnTo>
                          <a:lnTo>
                            <a:pt x="15" y="0"/>
                          </a:lnTo>
                          <a:lnTo>
                            <a:pt x="15" y="0"/>
                          </a:lnTo>
                          <a:close/>
                        </a:path>
                      </a:pathLst>
                    </a:custGeom>
                    <a:solidFill>
                      <a:srgbClr val="F02424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8" name="Freeform 467"/>
                    <p:cNvSpPr>
                      <a:spLocks/>
                    </p:cNvSpPr>
                    <p:nvPr/>
                  </p:nvSpPr>
                  <p:spPr bwMode="auto">
                    <a:xfrm>
                      <a:off x="4176" y="2259"/>
                      <a:ext cx="109" cy="273"/>
                    </a:xfrm>
                    <a:custGeom>
                      <a:avLst/>
                      <a:gdLst/>
                      <a:ahLst/>
                      <a:cxnLst>
                        <a:cxn ang="0">
                          <a:pos x="130" y="1305"/>
                        </a:cxn>
                        <a:cxn ang="0">
                          <a:pos x="132" y="1278"/>
                        </a:cxn>
                        <a:cxn ang="0">
                          <a:pos x="131" y="1240"/>
                        </a:cxn>
                        <a:cxn ang="0">
                          <a:pos x="119" y="1172"/>
                        </a:cxn>
                        <a:cxn ang="0">
                          <a:pos x="96" y="1110"/>
                        </a:cxn>
                        <a:cxn ang="0">
                          <a:pos x="74" y="1070"/>
                        </a:cxn>
                        <a:cxn ang="0">
                          <a:pos x="59" y="1005"/>
                        </a:cxn>
                        <a:cxn ang="0">
                          <a:pos x="56" y="921"/>
                        </a:cxn>
                        <a:cxn ang="0">
                          <a:pos x="55" y="819"/>
                        </a:cxn>
                        <a:cxn ang="0">
                          <a:pos x="54" y="690"/>
                        </a:cxn>
                        <a:cxn ang="0">
                          <a:pos x="56" y="547"/>
                        </a:cxn>
                        <a:cxn ang="0">
                          <a:pos x="60" y="378"/>
                        </a:cxn>
                        <a:cxn ang="0">
                          <a:pos x="64" y="233"/>
                        </a:cxn>
                        <a:cxn ang="0">
                          <a:pos x="78" y="126"/>
                        </a:cxn>
                        <a:cxn ang="0">
                          <a:pos x="119" y="70"/>
                        </a:cxn>
                        <a:cxn ang="0">
                          <a:pos x="174" y="51"/>
                        </a:cxn>
                        <a:cxn ang="0">
                          <a:pos x="219" y="63"/>
                        </a:cxn>
                        <a:cxn ang="0">
                          <a:pos x="252" y="99"/>
                        </a:cxn>
                        <a:cxn ang="0">
                          <a:pos x="266" y="161"/>
                        </a:cxn>
                        <a:cxn ang="0">
                          <a:pos x="271" y="287"/>
                        </a:cxn>
                        <a:cxn ang="0">
                          <a:pos x="271" y="456"/>
                        </a:cxn>
                        <a:cxn ang="0">
                          <a:pos x="268" y="624"/>
                        </a:cxn>
                        <a:cxn ang="0">
                          <a:pos x="267" y="757"/>
                        </a:cxn>
                        <a:cxn ang="0">
                          <a:pos x="262" y="885"/>
                        </a:cxn>
                        <a:cxn ang="0">
                          <a:pos x="250" y="996"/>
                        </a:cxn>
                        <a:cxn ang="0">
                          <a:pos x="229" y="1075"/>
                        </a:cxn>
                        <a:cxn ang="0">
                          <a:pos x="198" y="1132"/>
                        </a:cxn>
                        <a:cxn ang="0">
                          <a:pos x="180" y="1180"/>
                        </a:cxn>
                        <a:cxn ang="0">
                          <a:pos x="171" y="1226"/>
                        </a:cxn>
                        <a:cxn ang="0">
                          <a:pos x="170" y="1278"/>
                        </a:cxn>
                        <a:cxn ang="0">
                          <a:pos x="171" y="1324"/>
                        </a:cxn>
                        <a:cxn ang="0">
                          <a:pos x="175" y="1351"/>
                        </a:cxn>
                        <a:cxn ang="0">
                          <a:pos x="178" y="1365"/>
                        </a:cxn>
                        <a:cxn ang="0">
                          <a:pos x="215" y="1339"/>
                        </a:cxn>
                        <a:cxn ang="0">
                          <a:pos x="215" y="1293"/>
                        </a:cxn>
                        <a:cxn ang="0">
                          <a:pos x="223" y="1232"/>
                        </a:cxn>
                        <a:cxn ang="0">
                          <a:pos x="242" y="1165"/>
                        </a:cxn>
                        <a:cxn ang="0">
                          <a:pos x="264" y="1119"/>
                        </a:cxn>
                        <a:cxn ang="0">
                          <a:pos x="285" y="1078"/>
                        </a:cxn>
                        <a:cxn ang="0">
                          <a:pos x="304" y="1005"/>
                        </a:cxn>
                        <a:cxn ang="0">
                          <a:pos x="318" y="862"/>
                        </a:cxn>
                        <a:cxn ang="0">
                          <a:pos x="324" y="659"/>
                        </a:cxn>
                        <a:cxn ang="0">
                          <a:pos x="326" y="443"/>
                        </a:cxn>
                        <a:cxn ang="0">
                          <a:pos x="326" y="269"/>
                        </a:cxn>
                        <a:cxn ang="0">
                          <a:pos x="322" y="164"/>
                        </a:cxn>
                        <a:cxn ang="0">
                          <a:pos x="301" y="80"/>
                        </a:cxn>
                        <a:cxn ang="0">
                          <a:pos x="257" y="21"/>
                        </a:cxn>
                        <a:cxn ang="0">
                          <a:pos x="180" y="0"/>
                        </a:cxn>
                        <a:cxn ang="0">
                          <a:pos x="97" y="17"/>
                        </a:cxn>
                        <a:cxn ang="0">
                          <a:pos x="44" y="67"/>
                        </a:cxn>
                        <a:cxn ang="0">
                          <a:pos x="17" y="154"/>
                        </a:cxn>
                        <a:cxn ang="0">
                          <a:pos x="6" y="276"/>
                        </a:cxn>
                        <a:cxn ang="0">
                          <a:pos x="1" y="465"/>
                        </a:cxn>
                        <a:cxn ang="0">
                          <a:pos x="0" y="692"/>
                        </a:cxn>
                        <a:cxn ang="0">
                          <a:pos x="1" y="894"/>
                        </a:cxn>
                        <a:cxn ang="0">
                          <a:pos x="9" y="1017"/>
                        </a:cxn>
                        <a:cxn ang="0">
                          <a:pos x="22" y="1085"/>
                        </a:cxn>
                        <a:cxn ang="0">
                          <a:pos x="42" y="1128"/>
                        </a:cxn>
                        <a:cxn ang="0">
                          <a:pos x="61" y="1161"/>
                        </a:cxn>
                        <a:cxn ang="0">
                          <a:pos x="81" y="1215"/>
                        </a:cxn>
                        <a:cxn ang="0">
                          <a:pos x="90" y="1276"/>
                        </a:cxn>
                        <a:cxn ang="0">
                          <a:pos x="88" y="1318"/>
                        </a:cxn>
                        <a:cxn ang="0">
                          <a:pos x="86" y="1338"/>
                        </a:cxn>
                      </a:cxnLst>
                      <a:rect l="0" t="0" r="r" b="b"/>
                      <a:pathLst>
                        <a:path w="326" h="1367">
                          <a:moveTo>
                            <a:pt x="129" y="1318"/>
                          </a:moveTo>
                          <a:lnTo>
                            <a:pt x="129" y="1317"/>
                          </a:lnTo>
                          <a:lnTo>
                            <a:pt x="129" y="1317"/>
                          </a:lnTo>
                          <a:lnTo>
                            <a:pt x="129" y="1316"/>
                          </a:lnTo>
                          <a:lnTo>
                            <a:pt x="129" y="1316"/>
                          </a:lnTo>
                          <a:lnTo>
                            <a:pt x="129" y="1315"/>
                          </a:lnTo>
                          <a:lnTo>
                            <a:pt x="129" y="1315"/>
                          </a:lnTo>
                          <a:lnTo>
                            <a:pt x="129" y="1313"/>
                          </a:lnTo>
                          <a:lnTo>
                            <a:pt x="129" y="1313"/>
                          </a:lnTo>
                          <a:lnTo>
                            <a:pt x="129" y="1312"/>
                          </a:lnTo>
                          <a:lnTo>
                            <a:pt x="129" y="1311"/>
                          </a:lnTo>
                          <a:lnTo>
                            <a:pt x="130" y="1310"/>
                          </a:lnTo>
                          <a:lnTo>
                            <a:pt x="130" y="1310"/>
                          </a:lnTo>
                          <a:lnTo>
                            <a:pt x="130" y="1309"/>
                          </a:lnTo>
                          <a:lnTo>
                            <a:pt x="130" y="1308"/>
                          </a:lnTo>
                          <a:lnTo>
                            <a:pt x="130" y="1306"/>
                          </a:lnTo>
                          <a:lnTo>
                            <a:pt x="130" y="1305"/>
                          </a:lnTo>
                          <a:lnTo>
                            <a:pt x="130" y="1304"/>
                          </a:lnTo>
                          <a:lnTo>
                            <a:pt x="130" y="1303"/>
                          </a:lnTo>
                          <a:lnTo>
                            <a:pt x="130" y="1302"/>
                          </a:lnTo>
                          <a:lnTo>
                            <a:pt x="131" y="1300"/>
                          </a:lnTo>
                          <a:lnTo>
                            <a:pt x="131" y="1298"/>
                          </a:lnTo>
                          <a:lnTo>
                            <a:pt x="131" y="1297"/>
                          </a:lnTo>
                          <a:lnTo>
                            <a:pt x="131" y="1296"/>
                          </a:lnTo>
                          <a:lnTo>
                            <a:pt x="131" y="1295"/>
                          </a:lnTo>
                          <a:lnTo>
                            <a:pt x="131" y="1292"/>
                          </a:lnTo>
                          <a:lnTo>
                            <a:pt x="131" y="1291"/>
                          </a:lnTo>
                          <a:lnTo>
                            <a:pt x="132" y="1290"/>
                          </a:lnTo>
                          <a:lnTo>
                            <a:pt x="132" y="1287"/>
                          </a:lnTo>
                          <a:lnTo>
                            <a:pt x="132" y="1286"/>
                          </a:lnTo>
                          <a:lnTo>
                            <a:pt x="132" y="1284"/>
                          </a:lnTo>
                          <a:lnTo>
                            <a:pt x="132" y="1282"/>
                          </a:lnTo>
                          <a:lnTo>
                            <a:pt x="132" y="1280"/>
                          </a:lnTo>
                          <a:lnTo>
                            <a:pt x="132" y="1278"/>
                          </a:lnTo>
                          <a:lnTo>
                            <a:pt x="132" y="1277"/>
                          </a:lnTo>
                          <a:lnTo>
                            <a:pt x="132" y="1274"/>
                          </a:lnTo>
                          <a:lnTo>
                            <a:pt x="132" y="1272"/>
                          </a:lnTo>
                          <a:lnTo>
                            <a:pt x="132" y="1270"/>
                          </a:lnTo>
                          <a:lnTo>
                            <a:pt x="132" y="1269"/>
                          </a:lnTo>
                          <a:lnTo>
                            <a:pt x="132" y="1266"/>
                          </a:lnTo>
                          <a:lnTo>
                            <a:pt x="132" y="1264"/>
                          </a:lnTo>
                          <a:lnTo>
                            <a:pt x="132" y="1261"/>
                          </a:lnTo>
                          <a:lnTo>
                            <a:pt x="132" y="1259"/>
                          </a:lnTo>
                          <a:lnTo>
                            <a:pt x="132" y="1257"/>
                          </a:lnTo>
                          <a:lnTo>
                            <a:pt x="132" y="1254"/>
                          </a:lnTo>
                          <a:lnTo>
                            <a:pt x="132" y="1252"/>
                          </a:lnTo>
                          <a:lnTo>
                            <a:pt x="132" y="1250"/>
                          </a:lnTo>
                          <a:lnTo>
                            <a:pt x="132" y="1247"/>
                          </a:lnTo>
                          <a:lnTo>
                            <a:pt x="132" y="1245"/>
                          </a:lnTo>
                          <a:lnTo>
                            <a:pt x="131" y="1243"/>
                          </a:lnTo>
                          <a:lnTo>
                            <a:pt x="131" y="1240"/>
                          </a:lnTo>
                          <a:lnTo>
                            <a:pt x="131" y="1238"/>
                          </a:lnTo>
                          <a:lnTo>
                            <a:pt x="131" y="1235"/>
                          </a:lnTo>
                          <a:lnTo>
                            <a:pt x="131" y="1233"/>
                          </a:lnTo>
                          <a:lnTo>
                            <a:pt x="130" y="1230"/>
                          </a:lnTo>
                          <a:lnTo>
                            <a:pt x="130" y="1227"/>
                          </a:lnTo>
                          <a:lnTo>
                            <a:pt x="130" y="1225"/>
                          </a:lnTo>
                          <a:lnTo>
                            <a:pt x="130" y="1222"/>
                          </a:lnTo>
                          <a:lnTo>
                            <a:pt x="129" y="1219"/>
                          </a:lnTo>
                          <a:lnTo>
                            <a:pt x="129" y="1217"/>
                          </a:lnTo>
                          <a:lnTo>
                            <a:pt x="129" y="1214"/>
                          </a:lnTo>
                          <a:lnTo>
                            <a:pt x="127" y="1207"/>
                          </a:lnTo>
                          <a:lnTo>
                            <a:pt x="125" y="1200"/>
                          </a:lnTo>
                          <a:lnTo>
                            <a:pt x="124" y="1194"/>
                          </a:lnTo>
                          <a:lnTo>
                            <a:pt x="123" y="1188"/>
                          </a:lnTo>
                          <a:lnTo>
                            <a:pt x="121" y="1182"/>
                          </a:lnTo>
                          <a:lnTo>
                            <a:pt x="120" y="1176"/>
                          </a:lnTo>
                          <a:lnTo>
                            <a:pt x="119" y="1172"/>
                          </a:lnTo>
                          <a:lnTo>
                            <a:pt x="118" y="1166"/>
                          </a:lnTo>
                          <a:lnTo>
                            <a:pt x="116" y="1161"/>
                          </a:lnTo>
                          <a:lnTo>
                            <a:pt x="115" y="1156"/>
                          </a:lnTo>
                          <a:lnTo>
                            <a:pt x="114" y="1152"/>
                          </a:lnTo>
                          <a:lnTo>
                            <a:pt x="112" y="1148"/>
                          </a:lnTo>
                          <a:lnTo>
                            <a:pt x="110" y="1145"/>
                          </a:lnTo>
                          <a:lnTo>
                            <a:pt x="109" y="1140"/>
                          </a:lnTo>
                          <a:lnTo>
                            <a:pt x="108" y="1136"/>
                          </a:lnTo>
                          <a:lnTo>
                            <a:pt x="107" y="1133"/>
                          </a:lnTo>
                          <a:lnTo>
                            <a:pt x="105" y="1129"/>
                          </a:lnTo>
                          <a:lnTo>
                            <a:pt x="103" y="1127"/>
                          </a:lnTo>
                          <a:lnTo>
                            <a:pt x="102" y="1123"/>
                          </a:lnTo>
                          <a:lnTo>
                            <a:pt x="101" y="1121"/>
                          </a:lnTo>
                          <a:lnTo>
                            <a:pt x="99" y="1117"/>
                          </a:lnTo>
                          <a:lnTo>
                            <a:pt x="98" y="1115"/>
                          </a:lnTo>
                          <a:lnTo>
                            <a:pt x="97" y="1113"/>
                          </a:lnTo>
                          <a:lnTo>
                            <a:pt x="96" y="1110"/>
                          </a:lnTo>
                          <a:lnTo>
                            <a:pt x="93" y="1107"/>
                          </a:lnTo>
                          <a:lnTo>
                            <a:pt x="92" y="1106"/>
                          </a:lnTo>
                          <a:lnTo>
                            <a:pt x="91" y="1102"/>
                          </a:lnTo>
                          <a:lnTo>
                            <a:pt x="90" y="1101"/>
                          </a:lnTo>
                          <a:lnTo>
                            <a:pt x="88" y="1098"/>
                          </a:lnTo>
                          <a:lnTo>
                            <a:pt x="87" y="1096"/>
                          </a:lnTo>
                          <a:lnTo>
                            <a:pt x="86" y="1094"/>
                          </a:lnTo>
                          <a:lnTo>
                            <a:pt x="85" y="1091"/>
                          </a:lnTo>
                          <a:lnTo>
                            <a:pt x="83" y="1089"/>
                          </a:lnTo>
                          <a:lnTo>
                            <a:pt x="82" y="1087"/>
                          </a:lnTo>
                          <a:lnTo>
                            <a:pt x="80" y="1084"/>
                          </a:lnTo>
                          <a:lnTo>
                            <a:pt x="78" y="1083"/>
                          </a:lnTo>
                          <a:lnTo>
                            <a:pt x="77" y="1080"/>
                          </a:lnTo>
                          <a:lnTo>
                            <a:pt x="77" y="1077"/>
                          </a:lnTo>
                          <a:lnTo>
                            <a:pt x="75" y="1075"/>
                          </a:lnTo>
                          <a:lnTo>
                            <a:pt x="75" y="1072"/>
                          </a:lnTo>
                          <a:lnTo>
                            <a:pt x="74" y="1070"/>
                          </a:lnTo>
                          <a:lnTo>
                            <a:pt x="72" y="1068"/>
                          </a:lnTo>
                          <a:lnTo>
                            <a:pt x="71" y="1064"/>
                          </a:lnTo>
                          <a:lnTo>
                            <a:pt x="70" y="1062"/>
                          </a:lnTo>
                          <a:lnTo>
                            <a:pt x="69" y="1059"/>
                          </a:lnTo>
                          <a:lnTo>
                            <a:pt x="67" y="1056"/>
                          </a:lnTo>
                          <a:lnTo>
                            <a:pt x="67" y="1052"/>
                          </a:lnTo>
                          <a:lnTo>
                            <a:pt x="66" y="1049"/>
                          </a:lnTo>
                          <a:lnTo>
                            <a:pt x="65" y="1045"/>
                          </a:lnTo>
                          <a:lnTo>
                            <a:pt x="64" y="1042"/>
                          </a:lnTo>
                          <a:lnTo>
                            <a:pt x="64" y="1038"/>
                          </a:lnTo>
                          <a:lnTo>
                            <a:pt x="63" y="1033"/>
                          </a:lnTo>
                          <a:lnTo>
                            <a:pt x="63" y="1030"/>
                          </a:lnTo>
                          <a:lnTo>
                            <a:pt x="61" y="1025"/>
                          </a:lnTo>
                          <a:lnTo>
                            <a:pt x="61" y="1020"/>
                          </a:lnTo>
                          <a:lnTo>
                            <a:pt x="60" y="1016"/>
                          </a:lnTo>
                          <a:lnTo>
                            <a:pt x="60" y="1010"/>
                          </a:lnTo>
                          <a:lnTo>
                            <a:pt x="59" y="1005"/>
                          </a:lnTo>
                          <a:lnTo>
                            <a:pt x="59" y="999"/>
                          </a:lnTo>
                          <a:lnTo>
                            <a:pt x="59" y="993"/>
                          </a:lnTo>
                          <a:lnTo>
                            <a:pt x="58" y="986"/>
                          </a:lnTo>
                          <a:lnTo>
                            <a:pt x="58" y="980"/>
                          </a:lnTo>
                          <a:lnTo>
                            <a:pt x="58" y="973"/>
                          </a:lnTo>
                          <a:lnTo>
                            <a:pt x="58" y="966"/>
                          </a:lnTo>
                          <a:lnTo>
                            <a:pt x="58" y="963"/>
                          </a:lnTo>
                          <a:lnTo>
                            <a:pt x="58" y="959"/>
                          </a:lnTo>
                          <a:lnTo>
                            <a:pt x="58" y="956"/>
                          </a:lnTo>
                          <a:lnTo>
                            <a:pt x="58" y="952"/>
                          </a:lnTo>
                          <a:lnTo>
                            <a:pt x="56" y="948"/>
                          </a:lnTo>
                          <a:lnTo>
                            <a:pt x="56" y="944"/>
                          </a:lnTo>
                          <a:lnTo>
                            <a:pt x="56" y="939"/>
                          </a:lnTo>
                          <a:lnTo>
                            <a:pt x="56" y="935"/>
                          </a:lnTo>
                          <a:lnTo>
                            <a:pt x="56" y="931"/>
                          </a:lnTo>
                          <a:lnTo>
                            <a:pt x="56" y="926"/>
                          </a:lnTo>
                          <a:lnTo>
                            <a:pt x="56" y="921"/>
                          </a:lnTo>
                          <a:lnTo>
                            <a:pt x="56" y="915"/>
                          </a:lnTo>
                          <a:lnTo>
                            <a:pt x="56" y="911"/>
                          </a:lnTo>
                          <a:lnTo>
                            <a:pt x="56" y="906"/>
                          </a:lnTo>
                          <a:lnTo>
                            <a:pt x="56" y="900"/>
                          </a:lnTo>
                          <a:lnTo>
                            <a:pt x="56" y="894"/>
                          </a:lnTo>
                          <a:lnTo>
                            <a:pt x="55" y="888"/>
                          </a:lnTo>
                          <a:lnTo>
                            <a:pt x="55" y="883"/>
                          </a:lnTo>
                          <a:lnTo>
                            <a:pt x="55" y="878"/>
                          </a:lnTo>
                          <a:lnTo>
                            <a:pt x="55" y="872"/>
                          </a:lnTo>
                          <a:lnTo>
                            <a:pt x="55" y="865"/>
                          </a:lnTo>
                          <a:lnTo>
                            <a:pt x="55" y="859"/>
                          </a:lnTo>
                          <a:lnTo>
                            <a:pt x="55" y="852"/>
                          </a:lnTo>
                          <a:lnTo>
                            <a:pt x="55" y="846"/>
                          </a:lnTo>
                          <a:lnTo>
                            <a:pt x="55" y="839"/>
                          </a:lnTo>
                          <a:lnTo>
                            <a:pt x="55" y="833"/>
                          </a:lnTo>
                          <a:lnTo>
                            <a:pt x="55" y="826"/>
                          </a:lnTo>
                          <a:lnTo>
                            <a:pt x="55" y="819"/>
                          </a:lnTo>
                          <a:lnTo>
                            <a:pt x="55" y="811"/>
                          </a:lnTo>
                          <a:lnTo>
                            <a:pt x="54" y="804"/>
                          </a:lnTo>
                          <a:lnTo>
                            <a:pt x="54" y="797"/>
                          </a:lnTo>
                          <a:lnTo>
                            <a:pt x="54" y="790"/>
                          </a:lnTo>
                          <a:lnTo>
                            <a:pt x="54" y="783"/>
                          </a:lnTo>
                          <a:lnTo>
                            <a:pt x="54" y="776"/>
                          </a:lnTo>
                          <a:lnTo>
                            <a:pt x="54" y="768"/>
                          </a:lnTo>
                          <a:lnTo>
                            <a:pt x="54" y="761"/>
                          </a:lnTo>
                          <a:lnTo>
                            <a:pt x="54" y="752"/>
                          </a:lnTo>
                          <a:lnTo>
                            <a:pt x="54" y="745"/>
                          </a:lnTo>
                          <a:lnTo>
                            <a:pt x="54" y="737"/>
                          </a:lnTo>
                          <a:lnTo>
                            <a:pt x="54" y="730"/>
                          </a:lnTo>
                          <a:lnTo>
                            <a:pt x="54" y="722"/>
                          </a:lnTo>
                          <a:lnTo>
                            <a:pt x="54" y="713"/>
                          </a:lnTo>
                          <a:lnTo>
                            <a:pt x="54" y="705"/>
                          </a:lnTo>
                          <a:lnTo>
                            <a:pt x="54" y="698"/>
                          </a:lnTo>
                          <a:lnTo>
                            <a:pt x="54" y="690"/>
                          </a:lnTo>
                          <a:lnTo>
                            <a:pt x="54" y="682"/>
                          </a:lnTo>
                          <a:lnTo>
                            <a:pt x="54" y="673"/>
                          </a:lnTo>
                          <a:lnTo>
                            <a:pt x="54" y="665"/>
                          </a:lnTo>
                          <a:lnTo>
                            <a:pt x="54" y="657"/>
                          </a:lnTo>
                          <a:lnTo>
                            <a:pt x="54" y="648"/>
                          </a:lnTo>
                          <a:lnTo>
                            <a:pt x="55" y="640"/>
                          </a:lnTo>
                          <a:lnTo>
                            <a:pt x="55" y="632"/>
                          </a:lnTo>
                          <a:lnTo>
                            <a:pt x="55" y="622"/>
                          </a:lnTo>
                          <a:lnTo>
                            <a:pt x="55" y="614"/>
                          </a:lnTo>
                          <a:lnTo>
                            <a:pt x="55" y="606"/>
                          </a:lnTo>
                          <a:lnTo>
                            <a:pt x="55" y="598"/>
                          </a:lnTo>
                          <a:lnTo>
                            <a:pt x="55" y="589"/>
                          </a:lnTo>
                          <a:lnTo>
                            <a:pt x="55" y="581"/>
                          </a:lnTo>
                          <a:lnTo>
                            <a:pt x="56" y="572"/>
                          </a:lnTo>
                          <a:lnTo>
                            <a:pt x="56" y="563"/>
                          </a:lnTo>
                          <a:lnTo>
                            <a:pt x="56" y="555"/>
                          </a:lnTo>
                          <a:lnTo>
                            <a:pt x="56" y="547"/>
                          </a:lnTo>
                          <a:lnTo>
                            <a:pt x="58" y="537"/>
                          </a:lnTo>
                          <a:lnTo>
                            <a:pt x="58" y="529"/>
                          </a:lnTo>
                          <a:lnTo>
                            <a:pt x="58" y="519"/>
                          </a:lnTo>
                          <a:lnTo>
                            <a:pt x="58" y="508"/>
                          </a:lnTo>
                          <a:lnTo>
                            <a:pt x="59" y="497"/>
                          </a:lnTo>
                          <a:lnTo>
                            <a:pt x="59" y="488"/>
                          </a:lnTo>
                          <a:lnTo>
                            <a:pt x="59" y="477"/>
                          </a:lnTo>
                          <a:lnTo>
                            <a:pt x="59" y="467"/>
                          </a:lnTo>
                          <a:lnTo>
                            <a:pt x="59" y="456"/>
                          </a:lnTo>
                          <a:lnTo>
                            <a:pt x="60" y="446"/>
                          </a:lnTo>
                          <a:lnTo>
                            <a:pt x="60" y="436"/>
                          </a:lnTo>
                          <a:lnTo>
                            <a:pt x="60" y="426"/>
                          </a:lnTo>
                          <a:lnTo>
                            <a:pt x="60" y="417"/>
                          </a:lnTo>
                          <a:lnTo>
                            <a:pt x="60" y="406"/>
                          </a:lnTo>
                          <a:lnTo>
                            <a:pt x="60" y="397"/>
                          </a:lnTo>
                          <a:lnTo>
                            <a:pt x="60" y="387"/>
                          </a:lnTo>
                          <a:lnTo>
                            <a:pt x="60" y="378"/>
                          </a:lnTo>
                          <a:lnTo>
                            <a:pt x="60" y="369"/>
                          </a:lnTo>
                          <a:lnTo>
                            <a:pt x="60" y="359"/>
                          </a:lnTo>
                          <a:lnTo>
                            <a:pt x="60" y="350"/>
                          </a:lnTo>
                          <a:lnTo>
                            <a:pt x="60" y="341"/>
                          </a:lnTo>
                          <a:lnTo>
                            <a:pt x="61" y="332"/>
                          </a:lnTo>
                          <a:lnTo>
                            <a:pt x="61" y="322"/>
                          </a:lnTo>
                          <a:lnTo>
                            <a:pt x="61" y="314"/>
                          </a:lnTo>
                          <a:lnTo>
                            <a:pt x="61" y="306"/>
                          </a:lnTo>
                          <a:lnTo>
                            <a:pt x="61" y="298"/>
                          </a:lnTo>
                          <a:lnTo>
                            <a:pt x="61" y="288"/>
                          </a:lnTo>
                          <a:lnTo>
                            <a:pt x="61" y="280"/>
                          </a:lnTo>
                          <a:lnTo>
                            <a:pt x="61" y="272"/>
                          </a:lnTo>
                          <a:lnTo>
                            <a:pt x="63" y="265"/>
                          </a:lnTo>
                          <a:lnTo>
                            <a:pt x="63" y="256"/>
                          </a:lnTo>
                          <a:lnTo>
                            <a:pt x="63" y="248"/>
                          </a:lnTo>
                          <a:lnTo>
                            <a:pt x="63" y="241"/>
                          </a:lnTo>
                          <a:lnTo>
                            <a:pt x="64" y="233"/>
                          </a:lnTo>
                          <a:lnTo>
                            <a:pt x="64" y="226"/>
                          </a:lnTo>
                          <a:lnTo>
                            <a:pt x="64" y="219"/>
                          </a:lnTo>
                          <a:lnTo>
                            <a:pt x="65" y="211"/>
                          </a:lnTo>
                          <a:lnTo>
                            <a:pt x="65" y="204"/>
                          </a:lnTo>
                          <a:lnTo>
                            <a:pt x="66" y="197"/>
                          </a:lnTo>
                          <a:lnTo>
                            <a:pt x="66" y="190"/>
                          </a:lnTo>
                          <a:lnTo>
                            <a:pt x="67" y="184"/>
                          </a:lnTo>
                          <a:lnTo>
                            <a:pt x="69" y="177"/>
                          </a:lnTo>
                          <a:lnTo>
                            <a:pt x="69" y="171"/>
                          </a:lnTo>
                          <a:lnTo>
                            <a:pt x="70" y="165"/>
                          </a:lnTo>
                          <a:lnTo>
                            <a:pt x="71" y="159"/>
                          </a:lnTo>
                          <a:lnTo>
                            <a:pt x="72" y="154"/>
                          </a:lnTo>
                          <a:lnTo>
                            <a:pt x="72" y="148"/>
                          </a:lnTo>
                          <a:lnTo>
                            <a:pt x="74" y="142"/>
                          </a:lnTo>
                          <a:lnTo>
                            <a:pt x="76" y="137"/>
                          </a:lnTo>
                          <a:lnTo>
                            <a:pt x="77" y="131"/>
                          </a:lnTo>
                          <a:lnTo>
                            <a:pt x="78" y="126"/>
                          </a:lnTo>
                          <a:lnTo>
                            <a:pt x="80" y="122"/>
                          </a:lnTo>
                          <a:lnTo>
                            <a:pt x="81" y="117"/>
                          </a:lnTo>
                          <a:lnTo>
                            <a:pt x="83" y="112"/>
                          </a:lnTo>
                          <a:lnTo>
                            <a:pt x="85" y="109"/>
                          </a:lnTo>
                          <a:lnTo>
                            <a:pt x="87" y="104"/>
                          </a:lnTo>
                          <a:lnTo>
                            <a:pt x="90" y="100"/>
                          </a:lnTo>
                          <a:lnTo>
                            <a:pt x="91" y="97"/>
                          </a:lnTo>
                          <a:lnTo>
                            <a:pt x="93" y="93"/>
                          </a:lnTo>
                          <a:lnTo>
                            <a:pt x="96" y="90"/>
                          </a:lnTo>
                          <a:lnTo>
                            <a:pt x="98" y="86"/>
                          </a:lnTo>
                          <a:lnTo>
                            <a:pt x="101" y="84"/>
                          </a:lnTo>
                          <a:lnTo>
                            <a:pt x="103" y="80"/>
                          </a:lnTo>
                          <a:lnTo>
                            <a:pt x="107" y="78"/>
                          </a:lnTo>
                          <a:lnTo>
                            <a:pt x="109" y="76"/>
                          </a:lnTo>
                          <a:lnTo>
                            <a:pt x="113" y="73"/>
                          </a:lnTo>
                          <a:lnTo>
                            <a:pt x="115" y="71"/>
                          </a:lnTo>
                          <a:lnTo>
                            <a:pt x="119" y="70"/>
                          </a:lnTo>
                          <a:lnTo>
                            <a:pt x="123" y="67"/>
                          </a:lnTo>
                          <a:lnTo>
                            <a:pt x="125" y="65"/>
                          </a:lnTo>
                          <a:lnTo>
                            <a:pt x="129" y="64"/>
                          </a:lnTo>
                          <a:lnTo>
                            <a:pt x="132" y="61"/>
                          </a:lnTo>
                          <a:lnTo>
                            <a:pt x="135" y="60"/>
                          </a:lnTo>
                          <a:lnTo>
                            <a:pt x="138" y="59"/>
                          </a:lnTo>
                          <a:lnTo>
                            <a:pt x="142" y="58"/>
                          </a:lnTo>
                          <a:lnTo>
                            <a:pt x="146" y="57"/>
                          </a:lnTo>
                          <a:lnTo>
                            <a:pt x="148" y="56"/>
                          </a:lnTo>
                          <a:lnTo>
                            <a:pt x="152" y="54"/>
                          </a:lnTo>
                          <a:lnTo>
                            <a:pt x="154" y="53"/>
                          </a:lnTo>
                          <a:lnTo>
                            <a:pt x="158" y="53"/>
                          </a:lnTo>
                          <a:lnTo>
                            <a:pt x="162" y="52"/>
                          </a:lnTo>
                          <a:lnTo>
                            <a:pt x="164" y="52"/>
                          </a:lnTo>
                          <a:lnTo>
                            <a:pt x="168" y="51"/>
                          </a:lnTo>
                          <a:lnTo>
                            <a:pt x="170" y="51"/>
                          </a:lnTo>
                          <a:lnTo>
                            <a:pt x="174" y="51"/>
                          </a:lnTo>
                          <a:lnTo>
                            <a:pt x="176" y="51"/>
                          </a:lnTo>
                          <a:lnTo>
                            <a:pt x="179" y="51"/>
                          </a:lnTo>
                          <a:lnTo>
                            <a:pt x="182" y="51"/>
                          </a:lnTo>
                          <a:lnTo>
                            <a:pt x="185" y="51"/>
                          </a:lnTo>
                          <a:lnTo>
                            <a:pt x="189" y="52"/>
                          </a:lnTo>
                          <a:lnTo>
                            <a:pt x="191" y="52"/>
                          </a:lnTo>
                          <a:lnTo>
                            <a:pt x="193" y="53"/>
                          </a:lnTo>
                          <a:lnTo>
                            <a:pt x="196" y="53"/>
                          </a:lnTo>
                          <a:lnTo>
                            <a:pt x="200" y="54"/>
                          </a:lnTo>
                          <a:lnTo>
                            <a:pt x="202" y="54"/>
                          </a:lnTo>
                          <a:lnTo>
                            <a:pt x="204" y="56"/>
                          </a:lnTo>
                          <a:lnTo>
                            <a:pt x="207" y="57"/>
                          </a:lnTo>
                          <a:lnTo>
                            <a:pt x="211" y="58"/>
                          </a:lnTo>
                          <a:lnTo>
                            <a:pt x="213" y="59"/>
                          </a:lnTo>
                          <a:lnTo>
                            <a:pt x="215" y="60"/>
                          </a:lnTo>
                          <a:lnTo>
                            <a:pt x="218" y="61"/>
                          </a:lnTo>
                          <a:lnTo>
                            <a:pt x="219" y="63"/>
                          </a:lnTo>
                          <a:lnTo>
                            <a:pt x="222" y="65"/>
                          </a:lnTo>
                          <a:lnTo>
                            <a:pt x="224" y="66"/>
                          </a:lnTo>
                          <a:lnTo>
                            <a:pt x="226" y="67"/>
                          </a:lnTo>
                          <a:lnTo>
                            <a:pt x="229" y="70"/>
                          </a:lnTo>
                          <a:lnTo>
                            <a:pt x="231" y="71"/>
                          </a:lnTo>
                          <a:lnTo>
                            <a:pt x="234" y="73"/>
                          </a:lnTo>
                          <a:lnTo>
                            <a:pt x="235" y="76"/>
                          </a:lnTo>
                          <a:lnTo>
                            <a:pt x="237" y="78"/>
                          </a:lnTo>
                          <a:lnTo>
                            <a:pt x="239" y="79"/>
                          </a:lnTo>
                          <a:lnTo>
                            <a:pt x="241" y="81"/>
                          </a:lnTo>
                          <a:lnTo>
                            <a:pt x="242" y="84"/>
                          </a:lnTo>
                          <a:lnTo>
                            <a:pt x="245" y="86"/>
                          </a:lnTo>
                          <a:lnTo>
                            <a:pt x="246" y="89"/>
                          </a:lnTo>
                          <a:lnTo>
                            <a:pt x="247" y="92"/>
                          </a:lnTo>
                          <a:lnTo>
                            <a:pt x="250" y="94"/>
                          </a:lnTo>
                          <a:lnTo>
                            <a:pt x="251" y="97"/>
                          </a:lnTo>
                          <a:lnTo>
                            <a:pt x="252" y="99"/>
                          </a:lnTo>
                          <a:lnTo>
                            <a:pt x="253" y="103"/>
                          </a:lnTo>
                          <a:lnTo>
                            <a:pt x="255" y="105"/>
                          </a:lnTo>
                          <a:lnTo>
                            <a:pt x="256" y="109"/>
                          </a:lnTo>
                          <a:lnTo>
                            <a:pt x="257" y="111"/>
                          </a:lnTo>
                          <a:lnTo>
                            <a:pt x="258" y="115"/>
                          </a:lnTo>
                          <a:lnTo>
                            <a:pt x="259" y="118"/>
                          </a:lnTo>
                          <a:lnTo>
                            <a:pt x="261" y="120"/>
                          </a:lnTo>
                          <a:lnTo>
                            <a:pt x="261" y="124"/>
                          </a:lnTo>
                          <a:lnTo>
                            <a:pt x="262" y="128"/>
                          </a:lnTo>
                          <a:lnTo>
                            <a:pt x="263" y="131"/>
                          </a:lnTo>
                          <a:lnTo>
                            <a:pt x="263" y="135"/>
                          </a:lnTo>
                          <a:lnTo>
                            <a:pt x="264" y="138"/>
                          </a:lnTo>
                          <a:lnTo>
                            <a:pt x="264" y="142"/>
                          </a:lnTo>
                          <a:lnTo>
                            <a:pt x="264" y="146"/>
                          </a:lnTo>
                          <a:lnTo>
                            <a:pt x="266" y="150"/>
                          </a:lnTo>
                          <a:lnTo>
                            <a:pt x="266" y="155"/>
                          </a:lnTo>
                          <a:lnTo>
                            <a:pt x="266" y="161"/>
                          </a:lnTo>
                          <a:lnTo>
                            <a:pt x="267" y="167"/>
                          </a:lnTo>
                          <a:lnTo>
                            <a:pt x="267" y="172"/>
                          </a:lnTo>
                          <a:lnTo>
                            <a:pt x="267" y="178"/>
                          </a:lnTo>
                          <a:lnTo>
                            <a:pt x="268" y="184"/>
                          </a:lnTo>
                          <a:lnTo>
                            <a:pt x="268" y="191"/>
                          </a:lnTo>
                          <a:lnTo>
                            <a:pt x="268" y="197"/>
                          </a:lnTo>
                          <a:lnTo>
                            <a:pt x="268" y="204"/>
                          </a:lnTo>
                          <a:lnTo>
                            <a:pt x="269" y="213"/>
                          </a:lnTo>
                          <a:lnTo>
                            <a:pt x="269" y="220"/>
                          </a:lnTo>
                          <a:lnTo>
                            <a:pt x="269" y="228"/>
                          </a:lnTo>
                          <a:lnTo>
                            <a:pt x="269" y="235"/>
                          </a:lnTo>
                          <a:lnTo>
                            <a:pt x="269" y="243"/>
                          </a:lnTo>
                          <a:lnTo>
                            <a:pt x="269" y="252"/>
                          </a:lnTo>
                          <a:lnTo>
                            <a:pt x="269" y="261"/>
                          </a:lnTo>
                          <a:lnTo>
                            <a:pt x="269" y="269"/>
                          </a:lnTo>
                          <a:lnTo>
                            <a:pt x="271" y="279"/>
                          </a:lnTo>
                          <a:lnTo>
                            <a:pt x="271" y="287"/>
                          </a:lnTo>
                          <a:lnTo>
                            <a:pt x="271" y="296"/>
                          </a:lnTo>
                          <a:lnTo>
                            <a:pt x="271" y="306"/>
                          </a:lnTo>
                          <a:lnTo>
                            <a:pt x="271" y="315"/>
                          </a:lnTo>
                          <a:lnTo>
                            <a:pt x="271" y="325"/>
                          </a:lnTo>
                          <a:lnTo>
                            <a:pt x="271" y="334"/>
                          </a:lnTo>
                          <a:lnTo>
                            <a:pt x="271" y="344"/>
                          </a:lnTo>
                          <a:lnTo>
                            <a:pt x="271" y="354"/>
                          </a:lnTo>
                          <a:lnTo>
                            <a:pt x="271" y="364"/>
                          </a:lnTo>
                          <a:lnTo>
                            <a:pt x="271" y="374"/>
                          </a:lnTo>
                          <a:lnTo>
                            <a:pt x="271" y="384"/>
                          </a:lnTo>
                          <a:lnTo>
                            <a:pt x="271" y="394"/>
                          </a:lnTo>
                          <a:lnTo>
                            <a:pt x="271" y="405"/>
                          </a:lnTo>
                          <a:lnTo>
                            <a:pt x="271" y="415"/>
                          </a:lnTo>
                          <a:lnTo>
                            <a:pt x="271" y="425"/>
                          </a:lnTo>
                          <a:lnTo>
                            <a:pt x="271" y="436"/>
                          </a:lnTo>
                          <a:lnTo>
                            <a:pt x="271" y="445"/>
                          </a:lnTo>
                          <a:lnTo>
                            <a:pt x="271" y="456"/>
                          </a:lnTo>
                          <a:lnTo>
                            <a:pt x="271" y="467"/>
                          </a:lnTo>
                          <a:lnTo>
                            <a:pt x="271" y="477"/>
                          </a:lnTo>
                          <a:lnTo>
                            <a:pt x="269" y="487"/>
                          </a:lnTo>
                          <a:lnTo>
                            <a:pt x="269" y="497"/>
                          </a:lnTo>
                          <a:lnTo>
                            <a:pt x="269" y="508"/>
                          </a:lnTo>
                          <a:lnTo>
                            <a:pt x="269" y="517"/>
                          </a:lnTo>
                          <a:lnTo>
                            <a:pt x="269" y="528"/>
                          </a:lnTo>
                          <a:lnTo>
                            <a:pt x="269" y="537"/>
                          </a:lnTo>
                          <a:lnTo>
                            <a:pt x="269" y="548"/>
                          </a:lnTo>
                          <a:lnTo>
                            <a:pt x="269" y="557"/>
                          </a:lnTo>
                          <a:lnTo>
                            <a:pt x="269" y="567"/>
                          </a:lnTo>
                          <a:lnTo>
                            <a:pt x="269" y="578"/>
                          </a:lnTo>
                          <a:lnTo>
                            <a:pt x="269" y="587"/>
                          </a:lnTo>
                          <a:lnTo>
                            <a:pt x="269" y="595"/>
                          </a:lnTo>
                          <a:lnTo>
                            <a:pt x="268" y="605"/>
                          </a:lnTo>
                          <a:lnTo>
                            <a:pt x="268" y="614"/>
                          </a:lnTo>
                          <a:lnTo>
                            <a:pt x="268" y="624"/>
                          </a:lnTo>
                          <a:lnTo>
                            <a:pt x="268" y="632"/>
                          </a:lnTo>
                          <a:lnTo>
                            <a:pt x="268" y="640"/>
                          </a:lnTo>
                          <a:lnTo>
                            <a:pt x="268" y="650"/>
                          </a:lnTo>
                          <a:lnTo>
                            <a:pt x="268" y="658"/>
                          </a:lnTo>
                          <a:lnTo>
                            <a:pt x="268" y="666"/>
                          </a:lnTo>
                          <a:lnTo>
                            <a:pt x="268" y="673"/>
                          </a:lnTo>
                          <a:lnTo>
                            <a:pt x="268" y="682"/>
                          </a:lnTo>
                          <a:lnTo>
                            <a:pt x="268" y="689"/>
                          </a:lnTo>
                          <a:lnTo>
                            <a:pt x="268" y="697"/>
                          </a:lnTo>
                          <a:lnTo>
                            <a:pt x="268" y="704"/>
                          </a:lnTo>
                          <a:lnTo>
                            <a:pt x="268" y="712"/>
                          </a:lnTo>
                          <a:lnTo>
                            <a:pt x="268" y="719"/>
                          </a:lnTo>
                          <a:lnTo>
                            <a:pt x="267" y="726"/>
                          </a:lnTo>
                          <a:lnTo>
                            <a:pt x="267" y="735"/>
                          </a:lnTo>
                          <a:lnTo>
                            <a:pt x="267" y="742"/>
                          </a:lnTo>
                          <a:lnTo>
                            <a:pt x="267" y="750"/>
                          </a:lnTo>
                          <a:lnTo>
                            <a:pt x="267" y="757"/>
                          </a:lnTo>
                          <a:lnTo>
                            <a:pt x="267" y="765"/>
                          </a:lnTo>
                          <a:lnTo>
                            <a:pt x="267" y="772"/>
                          </a:lnTo>
                          <a:lnTo>
                            <a:pt x="267" y="781"/>
                          </a:lnTo>
                          <a:lnTo>
                            <a:pt x="266" y="788"/>
                          </a:lnTo>
                          <a:lnTo>
                            <a:pt x="266" y="796"/>
                          </a:lnTo>
                          <a:lnTo>
                            <a:pt x="266" y="803"/>
                          </a:lnTo>
                          <a:lnTo>
                            <a:pt x="266" y="811"/>
                          </a:lnTo>
                          <a:lnTo>
                            <a:pt x="266" y="819"/>
                          </a:lnTo>
                          <a:lnTo>
                            <a:pt x="264" y="826"/>
                          </a:lnTo>
                          <a:lnTo>
                            <a:pt x="264" y="834"/>
                          </a:lnTo>
                          <a:lnTo>
                            <a:pt x="264" y="841"/>
                          </a:lnTo>
                          <a:lnTo>
                            <a:pt x="264" y="848"/>
                          </a:lnTo>
                          <a:lnTo>
                            <a:pt x="263" y="855"/>
                          </a:lnTo>
                          <a:lnTo>
                            <a:pt x="263" y="863"/>
                          </a:lnTo>
                          <a:lnTo>
                            <a:pt x="262" y="870"/>
                          </a:lnTo>
                          <a:lnTo>
                            <a:pt x="262" y="878"/>
                          </a:lnTo>
                          <a:lnTo>
                            <a:pt x="262" y="885"/>
                          </a:lnTo>
                          <a:lnTo>
                            <a:pt x="261" y="892"/>
                          </a:lnTo>
                          <a:lnTo>
                            <a:pt x="261" y="899"/>
                          </a:lnTo>
                          <a:lnTo>
                            <a:pt x="261" y="906"/>
                          </a:lnTo>
                          <a:lnTo>
                            <a:pt x="259" y="913"/>
                          </a:lnTo>
                          <a:lnTo>
                            <a:pt x="259" y="920"/>
                          </a:lnTo>
                          <a:lnTo>
                            <a:pt x="258" y="926"/>
                          </a:lnTo>
                          <a:lnTo>
                            <a:pt x="258" y="933"/>
                          </a:lnTo>
                          <a:lnTo>
                            <a:pt x="257" y="940"/>
                          </a:lnTo>
                          <a:lnTo>
                            <a:pt x="256" y="946"/>
                          </a:lnTo>
                          <a:lnTo>
                            <a:pt x="256" y="953"/>
                          </a:lnTo>
                          <a:lnTo>
                            <a:pt x="255" y="959"/>
                          </a:lnTo>
                          <a:lnTo>
                            <a:pt x="255" y="965"/>
                          </a:lnTo>
                          <a:lnTo>
                            <a:pt x="253" y="972"/>
                          </a:lnTo>
                          <a:lnTo>
                            <a:pt x="252" y="978"/>
                          </a:lnTo>
                          <a:lnTo>
                            <a:pt x="252" y="984"/>
                          </a:lnTo>
                          <a:lnTo>
                            <a:pt x="251" y="990"/>
                          </a:lnTo>
                          <a:lnTo>
                            <a:pt x="250" y="996"/>
                          </a:lnTo>
                          <a:lnTo>
                            <a:pt x="248" y="1002"/>
                          </a:lnTo>
                          <a:lnTo>
                            <a:pt x="247" y="1006"/>
                          </a:lnTo>
                          <a:lnTo>
                            <a:pt x="247" y="1012"/>
                          </a:lnTo>
                          <a:lnTo>
                            <a:pt x="246" y="1018"/>
                          </a:lnTo>
                          <a:lnTo>
                            <a:pt x="245" y="1023"/>
                          </a:lnTo>
                          <a:lnTo>
                            <a:pt x="244" y="1028"/>
                          </a:lnTo>
                          <a:lnTo>
                            <a:pt x="242" y="1033"/>
                          </a:lnTo>
                          <a:lnTo>
                            <a:pt x="241" y="1038"/>
                          </a:lnTo>
                          <a:lnTo>
                            <a:pt x="240" y="1043"/>
                          </a:lnTo>
                          <a:lnTo>
                            <a:pt x="239" y="1046"/>
                          </a:lnTo>
                          <a:lnTo>
                            <a:pt x="237" y="1051"/>
                          </a:lnTo>
                          <a:lnTo>
                            <a:pt x="236" y="1056"/>
                          </a:lnTo>
                          <a:lnTo>
                            <a:pt x="235" y="1059"/>
                          </a:lnTo>
                          <a:lnTo>
                            <a:pt x="233" y="1064"/>
                          </a:lnTo>
                          <a:lnTo>
                            <a:pt x="231" y="1068"/>
                          </a:lnTo>
                          <a:lnTo>
                            <a:pt x="230" y="1071"/>
                          </a:lnTo>
                          <a:lnTo>
                            <a:pt x="229" y="1075"/>
                          </a:lnTo>
                          <a:lnTo>
                            <a:pt x="226" y="1078"/>
                          </a:lnTo>
                          <a:lnTo>
                            <a:pt x="225" y="1081"/>
                          </a:lnTo>
                          <a:lnTo>
                            <a:pt x="224" y="1084"/>
                          </a:lnTo>
                          <a:lnTo>
                            <a:pt x="222" y="1088"/>
                          </a:lnTo>
                          <a:lnTo>
                            <a:pt x="219" y="1091"/>
                          </a:lnTo>
                          <a:lnTo>
                            <a:pt x="218" y="1095"/>
                          </a:lnTo>
                          <a:lnTo>
                            <a:pt x="215" y="1098"/>
                          </a:lnTo>
                          <a:lnTo>
                            <a:pt x="213" y="1102"/>
                          </a:lnTo>
                          <a:lnTo>
                            <a:pt x="212" y="1106"/>
                          </a:lnTo>
                          <a:lnTo>
                            <a:pt x="209" y="1109"/>
                          </a:lnTo>
                          <a:lnTo>
                            <a:pt x="208" y="1113"/>
                          </a:lnTo>
                          <a:lnTo>
                            <a:pt x="206" y="1116"/>
                          </a:lnTo>
                          <a:lnTo>
                            <a:pt x="204" y="1119"/>
                          </a:lnTo>
                          <a:lnTo>
                            <a:pt x="203" y="1122"/>
                          </a:lnTo>
                          <a:lnTo>
                            <a:pt x="201" y="1126"/>
                          </a:lnTo>
                          <a:lnTo>
                            <a:pt x="200" y="1128"/>
                          </a:lnTo>
                          <a:lnTo>
                            <a:pt x="198" y="1132"/>
                          </a:lnTo>
                          <a:lnTo>
                            <a:pt x="197" y="1134"/>
                          </a:lnTo>
                          <a:lnTo>
                            <a:pt x="196" y="1137"/>
                          </a:lnTo>
                          <a:lnTo>
                            <a:pt x="195" y="1141"/>
                          </a:lnTo>
                          <a:lnTo>
                            <a:pt x="192" y="1143"/>
                          </a:lnTo>
                          <a:lnTo>
                            <a:pt x="192" y="1146"/>
                          </a:lnTo>
                          <a:lnTo>
                            <a:pt x="191" y="1149"/>
                          </a:lnTo>
                          <a:lnTo>
                            <a:pt x="190" y="1152"/>
                          </a:lnTo>
                          <a:lnTo>
                            <a:pt x="189" y="1155"/>
                          </a:lnTo>
                          <a:lnTo>
                            <a:pt x="187" y="1158"/>
                          </a:lnTo>
                          <a:lnTo>
                            <a:pt x="186" y="1161"/>
                          </a:lnTo>
                          <a:lnTo>
                            <a:pt x="185" y="1163"/>
                          </a:lnTo>
                          <a:lnTo>
                            <a:pt x="184" y="1166"/>
                          </a:lnTo>
                          <a:lnTo>
                            <a:pt x="184" y="1168"/>
                          </a:lnTo>
                          <a:lnTo>
                            <a:pt x="182" y="1172"/>
                          </a:lnTo>
                          <a:lnTo>
                            <a:pt x="181" y="1174"/>
                          </a:lnTo>
                          <a:lnTo>
                            <a:pt x="181" y="1176"/>
                          </a:lnTo>
                          <a:lnTo>
                            <a:pt x="180" y="1180"/>
                          </a:lnTo>
                          <a:lnTo>
                            <a:pt x="180" y="1182"/>
                          </a:lnTo>
                          <a:lnTo>
                            <a:pt x="179" y="1185"/>
                          </a:lnTo>
                          <a:lnTo>
                            <a:pt x="178" y="1187"/>
                          </a:lnTo>
                          <a:lnTo>
                            <a:pt x="178" y="1191"/>
                          </a:lnTo>
                          <a:lnTo>
                            <a:pt x="176" y="1193"/>
                          </a:lnTo>
                          <a:lnTo>
                            <a:pt x="176" y="1195"/>
                          </a:lnTo>
                          <a:lnTo>
                            <a:pt x="175" y="1198"/>
                          </a:lnTo>
                          <a:lnTo>
                            <a:pt x="175" y="1201"/>
                          </a:lnTo>
                          <a:lnTo>
                            <a:pt x="175" y="1204"/>
                          </a:lnTo>
                          <a:lnTo>
                            <a:pt x="174" y="1206"/>
                          </a:lnTo>
                          <a:lnTo>
                            <a:pt x="174" y="1208"/>
                          </a:lnTo>
                          <a:lnTo>
                            <a:pt x="174" y="1212"/>
                          </a:lnTo>
                          <a:lnTo>
                            <a:pt x="173" y="1214"/>
                          </a:lnTo>
                          <a:lnTo>
                            <a:pt x="173" y="1217"/>
                          </a:lnTo>
                          <a:lnTo>
                            <a:pt x="173" y="1220"/>
                          </a:lnTo>
                          <a:lnTo>
                            <a:pt x="173" y="1222"/>
                          </a:lnTo>
                          <a:lnTo>
                            <a:pt x="171" y="1226"/>
                          </a:lnTo>
                          <a:lnTo>
                            <a:pt x="171" y="1228"/>
                          </a:lnTo>
                          <a:lnTo>
                            <a:pt x="171" y="1231"/>
                          </a:lnTo>
                          <a:lnTo>
                            <a:pt x="171" y="1234"/>
                          </a:lnTo>
                          <a:lnTo>
                            <a:pt x="171" y="1237"/>
                          </a:lnTo>
                          <a:lnTo>
                            <a:pt x="170" y="1240"/>
                          </a:lnTo>
                          <a:lnTo>
                            <a:pt x="170" y="1243"/>
                          </a:lnTo>
                          <a:lnTo>
                            <a:pt x="170" y="1246"/>
                          </a:lnTo>
                          <a:lnTo>
                            <a:pt x="170" y="1248"/>
                          </a:lnTo>
                          <a:lnTo>
                            <a:pt x="170" y="1252"/>
                          </a:lnTo>
                          <a:lnTo>
                            <a:pt x="170" y="1254"/>
                          </a:lnTo>
                          <a:lnTo>
                            <a:pt x="170" y="1258"/>
                          </a:lnTo>
                          <a:lnTo>
                            <a:pt x="170" y="1261"/>
                          </a:lnTo>
                          <a:lnTo>
                            <a:pt x="170" y="1265"/>
                          </a:lnTo>
                          <a:lnTo>
                            <a:pt x="170" y="1267"/>
                          </a:lnTo>
                          <a:lnTo>
                            <a:pt x="170" y="1271"/>
                          </a:lnTo>
                          <a:lnTo>
                            <a:pt x="170" y="1274"/>
                          </a:lnTo>
                          <a:lnTo>
                            <a:pt x="170" y="1278"/>
                          </a:lnTo>
                          <a:lnTo>
                            <a:pt x="170" y="1282"/>
                          </a:lnTo>
                          <a:lnTo>
                            <a:pt x="170" y="1285"/>
                          </a:lnTo>
                          <a:lnTo>
                            <a:pt x="170" y="1287"/>
                          </a:lnTo>
                          <a:lnTo>
                            <a:pt x="170" y="1291"/>
                          </a:lnTo>
                          <a:lnTo>
                            <a:pt x="170" y="1293"/>
                          </a:lnTo>
                          <a:lnTo>
                            <a:pt x="170" y="1297"/>
                          </a:lnTo>
                          <a:lnTo>
                            <a:pt x="170" y="1300"/>
                          </a:lnTo>
                          <a:lnTo>
                            <a:pt x="170" y="1303"/>
                          </a:lnTo>
                          <a:lnTo>
                            <a:pt x="170" y="1305"/>
                          </a:lnTo>
                          <a:lnTo>
                            <a:pt x="170" y="1308"/>
                          </a:lnTo>
                          <a:lnTo>
                            <a:pt x="170" y="1310"/>
                          </a:lnTo>
                          <a:lnTo>
                            <a:pt x="171" y="1313"/>
                          </a:lnTo>
                          <a:lnTo>
                            <a:pt x="171" y="1316"/>
                          </a:lnTo>
                          <a:lnTo>
                            <a:pt x="171" y="1318"/>
                          </a:lnTo>
                          <a:lnTo>
                            <a:pt x="171" y="1320"/>
                          </a:lnTo>
                          <a:lnTo>
                            <a:pt x="171" y="1322"/>
                          </a:lnTo>
                          <a:lnTo>
                            <a:pt x="171" y="1324"/>
                          </a:lnTo>
                          <a:lnTo>
                            <a:pt x="171" y="1326"/>
                          </a:lnTo>
                          <a:lnTo>
                            <a:pt x="171" y="1329"/>
                          </a:lnTo>
                          <a:lnTo>
                            <a:pt x="171" y="1330"/>
                          </a:lnTo>
                          <a:lnTo>
                            <a:pt x="173" y="1332"/>
                          </a:lnTo>
                          <a:lnTo>
                            <a:pt x="173" y="1335"/>
                          </a:lnTo>
                          <a:lnTo>
                            <a:pt x="173" y="1336"/>
                          </a:lnTo>
                          <a:lnTo>
                            <a:pt x="173" y="1337"/>
                          </a:lnTo>
                          <a:lnTo>
                            <a:pt x="173" y="1339"/>
                          </a:lnTo>
                          <a:lnTo>
                            <a:pt x="173" y="1341"/>
                          </a:lnTo>
                          <a:lnTo>
                            <a:pt x="174" y="1342"/>
                          </a:lnTo>
                          <a:lnTo>
                            <a:pt x="174" y="1344"/>
                          </a:lnTo>
                          <a:lnTo>
                            <a:pt x="174" y="1345"/>
                          </a:lnTo>
                          <a:lnTo>
                            <a:pt x="174" y="1346"/>
                          </a:lnTo>
                          <a:lnTo>
                            <a:pt x="174" y="1348"/>
                          </a:lnTo>
                          <a:lnTo>
                            <a:pt x="174" y="1349"/>
                          </a:lnTo>
                          <a:lnTo>
                            <a:pt x="175" y="1350"/>
                          </a:lnTo>
                          <a:lnTo>
                            <a:pt x="175" y="1351"/>
                          </a:lnTo>
                          <a:lnTo>
                            <a:pt x="175" y="1352"/>
                          </a:lnTo>
                          <a:lnTo>
                            <a:pt x="175" y="1354"/>
                          </a:lnTo>
                          <a:lnTo>
                            <a:pt x="175" y="1355"/>
                          </a:lnTo>
                          <a:lnTo>
                            <a:pt x="175" y="1356"/>
                          </a:lnTo>
                          <a:lnTo>
                            <a:pt x="175" y="1356"/>
                          </a:lnTo>
                          <a:lnTo>
                            <a:pt x="176" y="1357"/>
                          </a:lnTo>
                          <a:lnTo>
                            <a:pt x="176" y="1358"/>
                          </a:lnTo>
                          <a:lnTo>
                            <a:pt x="176" y="1358"/>
                          </a:lnTo>
                          <a:lnTo>
                            <a:pt x="176" y="1359"/>
                          </a:lnTo>
                          <a:lnTo>
                            <a:pt x="176" y="1361"/>
                          </a:lnTo>
                          <a:lnTo>
                            <a:pt x="176" y="1361"/>
                          </a:lnTo>
                          <a:lnTo>
                            <a:pt x="176" y="1362"/>
                          </a:lnTo>
                          <a:lnTo>
                            <a:pt x="176" y="1362"/>
                          </a:lnTo>
                          <a:lnTo>
                            <a:pt x="178" y="1363"/>
                          </a:lnTo>
                          <a:lnTo>
                            <a:pt x="178" y="1364"/>
                          </a:lnTo>
                          <a:lnTo>
                            <a:pt x="178" y="1364"/>
                          </a:lnTo>
                          <a:lnTo>
                            <a:pt x="178" y="1365"/>
                          </a:lnTo>
                          <a:lnTo>
                            <a:pt x="178" y="1365"/>
                          </a:lnTo>
                          <a:lnTo>
                            <a:pt x="178" y="1367"/>
                          </a:lnTo>
                          <a:lnTo>
                            <a:pt x="215" y="1355"/>
                          </a:lnTo>
                          <a:lnTo>
                            <a:pt x="215" y="1355"/>
                          </a:lnTo>
                          <a:lnTo>
                            <a:pt x="215" y="1354"/>
                          </a:lnTo>
                          <a:lnTo>
                            <a:pt x="215" y="1354"/>
                          </a:lnTo>
                          <a:lnTo>
                            <a:pt x="215" y="1352"/>
                          </a:lnTo>
                          <a:lnTo>
                            <a:pt x="215" y="1351"/>
                          </a:lnTo>
                          <a:lnTo>
                            <a:pt x="215" y="1351"/>
                          </a:lnTo>
                          <a:lnTo>
                            <a:pt x="215" y="1350"/>
                          </a:lnTo>
                          <a:lnTo>
                            <a:pt x="215" y="1349"/>
                          </a:lnTo>
                          <a:lnTo>
                            <a:pt x="215" y="1346"/>
                          </a:lnTo>
                          <a:lnTo>
                            <a:pt x="215" y="1345"/>
                          </a:lnTo>
                          <a:lnTo>
                            <a:pt x="215" y="1344"/>
                          </a:lnTo>
                          <a:lnTo>
                            <a:pt x="215" y="1342"/>
                          </a:lnTo>
                          <a:lnTo>
                            <a:pt x="215" y="1341"/>
                          </a:lnTo>
                          <a:lnTo>
                            <a:pt x="215" y="1339"/>
                          </a:lnTo>
                          <a:lnTo>
                            <a:pt x="215" y="1337"/>
                          </a:lnTo>
                          <a:lnTo>
                            <a:pt x="214" y="1335"/>
                          </a:lnTo>
                          <a:lnTo>
                            <a:pt x="214" y="1332"/>
                          </a:lnTo>
                          <a:lnTo>
                            <a:pt x="214" y="1330"/>
                          </a:lnTo>
                          <a:lnTo>
                            <a:pt x="214" y="1328"/>
                          </a:lnTo>
                          <a:lnTo>
                            <a:pt x="214" y="1325"/>
                          </a:lnTo>
                          <a:lnTo>
                            <a:pt x="214" y="1323"/>
                          </a:lnTo>
                          <a:lnTo>
                            <a:pt x="214" y="1320"/>
                          </a:lnTo>
                          <a:lnTo>
                            <a:pt x="214" y="1318"/>
                          </a:lnTo>
                          <a:lnTo>
                            <a:pt x="214" y="1315"/>
                          </a:lnTo>
                          <a:lnTo>
                            <a:pt x="215" y="1312"/>
                          </a:lnTo>
                          <a:lnTo>
                            <a:pt x="215" y="1309"/>
                          </a:lnTo>
                          <a:lnTo>
                            <a:pt x="215" y="1306"/>
                          </a:lnTo>
                          <a:lnTo>
                            <a:pt x="215" y="1303"/>
                          </a:lnTo>
                          <a:lnTo>
                            <a:pt x="215" y="1300"/>
                          </a:lnTo>
                          <a:lnTo>
                            <a:pt x="215" y="1297"/>
                          </a:lnTo>
                          <a:lnTo>
                            <a:pt x="215" y="1293"/>
                          </a:lnTo>
                          <a:lnTo>
                            <a:pt x="215" y="1290"/>
                          </a:lnTo>
                          <a:lnTo>
                            <a:pt x="215" y="1287"/>
                          </a:lnTo>
                          <a:lnTo>
                            <a:pt x="217" y="1284"/>
                          </a:lnTo>
                          <a:lnTo>
                            <a:pt x="217" y="1280"/>
                          </a:lnTo>
                          <a:lnTo>
                            <a:pt x="217" y="1277"/>
                          </a:lnTo>
                          <a:lnTo>
                            <a:pt x="217" y="1273"/>
                          </a:lnTo>
                          <a:lnTo>
                            <a:pt x="218" y="1270"/>
                          </a:lnTo>
                          <a:lnTo>
                            <a:pt x="218" y="1266"/>
                          </a:lnTo>
                          <a:lnTo>
                            <a:pt x="218" y="1263"/>
                          </a:lnTo>
                          <a:lnTo>
                            <a:pt x="219" y="1258"/>
                          </a:lnTo>
                          <a:lnTo>
                            <a:pt x="219" y="1254"/>
                          </a:lnTo>
                          <a:lnTo>
                            <a:pt x="220" y="1251"/>
                          </a:lnTo>
                          <a:lnTo>
                            <a:pt x="220" y="1247"/>
                          </a:lnTo>
                          <a:lnTo>
                            <a:pt x="222" y="1243"/>
                          </a:lnTo>
                          <a:lnTo>
                            <a:pt x="222" y="1239"/>
                          </a:lnTo>
                          <a:lnTo>
                            <a:pt x="223" y="1235"/>
                          </a:lnTo>
                          <a:lnTo>
                            <a:pt x="223" y="1232"/>
                          </a:lnTo>
                          <a:lnTo>
                            <a:pt x="224" y="1227"/>
                          </a:lnTo>
                          <a:lnTo>
                            <a:pt x="225" y="1224"/>
                          </a:lnTo>
                          <a:lnTo>
                            <a:pt x="225" y="1219"/>
                          </a:lnTo>
                          <a:lnTo>
                            <a:pt x="226" y="1215"/>
                          </a:lnTo>
                          <a:lnTo>
                            <a:pt x="228" y="1212"/>
                          </a:lnTo>
                          <a:lnTo>
                            <a:pt x="229" y="1207"/>
                          </a:lnTo>
                          <a:lnTo>
                            <a:pt x="230" y="1204"/>
                          </a:lnTo>
                          <a:lnTo>
                            <a:pt x="230" y="1200"/>
                          </a:lnTo>
                          <a:lnTo>
                            <a:pt x="231" y="1195"/>
                          </a:lnTo>
                          <a:lnTo>
                            <a:pt x="233" y="1192"/>
                          </a:lnTo>
                          <a:lnTo>
                            <a:pt x="234" y="1187"/>
                          </a:lnTo>
                          <a:lnTo>
                            <a:pt x="235" y="1183"/>
                          </a:lnTo>
                          <a:lnTo>
                            <a:pt x="237" y="1180"/>
                          </a:lnTo>
                          <a:lnTo>
                            <a:pt x="239" y="1175"/>
                          </a:lnTo>
                          <a:lnTo>
                            <a:pt x="240" y="1172"/>
                          </a:lnTo>
                          <a:lnTo>
                            <a:pt x="241" y="1168"/>
                          </a:lnTo>
                          <a:lnTo>
                            <a:pt x="242" y="1165"/>
                          </a:lnTo>
                          <a:lnTo>
                            <a:pt x="244" y="1161"/>
                          </a:lnTo>
                          <a:lnTo>
                            <a:pt x="245" y="1158"/>
                          </a:lnTo>
                          <a:lnTo>
                            <a:pt x="246" y="1154"/>
                          </a:lnTo>
                          <a:lnTo>
                            <a:pt x="248" y="1150"/>
                          </a:lnTo>
                          <a:lnTo>
                            <a:pt x="250" y="1148"/>
                          </a:lnTo>
                          <a:lnTo>
                            <a:pt x="251" y="1145"/>
                          </a:lnTo>
                          <a:lnTo>
                            <a:pt x="252" y="1142"/>
                          </a:lnTo>
                          <a:lnTo>
                            <a:pt x="253" y="1140"/>
                          </a:lnTo>
                          <a:lnTo>
                            <a:pt x="255" y="1137"/>
                          </a:lnTo>
                          <a:lnTo>
                            <a:pt x="256" y="1135"/>
                          </a:lnTo>
                          <a:lnTo>
                            <a:pt x="257" y="1133"/>
                          </a:lnTo>
                          <a:lnTo>
                            <a:pt x="258" y="1130"/>
                          </a:lnTo>
                          <a:lnTo>
                            <a:pt x="259" y="1128"/>
                          </a:lnTo>
                          <a:lnTo>
                            <a:pt x="261" y="1126"/>
                          </a:lnTo>
                          <a:lnTo>
                            <a:pt x="262" y="1123"/>
                          </a:lnTo>
                          <a:lnTo>
                            <a:pt x="263" y="1121"/>
                          </a:lnTo>
                          <a:lnTo>
                            <a:pt x="264" y="1119"/>
                          </a:lnTo>
                          <a:lnTo>
                            <a:pt x="266" y="1116"/>
                          </a:lnTo>
                          <a:lnTo>
                            <a:pt x="267" y="1114"/>
                          </a:lnTo>
                          <a:lnTo>
                            <a:pt x="269" y="1113"/>
                          </a:lnTo>
                          <a:lnTo>
                            <a:pt x="271" y="1110"/>
                          </a:lnTo>
                          <a:lnTo>
                            <a:pt x="272" y="1108"/>
                          </a:lnTo>
                          <a:lnTo>
                            <a:pt x="273" y="1106"/>
                          </a:lnTo>
                          <a:lnTo>
                            <a:pt x="273" y="1103"/>
                          </a:lnTo>
                          <a:lnTo>
                            <a:pt x="275" y="1101"/>
                          </a:lnTo>
                          <a:lnTo>
                            <a:pt x="277" y="1098"/>
                          </a:lnTo>
                          <a:lnTo>
                            <a:pt x="278" y="1096"/>
                          </a:lnTo>
                          <a:lnTo>
                            <a:pt x="278" y="1094"/>
                          </a:lnTo>
                          <a:lnTo>
                            <a:pt x="280" y="1091"/>
                          </a:lnTo>
                          <a:lnTo>
                            <a:pt x="282" y="1089"/>
                          </a:lnTo>
                          <a:lnTo>
                            <a:pt x="282" y="1087"/>
                          </a:lnTo>
                          <a:lnTo>
                            <a:pt x="283" y="1084"/>
                          </a:lnTo>
                          <a:lnTo>
                            <a:pt x="284" y="1081"/>
                          </a:lnTo>
                          <a:lnTo>
                            <a:pt x="285" y="1078"/>
                          </a:lnTo>
                          <a:lnTo>
                            <a:pt x="286" y="1075"/>
                          </a:lnTo>
                          <a:lnTo>
                            <a:pt x="288" y="1071"/>
                          </a:lnTo>
                          <a:lnTo>
                            <a:pt x="289" y="1069"/>
                          </a:lnTo>
                          <a:lnTo>
                            <a:pt x="290" y="1065"/>
                          </a:lnTo>
                          <a:lnTo>
                            <a:pt x="291" y="1062"/>
                          </a:lnTo>
                          <a:lnTo>
                            <a:pt x="293" y="1057"/>
                          </a:lnTo>
                          <a:lnTo>
                            <a:pt x="293" y="1054"/>
                          </a:lnTo>
                          <a:lnTo>
                            <a:pt x="294" y="1050"/>
                          </a:lnTo>
                          <a:lnTo>
                            <a:pt x="295" y="1045"/>
                          </a:lnTo>
                          <a:lnTo>
                            <a:pt x="296" y="1041"/>
                          </a:lnTo>
                          <a:lnTo>
                            <a:pt x="297" y="1037"/>
                          </a:lnTo>
                          <a:lnTo>
                            <a:pt x="299" y="1031"/>
                          </a:lnTo>
                          <a:lnTo>
                            <a:pt x="300" y="1026"/>
                          </a:lnTo>
                          <a:lnTo>
                            <a:pt x="300" y="1022"/>
                          </a:lnTo>
                          <a:lnTo>
                            <a:pt x="301" y="1016"/>
                          </a:lnTo>
                          <a:lnTo>
                            <a:pt x="302" y="1010"/>
                          </a:lnTo>
                          <a:lnTo>
                            <a:pt x="304" y="1005"/>
                          </a:lnTo>
                          <a:lnTo>
                            <a:pt x="305" y="998"/>
                          </a:lnTo>
                          <a:lnTo>
                            <a:pt x="305" y="992"/>
                          </a:lnTo>
                          <a:lnTo>
                            <a:pt x="306" y="985"/>
                          </a:lnTo>
                          <a:lnTo>
                            <a:pt x="307" y="979"/>
                          </a:lnTo>
                          <a:lnTo>
                            <a:pt x="308" y="971"/>
                          </a:lnTo>
                          <a:lnTo>
                            <a:pt x="308" y="964"/>
                          </a:lnTo>
                          <a:lnTo>
                            <a:pt x="310" y="957"/>
                          </a:lnTo>
                          <a:lnTo>
                            <a:pt x="311" y="948"/>
                          </a:lnTo>
                          <a:lnTo>
                            <a:pt x="312" y="940"/>
                          </a:lnTo>
                          <a:lnTo>
                            <a:pt x="312" y="931"/>
                          </a:lnTo>
                          <a:lnTo>
                            <a:pt x="313" y="922"/>
                          </a:lnTo>
                          <a:lnTo>
                            <a:pt x="315" y="913"/>
                          </a:lnTo>
                          <a:lnTo>
                            <a:pt x="315" y="904"/>
                          </a:lnTo>
                          <a:lnTo>
                            <a:pt x="316" y="894"/>
                          </a:lnTo>
                          <a:lnTo>
                            <a:pt x="316" y="883"/>
                          </a:lnTo>
                          <a:lnTo>
                            <a:pt x="317" y="873"/>
                          </a:lnTo>
                          <a:lnTo>
                            <a:pt x="318" y="862"/>
                          </a:lnTo>
                          <a:lnTo>
                            <a:pt x="318" y="852"/>
                          </a:lnTo>
                          <a:lnTo>
                            <a:pt x="318" y="841"/>
                          </a:lnTo>
                          <a:lnTo>
                            <a:pt x="319" y="830"/>
                          </a:lnTo>
                          <a:lnTo>
                            <a:pt x="319" y="819"/>
                          </a:lnTo>
                          <a:lnTo>
                            <a:pt x="321" y="807"/>
                          </a:lnTo>
                          <a:lnTo>
                            <a:pt x="321" y="795"/>
                          </a:lnTo>
                          <a:lnTo>
                            <a:pt x="321" y="783"/>
                          </a:lnTo>
                          <a:lnTo>
                            <a:pt x="322" y="771"/>
                          </a:lnTo>
                          <a:lnTo>
                            <a:pt x="322" y="759"/>
                          </a:lnTo>
                          <a:lnTo>
                            <a:pt x="322" y="748"/>
                          </a:lnTo>
                          <a:lnTo>
                            <a:pt x="323" y="735"/>
                          </a:lnTo>
                          <a:lnTo>
                            <a:pt x="323" y="723"/>
                          </a:lnTo>
                          <a:lnTo>
                            <a:pt x="323" y="710"/>
                          </a:lnTo>
                          <a:lnTo>
                            <a:pt x="324" y="697"/>
                          </a:lnTo>
                          <a:lnTo>
                            <a:pt x="324" y="684"/>
                          </a:lnTo>
                          <a:lnTo>
                            <a:pt x="324" y="672"/>
                          </a:lnTo>
                          <a:lnTo>
                            <a:pt x="324" y="659"/>
                          </a:lnTo>
                          <a:lnTo>
                            <a:pt x="324" y="646"/>
                          </a:lnTo>
                          <a:lnTo>
                            <a:pt x="324" y="633"/>
                          </a:lnTo>
                          <a:lnTo>
                            <a:pt x="324" y="620"/>
                          </a:lnTo>
                          <a:lnTo>
                            <a:pt x="326" y="607"/>
                          </a:lnTo>
                          <a:lnTo>
                            <a:pt x="326" y="594"/>
                          </a:lnTo>
                          <a:lnTo>
                            <a:pt x="326" y="581"/>
                          </a:lnTo>
                          <a:lnTo>
                            <a:pt x="326" y="568"/>
                          </a:lnTo>
                          <a:lnTo>
                            <a:pt x="326" y="556"/>
                          </a:lnTo>
                          <a:lnTo>
                            <a:pt x="326" y="543"/>
                          </a:lnTo>
                          <a:lnTo>
                            <a:pt x="326" y="530"/>
                          </a:lnTo>
                          <a:lnTo>
                            <a:pt x="326" y="517"/>
                          </a:lnTo>
                          <a:lnTo>
                            <a:pt x="326" y="506"/>
                          </a:lnTo>
                          <a:lnTo>
                            <a:pt x="326" y="493"/>
                          </a:lnTo>
                          <a:lnTo>
                            <a:pt x="326" y="480"/>
                          </a:lnTo>
                          <a:lnTo>
                            <a:pt x="326" y="468"/>
                          </a:lnTo>
                          <a:lnTo>
                            <a:pt x="326" y="456"/>
                          </a:lnTo>
                          <a:lnTo>
                            <a:pt x="326" y="443"/>
                          </a:lnTo>
                          <a:lnTo>
                            <a:pt x="326" y="431"/>
                          </a:lnTo>
                          <a:lnTo>
                            <a:pt x="326" y="419"/>
                          </a:lnTo>
                          <a:lnTo>
                            <a:pt x="326" y="409"/>
                          </a:lnTo>
                          <a:lnTo>
                            <a:pt x="326" y="397"/>
                          </a:lnTo>
                          <a:lnTo>
                            <a:pt x="326" y="385"/>
                          </a:lnTo>
                          <a:lnTo>
                            <a:pt x="326" y="374"/>
                          </a:lnTo>
                          <a:lnTo>
                            <a:pt x="326" y="364"/>
                          </a:lnTo>
                          <a:lnTo>
                            <a:pt x="326" y="353"/>
                          </a:lnTo>
                          <a:lnTo>
                            <a:pt x="326" y="343"/>
                          </a:lnTo>
                          <a:lnTo>
                            <a:pt x="326" y="332"/>
                          </a:lnTo>
                          <a:lnTo>
                            <a:pt x="326" y="322"/>
                          </a:lnTo>
                          <a:lnTo>
                            <a:pt x="326" y="313"/>
                          </a:lnTo>
                          <a:lnTo>
                            <a:pt x="326" y="304"/>
                          </a:lnTo>
                          <a:lnTo>
                            <a:pt x="326" y="294"/>
                          </a:lnTo>
                          <a:lnTo>
                            <a:pt x="326" y="286"/>
                          </a:lnTo>
                          <a:lnTo>
                            <a:pt x="326" y="276"/>
                          </a:lnTo>
                          <a:lnTo>
                            <a:pt x="326" y="269"/>
                          </a:lnTo>
                          <a:lnTo>
                            <a:pt x="326" y="261"/>
                          </a:lnTo>
                          <a:lnTo>
                            <a:pt x="326" y="253"/>
                          </a:lnTo>
                          <a:lnTo>
                            <a:pt x="326" y="246"/>
                          </a:lnTo>
                          <a:lnTo>
                            <a:pt x="326" y="240"/>
                          </a:lnTo>
                          <a:lnTo>
                            <a:pt x="326" y="233"/>
                          </a:lnTo>
                          <a:lnTo>
                            <a:pt x="326" y="227"/>
                          </a:lnTo>
                          <a:lnTo>
                            <a:pt x="326" y="221"/>
                          </a:lnTo>
                          <a:lnTo>
                            <a:pt x="324" y="215"/>
                          </a:lnTo>
                          <a:lnTo>
                            <a:pt x="324" y="209"/>
                          </a:lnTo>
                          <a:lnTo>
                            <a:pt x="324" y="203"/>
                          </a:lnTo>
                          <a:lnTo>
                            <a:pt x="324" y="197"/>
                          </a:lnTo>
                          <a:lnTo>
                            <a:pt x="324" y="191"/>
                          </a:lnTo>
                          <a:lnTo>
                            <a:pt x="324" y="187"/>
                          </a:lnTo>
                          <a:lnTo>
                            <a:pt x="323" y="181"/>
                          </a:lnTo>
                          <a:lnTo>
                            <a:pt x="323" y="175"/>
                          </a:lnTo>
                          <a:lnTo>
                            <a:pt x="322" y="170"/>
                          </a:lnTo>
                          <a:lnTo>
                            <a:pt x="322" y="164"/>
                          </a:lnTo>
                          <a:lnTo>
                            <a:pt x="321" y="158"/>
                          </a:lnTo>
                          <a:lnTo>
                            <a:pt x="321" y="154"/>
                          </a:lnTo>
                          <a:lnTo>
                            <a:pt x="319" y="148"/>
                          </a:lnTo>
                          <a:lnTo>
                            <a:pt x="319" y="143"/>
                          </a:lnTo>
                          <a:lnTo>
                            <a:pt x="318" y="137"/>
                          </a:lnTo>
                          <a:lnTo>
                            <a:pt x="317" y="132"/>
                          </a:lnTo>
                          <a:lnTo>
                            <a:pt x="316" y="128"/>
                          </a:lnTo>
                          <a:lnTo>
                            <a:pt x="315" y="122"/>
                          </a:lnTo>
                          <a:lnTo>
                            <a:pt x="313" y="117"/>
                          </a:lnTo>
                          <a:lnTo>
                            <a:pt x="312" y="112"/>
                          </a:lnTo>
                          <a:lnTo>
                            <a:pt x="311" y="107"/>
                          </a:lnTo>
                          <a:lnTo>
                            <a:pt x="310" y="103"/>
                          </a:lnTo>
                          <a:lnTo>
                            <a:pt x="308" y="98"/>
                          </a:lnTo>
                          <a:lnTo>
                            <a:pt x="307" y="93"/>
                          </a:lnTo>
                          <a:lnTo>
                            <a:pt x="305" y="89"/>
                          </a:lnTo>
                          <a:lnTo>
                            <a:pt x="304" y="84"/>
                          </a:lnTo>
                          <a:lnTo>
                            <a:pt x="301" y="80"/>
                          </a:lnTo>
                          <a:lnTo>
                            <a:pt x="300" y="76"/>
                          </a:lnTo>
                          <a:lnTo>
                            <a:pt x="297" y="72"/>
                          </a:lnTo>
                          <a:lnTo>
                            <a:pt x="296" y="67"/>
                          </a:lnTo>
                          <a:lnTo>
                            <a:pt x="294" y="64"/>
                          </a:lnTo>
                          <a:lnTo>
                            <a:pt x="291" y="60"/>
                          </a:lnTo>
                          <a:lnTo>
                            <a:pt x="289" y="56"/>
                          </a:lnTo>
                          <a:lnTo>
                            <a:pt x="286" y="52"/>
                          </a:lnTo>
                          <a:lnTo>
                            <a:pt x="284" y="48"/>
                          </a:lnTo>
                          <a:lnTo>
                            <a:pt x="282" y="45"/>
                          </a:lnTo>
                          <a:lnTo>
                            <a:pt x="279" y="43"/>
                          </a:lnTo>
                          <a:lnTo>
                            <a:pt x="275" y="39"/>
                          </a:lnTo>
                          <a:lnTo>
                            <a:pt x="273" y="35"/>
                          </a:lnTo>
                          <a:lnTo>
                            <a:pt x="269" y="32"/>
                          </a:lnTo>
                          <a:lnTo>
                            <a:pt x="267" y="30"/>
                          </a:lnTo>
                          <a:lnTo>
                            <a:pt x="263" y="27"/>
                          </a:lnTo>
                          <a:lnTo>
                            <a:pt x="261" y="24"/>
                          </a:lnTo>
                          <a:lnTo>
                            <a:pt x="257" y="21"/>
                          </a:lnTo>
                          <a:lnTo>
                            <a:pt x="253" y="19"/>
                          </a:lnTo>
                          <a:lnTo>
                            <a:pt x="250" y="17"/>
                          </a:lnTo>
                          <a:lnTo>
                            <a:pt x="246" y="15"/>
                          </a:lnTo>
                          <a:lnTo>
                            <a:pt x="241" y="13"/>
                          </a:lnTo>
                          <a:lnTo>
                            <a:pt x="237" y="11"/>
                          </a:lnTo>
                          <a:lnTo>
                            <a:pt x="234" y="9"/>
                          </a:lnTo>
                          <a:lnTo>
                            <a:pt x="229" y="7"/>
                          </a:lnTo>
                          <a:lnTo>
                            <a:pt x="225" y="6"/>
                          </a:lnTo>
                          <a:lnTo>
                            <a:pt x="220" y="5"/>
                          </a:lnTo>
                          <a:lnTo>
                            <a:pt x="215" y="4"/>
                          </a:lnTo>
                          <a:lnTo>
                            <a:pt x="212" y="2"/>
                          </a:lnTo>
                          <a:lnTo>
                            <a:pt x="207" y="1"/>
                          </a:lnTo>
                          <a:lnTo>
                            <a:pt x="202" y="1"/>
                          </a:lnTo>
                          <a:lnTo>
                            <a:pt x="196" y="0"/>
                          </a:lnTo>
                          <a:lnTo>
                            <a:pt x="191" y="0"/>
                          </a:lnTo>
                          <a:lnTo>
                            <a:pt x="186" y="0"/>
                          </a:lnTo>
                          <a:lnTo>
                            <a:pt x="180" y="0"/>
                          </a:lnTo>
                          <a:lnTo>
                            <a:pt x="175" y="0"/>
                          </a:lnTo>
                          <a:lnTo>
                            <a:pt x="169" y="0"/>
                          </a:lnTo>
                          <a:lnTo>
                            <a:pt x="163" y="0"/>
                          </a:lnTo>
                          <a:lnTo>
                            <a:pt x="158" y="1"/>
                          </a:lnTo>
                          <a:lnTo>
                            <a:pt x="152" y="1"/>
                          </a:lnTo>
                          <a:lnTo>
                            <a:pt x="147" y="2"/>
                          </a:lnTo>
                          <a:lnTo>
                            <a:pt x="141" y="2"/>
                          </a:lnTo>
                          <a:lnTo>
                            <a:pt x="136" y="4"/>
                          </a:lnTo>
                          <a:lnTo>
                            <a:pt x="131" y="5"/>
                          </a:lnTo>
                          <a:lnTo>
                            <a:pt x="126" y="6"/>
                          </a:lnTo>
                          <a:lnTo>
                            <a:pt x="123" y="7"/>
                          </a:lnTo>
                          <a:lnTo>
                            <a:pt x="118" y="8"/>
                          </a:lnTo>
                          <a:lnTo>
                            <a:pt x="113" y="9"/>
                          </a:lnTo>
                          <a:lnTo>
                            <a:pt x="109" y="12"/>
                          </a:lnTo>
                          <a:lnTo>
                            <a:pt x="104" y="13"/>
                          </a:lnTo>
                          <a:lnTo>
                            <a:pt x="101" y="15"/>
                          </a:lnTo>
                          <a:lnTo>
                            <a:pt x="97" y="17"/>
                          </a:lnTo>
                          <a:lnTo>
                            <a:pt x="93" y="19"/>
                          </a:lnTo>
                          <a:lnTo>
                            <a:pt x="88" y="21"/>
                          </a:lnTo>
                          <a:lnTo>
                            <a:pt x="85" y="24"/>
                          </a:lnTo>
                          <a:lnTo>
                            <a:pt x="81" y="26"/>
                          </a:lnTo>
                          <a:lnTo>
                            <a:pt x="78" y="28"/>
                          </a:lnTo>
                          <a:lnTo>
                            <a:pt x="75" y="31"/>
                          </a:lnTo>
                          <a:lnTo>
                            <a:pt x="71" y="34"/>
                          </a:lnTo>
                          <a:lnTo>
                            <a:pt x="69" y="37"/>
                          </a:lnTo>
                          <a:lnTo>
                            <a:pt x="65" y="40"/>
                          </a:lnTo>
                          <a:lnTo>
                            <a:pt x="63" y="43"/>
                          </a:lnTo>
                          <a:lnTo>
                            <a:pt x="60" y="46"/>
                          </a:lnTo>
                          <a:lnTo>
                            <a:pt x="56" y="50"/>
                          </a:lnTo>
                          <a:lnTo>
                            <a:pt x="54" y="53"/>
                          </a:lnTo>
                          <a:lnTo>
                            <a:pt x="52" y="57"/>
                          </a:lnTo>
                          <a:lnTo>
                            <a:pt x="49" y="60"/>
                          </a:lnTo>
                          <a:lnTo>
                            <a:pt x="47" y="64"/>
                          </a:lnTo>
                          <a:lnTo>
                            <a:pt x="44" y="67"/>
                          </a:lnTo>
                          <a:lnTo>
                            <a:pt x="42" y="72"/>
                          </a:lnTo>
                          <a:lnTo>
                            <a:pt x="41" y="76"/>
                          </a:lnTo>
                          <a:lnTo>
                            <a:pt x="38" y="80"/>
                          </a:lnTo>
                          <a:lnTo>
                            <a:pt x="36" y="85"/>
                          </a:lnTo>
                          <a:lnTo>
                            <a:pt x="34" y="90"/>
                          </a:lnTo>
                          <a:lnTo>
                            <a:pt x="32" y="94"/>
                          </a:lnTo>
                          <a:lnTo>
                            <a:pt x="31" y="99"/>
                          </a:lnTo>
                          <a:lnTo>
                            <a:pt x="30" y="104"/>
                          </a:lnTo>
                          <a:lnTo>
                            <a:pt x="27" y="109"/>
                          </a:lnTo>
                          <a:lnTo>
                            <a:pt x="26" y="113"/>
                          </a:lnTo>
                          <a:lnTo>
                            <a:pt x="25" y="119"/>
                          </a:lnTo>
                          <a:lnTo>
                            <a:pt x="23" y="124"/>
                          </a:lnTo>
                          <a:lnTo>
                            <a:pt x="22" y="130"/>
                          </a:lnTo>
                          <a:lnTo>
                            <a:pt x="21" y="136"/>
                          </a:lnTo>
                          <a:lnTo>
                            <a:pt x="20" y="142"/>
                          </a:lnTo>
                          <a:lnTo>
                            <a:pt x="19" y="148"/>
                          </a:lnTo>
                          <a:lnTo>
                            <a:pt x="17" y="154"/>
                          </a:lnTo>
                          <a:lnTo>
                            <a:pt x="16" y="159"/>
                          </a:lnTo>
                          <a:lnTo>
                            <a:pt x="15" y="165"/>
                          </a:lnTo>
                          <a:lnTo>
                            <a:pt x="15" y="172"/>
                          </a:lnTo>
                          <a:lnTo>
                            <a:pt x="14" y="178"/>
                          </a:lnTo>
                          <a:lnTo>
                            <a:pt x="12" y="185"/>
                          </a:lnTo>
                          <a:lnTo>
                            <a:pt x="12" y="193"/>
                          </a:lnTo>
                          <a:lnTo>
                            <a:pt x="11" y="200"/>
                          </a:lnTo>
                          <a:lnTo>
                            <a:pt x="11" y="207"/>
                          </a:lnTo>
                          <a:lnTo>
                            <a:pt x="10" y="214"/>
                          </a:lnTo>
                          <a:lnTo>
                            <a:pt x="10" y="221"/>
                          </a:lnTo>
                          <a:lnTo>
                            <a:pt x="9" y="228"/>
                          </a:lnTo>
                          <a:lnTo>
                            <a:pt x="9" y="236"/>
                          </a:lnTo>
                          <a:lnTo>
                            <a:pt x="8" y="243"/>
                          </a:lnTo>
                          <a:lnTo>
                            <a:pt x="8" y="252"/>
                          </a:lnTo>
                          <a:lnTo>
                            <a:pt x="8" y="260"/>
                          </a:lnTo>
                          <a:lnTo>
                            <a:pt x="8" y="268"/>
                          </a:lnTo>
                          <a:lnTo>
                            <a:pt x="6" y="276"/>
                          </a:lnTo>
                          <a:lnTo>
                            <a:pt x="6" y="286"/>
                          </a:lnTo>
                          <a:lnTo>
                            <a:pt x="6" y="295"/>
                          </a:lnTo>
                          <a:lnTo>
                            <a:pt x="5" y="305"/>
                          </a:lnTo>
                          <a:lnTo>
                            <a:pt x="5" y="314"/>
                          </a:lnTo>
                          <a:lnTo>
                            <a:pt x="5" y="325"/>
                          </a:lnTo>
                          <a:lnTo>
                            <a:pt x="5" y="334"/>
                          </a:lnTo>
                          <a:lnTo>
                            <a:pt x="4" y="345"/>
                          </a:lnTo>
                          <a:lnTo>
                            <a:pt x="4" y="357"/>
                          </a:lnTo>
                          <a:lnTo>
                            <a:pt x="4" y="367"/>
                          </a:lnTo>
                          <a:lnTo>
                            <a:pt x="4" y="379"/>
                          </a:lnTo>
                          <a:lnTo>
                            <a:pt x="3" y="391"/>
                          </a:lnTo>
                          <a:lnTo>
                            <a:pt x="3" y="403"/>
                          </a:lnTo>
                          <a:lnTo>
                            <a:pt x="3" y="415"/>
                          </a:lnTo>
                          <a:lnTo>
                            <a:pt x="3" y="428"/>
                          </a:lnTo>
                          <a:lnTo>
                            <a:pt x="3" y="439"/>
                          </a:lnTo>
                          <a:lnTo>
                            <a:pt x="1" y="452"/>
                          </a:lnTo>
                          <a:lnTo>
                            <a:pt x="1" y="465"/>
                          </a:lnTo>
                          <a:lnTo>
                            <a:pt x="1" y="478"/>
                          </a:lnTo>
                          <a:lnTo>
                            <a:pt x="1" y="491"/>
                          </a:lnTo>
                          <a:lnTo>
                            <a:pt x="1" y="504"/>
                          </a:lnTo>
                          <a:lnTo>
                            <a:pt x="1" y="517"/>
                          </a:lnTo>
                          <a:lnTo>
                            <a:pt x="1" y="530"/>
                          </a:lnTo>
                          <a:lnTo>
                            <a:pt x="0" y="543"/>
                          </a:lnTo>
                          <a:lnTo>
                            <a:pt x="0" y="557"/>
                          </a:lnTo>
                          <a:lnTo>
                            <a:pt x="0" y="570"/>
                          </a:lnTo>
                          <a:lnTo>
                            <a:pt x="0" y="585"/>
                          </a:lnTo>
                          <a:lnTo>
                            <a:pt x="0" y="598"/>
                          </a:lnTo>
                          <a:lnTo>
                            <a:pt x="0" y="612"/>
                          </a:lnTo>
                          <a:lnTo>
                            <a:pt x="0" y="625"/>
                          </a:lnTo>
                          <a:lnTo>
                            <a:pt x="0" y="638"/>
                          </a:lnTo>
                          <a:lnTo>
                            <a:pt x="0" y="652"/>
                          </a:lnTo>
                          <a:lnTo>
                            <a:pt x="0" y="665"/>
                          </a:lnTo>
                          <a:lnTo>
                            <a:pt x="0" y="679"/>
                          </a:lnTo>
                          <a:lnTo>
                            <a:pt x="0" y="692"/>
                          </a:lnTo>
                          <a:lnTo>
                            <a:pt x="0" y="705"/>
                          </a:lnTo>
                          <a:lnTo>
                            <a:pt x="0" y="718"/>
                          </a:lnTo>
                          <a:lnTo>
                            <a:pt x="0" y="731"/>
                          </a:lnTo>
                          <a:lnTo>
                            <a:pt x="0" y="744"/>
                          </a:lnTo>
                          <a:lnTo>
                            <a:pt x="0" y="757"/>
                          </a:lnTo>
                          <a:lnTo>
                            <a:pt x="0" y="769"/>
                          </a:lnTo>
                          <a:lnTo>
                            <a:pt x="0" y="782"/>
                          </a:lnTo>
                          <a:lnTo>
                            <a:pt x="0" y="794"/>
                          </a:lnTo>
                          <a:lnTo>
                            <a:pt x="0" y="806"/>
                          </a:lnTo>
                          <a:lnTo>
                            <a:pt x="0" y="819"/>
                          </a:lnTo>
                          <a:lnTo>
                            <a:pt x="0" y="829"/>
                          </a:lnTo>
                          <a:lnTo>
                            <a:pt x="1" y="841"/>
                          </a:lnTo>
                          <a:lnTo>
                            <a:pt x="1" y="853"/>
                          </a:lnTo>
                          <a:lnTo>
                            <a:pt x="1" y="863"/>
                          </a:lnTo>
                          <a:lnTo>
                            <a:pt x="1" y="874"/>
                          </a:lnTo>
                          <a:lnTo>
                            <a:pt x="1" y="885"/>
                          </a:lnTo>
                          <a:lnTo>
                            <a:pt x="1" y="894"/>
                          </a:lnTo>
                          <a:lnTo>
                            <a:pt x="1" y="905"/>
                          </a:lnTo>
                          <a:lnTo>
                            <a:pt x="3" y="914"/>
                          </a:lnTo>
                          <a:lnTo>
                            <a:pt x="3" y="924"/>
                          </a:lnTo>
                          <a:lnTo>
                            <a:pt x="3" y="932"/>
                          </a:lnTo>
                          <a:lnTo>
                            <a:pt x="3" y="940"/>
                          </a:lnTo>
                          <a:lnTo>
                            <a:pt x="4" y="948"/>
                          </a:lnTo>
                          <a:lnTo>
                            <a:pt x="4" y="957"/>
                          </a:lnTo>
                          <a:lnTo>
                            <a:pt x="4" y="964"/>
                          </a:lnTo>
                          <a:lnTo>
                            <a:pt x="4" y="971"/>
                          </a:lnTo>
                          <a:lnTo>
                            <a:pt x="5" y="978"/>
                          </a:lnTo>
                          <a:lnTo>
                            <a:pt x="5" y="984"/>
                          </a:lnTo>
                          <a:lnTo>
                            <a:pt x="5" y="990"/>
                          </a:lnTo>
                          <a:lnTo>
                            <a:pt x="6" y="996"/>
                          </a:lnTo>
                          <a:lnTo>
                            <a:pt x="6" y="1002"/>
                          </a:lnTo>
                          <a:lnTo>
                            <a:pt x="8" y="1006"/>
                          </a:lnTo>
                          <a:lnTo>
                            <a:pt x="8" y="1012"/>
                          </a:lnTo>
                          <a:lnTo>
                            <a:pt x="9" y="1017"/>
                          </a:lnTo>
                          <a:lnTo>
                            <a:pt x="9" y="1022"/>
                          </a:lnTo>
                          <a:lnTo>
                            <a:pt x="10" y="1026"/>
                          </a:lnTo>
                          <a:lnTo>
                            <a:pt x="10" y="1031"/>
                          </a:lnTo>
                          <a:lnTo>
                            <a:pt x="11" y="1036"/>
                          </a:lnTo>
                          <a:lnTo>
                            <a:pt x="11" y="1041"/>
                          </a:lnTo>
                          <a:lnTo>
                            <a:pt x="12" y="1045"/>
                          </a:lnTo>
                          <a:lnTo>
                            <a:pt x="14" y="1049"/>
                          </a:lnTo>
                          <a:lnTo>
                            <a:pt x="14" y="1054"/>
                          </a:lnTo>
                          <a:lnTo>
                            <a:pt x="15" y="1057"/>
                          </a:lnTo>
                          <a:lnTo>
                            <a:pt x="16" y="1061"/>
                          </a:lnTo>
                          <a:lnTo>
                            <a:pt x="17" y="1065"/>
                          </a:lnTo>
                          <a:lnTo>
                            <a:pt x="17" y="1069"/>
                          </a:lnTo>
                          <a:lnTo>
                            <a:pt x="19" y="1072"/>
                          </a:lnTo>
                          <a:lnTo>
                            <a:pt x="20" y="1076"/>
                          </a:lnTo>
                          <a:lnTo>
                            <a:pt x="21" y="1078"/>
                          </a:lnTo>
                          <a:lnTo>
                            <a:pt x="22" y="1082"/>
                          </a:lnTo>
                          <a:lnTo>
                            <a:pt x="22" y="1085"/>
                          </a:lnTo>
                          <a:lnTo>
                            <a:pt x="23" y="1088"/>
                          </a:lnTo>
                          <a:lnTo>
                            <a:pt x="25" y="1091"/>
                          </a:lnTo>
                          <a:lnTo>
                            <a:pt x="26" y="1094"/>
                          </a:lnTo>
                          <a:lnTo>
                            <a:pt x="27" y="1097"/>
                          </a:lnTo>
                          <a:lnTo>
                            <a:pt x="28" y="1100"/>
                          </a:lnTo>
                          <a:lnTo>
                            <a:pt x="30" y="1102"/>
                          </a:lnTo>
                          <a:lnTo>
                            <a:pt x="31" y="1104"/>
                          </a:lnTo>
                          <a:lnTo>
                            <a:pt x="31" y="1108"/>
                          </a:lnTo>
                          <a:lnTo>
                            <a:pt x="32" y="1110"/>
                          </a:lnTo>
                          <a:lnTo>
                            <a:pt x="33" y="1113"/>
                          </a:lnTo>
                          <a:lnTo>
                            <a:pt x="34" y="1115"/>
                          </a:lnTo>
                          <a:lnTo>
                            <a:pt x="36" y="1117"/>
                          </a:lnTo>
                          <a:lnTo>
                            <a:pt x="37" y="1120"/>
                          </a:lnTo>
                          <a:lnTo>
                            <a:pt x="38" y="1121"/>
                          </a:lnTo>
                          <a:lnTo>
                            <a:pt x="39" y="1123"/>
                          </a:lnTo>
                          <a:lnTo>
                            <a:pt x="41" y="1126"/>
                          </a:lnTo>
                          <a:lnTo>
                            <a:pt x="42" y="1128"/>
                          </a:lnTo>
                          <a:lnTo>
                            <a:pt x="43" y="1129"/>
                          </a:lnTo>
                          <a:lnTo>
                            <a:pt x="44" y="1132"/>
                          </a:lnTo>
                          <a:lnTo>
                            <a:pt x="45" y="1134"/>
                          </a:lnTo>
                          <a:lnTo>
                            <a:pt x="47" y="1136"/>
                          </a:lnTo>
                          <a:lnTo>
                            <a:pt x="48" y="1137"/>
                          </a:lnTo>
                          <a:lnTo>
                            <a:pt x="49" y="1140"/>
                          </a:lnTo>
                          <a:lnTo>
                            <a:pt x="50" y="1141"/>
                          </a:lnTo>
                          <a:lnTo>
                            <a:pt x="50" y="1143"/>
                          </a:lnTo>
                          <a:lnTo>
                            <a:pt x="52" y="1146"/>
                          </a:lnTo>
                          <a:lnTo>
                            <a:pt x="53" y="1147"/>
                          </a:lnTo>
                          <a:lnTo>
                            <a:pt x="54" y="1149"/>
                          </a:lnTo>
                          <a:lnTo>
                            <a:pt x="55" y="1152"/>
                          </a:lnTo>
                          <a:lnTo>
                            <a:pt x="56" y="1153"/>
                          </a:lnTo>
                          <a:lnTo>
                            <a:pt x="58" y="1155"/>
                          </a:lnTo>
                          <a:lnTo>
                            <a:pt x="59" y="1158"/>
                          </a:lnTo>
                          <a:lnTo>
                            <a:pt x="60" y="1159"/>
                          </a:lnTo>
                          <a:lnTo>
                            <a:pt x="61" y="1161"/>
                          </a:lnTo>
                          <a:lnTo>
                            <a:pt x="61" y="1162"/>
                          </a:lnTo>
                          <a:lnTo>
                            <a:pt x="63" y="1165"/>
                          </a:lnTo>
                          <a:lnTo>
                            <a:pt x="64" y="1167"/>
                          </a:lnTo>
                          <a:lnTo>
                            <a:pt x="65" y="1169"/>
                          </a:lnTo>
                          <a:lnTo>
                            <a:pt x="66" y="1172"/>
                          </a:lnTo>
                          <a:lnTo>
                            <a:pt x="66" y="1173"/>
                          </a:lnTo>
                          <a:lnTo>
                            <a:pt x="67" y="1175"/>
                          </a:lnTo>
                          <a:lnTo>
                            <a:pt x="69" y="1180"/>
                          </a:lnTo>
                          <a:lnTo>
                            <a:pt x="71" y="1183"/>
                          </a:lnTo>
                          <a:lnTo>
                            <a:pt x="72" y="1188"/>
                          </a:lnTo>
                          <a:lnTo>
                            <a:pt x="74" y="1192"/>
                          </a:lnTo>
                          <a:lnTo>
                            <a:pt x="75" y="1196"/>
                          </a:lnTo>
                          <a:lnTo>
                            <a:pt x="76" y="1200"/>
                          </a:lnTo>
                          <a:lnTo>
                            <a:pt x="77" y="1204"/>
                          </a:lnTo>
                          <a:lnTo>
                            <a:pt x="78" y="1208"/>
                          </a:lnTo>
                          <a:lnTo>
                            <a:pt x="80" y="1212"/>
                          </a:lnTo>
                          <a:lnTo>
                            <a:pt x="81" y="1215"/>
                          </a:lnTo>
                          <a:lnTo>
                            <a:pt x="81" y="1220"/>
                          </a:lnTo>
                          <a:lnTo>
                            <a:pt x="82" y="1224"/>
                          </a:lnTo>
                          <a:lnTo>
                            <a:pt x="83" y="1227"/>
                          </a:lnTo>
                          <a:lnTo>
                            <a:pt x="83" y="1231"/>
                          </a:lnTo>
                          <a:lnTo>
                            <a:pt x="85" y="1234"/>
                          </a:lnTo>
                          <a:lnTo>
                            <a:pt x="86" y="1239"/>
                          </a:lnTo>
                          <a:lnTo>
                            <a:pt x="86" y="1243"/>
                          </a:lnTo>
                          <a:lnTo>
                            <a:pt x="87" y="1246"/>
                          </a:lnTo>
                          <a:lnTo>
                            <a:pt x="87" y="1250"/>
                          </a:lnTo>
                          <a:lnTo>
                            <a:pt x="87" y="1253"/>
                          </a:lnTo>
                          <a:lnTo>
                            <a:pt x="88" y="1256"/>
                          </a:lnTo>
                          <a:lnTo>
                            <a:pt x="88" y="1259"/>
                          </a:lnTo>
                          <a:lnTo>
                            <a:pt x="88" y="1263"/>
                          </a:lnTo>
                          <a:lnTo>
                            <a:pt x="90" y="1266"/>
                          </a:lnTo>
                          <a:lnTo>
                            <a:pt x="90" y="1270"/>
                          </a:lnTo>
                          <a:lnTo>
                            <a:pt x="90" y="1272"/>
                          </a:lnTo>
                          <a:lnTo>
                            <a:pt x="90" y="1276"/>
                          </a:lnTo>
                          <a:lnTo>
                            <a:pt x="90" y="1279"/>
                          </a:lnTo>
                          <a:lnTo>
                            <a:pt x="90" y="1282"/>
                          </a:lnTo>
                          <a:lnTo>
                            <a:pt x="90" y="1285"/>
                          </a:lnTo>
                          <a:lnTo>
                            <a:pt x="90" y="1287"/>
                          </a:lnTo>
                          <a:lnTo>
                            <a:pt x="91" y="1291"/>
                          </a:lnTo>
                          <a:lnTo>
                            <a:pt x="90" y="1293"/>
                          </a:lnTo>
                          <a:lnTo>
                            <a:pt x="90" y="1296"/>
                          </a:lnTo>
                          <a:lnTo>
                            <a:pt x="90" y="1298"/>
                          </a:lnTo>
                          <a:lnTo>
                            <a:pt x="90" y="1300"/>
                          </a:lnTo>
                          <a:lnTo>
                            <a:pt x="90" y="1303"/>
                          </a:lnTo>
                          <a:lnTo>
                            <a:pt x="90" y="1306"/>
                          </a:lnTo>
                          <a:lnTo>
                            <a:pt x="90" y="1308"/>
                          </a:lnTo>
                          <a:lnTo>
                            <a:pt x="90" y="1310"/>
                          </a:lnTo>
                          <a:lnTo>
                            <a:pt x="90" y="1312"/>
                          </a:lnTo>
                          <a:lnTo>
                            <a:pt x="90" y="1315"/>
                          </a:lnTo>
                          <a:lnTo>
                            <a:pt x="88" y="1317"/>
                          </a:lnTo>
                          <a:lnTo>
                            <a:pt x="88" y="1318"/>
                          </a:lnTo>
                          <a:lnTo>
                            <a:pt x="88" y="1320"/>
                          </a:lnTo>
                          <a:lnTo>
                            <a:pt x="88" y="1322"/>
                          </a:lnTo>
                          <a:lnTo>
                            <a:pt x="88" y="1324"/>
                          </a:lnTo>
                          <a:lnTo>
                            <a:pt x="88" y="1325"/>
                          </a:lnTo>
                          <a:lnTo>
                            <a:pt x="87" y="1326"/>
                          </a:lnTo>
                          <a:lnTo>
                            <a:pt x="87" y="1329"/>
                          </a:lnTo>
                          <a:lnTo>
                            <a:pt x="87" y="1330"/>
                          </a:lnTo>
                          <a:lnTo>
                            <a:pt x="87" y="1331"/>
                          </a:lnTo>
                          <a:lnTo>
                            <a:pt x="87" y="1332"/>
                          </a:lnTo>
                          <a:lnTo>
                            <a:pt x="87" y="1333"/>
                          </a:lnTo>
                          <a:lnTo>
                            <a:pt x="87" y="1335"/>
                          </a:lnTo>
                          <a:lnTo>
                            <a:pt x="87" y="1335"/>
                          </a:lnTo>
                          <a:lnTo>
                            <a:pt x="86" y="1336"/>
                          </a:lnTo>
                          <a:lnTo>
                            <a:pt x="86" y="1336"/>
                          </a:lnTo>
                          <a:lnTo>
                            <a:pt x="86" y="1337"/>
                          </a:lnTo>
                          <a:lnTo>
                            <a:pt x="86" y="1337"/>
                          </a:lnTo>
                          <a:lnTo>
                            <a:pt x="86" y="1338"/>
                          </a:lnTo>
                          <a:lnTo>
                            <a:pt x="86" y="1338"/>
                          </a:lnTo>
                          <a:lnTo>
                            <a:pt x="129" y="1318"/>
                          </a:lnTo>
                          <a:lnTo>
                            <a:pt x="129" y="13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" name="Freeform 468"/>
                    <p:cNvSpPr>
                      <a:spLocks/>
                    </p:cNvSpPr>
                    <p:nvPr/>
                  </p:nvSpPr>
                  <p:spPr bwMode="auto">
                    <a:xfrm>
                      <a:off x="4201" y="2505"/>
                      <a:ext cx="50" cy="59"/>
                    </a:xfrm>
                    <a:custGeom>
                      <a:avLst/>
                      <a:gdLst/>
                      <a:ahLst/>
                      <a:cxnLst>
                        <a:cxn ang="0">
                          <a:pos x="60" y="24"/>
                        </a:cxn>
                        <a:cxn ang="0">
                          <a:pos x="60" y="31"/>
                        </a:cxn>
                        <a:cxn ang="0">
                          <a:pos x="60" y="41"/>
                        </a:cxn>
                        <a:cxn ang="0">
                          <a:pos x="60" y="56"/>
                        </a:cxn>
                        <a:cxn ang="0">
                          <a:pos x="58" y="73"/>
                        </a:cxn>
                        <a:cxn ang="0">
                          <a:pos x="57" y="95"/>
                        </a:cxn>
                        <a:cxn ang="0">
                          <a:pos x="55" y="118"/>
                        </a:cxn>
                        <a:cxn ang="0">
                          <a:pos x="52" y="143"/>
                        </a:cxn>
                        <a:cxn ang="0">
                          <a:pos x="50" y="167"/>
                        </a:cxn>
                        <a:cxn ang="0">
                          <a:pos x="47" y="188"/>
                        </a:cxn>
                        <a:cxn ang="0">
                          <a:pos x="47" y="208"/>
                        </a:cxn>
                        <a:cxn ang="0">
                          <a:pos x="50" y="226"/>
                        </a:cxn>
                        <a:cxn ang="0">
                          <a:pos x="55" y="238"/>
                        </a:cxn>
                        <a:cxn ang="0">
                          <a:pos x="64" y="245"/>
                        </a:cxn>
                        <a:cxn ang="0">
                          <a:pos x="80" y="245"/>
                        </a:cxn>
                        <a:cxn ang="0">
                          <a:pos x="90" y="240"/>
                        </a:cxn>
                        <a:cxn ang="0">
                          <a:pos x="96" y="233"/>
                        </a:cxn>
                        <a:cxn ang="0">
                          <a:pos x="99" y="223"/>
                        </a:cxn>
                        <a:cxn ang="0">
                          <a:pos x="101" y="210"/>
                        </a:cxn>
                        <a:cxn ang="0">
                          <a:pos x="101" y="196"/>
                        </a:cxn>
                        <a:cxn ang="0">
                          <a:pos x="100" y="182"/>
                        </a:cxn>
                        <a:cxn ang="0">
                          <a:pos x="99" y="165"/>
                        </a:cxn>
                        <a:cxn ang="0">
                          <a:pos x="96" y="150"/>
                        </a:cxn>
                        <a:cxn ang="0">
                          <a:pos x="95" y="135"/>
                        </a:cxn>
                        <a:cxn ang="0">
                          <a:pos x="94" y="121"/>
                        </a:cxn>
                        <a:cxn ang="0">
                          <a:pos x="93" y="108"/>
                        </a:cxn>
                        <a:cxn ang="0">
                          <a:pos x="93" y="96"/>
                        </a:cxn>
                        <a:cxn ang="0">
                          <a:pos x="93" y="85"/>
                        </a:cxn>
                        <a:cxn ang="0">
                          <a:pos x="93" y="75"/>
                        </a:cxn>
                        <a:cxn ang="0">
                          <a:pos x="94" y="64"/>
                        </a:cxn>
                        <a:cxn ang="0">
                          <a:pos x="95" y="53"/>
                        </a:cxn>
                        <a:cxn ang="0">
                          <a:pos x="149" y="1"/>
                        </a:cxn>
                        <a:cxn ang="0">
                          <a:pos x="148" y="10"/>
                        </a:cxn>
                        <a:cxn ang="0">
                          <a:pos x="145" y="21"/>
                        </a:cxn>
                        <a:cxn ang="0">
                          <a:pos x="144" y="39"/>
                        </a:cxn>
                        <a:cxn ang="0">
                          <a:pos x="141" y="60"/>
                        </a:cxn>
                        <a:cxn ang="0">
                          <a:pos x="141" y="85"/>
                        </a:cxn>
                        <a:cxn ang="0">
                          <a:pos x="143" y="113"/>
                        </a:cxn>
                        <a:cxn ang="0">
                          <a:pos x="146" y="145"/>
                        </a:cxn>
                        <a:cxn ang="0">
                          <a:pos x="150" y="180"/>
                        </a:cxn>
                        <a:cxn ang="0">
                          <a:pos x="150" y="210"/>
                        </a:cxn>
                        <a:cxn ang="0">
                          <a:pos x="146" y="235"/>
                        </a:cxn>
                        <a:cxn ang="0">
                          <a:pos x="139" y="255"/>
                        </a:cxn>
                        <a:cxn ang="0">
                          <a:pos x="129" y="272"/>
                        </a:cxn>
                        <a:cxn ang="0">
                          <a:pos x="116" y="284"/>
                        </a:cxn>
                        <a:cxn ang="0">
                          <a:pos x="99" y="291"/>
                        </a:cxn>
                        <a:cxn ang="0">
                          <a:pos x="79" y="294"/>
                        </a:cxn>
                        <a:cxn ang="0">
                          <a:pos x="56" y="293"/>
                        </a:cxn>
                        <a:cxn ang="0">
                          <a:pos x="36" y="287"/>
                        </a:cxn>
                        <a:cxn ang="0">
                          <a:pos x="20" y="276"/>
                        </a:cxn>
                        <a:cxn ang="0">
                          <a:pos x="9" y="261"/>
                        </a:cxn>
                        <a:cxn ang="0">
                          <a:pos x="2" y="241"/>
                        </a:cxn>
                        <a:cxn ang="0">
                          <a:pos x="0" y="215"/>
                        </a:cxn>
                        <a:cxn ang="0">
                          <a:pos x="0" y="186"/>
                        </a:cxn>
                        <a:cxn ang="0">
                          <a:pos x="4" y="151"/>
                        </a:cxn>
                        <a:cxn ang="0">
                          <a:pos x="7" y="130"/>
                        </a:cxn>
                        <a:cxn ang="0">
                          <a:pos x="9" y="113"/>
                        </a:cxn>
                        <a:cxn ang="0">
                          <a:pos x="12" y="96"/>
                        </a:cxn>
                        <a:cxn ang="0">
                          <a:pos x="13" y="80"/>
                        </a:cxn>
                        <a:cxn ang="0">
                          <a:pos x="14" y="65"/>
                        </a:cxn>
                        <a:cxn ang="0">
                          <a:pos x="14" y="51"/>
                        </a:cxn>
                        <a:cxn ang="0">
                          <a:pos x="16" y="38"/>
                        </a:cxn>
                        <a:cxn ang="0">
                          <a:pos x="16" y="26"/>
                        </a:cxn>
                      </a:cxnLst>
                      <a:rect l="0" t="0" r="r" b="b"/>
                      <a:pathLst>
                        <a:path w="151" h="295">
                          <a:moveTo>
                            <a:pt x="58" y="19"/>
                          </a:moveTo>
                          <a:lnTo>
                            <a:pt x="58" y="19"/>
                          </a:lnTo>
                          <a:lnTo>
                            <a:pt x="58" y="19"/>
                          </a:lnTo>
                          <a:lnTo>
                            <a:pt x="58" y="20"/>
                          </a:lnTo>
                          <a:lnTo>
                            <a:pt x="58" y="21"/>
                          </a:lnTo>
                          <a:lnTo>
                            <a:pt x="58" y="23"/>
                          </a:lnTo>
                          <a:lnTo>
                            <a:pt x="58" y="23"/>
                          </a:lnTo>
                          <a:lnTo>
                            <a:pt x="60" y="24"/>
                          </a:lnTo>
                          <a:lnTo>
                            <a:pt x="60" y="24"/>
                          </a:lnTo>
                          <a:lnTo>
                            <a:pt x="60" y="25"/>
                          </a:lnTo>
                          <a:lnTo>
                            <a:pt x="60" y="26"/>
                          </a:lnTo>
                          <a:lnTo>
                            <a:pt x="60" y="26"/>
                          </a:lnTo>
                          <a:lnTo>
                            <a:pt x="60" y="27"/>
                          </a:lnTo>
                          <a:lnTo>
                            <a:pt x="60" y="28"/>
                          </a:lnTo>
                          <a:lnTo>
                            <a:pt x="60" y="30"/>
                          </a:lnTo>
                          <a:lnTo>
                            <a:pt x="60" y="31"/>
                          </a:lnTo>
                          <a:lnTo>
                            <a:pt x="60" y="32"/>
                          </a:lnTo>
                          <a:lnTo>
                            <a:pt x="60" y="33"/>
                          </a:lnTo>
                          <a:lnTo>
                            <a:pt x="60" y="34"/>
                          </a:lnTo>
                          <a:lnTo>
                            <a:pt x="60" y="36"/>
                          </a:lnTo>
                          <a:lnTo>
                            <a:pt x="60" y="37"/>
                          </a:lnTo>
                          <a:lnTo>
                            <a:pt x="60" y="39"/>
                          </a:lnTo>
                          <a:lnTo>
                            <a:pt x="60" y="40"/>
                          </a:lnTo>
                          <a:lnTo>
                            <a:pt x="60" y="41"/>
                          </a:lnTo>
                          <a:lnTo>
                            <a:pt x="60" y="44"/>
                          </a:lnTo>
                          <a:lnTo>
                            <a:pt x="60" y="45"/>
                          </a:lnTo>
                          <a:lnTo>
                            <a:pt x="60" y="46"/>
                          </a:lnTo>
                          <a:lnTo>
                            <a:pt x="60" y="49"/>
                          </a:lnTo>
                          <a:lnTo>
                            <a:pt x="60" y="50"/>
                          </a:lnTo>
                          <a:lnTo>
                            <a:pt x="60" y="52"/>
                          </a:lnTo>
                          <a:lnTo>
                            <a:pt x="60" y="54"/>
                          </a:lnTo>
                          <a:lnTo>
                            <a:pt x="60" y="56"/>
                          </a:lnTo>
                          <a:lnTo>
                            <a:pt x="60" y="58"/>
                          </a:lnTo>
                          <a:lnTo>
                            <a:pt x="60" y="60"/>
                          </a:lnTo>
                          <a:lnTo>
                            <a:pt x="58" y="62"/>
                          </a:lnTo>
                          <a:lnTo>
                            <a:pt x="58" y="64"/>
                          </a:lnTo>
                          <a:lnTo>
                            <a:pt x="58" y="66"/>
                          </a:lnTo>
                          <a:lnTo>
                            <a:pt x="58" y="69"/>
                          </a:lnTo>
                          <a:lnTo>
                            <a:pt x="58" y="71"/>
                          </a:lnTo>
                          <a:lnTo>
                            <a:pt x="58" y="73"/>
                          </a:lnTo>
                          <a:lnTo>
                            <a:pt x="58" y="76"/>
                          </a:lnTo>
                          <a:lnTo>
                            <a:pt x="58" y="78"/>
                          </a:lnTo>
                          <a:lnTo>
                            <a:pt x="58" y="80"/>
                          </a:lnTo>
                          <a:lnTo>
                            <a:pt x="57" y="84"/>
                          </a:lnTo>
                          <a:lnTo>
                            <a:pt x="57" y="86"/>
                          </a:lnTo>
                          <a:lnTo>
                            <a:pt x="57" y="89"/>
                          </a:lnTo>
                          <a:lnTo>
                            <a:pt x="57" y="91"/>
                          </a:lnTo>
                          <a:lnTo>
                            <a:pt x="57" y="95"/>
                          </a:lnTo>
                          <a:lnTo>
                            <a:pt x="57" y="97"/>
                          </a:lnTo>
                          <a:lnTo>
                            <a:pt x="56" y="100"/>
                          </a:lnTo>
                          <a:lnTo>
                            <a:pt x="56" y="103"/>
                          </a:lnTo>
                          <a:lnTo>
                            <a:pt x="56" y="106"/>
                          </a:lnTo>
                          <a:lnTo>
                            <a:pt x="56" y="109"/>
                          </a:lnTo>
                          <a:lnTo>
                            <a:pt x="56" y="112"/>
                          </a:lnTo>
                          <a:lnTo>
                            <a:pt x="55" y="116"/>
                          </a:lnTo>
                          <a:lnTo>
                            <a:pt x="55" y="118"/>
                          </a:lnTo>
                          <a:lnTo>
                            <a:pt x="55" y="122"/>
                          </a:lnTo>
                          <a:lnTo>
                            <a:pt x="55" y="125"/>
                          </a:lnTo>
                          <a:lnTo>
                            <a:pt x="53" y="128"/>
                          </a:lnTo>
                          <a:lnTo>
                            <a:pt x="53" y="131"/>
                          </a:lnTo>
                          <a:lnTo>
                            <a:pt x="53" y="134"/>
                          </a:lnTo>
                          <a:lnTo>
                            <a:pt x="52" y="137"/>
                          </a:lnTo>
                          <a:lnTo>
                            <a:pt x="52" y="139"/>
                          </a:lnTo>
                          <a:lnTo>
                            <a:pt x="52" y="143"/>
                          </a:lnTo>
                          <a:lnTo>
                            <a:pt x="52" y="145"/>
                          </a:lnTo>
                          <a:lnTo>
                            <a:pt x="51" y="149"/>
                          </a:lnTo>
                          <a:lnTo>
                            <a:pt x="51" y="151"/>
                          </a:lnTo>
                          <a:lnTo>
                            <a:pt x="51" y="155"/>
                          </a:lnTo>
                          <a:lnTo>
                            <a:pt x="50" y="157"/>
                          </a:lnTo>
                          <a:lnTo>
                            <a:pt x="50" y="161"/>
                          </a:lnTo>
                          <a:lnTo>
                            <a:pt x="50" y="163"/>
                          </a:lnTo>
                          <a:lnTo>
                            <a:pt x="50" y="167"/>
                          </a:lnTo>
                          <a:lnTo>
                            <a:pt x="49" y="169"/>
                          </a:lnTo>
                          <a:lnTo>
                            <a:pt x="49" y="171"/>
                          </a:lnTo>
                          <a:lnTo>
                            <a:pt x="49" y="175"/>
                          </a:lnTo>
                          <a:lnTo>
                            <a:pt x="49" y="177"/>
                          </a:lnTo>
                          <a:lnTo>
                            <a:pt x="47" y="180"/>
                          </a:lnTo>
                          <a:lnTo>
                            <a:pt x="47" y="183"/>
                          </a:lnTo>
                          <a:lnTo>
                            <a:pt x="47" y="186"/>
                          </a:lnTo>
                          <a:lnTo>
                            <a:pt x="47" y="188"/>
                          </a:lnTo>
                          <a:lnTo>
                            <a:pt x="47" y="191"/>
                          </a:lnTo>
                          <a:lnTo>
                            <a:pt x="47" y="194"/>
                          </a:lnTo>
                          <a:lnTo>
                            <a:pt x="47" y="196"/>
                          </a:lnTo>
                          <a:lnTo>
                            <a:pt x="47" y="199"/>
                          </a:lnTo>
                          <a:lnTo>
                            <a:pt x="47" y="201"/>
                          </a:lnTo>
                          <a:lnTo>
                            <a:pt x="47" y="203"/>
                          </a:lnTo>
                          <a:lnTo>
                            <a:pt x="47" y="206"/>
                          </a:lnTo>
                          <a:lnTo>
                            <a:pt x="47" y="208"/>
                          </a:lnTo>
                          <a:lnTo>
                            <a:pt x="47" y="210"/>
                          </a:lnTo>
                          <a:lnTo>
                            <a:pt x="47" y="213"/>
                          </a:lnTo>
                          <a:lnTo>
                            <a:pt x="47" y="215"/>
                          </a:lnTo>
                          <a:lnTo>
                            <a:pt x="47" y="217"/>
                          </a:lnTo>
                          <a:lnTo>
                            <a:pt x="49" y="220"/>
                          </a:lnTo>
                          <a:lnTo>
                            <a:pt x="49" y="221"/>
                          </a:lnTo>
                          <a:lnTo>
                            <a:pt x="49" y="223"/>
                          </a:lnTo>
                          <a:lnTo>
                            <a:pt x="50" y="226"/>
                          </a:lnTo>
                          <a:lnTo>
                            <a:pt x="50" y="227"/>
                          </a:lnTo>
                          <a:lnTo>
                            <a:pt x="50" y="229"/>
                          </a:lnTo>
                          <a:lnTo>
                            <a:pt x="51" y="230"/>
                          </a:lnTo>
                          <a:lnTo>
                            <a:pt x="51" y="232"/>
                          </a:lnTo>
                          <a:lnTo>
                            <a:pt x="52" y="233"/>
                          </a:lnTo>
                          <a:lnTo>
                            <a:pt x="53" y="235"/>
                          </a:lnTo>
                          <a:lnTo>
                            <a:pt x="53" y="236"/>
                          </a:lnTo>
                          <a:lnTo>
                            <a:pt x="55" y="238"/>
                          </a:lnTo>
                          <a:lnTo>
                            <a:pt x="56" y="239"/>
                          </a:lnTo>
                          <a:lnTo>
                            <a:pt x="57" y="240"/>
                          </a:lnTo>
                          <a:lnTo>
                            <a:pt x="58" y="241"/>
                          </a:lnTo>
                          <a:lnTo>
                            <a:pt x="60" y="241"/>
                          </a:lnTo>
                          <a:lnTo>
                            <a:pt x="61" y="242"/>
                          </a:lnTo>
                          <a:lnTo>
                            <a:pt x="62" y="243"/>
                          </a:lnTo>
                          <a:lnTo>
                            <a:pt x="63" y="243"/>
                          </a:lnTo>
                          <a:lnTo>
                            <a:pt x="64" y="245"/>
                          </a:lnTo>
                          <a:lnTo>
                            <a:pt x="67" y="245"/>
                          </a:lnTo>
                          <a:lnTo>
                            <a:pt x="68" y="245"/>
                          </a:lnTo>
                          <a:lnTo>
                            <a:pt x="69" y="245"/>
                          </a:lnTo>
                          <a:lnTo>
                            <a:pt x="72" y="245"/>
                          </a:lnTo>
                          <a:lnTo>
                            <a:pt x="74" y="245"/>
                          </a:lnTo>
                          <a:lnTo>
                            <a:pt x="75" y="245"/>
                          </a:lnTo>
                          <a:lnTo>
                            <a:pt x="78" y="245"/>
                          </a:lnTo>
                          <a:lnTo>
                            <a:pt x="80" y="245"/>
                          </a:lnTo>
                          <a:lnTo>
                            <a:pt x="83" y="243"/>
                          </a:lnTo>
                          <a:lnTo>
                            <a:pt x="85" y="243"/>
                          </a:lnTo>
                          <a:lnTo>
                            <a:pt x="85" y="242"/>
                          </a:lnTo>
                          <a:lnTo>
                            <a:pt x="86" y="242"/>
                          </a:lnTo>
                          <a:lnTo>
                            <a:pt x="88" y="242"/>
                          </a:lnTo>
                          <a:lnTo>
                            <a:pt x="89" y="241"/>
                          </a:lnTo>
                          <a:lnTo>
                            <a:pt x="89" y="241"/>
                          </a:lnTo>
                          <a:lnTo>
                            <a:pt x="90" y="240"/>
                          </a:lnTo>
                          <a:lnTo>
                            <a:pt x="91" y="239"/>
                          </a:lnTo>
                          <a:lnTo>
                            <a:pt x="93" y="239"/>
                          </a:lnTo>
                          <a:lnTo>
                            <a:pt x="93" y="238"/>
                          </a:lnTo>
                          <a:lnTo>
                            <a:pt x="94" y="236"/>
                          </a:lnTo>
                          <a:lnTo>
                            <a:pt x="94" y="236"/>
                          </a:lnTo>
                          <a:lnTo>
                            <a:pt x="95" y="235"/>
                          </a:lnTo>
                          <a:lnTo>
                            <a:pt x="95" y="234"/>
                          </a:lnTo>
                          <a:lnTo>
                            <a:pt x="96" y="233"/>
                          </a:lnTo>
                          <a:lnTo>
                            <a:pt x="96" y="232"/>
                          </a:lnTo>
                          <a:lnTo>
                            <a:pt x="96" y="230"/>
                          </a:lnTo>
                          <a:lnTo>
                            <a:pt x="97" y="229"/>
                          </a:lnTo>
                          <a:lnTo>
                            <a:pt x="97" y="228"/>
                          </a:lnTo>
                          <a:lnTo>
                            <a:pt x="97" y="227"/>
                          </a:lnTo>
                          <a:lnTo>
                            <a:pt x="99" y="226"/>
                          </a:lnTo>
                          <a:lnTo>
                            <a:pt x="99" y="225"/>
                          </a:lnTo>
                          <a:lnTo>
                            <a:pt x="99" y="223"/>
                          </a:lnTo>
                          <a:lnTo>
                            <a:pt x="99" y="222"/>
                          </a:lnTo>
                          <a:lnTo>
                            <a:pt x="100" y="220"/>
                          </a:lnTo>
                          <a:lnTo>
                            <a:pt x="100" y="219"/>
                          </a:lnTo>
                          <a:lnTo>
                            <a:pt x="100" y="217"/>
                          </a:lnTo>
                          <a:lnTo>
                            <a:pt x="100" y="215"/>
                          </a:lnTo>
                          <a:lnTo>
                            <a:pt x="100" y="214"/>
                          </a:lnTo>
                          <a:lnTo>
                            <a:pt x="100" y="213"/>
                          </a:lnTo>
                          <a:lnTo>
                            <a:pt x="101" y="210"/>
                          </a:lnTo>
                          <a:lnTo>
                            <a:pt x="101" y="209"/>
                          </a:lnTo>
                          <a:lnTo>
                            <a:pt x="101" y="208"/>
                          </a:lnTo>
                          <a:lnTo>
                            <a:pt x="101" y="206"/>
                          </a:lnTo>
                          <a:lnTo>
                            <a:pt x="101" y="204"/>
                          </a:lnTo>
                          <a:lnTo>
                            <a:pt x="101" y="202"/>
                          </a:lnTo>
                          <a:lnTo>
                            <a:pt x="101" y="200"/>
                          </a:lnTo>
                          <a:lnTo>
                            <a:pt x="101" y="199"/>
                          </a:lnTo>
                          <a:lnTo>
                            <a:pt x="101" y="196"/>
                          </a:lnTo>
                          <a:lnTo>
                            <a:pt x="101" y="195"/>
                          </a:lnTo>
                          <a:lnTo>
                            <a:pt x="101" y="193"/>
                          </a:lnTo>
                          <a:lnTo>
                            <a:pt x="100" y="191"/>
                          </a:lnTo>
                          <a:lnTo>
                            <a:pt x="100" y="189"/>
                          </a:lnTo>
                          <a:lnTo>
                            <a:pt x="100" y="187"/>
                          </a:lnTo>
                          <a:lnTo>
                            <a:pt x="100" y="186"/>
                          </a:lnTo>
                          <a:lnTo>
                            <a:pt x="100" y="183"/>
                          </a:lnTo>
                          <a:lnTo>
                            <a:pt x="100" y="182"/>
                          </a:lnTo>
                          <a:lnTo>
                            <a:pt x="100" y="180"/>
                          </a:lnTo>
                          <a:lnTo>
                            <a:pt x="100" y="177"/>
                          </a:lnTo>
                          <a:lnTo>
                            <a:pt x="99" y="175"/>
                          </a:lnTo>
                          <a:lnTo>
                            <a:pt x="99" y="174"/>
                          </a:lnTo>
                          <a:lnTo>
                            <a:pt x="99" y="171"/>
                          </a:lnTo>
                          <a:lnTo>
                            <a:pt x="99" y="169"/>
                          </a:lnTo>
                          <a:lnTo>
                            <a:pt x="99" y="168"/>
                          </a:lnTo>
                          <a:lnTo>
                            <a:pt x="99" y="165"/>
                          </a:lnTo>
                          <a:lnTo>
                            <a:pt x="97" y="164"/>
                          </a:lnTo>
                          <a:lnTo>
                            <a:pt x="97" y="162"/>
                          </a:lnTo>
                          <a:lnTo>
                            <a:pt x="97" y="160"/>
                          </a:lnTo>
                          <a:lnTo>
                            <a:pt x="97" y="158"/>
                          </a:lnTo>
                          <a:lnTo>
                            <a:pt x="97" y="156"/>
                          </a:lnTo>
                          <a:lnTo>
                            <a:pt x="97" y="154"/>
                          </a:lnTo>
                          <a:lnTo>
                            <a:pt x="96" y="152"/>
                          </a:lnTo>
                          <a:lnTo>
                            <a:pt x="96" y="150"/>
                          </a:lnTo>
                          <a:lnTo>
                            <a:pt x="96" y="148"/>
                          </a:lnTo>
                          <a:lnTo>
                            <a:pt x="96" y="147"/>
                          </a:lnTo>
                          <a:lnTo>
                            <a:pt x="96" y="144"/>
                          </a:lnTo>
                          <a:lnTo>
                            <a:pt x="96" y="142"/>
                          </a:lnTo>
                          <a:lnTo>
                            <a:pt x="95" y="141"/>
                          </a:lnTo>
                          <a:lnTo>
                            <a:pt x="95" y="138"/>
                          </a:lnTo>
                          <a:lnTo>
                            <a:pt x="95" y="136"/>
                          </a:lnTo>
                          <a:lnTo>
                            <a:pt x="95" y="135"/>
                          </a:lnTo>
                          <a:lnTo>
                            <a:pt x="95" y="132"/>
                          </a:lnTo>
                          <a:lnTo>
                            <a:pt x="95" y="131"/>
                          </a:lnTo>
                          <a:lnTo>
                            <a:pt x="94" y="129"/>
                          </a:lnTo>
                          <a:lnTo>
                            <a:pt x="94" y="128"/>
                          </a:lnTo>
                          <a:lnTo>
                            <a:pt x="94" y="125"/>
                          </a:lnTo>
                          <a:lnTo>
                            <a:pt x="94" y="124"/>
                          </a:lnTo>
                          <a:lnTo>
                            <a:pt x="94" y="122"/>
                          </a:lnTo>
                          <a:lnTo>
                            <a:pt x="94" y="121"/>
                          </a:lnTo>
                          <a:lnTo>
                            <a:pt x="94" y="119"/>
                          </a:lnTo>
                          <a:lnTo>
                            <a:pt x="94" y="117"/>
                          </a:lnTo>
                          <a:lnTo>
                            <a:pt x="94" y="116"/>
                          </a:lnTo>
                          <a:lnTo>
                            <a:pt x="94" y="113"/>
                          </a:lnTo>
                          <a:lnTo>
                            <a:pt x="93" y="112"/>
                          </a:lnTo>
                          <a:lnTo>
                            <a:pt x="93" y="111"/>
                          </a:lnTo>
                          <a:lnTo>
                            <a:pt x="93" y="109"/>
                          </a:lnTo>
                          <a:lnTo>
                            <a:pt x="93" y="108"/>
                          </a:lnTo>
                          <a:lnTo>
                            <a:pt x="93" y="106"/>
                          </a:lnTo>
                          <a:lnTo>
                            <a:pt x="93" y="105"/>
                          </a:lnTo>
                          <a:lnTo>
                            <a:pt x="93" y="103"/>
                          </a:lnTo>
                          <a:lnTo>
                            <a:pt x="93" y="102"/>
                          </a:lnTo>
                          <a:lnTo>
                            <a:pt x="93" y="100"/>
                          </a:lnTo>
                          <a:lnTo>
                            <a:pt x="93" y="99"/>
                          </a:lnTo>
                          <a:lnTo>
                            <a:pt x="93" y="97"/>
                          </a:lnTo>
                          <a:lnTo>
                            <a:pt x="93" y="96"/>
                          </a:lnTo>
                          <a:lnTo>
                            <a:pt x="93" y="95"/>
                          </a:lnTo>
                          <a:lnTo>
                            <a:pt x="93" y="93"/>
                          </a:lnTo>
                          <a:lnTo>
                            <a:pt x="93" y="92"/>
                          </a:lnTo>
                          <a:lnTo>
                            <a:pt x="93" y="91"/>
                          </a:lnTo>
                          <a:lnTo>
                            <a:pt x="93" y="89"/>
                          </a:lnTo>
                          <a:lnTo>
                            <a:pt x="93" y="87"/>
                          </a:lnTo>
                          <a:lnTo>
                            <a:pt x="93" y="86"/>
                          </a:lnTo>
                          <a:lnTo>
                            <a:pt x="93" y="85"/>
                          </a:lnTo>
                          <a:lnTo>
                            <a:pt x="93" y="84"/>
                          </a:lnTo>
                          <a:lnTo>
                            <a:pt x="93" y="83"/>
                          </a:lnTo>
                          <a:lnTo>
                            <a:pt x="93" y="82"/>
                          </a:lnTo>
                          <a:lnTo>
                            <a:pt x="93" y="79"/>
                          </a:lnTo>
                          <a:lnTo>
                            <a:pt x="93" y="78"/>
                          </a:lnTo>
                          <a:lnTo>
                            <a:pt x="93" y="77"/>
                          </a:lnTo>
                          <a:lnTo>
                            <a:pt x="93" y="76"/>
                          </a:lnTo>
                          <a:lnTo>
                            <a:pt x="93" y="75"/>
                          </a:lnTo>
                          <a:lnTo>
                            <a:pt x="93" y="73"/>
                          </a:lnTo>
                          <a:lnTo>
                            <a:pt x="93" y="72"/>
                          </a:lnTo>
                          <a:lnTo>
                            <a:pt x="93" y="71"/>
                          </a:lnTo>
                          <a:lnTo>
                            <a:pt x="94" y="69"/>
                          </a:lnTo>
                          <a:lnTo>
                            <a:pt x="94" y="67"/>
                          </a:lnTo>
                          <a:lnTo>
                            <a:pt x="94" y="66"/>
                          </a:lnTo>
                          <a:lnTo>
                            <a:pt x="94" y="65"/>
                          </a:lnTo>
                          <a:lnTo>
                            <a:pt x="94" y="64"/>
                          </a:lnTo>
                          <a:lnTo>
                            <a:pt x="94" y="63"/>
                          </a:lnTo>
                          <a:lnTo>
                            <a:pt x="94" y="62"/>
                          </a:lnTo>
                          <a:lnTo>
                            <a:pt x="94" y="60"/>
                          </a:lnTo>
                          <a:lnTo>
                            <a:pt x="94" y="58"/>
                          </a:lnTo>
                          <a:lnTo>
                            <a:pt x="94" y="57"/>
                          </a:lnTo>
                          <a:lnTo>
                            <a:pt x="95" y="56"/>
                          </a:lnTo>
                          <a:lnTo>
                            <a:pt x="95" y="54"/>
                          </a:lnTo>
                          <a:lnTo>
                            <a:pt x="95" y="53"/>
                          </a:lnTo>
                          <a:lnTo>
                            <a:pt x="95" y="52"/>
                          </a:lnTo>
                          <a:lnTo>
                            <a:pt x="95" y="51"/>
                          </a:lnTo>
                          <a:lnTo>
                            <a:pt x="150" y="0"/>
                          </a:lnTo>
                          <a:lnTo>
                            <a:pt x="150" y="0"/>
                          </a:lnTo>
                          <a:lnTo>
                            <a:pt x="150" y="0"/>
                          </a:lnTo>
                          <a:lnTo>
                            <a:pt x="149" y="1"/>
                          </a:lnTo>
                          <a:lnTo>
                            <a:pt x="149" y="1"/>
                          </a:lnTo>
                          <a:lnTo>
                            <a:pt x="149" y="1"/>
                          </a:lnTo>
                          <a:lnTo>
                            <a:pt x="149" y="2"/>
                          </a:lnTo>
                          <a:lnTo>
                            <a:pt x="149" y="4"/>
                          </a:lnTo>
                          <a:lnTo>
                            <a:pt x="149" y="4"/>
                          </a:lnTo>
                          <a:lnTo>
                            <a:pt x="149" y="5"/>
                          </a:lnTo>
                          <a:lnTo>
                            <a:pt x="149" y="6"/>
                          </a:lnTo>
                          <a:lnTo>
                            <a:pt x="148" y="7"/>
                          </a:lnTo>
                          <a:lnTo>
                            <a:pt x="148" y="8"/>
                          </a:lnTo>
                          <a:lnTo>
                            <a:pt x="148" y="10"/>
                          </a:lnTo>
                          <a:lnTo>
                            <a:pt x="148" y="11"/>
                          </a:lnTo>
                          <a:lnTo>
                            <a:pt x="148" y="12"/>
                          </a:lnTo>
                          <a:lnTo>
                            <a:pt x="146" y="13"/>
                          </a:lnTo>
                          <a:lnTo>
                            <a:pt x="146" y="15"/>
                          </a:lnTo>
                          <a:lnTo>
                            <a:pt x="146" y="17"/>
                          </a:lnTo>
                          <a:lnTo>
                            <a:pt x="146" y="18"/>
                          </a:lnTo>
                          <a:lnTo>
                            <a:pt x="145" y="20"/>
                          </a:lnTo>
                          <a:lnTo>
                            <a:pt x="145" y="21"/>
                          </a:lnTo>
                          <a:lnTo>
                            <a:pt x="145" y="24"/>
                          </a:lnTo>
                          <a:lnTo>
                            <a:pt x="145" y="26"/>
                          </a:lnTo>
                          <a:lnTo>
                            <a:pt x="145" y="27"/>
                          </a:lnTo>
                          <a:lnTo>
                            <a:pt x="145" y="30"/>
                          </a:lnTo>
                          <a:lnTo>
                            <a:pt x="144" y="32"/>
                          </a:lnTo>
                          <a:lnTo>
                            <a:pt x="144" y="34"/>
                          </a:lnTo>
                          <a:lnTo>
                            <a:pt x="144" y="37"/>
                          </a:lnTo>
                          <a:lnTo>
                            <a:pt x="144" y="39"/>
                          </a:lnTo>
                          <a:lnTo>
                            <a:pt x="144" y="41"/>
                          </a:lnTo>
                          <a:lnTo>
                            <a:pt x="143" y="44"/>
                          </a:lnTo>
                          <a:lnTo>
                            <a:pt x="143" y="46"/>
                          </a:lnTo>
                          <a:lnTo>
                            <a:pt x="143" y="49"/>
                          </a:lnTo>
                          <a:lnTo>
                            <a:pt x="143" y="52"/>
                          </a:lnTo>
                          <a:lnTo>
                            <a:pt x="143" y="54"/>
                          </a:lnTo>
                          <a:lnTo>
                            <a:pt x="143" y="57"/>
                          </a:lnTo>
                          <a:lnTo>
                            <a:pt x="141" y="60"/>
                          </a:lnTo>
                          <a:lnTo>
                            <a:pt x="141" y="63"/>
                          </a:lnTo>
                          <a:lnTo>
                            <a:pt x="141" y="66"/>
                          </a:lnTo>
                          <a:lnTo>
                            <a:pt x="141" y="69"/>
                          </a:lnTo>
                          <a:lnTo>
                            <a:pt x="141" y="72"/>
                          </a:lnTo>
                          <a:lnTo>
                            <a:pt x="141" y="76"/>
                          </a:lnTo>
                          <a:lnTo>
                            <a:pt x="141" y="78"/>
                          </a:lnTo>
                          <a:lnTo>
                            <a:pt x="141" y="82"/>
                          </a:lnTo>
                          <a:lnTo>
                            <a:pt x="141" y="85"/>
                          </a:lnTo>
                          <a:lnTo>
                            <a:pt x="141" y="89"/>
                          </a:lnTo>
                          <a:lnTo>
                            <a:pt x="141" y="92"/>
                          </a:lnTo>
                          <a:lnTo>
                            <a:pt x="141" y="96"/>
                          </a:lnTo>
                          <a:lnTo>
                            <a:pt x="143" y="99"/>
                          </a:lnTo>
                          <a:lnTo>
                            <a:pt x="143" y="103"/>
                          </a:lnTo>
                          <a:lnTo>
                            <a:pt x="143" y="106"/>
                          </a:lnTo>
                          <a:lnTo>
                            <a:pt x="143" y="110"/>
                          </a:lnTo>
                          <a:lnTo>
                            <a:pt x="143" y="113"/>
                          </a:lnTo>
                          <a:lnTo>
                            <a:pt x="144" y="117"/>
                          </a:lnTo>
                          <a:lnTo>
                            <a:pt x="144" y="122"/>
                          </a:lnTo>
                          <a:lnTo>
                            <a:pt x="144" y="125"/>
                          </a:lnTo>
                          <a:lnTo>
                            <a:pt x="145" y="129"/>
                          </a:lnTo>
                          <a:lnTo>
                            <a:pt x="145" y="134"/>
                          </a:lnTo>
                          <a:lnTo>
                            <a:pt x="145" y="137"/>
                          </a:lnTo>
                          <a:lnTo>
                            <a:pt x="146" y="141"/>
                          </a:lnTo>
                          <a:lnTo>
                            <a:pt x="146" y="145"/>
                          </a:lnTo>
                          <a:lnTo>
                            <a:pt x="148" y="150"/>
                          </a:lnTo>
                          <a:lnTo>
                            <a:pt x="148" y="154"/>
                          </a:lnTo>
                          <a:lnTo>
                            <a:pt x="149" y="158"/>
                          </a:lnTo>
                          <a:lnTo>
                            <a:pt x="149" y="163"/>
                          </a:lnTo>
                          <a:lnTo>
                            <a:pt x="150" y="168"/>
                          </a:lnTo>
                          <a:lnTo>
                            <a:pt x="150" y="171"/>
                          </a:lnTo>
                          <a:lnTo>
                            <a:pt x="150" y="176"/>
                          </a:lnTo>
                          <a:lnTo>
                            <a:pt x="150" y="180"/>
                          </a:lnTo>
                          <a:lnTo>
                            <a:pt x="150" y="184"/>
                          </a:lnTo>
                          <a:lnTo>
                            <a:pt x="150" y="188"/>
                          </a:lnTo>
                          <a:lnTo>
                            <a:pt x="150" y="191"/>
                          </a:lnTo>
                          <a:lnTo>
                            <a:pt x="150" y="195"/>
                          </a:lnTo>
                          <a:lnTo>
                            <a:pt x="151" y="200"/>
                          </a:lnTo>
                          <a:lnTo>
                            <a:pt x="150" y="202"/>
                          </a:lnTo>
                          <a:lnTo>
                            <a:pt x="150" y="207"/>
                          </a:lnTo>
                          <a:lnTo>
                            <a:pt x="150" y="210"/>
                          </a:lnTo>
                          <a:lnTo>
                            <a:pt x="150" y="213"/>
                          </a:lnTo>
                          <a:lnTo>
                            <a:pt x="150" y="216"/>
                          </a:lnTo>
                          <a:lnTo>
                            <a:pt x="149" y="220"/>
                          </a:lnTo>
                          <a:lnTo>
                            <a:pt x="149" y="223"/>
                          </a:lnTo>
                          <a:lnTo>
                            <a:pt x="149" y="226"/>
                          </a:lnTo>
                          <a:lnTo>
                            <a:pt x="148" y="229"/>
                          </a:lnTo>
                          <a:lnTo>
                            <a:pt x="148" y="232"/>
                          </a:lnTo>
                          <a:lnTo>
                            <a:pt x="146" y="235"/>
                          </a:lnTo>
                          <a:lnTo>
                            <a:pt x="146" y="238"/>
                          </a:lnTo>
                          <a:lnTo>
                            <a:pt x="145" y="241"/>
                          </a:lnTo>
                          <a:lnTo>
                            <a:pt x="144" y="243"/>
                          </a:lnTo>
                          <a:lnTo>
                            <a:pt x="144" y="246"/>
                          </a:lnTo>
                          <a:lnTo>
                            <a:pt x="143" y="248"/>
                          </a:lnTo>
                          <a:lnTo>
                            <a:pt x="141" y="250"/>
                          </a:lnTo>
                          <a:lnTo>
                            <a:pt x="140" y="253"/>
                          </a:lnTo>
                          <a:lnTo>
                            <a:pt x="139" y="255"/>
                          </a:lnTo>
                          <a:lnTo>
                            <a:pt x="139" y="258"/>
                          </a:lnTo>
                          <a:lnTo>
                            <a:pt x="138" y="260"/>
                          </a:lnTo>
                          <a:lnTo>
                            <a:pt x="137" y="262"/>
                          </a:lnTo>
                          <a:lnTo>
                            <a:pt x="135" y="265"/>
                          </a:lnTo>
                          <a:lnTo>
                            <a:pt x="133" y="266"/>
                          </a:lnTo>
                          <a:lnTo>
                            <a:pt x="132" y="268"/>
                          </a:lnTo>
                          <a:lnTo>
                            <a:pt x="130" y="271"/>
                          </a:lnTo>
                          <a:lnTo>
                            <a:pt x="129" y="272"/>
                          </a:lnTo>
                          <a:lnTo>
                            <a:pt x="128" y="274"/>
                          </a:lnTo>
                          <a:lnTo>
                            <a:pt x="126" y="275"/>
                          </a:lnTo>
                          <a:lnTo>
                            <a:pt x="124" y="276"/>
                          </a:lnTo>
                          <a:lnTo>
                            <a:pt x="123" y="278"/>
                          </a:lnTo>
                          <a:lnTo>
                            <a:pt x="121" y="280"/>
                          </a:lnTo>
                          <a:lnTo>
                            <a:pt x="119" y="281"/>
                          </a:lnTo>
                          <a:lnTo>
                            <a:pt x="117" y="282"/>
                          </a:lnTo>
                          <a:lnTo>
                            <a:pt x="116" y="284"/>
                          </a:lnTo>
                          <a:lnTo>
                            <a:pt x="113" y="285"/>
                          </a:lnTo>
                          <a:lnTo>
                            <a:pt x="112" y="286"/>
                          </a:lnTo>
                          <a:lnTo>
                            <a:pt x="110" y="287"/>
                          </a:lnTo>
                          <a:lnTo>
                            <a:pt x="107" y="288"/>
                          </a:lnTo>
                          <a:lnTo>
                            <a:pt x="106" y="288"/>
                          </a:lnTo>
                          <a:lnTo>
                            <a:pt x="104" y="289"/>
                          </a:lnTo>
                          <a:lnTo>
                            <a:pt x="101" y="291"/>
                          </a:lnTo>
                          <a:lnTo>
                            <a:pt x="99" y="291"/>
                          </a:lnTo>
                          <a:lnTo>
                            <a:pt x="96" y="292"/>
                          </a:lnTo>
                          <a:lnTo>
                            <a:pt x="94" y="292"/>
                          </a:lnTo>
                          <a:lnTo>
                            <a:pt x="93" y="293"/>
                          </a:lnTo>
                          <a:lnTo>
                            <a:pt x="90" y="293"/>
                          </a:lnTo>
                          <a:lnTo>
                            <a:pt x="88" y="294"/>
                          </a:lnTo>
                          <a:lnTo>
                            <a:pt x="84" y="294"/>
                          </a:lnTo>
                          <a:lnTo>
                            <a:pt x="82" y="294"/>
                          </a:lnTo>
                          <a:lnTo>
                            <a:pt x="79" y="294"/>
                          </a:lnTo>
                          <a:lnTo>
                            <a:pt x="77" y="295"/>
                          </a:lnTo>
                          <a:lnTo>
                            <a:pt x="73" y="294"/>
                          </a:lnTo>
                          <a:lnTo>
                            <a:pt x="71" y="294"/>
                          </a:lnTo>
                          <a:lnTo>
                            <a:pt x="67" y="294"/>
                          </a:lnTo>
                          <a:lnTo>
                            <a:pt x="64" y="294"/>
                          </a:lnTo>
                          <a:lnTo>
                            <a:pt x="61" y="294"/>
                          </a:lnTo>
                          <a:lnTo>
                            <a:pt x="58" y="294"/>
                          </a:lnTo>
                          <a:lnTo>
                            <a:pt x="56" y="293"/>
                          </a:lnTo>
                          <a:lnTo>
                            <a:pt x="53" y="293"/>
                          </a:lnTo>
                          <a:lnTo>
                            <a:pt x="50" y="292"/>
                          </a:lnTo>
                          <a:lnTo>
                            <a:pt x="47" y="292"/>
                          </a:lnTo>
                          <a:lnTo>
                            <a:pt x="45" y="291"/>
                          </a:lnTo>
                          <a:lnTo>
                            <a:pt x="42" y="291"/>
                          </a:lnTo>
                          <a:lnTo>
                            <a:pt x="40" y="289"/>
                          </a:lnTo>
                          <a:lnTo>
                            <a:pt x="39" y="288"/>
                          </a:lnTo>
                          <a:lnTo>
                            <a:pt x="36" y="287"/>
                          </a:lnTo>
                          <a:lnTo>
                            <a:pt x="34" y="286"/>
                          </a:lnTo>
                          <a:lnTo>
                            <a:pt x="31" y="285"/>
                          </a:lnTo>
                          <a:lnTo>
                            <a:pt x="30" y="284"/>
                          </a:lnTo>
                          <a:lnTo>
                            <a:pt x="28" y="282"/>
                          </a:lnTo>
                          <a:lnTo>
                            <a:pt x="25" y="281"/>
                          </a:lnTo>
                          <a:lnTo>
                            <a:pt x="24" y="280"/>
                          </a:lnTo>
                          <a:lnTo>
                            <a:pt x="23" y="278"/>
                          </a:lnTo>
                          <a:lnTo>
                            <a:pt x="20" y="276"/>
                          </a:lnTo>
                          <a:lnTo>
                            <a:pt x="19" y="275"/>
                          </a:lnTo>
                          <a:lnTo>
                            <a:pt x="18" y="273"/>
                          </a:lnTo>
                          <a:lnTo>
                            <a:pt x="16" y="272"/>
                          </a:lnTo>
                          <a:lnTo>
                            <a:pt x="14" y="269"/>
                          </a:lnTo>
                          <a:lnTo>
                            <a:pt x="13" y="267"/>
                          </a:lnTo>
                          <a:lnTo>
                            <a:pt x="12" y="266"/>
                          </a:lnTo>
                          <a:lnTo>
                            <a:pt x="11" y="263"/>
                          </a:lnTo>
                          <a:lnTo>
                            <a:pt x="9" y="261"/>
                          </a:lnTo>
                          <a:lnTo>
                            <a:pt x="8" y="259"/>
                          </a:lnTo>
                          <a:lnTo>
                            <a:pt x="7" y="256"/>
                          </a:lnTo>
                          <a:lnTo>
                            <a:pt x="7" y="254"/>
                          </a:lnTo>
                          <a:lnTo>
                            <a:pt x="6" y="252"/>
                          </a:lnTo>
                          <a:lnTo>
                            <a:pt x="4" y="249"/>
                          </a:lnTo>
                          <a:lnTo>
                            <a:pt x="3" y="246"/>
                          </a:lnTo>
                          <a:lnTo>
                            <a:pt x="3" y="243"/>
                          </a:lnTo>
                          <a:lnTo>
                            <a:pt x="2" y="241"/>
                          </a:lnTo>
                          <a:lnTo>
                            <a:pt x="2" y="238"/>
                          </a:lnTo>
                          <a:lnTo>
                            <a:pt x="1" y="235"/>
                          </a:lnTo>
                          <a:lnTo>
                            <a:pt x="1" y="232"/>
                          </a:lnTo>
                          <a:lnTo>
                            <a:pt x="1" y="229"/>
                          </a:lnTo>
                          <a:lnTo>
                            <a:pt x="0" y="226"/>
                          </a:lnTo>
                          <a:lnTo>
                            <a:pt x="0" y="222"/>
                          </a:lnTo>
                          <a:lnTo>
                            <a:pt x="0" y="219"/>
                          </a:lnTo>
                          <a:lnTo>
                            <a:pt x="0" y="215"/>
                          </a:lnTo>
                          <a:lnTo>
                            <a:pt x="0" y="213"/>
                          </a:lnTo>
                          <a:lnTo>
                            <a:pt x="0" y="209"/>
                          </a:lnTo>
                          <a:lnTo>
                            <a:pt x="0" y="204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89"/>
                          </a:lnTo>
                          <a:lnTo>
                            <a:pt x="0" y="186"/>
                          </a:lnTo>
                          <a:lnTo>
                            <a:pt x="1" y="182"/>
                          </a:lnTo>
                          <a:lnTo>
                            <a:pt x="1" y="177"/>
                          </a:lnTo>
                          <a:lnTo>
                            <a:pt x="1" y="174"/>
                          </a:lnTo>
                          <a:lnTo>
                            <a:pt x="2" y="169"/>
                          </a:lnTo>
                          <a:lnTo>
                            <a:pt x="2" y="164"/>
                          </a:lnTo>
                          <a:lnTo>
                            <a:pt x="3" y="160"/>
                          </a:lnTo>
                          <a:lnTo>
                            <a:pt x="3" y="156"/>
                          </a:lnTo>
                          <a:lnTo>
                            <a:pt x="4" y="151"/>
                          </a:lnTo>
                          <a:lnTo>
                            <a:pt x="6" y="147"/>
                          </a:lnTo>
                          <a:lnTo>
                            <a:pt x="6" y="144"/>
                          </a:lnTo>
                          <a:lnTo>
                            <a:pt x="6" y="142"/>
                          </a:lnTo>
                          <a:lnTo>
                            <a:pt x="6" y="139"/>
                          </a:lnTo>
                          <a:lnTo>
                            <a:pt x="7" y="137"/>
                          </a:lnTo>
                          <a:lnTo>
                            <a:pt x="7" y="135"/>
                          </a:lnTo>
                          <a:lnTo>
                            <a:pt x="7" y="132"/>
                          </a:lnTo>
                          <a:lnTo>
                            <a:pt x="7" y="130"/>
                          </a:lnTo>
                          <a:lnTo>
                            <a:pt x="8" y="129"/>
                          </a:lnTo>
                          <a:lnTo>
                            <a:pt x="8" y="126"/>
                          </a:lnTo>
                          <a:lnTo>
                            <a:pt x="8" y="124"/>
                          </a:lnTo>
                          <a:lnTo>
                            <a:pt x="8" y="122"/>
                          </a:lnTo>
                          <a:lnTo>
                            <a:pt x="9" y="119"/>
                          </a:lnTo>
                          <a:lnTo>
                            <a:pt x="9" y="117"/>
                          </a:lnTo>
                          <a:lnTo>
                            <a:pt x="9" y="116"/>
                          </a:lnTo>
                          <a:lnTo>
                            <a:pt x="9" y="113"/>
                          </a:lnTo>
                          <a:lnTo>
                            <a:pt x="11" y="111"/>
                          </a:lnTo>
                          <a:lnTo>
                            <a:pt x="11" y="109"/>
                          </a:lnTo>
                          <a:lnTo>
                            <a:pt x="11" y="106"/>
                          </a:lnTo>
                          <a:lnTo>
                            <a:pt x="11" y="104"/>
                          </a:lnTo>
                          <a:lnTo>
                            <a:pt x="11" y="103"/>
                          </a:lnTo>
                          <a:lnTo>
                            <a:pt x="11" y="100"/>
                          </a:lnTo>
                          <a:lnTo>
                            <a:pt x="12" y="98"/>
                          </a:lnTo>
                          <a:lnTo>
                            <a:pt x="12" y="96"/>
                          </a:lnTo>
                          <a:lnTo>
                            <a:pt x="12" y="95"/>
                          </a:lnTo>
                          <a:lnTo>
                            <a:pt x="12" y="92"/>
                          </a:lnTo>
                          <a:lnTo>
                            <a:pt x="12" y="90"/>
                          </a:lnTo>
                          <a:lnTo>
                            <a:pt x="12" y="87"/>
                          </a:lnTo>
                          <a:lnTo>
                            <a:pt x="13" y="86"/>
                          </a:lnTo>
                          <a:lnTo>
                            <a:pt x="13" y="84"/>
                          </a:lnTo>
                          <a:lnTo>
                            <a:pt x="13" y="82"/>
                          </a:lnTo>
                          <a:lnTo>
                            <a:pt x="13" y="80"/>
                          </a:lnTo>
                          <a:lnTo>
                            <a:pt x="13" y="78"/>
                          </a:lnTo>
                          <a:lnTo>
                            <a:pt x="13" y="76"/>
                          </a:lnTo>
                          <a:lnTo>
                            <a:pt x="13" y="75"/>
                          </a:lnTo>
                          <a:lnTo>
                            <a:pt x="13" y="72"/>
                          </a:lnTo>
                          <a:lnTo>
                            <a:pt x="13" y="71"/>
                          </a:lnTo>
                          <a:lnTo>
                            <a:pt x="14" y="69"/>
                          </a:lnTo>
                          <a:lnTo>
                            <a:pt x="14" y="66"/>
                          </a:lnTo>
                          <a:lnTo>
                            <a:pt x="14" y="65"/>
                          </a:lnTo>
                          <a:lnTo>
                            <a:pt x="14" y="63"/>
                          </a:lnTo>
                          <a:lnTo>
                            <a:pt x="14" y="62"/>
                          </a:lnTo>
                          <a:lnTo>
                            <a:pt x="14" y="59"/>
                          </a:lnTo>
                          <a:lnTo>
                            <a:pt x="14" y="58"/>
                          </a:lnTo>
                          <a:lnTo>
                            <a:pt x="14" y="56"/>
                          </a:lnTo>
                          <a:lnTo>
                            <a:pt x="14" y="54"/>
                          </a:lnTo>
                          <a:lnTo>
                            <a:pt x="14" y="52"/>
                          </a:lnTo>
                          <a:lnTo>
                            <a:pt x="14" y="51"/>
                          </a:lnTo>
                          <a:lnTo>
                            <a:pt x="16" y="49"/>
                          </a:lnTo>
                          <a:lnTo>
                            <a:pt x="16" y="47"/>
                          </a:lnTo>
                          <a:lnTo>
                            <a:pt x="16" y="46"/>
                          </a:lnTo>
                          <a:lnTo>
                            <a:pt x="16" y="44"/>
                          </a:lnTo>
                          <a:lnTo>
                            <a:pt x="16" y="43"/>
                          </a:lnTo>
                          <a:lnTo>
                            <a:pt x="16" y="41"/>
                          </a:lnTo>
                          <a:lnTo>
                            <a:pt x="16" y="39"/>
                          </a:lnTo>
                          <a:lnTo>
                            <a:pt x="16" y="38"/>
                          </a:lnTo>
                          <a:lnTo>
                            <a:pt x="16" y="37"/>
                          </a:lnTo>
                          <a:lnTo>
                            <a:pt x="16" y="34"/>
                          </a:lnTo>
                          <a:lnTo>
                            <a:pt x="16" y="33"/>
                          </a:lnTo>
                          <a:lnTo>
                            <a:pt x="16" y="32"/>
                          </a:lnTo>
                          <a:lnTo>
                            <a:pt x="16" y="31"/>
                          </a:lnTo>
                          <a:lnTo>
                            <a:pt x="16" y="30"/>
                          </a:lnTo>
                          <a:lnTo>
                            <a:pt x="16" y="27"/>
                          </a:lnTo>
                          <a:lnTo>
                            <a:pt x="16" y="26"/>
                          </a:lnTo>
                          <a:lnTo>
                            <a:pt x="16" y="25"/>
                          </a:lnTo>
                          <a:lnTo>
                            <a:pt x="58" y="19"/>
                          </a:lnTo>
                          <a:lnTo>
                            <a:pt x="58" y="1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" name="Freeform 469"/>
                    <p:cNvSpPr>
                      <a:spLocks/>
                    </p:cNvSpPr>
                    <p:nvPr/>
                  </p:nvSpPr>
                  <p:spPr bwMode="auto">
                    <a:xfrm>
                      <a:off x="4208" y="2511"/>
                      <a:ext cx="34" cy="11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55"/>
                        </a:cxn>
                        <a:cxn ang="0">
                          <a:pos x="101" y="56"/>
                        </a:cxn>
                        <a:cxn ang="0">
                          <a:pos x="99" y="0"/>
                        </a:cxn>
                        <a:cxn ang="0">
                          <a:pos x="0" y="1"/>
                        </a:cxn>
                        <a:cxn ang="0">
                          <a:pos x="11" y="55"/>
                        </a:cxn>
                        <a:cxn ang="0">
                          <a:pos x="11" y="55"/>
                        </a:cxn>
                      </a:cxnLst>
                      <a:rect l="0" t="0" r="r" b="b"/>
                      <a:pathLst>
                        <a:path w="101" h="56">
                          <a:moveTo>
                            <a:pt x="11" y="55"/>
                          </a:moveTo>
                          <a:lnTo>
                            <a:pt x="101" y="56"/>
                          </a:lnTo>
                          <a:lnTo>
                            <a:pt x="99" y="0"/>
                          </a:lnTo>
                          <a:lnTo>
                            <a:pt x="0" y="1"/>
                          </a:lnTo>
                          <a:lnTo>
                            <a:pt x="11" y="55"/>
                          </a:lnTo>
                          <a:lnTo>
                            <a:pt x="11" y="5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52" name="AutoShape 470"/>
                  <p:cNvSpPr>
                    <a:spLocks noChangeArrowheads="1"/>
                  </p:cNvSpPr>
                  <p:nvPr/>
                </p:nvSpPr>
                <p:spPr bwMode="auto">
                  <a:xfrm>
                    <a:off x="3619" y="3097"/>
                    <a:ext cx="432" cy="240"/>
                  </a:xfrm>
                  <a:prstGeom prst="roundRect">
                    <a:avLst>
                      <a:gd name="adj" fmla="val 10417"/>
                    </a:avLst>
                  </a:prstGeom>
                  <a:solidFill>
                    <a:srgbClr val="D7E5D7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AutoShape 471"/>
                  <p:cNvSpPr>
                    <a:spLocks noChangeArrowheads="1"/>
                  </p:cNvSpPr>
                  <p:nvPr/>
                </p:nvSpPr>
                <p:spPr bwMode="auto">
                  <a:xfrm>
                    <a:off x="3669" y="3150"/>
                    <a:ext cx="75" cy="129"/>
                  </a:xfrm>
                  <a:prstGeom prst="roundRect">
                    <a:avLst>
                      <a:gd name="adj" fmla="val 34546"/>
                    </a:avLst>
                  </a:prstGeom>
                  <a:solidFill>
                    <a:schemeClr val="bg2"/>
                  </a:solidFill>
                  <a:ln w="9525">
                    <a:round/>
                    <a:headEnd/>
                    <a:tailEnd/>
                  </a:ln>
                  <a:effectLst/>
                  <a:scene3d>
                    <a:camera prst="legacyObliqueTop">
                      <a:rot lat="20099999" lon="1500000" rev="0"/>
                    </a:camera>
                    <a:lightRig rig="legacyHarsh3" dir="r"/>
                  </a:scene3d>
                  <a:sp3d extrusionH="23800" prstMaterial="legacyMetal">
                    <a:bevelT w="13500" h="13500" prst="angle"/>
                    <a:bevelB w="13500" h="13500" prst="angle"/>
                    <a:extrusionClr>
                      <a:srgbClr val="EAEAEA"/>
                    </a:extrusionClr>
                  </a:sp3d>
                </p:spPr>
                <p:txBody>
                  <a:bodyPr wrap="none" anchor="ctr"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3841" y="3147"/>
                    <a:ext cx="160" cy="150"/>
                  </a:xfrm>
                  <a:prstGeom prst="rect">
                    <a:avLst/>
                  </a:prstGeom>
                  <a:solidFill>
                    <a:schemeClr val="bg2"/>
                  </a:solidFill>
                  <a:ln w="9525"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Harsh3" dir="r"/>
                  </a:scene3d>
                  <a:sp3d prstMaterial="legacyMetal">
                    <a:bevelT w="13500" h="13500" prst="angle"/>
                    <a:bevelB w="13500" h="13500" prst="angle"/>
                    <a:extrusionClr>
                      <a:srgbClr val="EAEAEA"/>
                    </a:extrusionClr>
                  </a:sp3d>
                </p:spPr>
                <p:txBody>
                  <a:bodyPr wrap="none" anchor="ctr"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" name="Freeform 473"/>
                  <p:cNvSpPr>
                    <a:spLocks/>
                  </p:cNvSpPr>
                  <p:nvPr/>
                </p:nvSpPr>
                <p:spPr bwMode="auto">
                  <a:xfrm>
                    <a:off x="3992" y="3186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" name="Freeform 474"/>
                  <p:cNvSpPr>
                    <a:spLocks/>
                  </p:cNvSpPr>
                  <p:nvPr/>
                </p:nvSpPr>
                <p:spPr bwMode="auto">
                  <a:xfrm>
                    <a:off x="3992" y="321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" name="Freeform 475"/>
                  <p:cNvSpPr>
                    <a:spLocks/>
                  </p:cNvSpPr>
                  <p:nvPr/>
                </p:nvSpPr>
                <p:spPr bwMode="auto">
                  <a:xfrm>
                    <a:off x="3731" y="3171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" name="Freeform 476"/>
                  <p:cNvSpPr>
                    <a:spLocks/>
                  </p:cNvSpPr>
                  <p:nvPr/>
                </p:nvSpPr>
                <p:spPr bwMode="auto">
                  <a:xfrm>
                    <a:off x="3731" y="3198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9" name="Freeform 477"/>
                  <p:cNvSpPr>
                    <a:spLocks/>
                  </p:cNvSpPr>
                  <p:nvPr/>
                </p:nvSpPr>
                <p:spPr bwMode="auto">
                  <a:xfrm>
                    <a:off x="3731" y="3225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0" name="Freeform 478"/>
                  <p:cNvSpPr>
                    <a:spLocks/>
                  </p:cNvSpPr>
                  <p:nvPr/>
                </p:nvSpPr>
                <p:spPr bwMode="auto">
                  <a:xfrm>
                    <a:off x="3731" y="325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1" name="Freeform 479"/>
                  <p:cNvSpPr>
                    <a:spLocks/>
                  </p:cNvSpPr>
                  <p:nvPr/>
                </p:nvSpPr>
                <p:spPr bwMode="auto">
                  <a:xfrm flipH="1">
                    <a:off x="3651" y="317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2" name="Freeform 480"/>
                  <p:cNvSpPr>
                    <a:spLocks/>
                  </p:cNvSpPr>
                  <p:nvPr/>
                </p:nvSpPr>
                <p:spPr bwMode="auto">
                  <a:xfrm flipH="1">
                    <a:off x="3651" y="3200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3" name="Freeform 481"/>
                  <p:cNvSpPr>
                    <a:spLocks/>
                  </p:cNvSpPr>
                  <p:nvPr/>
                </p:nvSpPr>
                <p:spPr bwMode="auto">
                  <a:xfrm flipH="1">
                    <a:off x="3824" y="3171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4" name="Freeform 482"/>
                  <p:cNvSpPr>
                    <a:spLocks/>
                  </p:cNvSpPr>
                  <p:nvPr/>
                </p:nvSpPr>
                <p:spPr bwMode="auto">
                  <a:xfrm flipH="1">
                    <a:off x="3824" y="3198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5" name="Freeform 483"/>
                  <p:cNvSpPr>
                    <a:spLocks/>
                  </p:cNvSpPr>
                  <p:nvPr/>
                </p:nvSpPr>
                <p:spPr bwMode="auto">
                  <a:xfrm flipH="1">
                    <a:off x="3824" y="3225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6" name="Freeform 484"/>
                  <p:cNvSpPr>
                    <a:spLocks/>
                  </p:cNvSpPr>
                  <p:nvPr/>
                </p:nvSpPr>
                <p:spPr bwMode="auto">
                  <a:xfrm flipH="1">
                    <a:off x="3824" y="325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267" name="AutoShape 485"/>
                  <p:cNvCxnSpPr>
                    <a:cxnSpLocks noChangeShapeType="1"/>
                    <a:stCxn id="261" idx="3"/>
                    <a:endCxn id="299" idx="2"/>
                  </p:cNvCxnSpPr>
                  <p:nvPr/>
                </p:nvCxnSpPr>
                <p:spPr bwMode="auto">
                  <a:xfrm rot="10800000">
                    <a:off x="3613" y="3161"/>
                    <a:ext cx="39" cy="26"/>
                  </a:xfrm>
                  <a:prstGeom prst="bentConnector3">
                    <a:avLst>
                      <a:gd name="adj1" fmla="val 51282"/>
                    </a:avLst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  <p:cxnSp>
                <p:nvCxnSpPr>
                  <p:cNvPr id="268" name="AutoShape 486"/>
                  <p:cNvCxnSpPr>
                    <a:cxnSpLocks noChangeShapeType="1"/>
                    <a:stCxn id="262" idx="3"/>
                    <a:endCxn id="299" idx="2"/>
                  </p:cNvCxnSpPr>
                  <p:nvPr/>
                </p:nvCxnSpPr>
                <p:spPr bwMode="auto">
                  <a:xfrm rot="10800000">
                    <a:off x="3613" y="3161"/>
                    <a:ext cx="39" cy="53"/>
                  </a:xfrm>
                  <a:prstGeom prst="bentConnector3">
                    <a:avLst>
                      <a:gd name="adj1" fmla="val 51282"/>
                    </a:avLst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  <p:cxnSp>
                <p:nvCxnSpPr>
                  <p:cNvPr id="269" name="AutoShape 487"/>
                  <p:cNvCxnSpPr>
                    <a:cxnSpLocks noChangeShapeType="1"/>
                    <a:stCxn id="257" idx="3"/>
                    <a:endCxn id="263" idx="3"/>
                  </p:cNvCxnSpPr>
                  <p:nvPr/>
                </p:nvCxnSpPr>
                <p:spPr bwMode="auto">
                  <a:xfrm>
                    <a:off x="3764" y="3185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cxnSp>
                <p:nvCxnSpPr>
                  <p:cNvPr id="270" name="AutoShape 488"/>
                  <p:cNvCxnSpPr>
                    <a:cxnSpLocks noChangeShapeType="1"/>
                    <a:stCxn id="258" idx="3"/>
                    <a:endCxn id="264" idx="3"/>
                  </p:cNvCxnSpPr>
                  <p:nvPr/>
                </p:nvCxnSpPr>
                <p:spPr bwMode="auto">
                  <a:xfrm>
                    <a:off x="3764" y="3212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cxnSp>
                <p:nvCxnSpPr>
                  <p:cNvPr id="271" name="AutoShape 489"/>
                  <p:cNvCxnSpPr>
                    <a:cxnSpLocks noChangeShapeType="1"/>
                    <a:stCxn id="259" idx="3"/>
                    <a:endCxn id="265" idx="3"/>
                  </p:cNvCxnSpPr>
                  <p:nvPr/>
                </p:nvCxnSpPr>
                <p:spPr bwMode="auto">
                  <a:xfrm>
                    <a:off x="3764" y="3239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cxnSp>
                <p:nvCxnSpPr>
                  <p:cNvPr id="272" name="AutoShape 490"/>
                  <p:cNvCxnSpPr>
                    <a:cxnSpLocks noChangeShapeType="1"/>
                    <a:stCxn id="260" idx="3"/>
                    <a:endCxn id="266" idx="3"/>
                  </p:cNvCxnSpPr>
                  <p:nvPr/>
                </p:nvCxnSpPr>
                <p:spPr bwMode="auto">
                  <a:xfrm>
                    <a:off x="3764" y="3267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sp>
                <p:nvSpPr>
                  <p:cNvPr id="273" name="Line 491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039" y="3254"/>
                    <a:ext cx="69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4" name="Line 49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26" y="3275"/>
                    <a:ext cx="78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275" name="AutoShape 493"/>
                  <p:cNvCxnSpPr>
                    <a:cxnSpLocks noChangeShapeType="1"/>
                    <a:stCxn id="255" idx="3"/>
                    <a:endCxn id="273" idx="1"/>
                  </p:cNvCxnSpPr>
                  <p:nvPr/>
                </p:nvCxnSpPr>
                <p:spPr bwMode="auto">
                  <a:xfrm>
                    <a:off x="4025" y="3200"/>
                    <a:ext cx="15" cy="54"/>
                  </a:xfrm>
                  <a:prstGeom prst="bentConnector2">
                    <a:avLst/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  <p:cxnSp>
                <p:nvCxnSpPr>
                  <p:cNvPr id="276" name="AutoShape 494"/>
                  <p:cNvCxnSpPr>
                    <a:cxnSpLocks noChangeShapeType="1"/>
                    <a:stCxn id="256" idx="3"/>
                    <a:endCxn id="274" idx="1"/>
                  </p:cNvCxnSpPr>
                  <p:nvPr/>
                </p:nvCxnSpPr>
                <p:spPr bwMode="auto">
                  <a:xfrm>
                    <a:off x="4025" y="3227"/>
                    <a:ext cx="1" cy="48"/>
                  </a:xfrm>
                  <a:prstGeom prst="bentConnector4">
                    <a:avLst>
                      <a:gd name="adj1" fmla="val 0"/>
                      <a:gd name="adj2" fmla="val 100000"/>
                    </a:avLst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</p:grpSp>
          </p:grpSp>
        </p:grpSp>
        <p:grpSp>
          <p:nvGrpSpPr>
            <p:cNvPr id="19" name="Group 495"/>
            <p:cNvGrpSpPr>
              <a:grpSpLocks/>
            </p:cNvGrpSpPr>
            <p:nvPr/>
          </p:nvGrpSpPr>
          <p:grpSpPr bwMode="auto">
            <a:xfrm>
              <a:off x="157" y="1837"/>
              <a:ext cx="1519" cy="2000"/>
              <a:chOff x="281" y="156"/>
              <a:chExt cx="1519" cy="2000"/>
            </a:xfrm>
          </p:grpSpPr>
          <p:grpSp>
            <p:nvGrpSpPr>
              <p:cNvPr id="20" name="Group 496"/>
              <p:cNvGrpSpPr>
                <a:grpSpLocks/>
              </p:cNvGrpSpPr>
              <p:nvPr/>
            </p:nvGrpSpPr>
            <p:grpSpPr bwMode="auto">
              <a:xfrm>
                <a:off x="281" y="1479"/>
                <a:ext cx="754" cy="314"/>
                <a:chOff x="3424" y="3023"/>
                <a:chExt cx="754" cy="314"/>
              </a:xfrm>
            </p:grpSpPr>
            <p:grpSp>
              <p:nvGrpSpPr>
                <p:cNvPr id="188" name="Group 497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229" name="Freeform 498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" name="Freeform 499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" name="Freeform 500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2" name="Freeform 501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3" name="Freeform 502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" name="Freeform 503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" name="Freeform 504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" name="Freeform 505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" name="Freeform 506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" name="Line 50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" name="Line 50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" name="Oval 509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9" name="Group 510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215" name="AutoShape 5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512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" name="Freeform 513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8" name="Freeform 514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9" name="Freeform 515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" name="Freeform 516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" name="Freeform 517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" name="Freeform 518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3" name="Freeform 519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" name="Freeform 520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5" name="Freeform 521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" name="Freeform 522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" name="Freeform 523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8" name="Freeform 524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0" name="AutoShape 525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91" name="AutoShape 526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2" name="Rectangle 527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93" name="Freeform 528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529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530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531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Freeform 532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Freeform 533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Freeform 534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Freeform 535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" name="Freeform 536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" name="Freeform 537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3" name="Freeform 538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Freeform 539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205" name="AutoShape 540"/>
                <p:cNvCxnSpPr>
                  <a:cxnSpLocks noChangeShapeType="1"/>
                  <a:stCxn id="199" idx="3"/>
                  <a:endCxn id="237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206" name="AutoShape 541"/>
                <p:cNvCxnSpPr>
                  <a:cxnSpLocks noChangeShapeType="1"/>
                  <a:stCxn id="200" idx="3"/>
                  <a:endCxn id="237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207" name="AutoShape 542"/>
                <p:cNvCxnSpPr>
                  <a:cxnSpLocks noChangeShapeType="1"/>
                  <a:stCxn id="195" idx="3"/>
                  <a:endCxn id="201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208" name="AutoShape 543"/>
                <p:cNvCxnSpPr>
                  <a:cxnSpLocks noChangeShapeType="1"/>
                  <a:stCxn id="196" idx="3"/>
                  <a:endCxn id="202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209" name="AutoShape 544"/>
                <p:cNvCxnSpPr>
                  <a:cxnSpLocks noChangeShapeType="1"/>
                  <a:stCxn id="197" idx="3"/>
                  <a:endCxn id="203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210" name="AutoShape 545"/>
                <p:cNvCxnSpPr>
                  <a:cxnSpLocks noChangeShapeType="1"/>
                  <a:stCxn id="198" idx="3"/>
                  <a:endCxn id="204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211" name="Line 546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Line 547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213" name="AutoShape 548"/>
                <p:cNvCxnSpPr>
                  <a:cxnSpLocks noChangeShapeType="1"/>
                  <a:stCxn id="193" idx="3"/>
                  <a:endCxn id="211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214" name="AutoShape 549"/>
                <p:cNvCxnSpPr>
                  <a:cxnSpLocks noChangeShapeType="1"/>
                  <a:stCxn id="194" idx="3"/>
                  <a:endCxn id="212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  <p:sp>
            <p:nvSpPr>
              <p:cNvPr id="21" name="Text Box 550"/>
              <p:cNvSpPr txBox="1">
                <a:spLocks noChangeArrowheads="1"/>
              </p:cNvSpPr>
              <p:nvPr/>
            </p:nvSpPr>
            <p:spPr bwMode="auto">
              <a:xfrm>
                <a:off x="411" y="1760"/>
                <a:ext cx="603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l"/>
                <a:r>
                  <a:rPr lang="de-DE" sz="1600" dirty="0">
                    <a:latin typeface="Times New Roman" pitchFamily="18" charset="0"/>
                    <a:cs typeface="Times New Roman" pitchFamily="18" charset="0"/>
                  </a:rPr>
                  <a:t>Sink</a:t>
                </a:r>
                <a:endParaRPr lang="en-US" sz="14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2" name="Group 551"/>
              <p:cNvGrpSpPr>
                <a:grpSpLocks/>
              </p:cNvGrpSpPr>
              <p:nvPr/>
            </p:nvGrpSpPr>
            <p:grpSpPr bwMode="auto">
              <a:xfrm>
                <a:off x="1010" y="156"/>
                <a:ext cx="754" cy="314"/>
                <a:chOff x="3424" y="3023"/>
                <a:chExt cx="754" cy="314"/>
              </a:xfrm>
            </p:grpSpPr>
            <p:grpSp>
              <p:nvGrpSpPr>
                <p:cNvPr id="135" name="Group 552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176" name="Freeform 553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7" name="Freeform 554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8" name="Freeform 555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9" name="Freeform 556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" name="Freeform 557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1" name="Freeform 558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2" name="Freeform 559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3" name="Freeform 560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" name="Freeform 561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" name="Line 562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" name="Line 56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7" name="Oval 564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6" name="Group 565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162" name="AutoShape 5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Freeform 567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" name="Freeform 568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" name="Freeform 569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" name="Freeform 570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" name="Freeform 571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8" name="Freeform 572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9" name="Freeform 573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574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575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576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577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578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Freeform 579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7" name="AutoShape 580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38" name="AutoShape 581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39" name="Rectangle 582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Freeform 583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584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585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586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587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588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 589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 590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 591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 592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Freeform 593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Freeform 594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52" name="AutoShape 595"/>
                <p:cNvCxnSpPr>
                  <a:cxnSpLocks noChangeShapeType="1"/>
                  <a:stCxn id="146" idx="3"/>
                  <a:endCxn id="184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53" name="AutoShape 596"/>
                <p:cNvCxnSpPr>
                  <a:cxnSpLocks noChangeShapeType="1"/>
                  <a:stCxn id="147" idx="3"/>
                  <a:endCxn id="184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54" name="AutoShape 597"/>
                <p:cNvCxnSpPr>
                  <a:cxnSpLocks noChangeShapeType="1"/>
                  <a:stCxn id="142" idx="3"/>
                  <a:endCxn id="148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55" name="AutoShape 598"/>
                <p:cNvCxnSpPr>
                  <a:cxnSpLocks noChangeShapeType="1"/>
                  <a:stCxn id="143" idx="3"/>
                  <a:endCxn id="149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56" name="AutoShape 599"/>
                <p:cNvCxnSpPr>
                  <a:cxnSpLocks noChangeShapeType="1"/>
                  <a:stCxn id="144" idx="3"/>
                  <a:endCxn id="150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57" name="AutoShape 600"/>
                <p:cNvCxnSpPr>
                  <a:cxnSpLocks noChangeShapeType="1"/>
                  <a:stCxn id="145" idx="3"/>
                  <a:endCxn id="151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158" name="Line 601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Line 602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60" name="AutoShape 603"/>
                <p:cNvCxnSpPr>
                  <a:cxnSpLocks noChangeShapeType="1"/>
                  <a:stCxn id="140" idx="3"/>
                  <a:endCxn id="158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61" name="AutoShape 604"/>
                <p:cNvCxnSpPr>
                  <a:cxnSpLocks noChangeShapeType="1"/>
                  <a:stCxn id="141" idx="3"/>
                  <a:endCxn id="159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  <p:grpSp>
            <p:nvGrpSpPr>
              <p:cNvPr id="23" name="Group 605"/>
              <p:cNvGrpSpPr>
                <a:grpSpLocks/>
              </p:cNvGrpSpPr>
              <p:nvPr/>
            </p:nvGrpSpPr>
            <p:grpSpPr bwMode="auto">
              <a:xfrm>
                <a:off x="1046" y="1274"/>
                <a:ext cx="754" cy="314"/>
                <a:chOff x="3424" y="3023"/>
                <a:chExt cx="754" cy="314"/>
              </a:xfrm>
            </p:grpSpPr>
            <p:grpSp>
              <p:nvGrpSpPr>
                <p:cNvPr id="82" name="Group 606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123" name="Freeform 607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" name="Freeform 608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" name="Freeform 609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6" name="Freeform 610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611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8" name="Freeform 612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9" name="Freeform 613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" name="Freeform 614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1" name="Freeform 615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Line 61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Line 6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" name="Oval 618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3" name="Group 619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109" name="AutoShape 6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621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622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" name="Freeform 623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 624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" name="Freeform 625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" name="Freeform 626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" name="Freeform 627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" name="Freeform 628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" name="Freeform 629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630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0" name="Freeform 631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" name="Freeform 632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" name="Freeform 633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AutoShape 634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5" name="AutoShape 635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Rectangle 636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Freeform 637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638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639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" name="Freeform 640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" name="Freeform 641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642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" name="Freeform 643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Freeform 644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645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646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647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648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99" name="AutoShape 649"/>
                <p:cNvCxnSpPr>
                  <a:cxnSpLocks noChangeShapeType="1"/>
                  <a:stCxn id="93" idx="3"/>
                  <a:endCxn id="131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00" name="AutoShape 650"/>
                <p:cNvCxnSpPr>
                  <a:cxnSpLocks noChangeShapeType="1"/>
                  <a:stCxn id="94" idx="3"/>
                  <a:endCxn id="131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01" name="AutoShape 651"/>
                <p:cNvCxnSpPr>
                  <a:cxnSpLocks noChangeShapeType="1"/>
                  <a:stCxn id="89" idx="3"/>
                  <a:endCxn id="95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02" name="AutoShape 652"/>
                <p:cNvCxnSpPr>
                  <a:cxnSpLocks noChangeShapeType="1"/>
                  <a:stCxn id="90" idx="3"/>
                  <a:endCxn id="96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03" name="AutoShape 653"/>
                <p:cNvCxnSpPr>
                  <a:cxnSpLocks noChangeShapeType="1"/>
                  <a:stCxn id="91" idx="3"/>
                  <a:endCxn id="97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04" name="AutoShape 654"/>
                <p:cNvCxnSpPr>
                  <a:cxnSpLocks noChangeShapeType="1"/>
                  <a:stCxn id="92" idx="3"/>
                  <a:endCxn id="98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105" name="Line 655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Line 656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07" name="AutoShape 657"/>
                <p:cNvCxnSpPr>
                  <a:cxnSpLocks noChangeShapeType="1"/>
                  <a:stCxn id="87" idx="3"/>
                  <a:endCxn id="105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08" name="AutoShape 658"/>
                <p:cNvCxnSpPr>
                  <a:cxnSpLocks noChangeShapeType="1"/>
                  <a:stCxn id="88" idx="3"/>
                  <a:endCxn id="106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  <p:sp>
            <p:nvSpPr>
              <p:cNvPr id="24" name="Text Box 659"/>
              <p:cNvSpPr txBox="1">
                <a:spLocks noChangeArrowheads="1"/>
              </p:cNvSpPr>
              <p:nvPr/>
            </p:nvSpPr>
            <p:spPr bwMode="auto">
              <a:xfrm>
                <a:off x="421" y="364"/>
                <a:ext cx="888" cy="4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l"/>
                <a:r>
                  <a:rPr lang="de-DE" sz="1800" dirty="0">
                    <a:latin typeface="Times New Roman" pitchFamily="18" charset="0"/>
                    <a:cs typeface="Times New Roman" pitchFamily="18" charset="0"/>
                  </a:rPr>
                  <a:t>Source</a:t>
                </a:r>
                <a:endParaRPr lang="en-US" sz="1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cxnSp>
            <p:nvCxnSpPr>
              <p:cNvPr id="25" name="AutoShape 660"/>
              <p:cNvCxnSpPr>
                <a:cxnSpLocks noChangeShapeType="1"/>
                <a:stCxn id="76" idx="38"/>
                <a:endCxn id="240" idx="0"/>
              </p:cNvCxnSpPr>
              <p:nvPr/>
            </p:nvCxnSpPr>
            <p:spPr bwMode="auto">
              <a:xfrm rot="5400000">
                <a:off x="233" y="939"/>
                <a:ext cx="694" cy="439"/>
              </a:xfrm>
              <a:prstGeom prst="curvedConnector3">
                <a:avLst>
                  <a:gd name="adj1" fmla="val 51153"/>
                </a:avLst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</p:spPr>
          </p:cxnSp>
          <p:grpSp>
            <p:nvGrpSpPr>
              <p:cNvPr id="26" name="Group 661"/>
              <p:cNvGrpSpPr>
                <a:grpSpLocks/>
              </p:cNvGrpSpPr>
              <p:nvPr/>
            </p:nvGrpSpPr>
            <p:grpSpPr bwMode="auto">
              <a:xfrm>
                <a:off x="822" y="585"/>
                <a:ext cx="902" cy="472"/>
                <a:chOff x="3424" y="2865"/>
                <a:chExt cx="902" cy="472"/>
              </a:xfrm>
            </p:grpSpPr>
            <p:sp>
              <p:nvSpPr>
                <p:cNvPr id="27" name="Freeform 662"/>
                <p:cNvSpPr>
                  <a:spLocks/>
                </p:cNvSpPr>
                <p:nvPr/>
              </p:nvSpPr>
              <p:spPr bwMode="auto">
                <a:xfrm>
                  <a:off x="3924" y="2865"/>
                  <a:ext cx="402" cy="392"/>
                </a:xfrm>
                <a:custGeom>
                  <a:avLst/>
                  <a:gdLst/>
                  <a:ahLst/>
                  <a:cxnLst>
                    <a:cxn ang="0">
                      <a:pos x="788" y="787"/>
                    </a:cxn>
                    <a:cxn ang="0">
                      <a:pos x="947" y="1033"/>
                    </a:cxn>
                    <a:cxn ang="0">
                      <a:pos x="740" y="825"/>
                    </a:cxn>
                    <a:cxn ang="0">
                      <a:pos x="845" y="1100"/>
                    </a:cxn>
                    <a:cxn ang="0">
                      <a:pos x="686" y="852"/>
                    </a:cxn>
                    <a:cxn ang="0">
                      <a:pos x="732" y="1141"/>
                    </a:cxn>
                    <a:cxn ang="0">
                      <a:pos x="628" y="868"/>
                    </a:cxn>
                    <a:cxn ang="0">
                      <a:pos x="611" y="1161"/>
                    </a:cxn>
                    <a:cxn ang="0">
                      <a:pos x="567" y="872"/>
                    </a:cxn>
                    <a:cxn ang="0">
                      <a:pos x="490" y="1154"/>
                    </a:cxn>
                    <a:cxn ang="0">
                      <a:pos x="507" y="862"/>
                    </a:cxn>
                    <a:cxn ang="0">
                      <a:pos x="373" y="1124"/>
                    </a:cxn>
                    <a:cxn ang="0">
                      <a:pos x="449" y="840"/>
                    </a:cxn>
                    <a:cxn ang="0">
                      <a:pos x="265" y="1069"/>
                    </a:cxn>
                    <a:cxn ang="0">
                      <a:pos x="398" y="807"/>
                    </a:cxn>
                    <a:cxn ang="0">
                      <a:pos x="170" y="993"/>
                    </a:cxn>
                    <a:cxn ang="0">
                      <a:pos x="356" y="764"/>
                    </a:cxn>
                    <a:cxn ang="0">
                      <a:pos x="93" y="898"/>
                    </a:cxn>
                    <a:cxn ang="0">
                      <a:pos x="322" y="713"/>
                    </a:cxn>
                    <a:cxn ang="0">
                      <a:pos x="38" y="789"/>
                    </a:cxn>
                    <a:cxn ang="0">
                      <a:pos x="300" y="657"/>
                    </a:cxn>
                    <a:cxn ang="0">
                      <a:pos x="7" y="672"/>
                    </a:cxn>
                    <a:cxn ang="0">
                      <a:pos x="291" y="597"/>
                    </a:cxn>
                    <a:cxn ang="0">
                      <a:pos x="0" y="551"/>
                    </a:cxn>
                    <a:cxn ang="0">
                      <a:pos x="295" y="536"/>
                    </a:cxn>
                    <a:cxn ang="0">
                      <a:pos x="20" y="431"/>
                    </a:cxn>
                    <a:cxn ang="0">
                      <a:pos x="310" y="477"/>
                    </a:cxn>
                    <a:cxn ang="0">
                      <a:pos x="63" y="317"/>
                    </a:cxn>
                    <a:cxn ang="0">
                      <a:pos x="337" y="423"/>
                    </a:cxn>
                    <a:cxn ang="0">
                      <a:pos x="129" y="214"/>
                    </a:cxn>
                    <a:cxn ang="0">
                      <a:pos x="375" y="376"/>
                    </a:cxn>
                    <a:cxn ang="0">
                      <a:pos x="215" y="129"/>
                    </a:cxn>
                    <a:cxn ang="0">
                      <a:pos x="423" y="336"/>
                    </a:cxn>
                    <a:cxn ang="0">
                      <a:pos x="318" y="62"/>
                    </a:cxn>
                    <a:cxn ang="0">
                      <a:pos x="478" y="309"/>
                    </a:cxn>
                    <a:cxn ang="0">
                      <a:pos x="431" y="18"/>
                    </a:cxn>
                    <a:cxn ang="0">
                      <a:pos x="537" y="294"/>
                    </a:cxn>
                    <a:cxn ang="0">
                      <a:pos x="552" y="0"/>
                    </a:cxn>
                    <a:cxn ang="0">
                      <a:pos x="596" y="290"/>
                    </a:cxn>
                    <a:cxn ang="0">
                      <a:pos x="672" y="6"/>
                    </a:cxn>
                    <a:cxn ang="0">
                      <a:pos x="656" y="299"/>
                    </a:cxn>
                    <a:cxn ang="0">
                      <a:pos x="790" y="38"/>
                    </a:cxn>
                    <a:cxn ang="0">
                      <a:pos x="714" y="321"/>
                    </a:cxn>
                    <a:cxn ang="0">
                      <a:pos x="897" y="93"/>
                    </a:cxn>
                    <a:cxn ang="0">
                      <a:pos x="765" y="355"/>
                    </a:cxn>
                    <a:cxn ang="0">
                      <a:pos x="991" y="169"/>
                    </a:cxn>
                    <a:cxn ang="0">
                      <a:pos x="807" y="397"/>
                    </a:cxn>
                    <a:cxn ang="0">
                      <a:pos x="1069" y="264"/>
                    </a:cxn>
                    <a:cxn ang="0">
                      <a:pos x="841" y="449"/>
                    </a:cxn>
                    <a:cxn ang="0">
                      <a:pos x="1124" y="372"/>
                    </a:cxn>
                    <a:cxn ang="0">
                      <a:pos x="861" y="506"/>
                    </a:cxn>
                    <a:cxn ang="0">
                      <a:pos x="1155" y="490"/>
                    </a:cxn>
                    <a:cxn ang="0">
                      <a:pos x="871" y="566"/>
                    </a:cxn>
                    <a:cxn ang="0">
                      <a:pos x="1162" y="612"/>
                    </a:cxn>
                    <a:cxn ang="0">
                      <a:pos x="868" y="627"/>
                    </a:cxn>
                    <a:cxn ang="0">
                      <a:pos x="1142" y="731"/>
                    </a:cxn>
                    <a:cxn ang="0">
                      <a:pos x="853" y="685"/>
                    </a:cxn>
                    <a:cxn ang="0">
                      <a:pos x="1099" y="845"/>
                    </a:cxn>
                    <a:cxn ang="0">
                      <a:pos x="826" y="739"/>
                    </a:cxn>
                    <a:cxn ang="0">
                      <a:pos x="1033" y="947"/>
                    </a:cxn>
                    <a:cxn ang="0">
                      <a:pos x="788" y="787"/>
                    </a:cxn>
                  </a:cxnLst>
                  <a:rect l="0" t="0" r="r" b="b"/>
                  <a:pathLst>
                    <a:path w="1162" h="1161">
                      <a:moveTo>
                        <a:pt x="788" y="787"/>
                      </a:moveTo>
                      <a:lnTo>
                        <a:pt x="947" y="1033"/>
                      </a:lnTo>
                      <a:lnTo>
                        <a:pt x="740" y="825"/>
                      </a:lnTo>
                      <a:lnTo>
                        <a:pt x="845" y="1100"/>
                      </a:lnTo>
                      <a:lnTo>
                        <a:pt x="686" y="852"/>
                      </a:lnTo>
                      <a:lnTo>
                        <a:pt x="732" y="1141"/>
                      </a:lnTo>
                      <a:lnTo>
                        <a:pt x="628" y="868"/>
                      </a:lnTo>
                      <a:lnTo>
                        <a:pt x="611" y="1161"/>
                      </a:lnTo>
                      <a:lnTo>
                        <a:pt x="567" y="872"/>
                      </a:lnTo>
                      <a:lnTo>
                        <a:pt x="490" y="1154"/>
                      </a:lnTo>
                      <a:lnTo>
                        <a:pt x="507" y="862"/>
                      </a:lnTo>
                      <a:lnTo>
                        <a:pt x="373" y="1124"/>
                      </a:lnTo>
                      <a:lnTo>
                        <a:pt x="449" y="840"/>
                      </a:lnTo>
                      <a:lnTo>
                        <a:pt x="265" y="1069"/>
                      </a:lnTo>
                      <a:lnTo>
                        <a:pt x="398" y="807"/>
                      </a:lnTo>
                      <a:lnTo>
                        <a:pt x="170" y="993"/>
                      </a:lnTo>
                      <a:lnTo>
                        <a:pt x="356" y="764"/>
                      </a:lnTo>
                      <a:lnTo>
                        <a:pt x="93" y="898"/>
                      </a:lnTo>
                      <a:lnTo>
                        <a:pt x="322" y="713"/>
                      </a:lnTo>
                      <a:lnTo>
                        <a:pt x="38" y="789"/>
                      </a:lnTo>
                      <a:lnTo>
                        <a:pt x="300" y="657"/>
                      </a:lnTo>
                      <a:lnTo>
                        <a:pt x="7" y="672"/>
                      </a:lnTo>
                      <a:lnTo>
                        <a:pt x="291" y="597"/>
                      </a:lnTo>
                      <a:lnTo>
                        <a:pt x="0" y="551"/>
                      </a:lnTo>
                      <a:lnTo>
                        <a:pt x="295" y="536"/>
                      </a:lnTo>
                      <a:lnTo>
                        <a:pt x="20" y="431"/>
                      </a:lnTo>
                      <a:lnTo>
                        <a:pt x="310" y="477"/>
                      </a:lnTo>
                      <a:lnTo>
                        <a:pt x="63" y="317"/>
                      </a:lnTo>
                      <a:lnTo>
                        <a:pt x="337" y="423"/>
                      </a:lnTo>
                      <a:lnTo>
                        <a:pt x="129" y="214"/>
                      </a:lnTo>
                      <a:lnTo>
                        <a:pt x="375" y="376"/>
                      </a:lnTo>
                      <a:lnTo>
                        <a:pt x="215" y="129"/>
                      </a:lnTo>
                      <a:lnTo>
                        <a:pt x="423" y="336"/>
                      </a:lnTo>
                      <a:lnTo>
                        <a:pt x="318" y="62"/>
                      </a:lnTo>
                      <a:lnTo>
                        <a:pt x="478" y="309"/>
                      </a:lnTo>
                      <a:lnTo>
                        <a:pt x="431" y="18"/>
                      </a:lnTo>
                      <a:lnTo>
                        <a:pt x="537" y="294"/>
                      </a:lnTo>
                      <a:lnTo>
                        <a:pt x="552" y="0"/>
                      </a:lnTo>
                      <a:lnTo>
                        <a:pt x="596" y="290"/>
                      </a:lnTo>
                      <a:lnTo>
                        <a:pt x="672" y="6"/>
                      </a:lnTo>
                      <a:lnTo>
                        <a:pt x="656" y="299"/>
                      </a:lnTo>
                      <a:lnTo>
                        <a:pt x="790" y="38"/>
                      </a:lnTo>
                      <a:lnTo>
                        <a:pt x="714" y="321"/>
                      </a:lnTo>
                      <a:lnTo>
                        <a:pt x="897" y="93"/>
                      </a:lnTo>
                      <a:lnTo>
                        <a:pt x="765" y="355"/>
                      </a:lnTo>
                      <a:lnTo>
                        <a:pt x="991" y="169"/>
                      </a:lnTo>
                      <a:lnTo>
                        <a:pt x="807" y="397"/>
                      </a:lnTo>
                      <a:lnTo>
                        <a:pt x="1069" y="264"/>
                      </a:lnTo>
                      <a:lnTo>
                        <a:pt x="841" y="449"/>
                      </a:lnTo>
                      <a:lnTo>
                        <a:pt x="1124" y="372"/>
                      </a:lnTo>
                      <a:lnTo>
                        <a:pt x="861" y="506"/>
                      </a:lnTo>
                      <a:lnTo>
                        <a:pt x="1155" y="490"/>
                      </a:lnTo>
                      <a:lnTo>
                        <a:pt x="871" y="566"/>
                      </a:lnTo>
                      <a:lnTo>
                        <a:pt x="1162" y="612"/>
                      </a:lnTo>
                      <a:lnTo>
                        <a:pt x="868" y="627"/>
                      </a:lnTo>
                      <a:lnTo>
                        <a:pt x="1142" y="731"/>
                      </a:lnTo>
                      <a:lnTo>
                        <a:pt x="853" y="685"/>
                      </a:lnTo>
                      <a:lnTo>
                        <a:pt x="1099" y="845"/>
                      </a:lnTo>
                      <a:lnTo>
                        <a:pt x="826" y="739"/>
                      </a:lnTo>
                      <a:lnTo>
                        <a:pt x="1033" y="947"/>
                      </a:lnTo>
                      <a:lnTo>
                        <a:pt x="788" y="78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8" name="Group 663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754" cy="314"/>
                  <a:chOff x="3424" y="3023"/>
                  <a:chExt cx="754" cy="314"/>
                </a:xfrm>
              </p:grpSpPr>
              <p:grpSp>
                <p:nvGrpSpPr>
                  <p:cNvPr id="29" name="Group 664"/>
                  <p:cNvGrpSpPr>
                    <a:grpSpLocks/>
                  </p:cNvGrpSpPr>
                  <p:nvPr/>
                </p:nvGrpSpPr>
                <p:grpSpPr bwMode="auto">
                  <a:xfrm>
                    <a:off x="3424" y="3023"/>
                    <a:ext cx="220" cy="138"/>
                    <a:chOff x="2463" y="2256"/>
                    <a:chExt cx="348" cy="176"/>
                  </a:xfrm>
                </p:grpSpPr>
                <p:sp>
                  <p:nvSpPr>
                    <p:cNvPr id="70" name="Freeform 665"/>
                    <p:cNvSpPr>
                      <a:spLocks/>
                    </p:cNvSpPr>
                    <p:nvPr/>
                  </p:nvSpPr>
                  <p:spPr bwMode="auto">
                    <a:xfrm>
                      <a:off x="2697" y="2272"/>
                      <a:ext cx="19" cy="78"/>
                    </a:xfrm>
                    <a:custGeom>
                      <a:avLst/>
                      <a:gdLst/>
                      <a:ahLst/>
                      <a:cxnLst>
                        <a:cxn ang="0">
                          <a:pos x="80" y="753"/>
                        </a:cxn>
                        <a:cxn ang="0">
                          <a:pos x="66" y="747"/>
                        </a:cxn>
                        <a:cxn ang="0">
                          <a:pos x="55" y="744"/>
                        </a:cxn>
                        <a:cxn ang="0">
                          <a:pos x="42" y="738"/>
                        </a:cxn>
                        <a:cxn ang="0">
                          <a:pos x="47" y="719"/>
                        </a:cxn>
                        <a:cxn ang="0">
                          <a:pos x="68" y="683"/>
                        </a:cxn>
                        <a:cxn ang="0">
                          <a:pos x="87" y="645"/>
                        </a:cxn>
                        <a:cxn ang="0">
                          <a:pos x="104" y="603"/>
                        </a:cxn>
                        <a:cxn ang="0">
                          <a:pos x="118" y="561"/>
                        </a:cxn>
                        <a:cxn ang="0">
                          <a:pos x="127" y="519"/>
                        </a:cxn>
                        <a:cxn ang="0">
                          <a:pos x="135" y="475"/>
                        </a:cxn>
                        <a:cxn ang="0">
                          <a:pos x="139" y="430"/>
                        </a:cxn>
                        <a:cxn ang="0">
                          <a:pos x="139" y="380"/>
                        </a:cxn>
                        <a:cxn ang="0">
                          <a:pos x="135" y="327"/>
                        </a:cxn>
                        <a:cxn ang="0">
                          <a:pos x="123" y="276"/>
                        </a:cxn>
                        <a:cxn ang="0">
                          <a:pos x="110" y="226"/>
                        </a:cxn>
                        <a:cxn ang="0">
                          <a:pos x="91" y="179"/>
                        </a:cxn>
                        <a:cxn ang="0">
                          <a:pos x="70" y="133"/>
                        </a:cxn>
                        <a:cxn ang="0">
                          <a:pos x="44" y="89"/>
                        </a:cxn>
                        <a:cxn ang="0">
                          <a:pos x="15" y="50"/>
                        </a:cxn>
                        <a:cxn ang="0">
                          <a:pos x="6" y="27"/>
                        </a:cxn>
                        <a:cxn ang="0">
                          <a:pos x="15" y="17"/>
                        </a:cxn>
                        <a:cxn ang="0">
                          <a:pos x="25" y="10"/>
                        </a:cxn>
                        <a:cxn ang="0">
                          <a:pos x="34" y="2"/>
                        </a:cxn>
                        <a:cxn ang="0">
                          <a:pos x="57" y="21"/>
                        </a:cxn>
                        <a:cxn ang="0">
                          <a:pos x="89" y="65"/>
                        </a:cxn>
                        <a:cxn ang="0">
                          <a:pos x="116" y="110"/>
                        </a:cxn>
                        <a:cxn ang="0">
                          <a:pos x="141" y="160"/>
                        </a:cxn>
                        <a:cxn ang="0">
                          <a:pos x="160" y="211"/>
                        </a:cxn>
                        <a:cxn ang="0">
                          <a:pos x="175" y="264"/>
                        </a:cxn>
                        <a:cxn ang="0">
                          <a:pos x="186" y="320"/>
                        </a:cxn>
                        <a:cxn ang="0">
                          <a:pos x="190" y="378"/>
                        </a:cxn>
                        <a:cxn ang="0">
                          <a:pos x="192" y="430"/>
                        </a:cxn>
                        <a:cxn ang="0">
                          <a:pos x="188" y="477"/>
                        </a:cxn>
                        <a:cxn ang="0">
                          <a:pos x="180" y="523"/>
                        </a:cxn>
                        <a:cxn ang="0">
                          <a:pos x="169" y="569"/>
                        </a:cxn>
                        <a:cxn ang="0">
                          <a:pos x="156" y="612"/>
                        </a:cxn>
                        <a:cxn ang="0">
                          <a:pos x="139" y="654"/>
                        </a:cxn>
                        <a:cxn ang="0">
                          <a:pos x="120" y="696"/>
                        </a:cxn>
                        <a:cxn ang="0">
                          <a:pos x="99" y="736"/>
                        </a:cxn>
                        <a:cxn ang="0">
                          <a:pos x="87" y="755"/>
                        </a:cxn>
                      </a:cxnLst>
                      <a:rect l="0" t="0" r="r" b="b"/>
                      <a:pathLst>
                        <a:path w="192" h="755">
                          <a:moveTo>
                            <a:pt x="87" y="755"/>
                          </a:moveTo>
                          <a:lnTo>
                            <a:pt x="80" y="753"/>
                          </a:lnTo>
                          <a:lnTo>
                            <a:pt x="74" y="751"/>
                          </a:lnTo>
                          <a:lnTo>
                            <a:pt x="66" y="747"/>
                          </a:lnTo>
                          <a:lnTo>
                            <a:pt x="61" y="745"/>
                          </a:lnTo>
                          <a:lnTo>
                            <a:pt x="55" y="744"/>
                          </a:lnTo>
                          <a:lnTo>
                            <a:pt x="49" y="742"/>
                          </a:lnTo>
                          <a:lnTo>
                            <a:pt x="42" y="738"/>
                          </a:lnTo>
                          <a:lnTo>
                            <a:pt x="36" y="738"/>
                          </a:lnTo>
                          <a:lnTo>
                            <a:pt x="47" y="719"/>
                          </a:lnTo>
                          <a:lnTo>
                            <a:pt x="59" y="702"/>
                          </a:lnTo>
                          <a:lnTo>
                            <a:pt x="68" y="683"/>
                          </a:lnTo>
                          <a:lnTo>
                            <a:pt x="80" y="664"/>
                          </a:lnTo>
                          <a:lnTo>
                            <a:pt x="87" y="645"/>
                          </a:lnTo>
                          <a:lnTo>
                            <a:pt x="97" y="624"/>
                          </a:lnTo>
                          <a:lnTo>
                            <a:pt x="104" y="603"/>
                          </a:lnTo>
                          <a:lnTo>
                            <a:pt x="112" y="584"/>
                          </a:lnTo>
                          <a:lnTo>
                            <a:pt x="118" y="561"/>
                          </a:lnTo>
                          <a:lnTo>
                            <a:pt x="123" y="540"/>
                          </a:lnTo>
                          <a:lnTo>
                            <a:pt x="127" y="519"/>
                          </a:lnTo>
                          <a:lnTo>
                            <a:pt x="133" y="498"/>
                          </a:lnTo>
                          <a:lnTo>
                            <a:pt x="135" y="475"/>
                          </a:lnTo>
                          <a:lnTo>
                            <a:pt x="139" y="453"/>
                          </a:lnTo>
                          <a:lnTo>
                            <a:pt x="139" y="430"/>
                          </a:lnTo>
                          <a:lnTo>
                            <a:pt x="141" y="407"/>
                          </a:lnTo>
                          <a:lnTo>
                            <a:pt x="139" y="380"/>
                          </a:lnTo>
                          <a:lnTo>
                            <a:pt x="139" y="354"/>
                          </a:lnTo>
                          <a:lnTo>
                            <a:pt x="135" y="327"/>
                          </a:lnTo>
                          <a:lnTo>
                            <a:pt x="131" y="302"/>
                          </a:lnTo>
                          <a:lnTo>
                            <a:pt x="123" y="276"/>
                          </a:lnTo>
                          <a:lnTo>
                            <a:pt x="118" y="251"/>
                          </a:lnTo>
                          <a:lnTo>
                            <a:pt x="110" y="226"/>
                          </a:lnTo>
                          <a:lnTo>
                            <a:pt x="103" y="204"/>
                          </a:lnTo>
                          <a:lnTo>
                            <a:pt x="91" y="179"/>
                          </a:lnTo>
                          <a:lnTo>
                            <a:pt x="82" y="156"/>
                          </a:lnTo>
                          <a:lnTo>
                            <a:pt x="70" y="133"/>
                          </a:lnTo>
                          <a:lnTo>
                            <a:pt x="57" y="110"/>
                          </a:lnTo>
                          <a:lnTo>
                            <a:pt x="44" y="89"/>
                          </a:lnTo>
                          <a:lnTo>
                            <a:pt x="30" y="69"/>
                          </a:lnTo>
                          <a:lnTo>
                            <a:pt x="15" y="50"/>
                          </a:lnTo>
                          <a:lnTo>
                            <a:pt x="0" y="31"/>
                          </a:lnTo>
                          <a:lnTo>
                            <a:pt x="6" y="27"/>
                          </a:lnTo>
                          <a:lnTo>
                            <a:pt x="9" y="23"/>
                          </a:lnTo>
                          <a:lnTo>
                            <a:pt x="15" y="17"/>
                          </a:lnTo>
                          <a:lnTo>
                            <a:pt x="21" y="13"/>
                          </a:lnTo>
                          <a:lnTo>
                            <a:pt x="25" y="10"/>
                          </a:lnTo>
                          <a:lnTo>
                            <a:pt x="30" y="6"/>
                          </a:lnTo>
                          <a:lnTo>
                            <a:pt x="34" y="2"/>
                          </a:lnTo>
                          <a:lnTo>
                            <a:pt x="40" y="0"/>
                          </a:lnTo>
                          <a:lnTo>
                            <a:pt x="57" y="21"/>
                          </a:lnTo>
                          <a:lnTo>
                            <a:pt x="74" y="42"/>
                          </a:lnTo>
                          <a:lnTo>
                            <a:pt x="89" y="65"/>
                          </a:lnTo>
                          <a:lnTo>
                            <a:pt x="104" y="88"/>
                          </a:lnTo>
                          <a:lnTo>
                            <a:pt x="116" y="110"/>
                          </a:lnTo>
                          <a:lnTo>
                            <a:pt x="129" y="135"/>
                          </a:lnTo>
                          <a:lnTo>
                            <a:pt x="141" y="160"/>
                          </a:lnTo>
                          <a:lnTo>
                            <a:pt x="152" y="186"/>
                          </a:lnTo>
                          <a:lnTo>
                            <a:pt x="160" y="211"/>
                          </a:lnTo>
                          <a:lnTo>
                            <a:pt x="169" y="238"/>
                          </a:lnTo>
                          <a:lnTo>
                            <a:pt x="175" y="264"/>
                          </a:lnTo>
                          <a:lnTo>
                            <a:pt x="182" y="293"/>
                          </a:lnTo>
                          <a:lnTo>
                            <a:pt x="186" y="320"/>
                          </a:lnTo>
                          <a:lnTo>
                            <a:pt x="188" y="348"/>
                          </a:lnTo>
                          <a:lnTo>
                            <a:pt x="190" y="378"/>
                          </a:lnTo>
                          <a:lnTo>
                            <a:pt x="192" y="407"/>
                          </a:lnTo>
                          <a:lnTo>
                            <a:pt x="192" y="430"/>
                          </a:lnTo>
                          <a:lnTo>
                            <a:pt x="190" y="455"/>
                          </a:lnTo>
                          <a:lnTo>
                            <a:pt x="188" y="477"/>
                          </a:lnTo>
                          <a:lnTo>
                            <a:pt x="184" y="502"/>
                          </a:lnTo>
                          <a:lnTo>
                            <a:pt x="180" y="523"/>
                          </a:lnTo>
                          <a:lnTo>
                            <a:pt x="175" y="546"/>
                          </a:lnTo>
                          <a:lnTo>
                            <a:pt x="169" y="569"/>
                          </a:lnTo>
                          <a:lnTo>
                            <a:pt x="165" y="591"/>
                          </a:lnTo>
                          <a:lnTo>
                            <a:pt x="156" y="612"/>
                          </a:lnTo>
                          <a:lnTo>
                            <a:pt x="148" y="635"/>
                          </a:lnTo>
                          <a:lnTo>
                            <a:pt x="139" y="654"/>
                          </a:lnTo>
                          <a:lnTo>
                            <a:pt x="131" y="677"/>
                          </a:lnTo>
                          <a:lnTo>
                            <a:pt x="120" y="696"/>
                          </a:lnTo>
                          <a:lnTo>
                            <a:pt x="110" y="717"/>
                          </a:lnTo>
                          <a:lnTo>
                            <a:pt x="99" y="736"/>
                          </a:lnTo>
                          <a:lnTo>
                            <a:pt x="87" y="755"/>
                          </a:lnTo>
                          <a:lnTo>
                            <a:pt x="87" y="75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1" name="Freeform 666"/>
                    <p:cNvSpPr>
                      <a:spLocks/>
                    </p:cNvSpPr>
                    <p:nvPr/>
                  </p:nvSpPr>
                  <p:spPr bwMode="auto">
                    <a:xfrm>
                      <a:off x="2730" y="2265"/>
                      <a:ext cx="23" cy="92"/>
                    </a:xfrm>
                    <a:custGeom>
                      <a:avLst/>
                      <a:gdLst/>
                      <a:ahLst/>
                      <a:cxnLst>
                        <a:cxn ang="0">
                          <a:pos x="97" y="893"/>
                        </a:cxn>
                        <a:cxn ang="0">
                          <a:pos x="82" y="887"/>
                        </a:cxn>
                        <a:cxn ang="0">
                          <a:pos x="65" y="884"/>
                        </a:cxn>
                        <a:cxn ang="0">
                          <a:pos x="50" y="878"/>
                        </a:cxn>
                        <a:cxn ang="0">
                          <a:pos x="55" y="855"/>
                        </a:cxn>
                        <a:cxn ang="0">
                          <a:pos x="82" y="810"/>
                        </a:cxn>
                        <a:cxn ang="0">
                          <a:pos x="105" y="764"/>
                        </a:cxn>
                        <a:cxn ang="0">
                          <a:pos x="124" y="716"/>
                        </a:cxn>
                        <a:cxn ang="0">
                          <a:pos x="141" y="667"/>
                        </a:cxn>
                        <a:cxn ang="0">
                          <a:pos x="152" y="616"/>
                        </a:cxn>
                        <a:cxn ang="0">
                          <a:pos x="162" y="562"/>
                        </a:cxn>
                        <a:cxn ang="0">
                          <a:pos x="166" y="511"/>
                        </a:cxn>
                        <a:cxn ang="0">
                          <a:pos x="166" y="452"/>
                        </a:cxn>
                        <a:cxn ang="0">
                          <a:pos x="160" y="389"/>
                        </a:cxn>
                        <a:cxn ang="0">
                          <a:pos x="149" y="328"/>
                        </a:cxn>
                        <a:cxn ang="0">
                          <a:pos x="131" y="270"/>
                        </a:cxn>
                        <a:cxn ang="0">
                          <a:pos x="111" y="213"/>
                        </a:cxn>
                        <a:cxn ang="0">
                          <a:pos x="84" y="159"/>
                        </a:cxn>
                        <a:cxn ang="0">
                          <a:pos x="54" y="108"/>
                        </a:cxn>
                        <a:cxn ang="0">
                          <a:pos x="19" y="60"/>
                        </a:cxn>
                        <a:cxn ang="0">
                          <a:pos x="8" y="32"/>
                        </a:cxn>
                        <a:cxn ang="0">
                          <a:pos x="19" y="22"/>
                        </a:cxn>
                        <a:cxn ang="0">
                          <a:pos x="33" y="13"/>
                        </a:cxn>
                        <a:cxn ang="0">
                          <a:pos x="44" y="3"/>
                        </a:cxn>
                        <a:cxn ang="0">
                          <a:pos x="71" y="24"/>
                        </a:cxn>
                        <a:cxn ang="0">
                          <a:pos x="107" y="76"/>
                        </a:cxn>
                        <a:cxn ang="0">
                          <a:pos x="141" y="131"/>
                        </a:cxn>
                        <a:cxn ang="0">
                          <a:pos x="169" y="190"/>
                        </a:cxn>
                        <a:cxn ang="0">
                          <a:pos x="192" y="252"/>
                        </a:cxn>
                        <a:cxn ang="0">
                          <a:pos x="209" y="315"/>
                        </a:cxn>
                        <a:cxn ang="0">
                          <a:pos x="223" y="382"/>
                        </a:cxn>
                        <a:cxn ang="0">
                          <a:pos x="228" y="448"/>
                        </a:cxn>
                        <a:cxn ang="0">
                          <a:pos x="228" y="511"/>
                        </a:cxn>
                        <a:cxn ang="0">
                          <a:pos x="223" y="568"/>
                        </a:cxn>
                        <a:cxn ang="0">
                          <a:pos x="215" y="621"/>
                        </a:cxn>
                        <a:cxn ang="0">
                          <a:pos x="204" y="675"/>
                        </a:cxn>
                        <a:cxn ang="0">
                          <a:pos x="187" y="728"/>
                        </a:cxn>
                        <a:cxn ang="0">
                          <a:pos x="166" y="777"/>
                        </a:cxn>
                        <a:cxn ang="0">
                          <a:pos x="143" y="827"/>
                        </a:cxn>
                        <a:cxn ang="0">
                          <a:pos x="118" y="872"/>
                        </a:cxn>
                        <a:cxn ang="0">
                          <a:pos x="105" y="897"/>
                        </a:cxn>
                      </a:cxnLst>
                      <a:rect l="0" t="0" r="r" b="b"/>
                      <a:pathLst>
                        <a:path w="230" h="897">
                          <a:moveTo>
                            <a:pt x="105" y="897"/>
                          </a:moveTo>
                          <a:lnTo>
                            <a:pt x="97" y="893"/>
                          </a:lnTo>
                          <a:lnTo>
                            <a:pt x="90" y="891"/>
                          </a:lnTo>
                          <a:lnTo>
                            <a:pt x="82" y="887"/>
                          </a:lnTo>
                          <a:lnTo>
                            <a:pt x="74" y="886"/>
                          </a:lnTo>
                          <a:lnTo>
                            <a:pt x="65" y="884"/>
                          </a:lnTo>
                          <a:lnTo>
                            <a:pt x="57" y="880"/>
                          </a:lnTo>
                          <a:lnTo>
                            <a:pt x="50" y="878"/>
                          </a:lnTo>
                          <a:lnTo>
                            <a:pt x="42" y="876"/>
                          </a:lnTo>
                          <a:lnTo>
                            <a:pt x="55" y="855"/>
                          </a:lnTo>
                          <a:lnTo>
                            <a:pt x="69" y="832"/>
                          </a:lnTo>
                          <a:lnTo>
                            <a:pt x="82" y="810"/>
                          </a:lnTo>
                          <a:lnTo>
                            <a:pt x="95" y="789"/>
                          </a:lnTo>
                          <a:lnTo>
                            <a:pt x="105" y="764"/>
                          </a:lnTo>
                          <a:lnTo>
                            <a:pt x="114" y="741"/>
                          </a:lnTo>
                          <a:lnTo>
                            <a:pt x="124" y="716"/>
                          </a:lnTo>
                          <a:lnTo>
                            <a:pt x="133" y="694"/>
                          </a:lnTo>
                          <a:lnTo>
                            <a:pt x="141" y="667"/>
                          </a:lnTo>
                          <a:lnTo>
                            <a:pt x="149" y="642"/>
                          </a:lnTo>
                          <a:lnTo>
                            <a:pt x="152" y="616"/>
                          </a:lnTo>
                          <a:lnTo>
                            <a:pt x="158" y="591"/>
                          </a:lnTo>
                          <a:lnTo>
                            <a:pt x="162" y="562"/>
                          </a:lnTo>
                          <a:lnTo>
                            <a:pt x="166" y="538"/>
                          </a:lnTo>
                          <a:lnTo>
                            <a:pt x="166" y="511"/>
                          </a:lnTo>
                          <a:lnTo>
                            <a:pt x="168" y="484"/>
                          </a:lnTo>
                          <a:lnTo>
                            <a:pt x="166" y="452"/>
                          </a:lnTo>
                          <a:lnTo>
                            <a:pt x="164" y="420"/>
                          </a:lnTo>
                          <a:lnTo>
                            <a:pt x="160" y="389"/>
                          </a:lnTo>
                          <a:lnTo>
                            <a:pt x="156" y="359"/>
                          </a:lnTo>
                          <a:lnTo>
                            <a:pt x="149" y="328"/>
                          </a:lnTo>
                          <a:lnTo>
                            <a:pt x="141" y="298"/>
                          </a:lnTo>
                          <a:lnTo>
                            <a:pt x="131" y="270"/>
                          </a:lnTo>
                          <a:lnTo>
                            <a:pt x="122" y="241"/>
                          </a:lnTo>
                          <a:lnTo>
                            <a:pt x="111" y="213"/>
                          </a:lnTo>
                          <a:lnTo>
                            <a:pt x="99" y="186"/>
                          </a:lnTo>
                          <a:lnTo>
                            <a:pt x="84" y="159"/>
                          </a:lnTo>
                          <a:lnTo>
                            <a:pt x="71" y="135"/>
                          </a:lnTo>
                          <a:lnTo>
                            <a:pt x="54" y="108"/>
                          </a:lnTo>
                          <a:lnTo>
                            <a:pt x="36" y="83"/>
                          </a:lnTo>
                          <a:lnTo>
                            <a:pt x="19" y="60"/>
                          </a:lnTo>
                          <a:lnTo>
                            <a:pt x="0" y="38"/>
                          </a:lnTo>
                          <a:lnTo>
                            <a:pt x="8" y="32"/>
                          </a:lnTo>
                          <a:lnTo>
                            <a:pt x="14" y="28"/>
                          </a:lnTo>
                          <a:lnTo>
                            <a:pt x="19" y="22"/>
                          </a:lnTo>
                          <a:lnTo>
                            <a:pt x="27" y="19"/>
                          </a:lnTo>
                          <a:lnTo>
                            <a:pt x="33" y="13"/>
                          </a:lnTo>
                          <a:lnTo>
                            <a:pt x="38" y="7"/>
                          </a:lnTo>
                          <a:lnTo>
                            <a:pt x="44" y="3"/>
                          </a:lnTo>
                          <a:lnTo>
                            <a:pt x="50" y="0"/>
                          </a:lnTo>
                          <a:lnTo>
                            <a:pt x="71" y="24"/>
                          </a:lnTo>
                          <a:lnTo>
                            <a:pt x="90" y="51"/>
                          </a:lnTo>
                          <a:lnTo>
                            <a:pt x="107" y="76"/>
                          </a:lnTo>
                          <a:lnTo>
                            <a:pt x="124" y="104"/>
                          </a:lnTo>
                          <a:lnTo>
                            <a:pt x="141" y="131"/>
                          </a:lnTo>
                          <a:lnTo>
                            <a:pt x="156" y="161"/>
                          </a:lnTo>
                          <a:lnTo>
                            <a:pt x="169" y="190"/>
                          </a:lnTo>
                          <a:lnTo>
                            <a:pt x="181" y="220"/>
                          </a:lnTo>
                          <a:lnTo>
                            <a:pt x="192" y="252"/>
                          </a:lnTo>
                          <a:lnTo>
                            <a:pt x="202" y="283"/>
                          </a:lnTo>
                          <a:lnTo>
                            <a:pt x="209" y="315"/>
                          </a:lnTo>
                          <a:lnTo>
                            <a:pt x="217" y="348"/>
                          </a:lnTo>
                          <a:lnTo>
                            <a:pt x="223" y="382"/>
                          </a:lnTo>
                          <a:lnTo>
                            <a:pt x="227" y="414"/>
                          </a:lnTo>
                          <a:lnTo>
                            <a:pt x="228" y="448"/>
                          </a:lnTo>
                          <a:lnTo>
                            <a:pt x="230" y="484"/>
                          </a:lnTo>
                          <a:lnTo>
                            <a:pt x="228" y="511"/>
                          </a:lnTo>
                          <a:lnTo>
                            <a:pt x="227" y="540"/>
                          </a:lnTo>
                          <a:lnTo>
                            <a:pt x="223" y="568"/>
                          </a:lnTo>
                          <a:lnTo>
                            <a:pt x="221" y="597"/>
                          </a:lnTo>
                          <a:lnTo>
                            <a:pt x="215" y="621"/>
                          </a:lnTo>
                          <a:lnTo>
                            <a:pt x="209" y="648"/>
                          </a:lnTo>
                          <a:lnTo>
                            <a:pt x="204" y="675"/>
                          </a:lnTo>
                          <a:lnTo>
                            <a:pt x="196" y="703"/>
                          </a:lnTo>
                          <a:lnTo>
                            <a:pt x="187" y="728"/>
                          </a:lnTo>
                          <a:lnTo>
                            <a:pt x="177" y="752"/>
                          </a:lnTo>
                          <a:lnTo>
                            <a:pt x="166" y="777"/>
                          </a:lnTo>
                          <a:lnTo>
                            <a:pt x="156" y="802"/>
                          </a:lnTo>
                          <a:lnTo>
                            <a:pt x="143" y="827"/>
                          </a:lnTo>
                          <a:lnTo>
                            <a:pt x="131" y="849"/>
                          </a:lnTo>
                          <a:lnTo>
                            <a:pt x="118" y="872"/>
                          </a:lnTo>
                          <a:lnTo>
                            <a:pt x="105" y="897"/>
                          </a:lnTo>
                          <a:lnTo>
                            <a:pt x="105" y="89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" name="Freeform 667"/>
                    <p:cNvSpPr>
                      <a:spLocks/>
                    </p:cNvSpPr>
                    <p:nvPr/>
                  </p:nvSpPr>
                  <p:spPr bwMode="auto">
                    <a:xfrm>
                      <a:off x="2767" y="2256"/>
                      <a:ext cx="27" cy="110"/>
                    </a:xfrm>
                    <a:custGeom>
                      <a:avLst/>
                      <a:gdLst/>
                      <a:ahLst/>
                      <a:cxnLst>
                        <a:cxn ang="0">
                          <a:pos x="114" y="1071"/>
                        </a:cxn>
                        <a:cxn ang="0">
                          <a:pos x="95" y="1063"/>
                        </a:cxn>
                        <a:cxn ang="0">
                          <a:pos x="82" y="1060"/>
                        </a:cxn>
                        <a:cxn ang="0">
                          <a:pos x="72" y="1056"/>
                        </a:cxn>
                        <a:cxn ang="0">
                          <a:pos x="63" y="1054"/>
                        </a:cxn>
                        <a:cxn ang="0">
                          <a:pos x="53" y="1050"/>
                        </a:cxn>
                        <a:cxn ang="0">
                          <a:pos x="67" y="1023"/>
                        </a:cxn>
                        <a:cxn ang="0">
                          <a:pos x="97" y="970"/>
                        </a:cxn>
                        <a:cxn ang="0">
                          <a:pos x="125" y="915"/>
                        </a:cxn>
                        <a:cxn ang="0">
                          <a:pos x="148" y="858"/>
                        </a:cxn>
                        <a:cxn ang="0">
                          <a:pos x="167" y="799"/>
                        </a:cxn>
                        <a:cxn ang="0">
                          <a:pos x="183" y="736"/>
                        </a:cxn>
                        <a:cxn ang="0">
                          <a:pos x="192" y="674"/>
                        </a:cxn>
                        <a:cxn ang="0">
                          <a:pos x="198" y="611"/>
                        </a:cxn>
                        <a:cxn ang="0">
                          <a:pos x="198" y="540"/>
                        </a:cxn>
                        <a:cxn ang="0">
                          <a:pos x="190" y="464"/>
                        </a:cxn>
                        <a:cxn ang="0">
                          <a:pos x="177" y="392"/>
                        </a:cxn>
                        <a:cxn ang="0">
                          <a:pos x="158" y="322"/>
                        </a:cxn>
                        <a:cxn ang="0">
                          <a:pos x="131" y="255"/>
                        </a:cxn>
                        <a:cxn ang="0">
                          <a:pos x="101" y="191"/>
                        </a:cxn>
                        <a:cxn ang="0">
                          <a:pos x="63" y="130"/>
                        </a:cxn>
                        <a:cxn ang="0">
                          <a:pos x="23" y="73"/>
                        </a:cxn>
                        <a:cxn ang="0">
                          <a:pos x="8" y="40"/>
                        </a:cxn>
                        <a:cxn ang="0">
                          <a:pos x="23" y="27"/>
                        </a:cxn>
                        <a:cxn ang="0">
                          <a:pos x="36" y="16"/>
                        </a:cxn>
                        <a:cxn ang="0">
                          <a:pos x="51" y="6"/>
                        </a:cxn>
                        <a:cxn ang="0">
                          <a:pos x="82" y="29"/>
                        </a:cxn>
                        <a:cxn ang="0">
                          <a:pos x="127" y="94"/>
                        </a:cxn>
                        <a:cxn ang="0">
                          <a:pos x="167" y="160"/>
                        </a:cxn>
                        <a:cxn ang="0">
                          <a:pos x="202" y="229"/>
                        </a:cxn>
                        <a:cxn ang="0">
                          <a:pos x="228" y="303"/>
                        </a:cxn>
                        <a:cxn ang="0">
                          <a:pos x="249" y="379"/>
                        </a:cxn>
                        <a:cxn ang="0">
                          <a:pos x="264" y="455"/>
                        </a:cxn>
                        <a:cxn ang="0">
                          <a:pos x="272" y="537"/>
                        </a:cxn>
                        <a:cxn ang="0">
                          <a:pos x="272" y="613"/>
                        </a:cxn>
                        <a:cxn ang="0">
                          <a:pos x="266" y="679"/>
                        </a:cxn>
                        <a:cxn ang="0">
                          <a:pos x="257" y="746"/>
                        </a:cxn>
                        <a:cxn ang="0">
                          <a:pos x="241" y="809"/>
                        </a:cxn>
                        <a:cxn ang="0">
                          <a:pos x="222" y="871"/>
                        </a:cxn>
                        <a:cxn ang="0">
                          <a:pos x="200" y="932"/>
                        </a:cxn>
                        <a:cxn ang="0">
                          <a:pos x="171" y="989"/>
                        </a:cxn>
                        <a:cxn ang="0">
                          <a:pos x="141" y="1046"/>
                        </a:cxn>
                        <a:cxn ang="0">
                          <a:pos x="124" y="1073"/>
                        </a:cxn>
                      </a:cxnLst>
                      <a:rect l="0" t="0" r="r" b="b"/>
                      <a:pathLst>
                        <a:path w="274" h="1073">
                          <a:moveTo>
                            <a:pt x="124" y="1073"/>
                          </a:moveTo>
                          <a:lnTo>
                            <a:pt x="114" y="1071"/>
                          </a:lnTo>
                          <a:lnTo>
                            <a:pt x="105" y="1067"/>
                          </a:lnTo>
                          <a:lnTo>
                            <a:pt x="95" y="1063"/>
                          </a:lnTo>
                          <a:lnTo>
                            <a:pt x="87" y="1061"/>
                          </a:lnTo>
                          <a:lnTo>
                            <a:pt x="82" y="1060"/>
                          </a:lnTo>
                          <a:lnTo>
                            <a:pt x="78" y="1058"/>
                          </a:lnTo>
                          <a:lnTo>
                            <a:pt x="72" y="1056"/>
                          </a:lnTo>
                          <a:lnTo>
                            <a:pt x="68" y="1054"/>
                          </a:lnTo>
                          <a:lnTo>
                            <a:pt x="63" y="1054"/>
                          </a:lnTo>
                          <a:lnTo>
                            <a:pt x="59" y="1052"/>
                          </a:lnTo>
                          <a:lnTo>
                            <a:pt x="53" y="1050"/>
                          </a:lnTo>
                          <a:lnTo>
                            <a:pt x="49" y="1048"/>
                          </a:lnTo>
                          <a:lnTo>
                            <a:pt x="67" y="1023"/>
                          </a:lnTo>
                          <a:lnTo>
                            <a:pt x="82" y="997"/>
                          </a:lnTo>
                          <a:lnTo>
                            <a:pt x="97" y="970"/>
                          </a:lnTo>
                          <a:lnTo>
                            <a:pt x="112" y="944"/>
                          </a:lnTo>
                          <a:lnTo>
                            <a:pt x="125" y="915"/>
                          </a:lnTo>
                          <a:lnTo>
                            <a:pt x="137" y="887"/>
                          </a:lnTo>
                          <a:lnTo>
                            <a:pt x="148" y="858"/>
                          </a:lnTo>
                          <a:lnTo>
                            <a:pt x="160" y="829"/>
                          </a:lnTo>
                          <a:lnTo>
                            <a:pt x="167" y="799"/>
                          </a:lnTo>
                          <a:lnTo>
                            <a:pt x="177" y="769"/>
                          </a:lnTo>
                          <a:lnTo>
                            <a:pt x="183" y="736"/>
                          </a:lnTo>
                          <a:lnTo>
                            <a:pt x="188" y="706"/>
                          </a:lnTo>
                          <a:lnTo>
                            <a:pt x="192" y="674"/>
                          </a:lnTo>
                          <a:lnTo>
                            <a:pt x="196" y="643"/>
                          </a:lnTo>
                          <a:lnTo>
                            <a:pt x="198" y="611"/>
                          </a:lnTo>
                          <a:lnTo>
                            <a:pt x="200" y="578"/>
                          </a:lnTo>
                          <a:lnTo>
                            <a:pt x="198" y="540"/>
                          </a:lnTo>
                          <a:lnTo>
                            <a:pt x="196" y="502"/>
                          </a:lnTo>
                          <a:lnTo>
                            <a:pt x="190" y="464"/>
                          </a:lnTo>
                          <a:lnTo>
                            <a:pt x="184" y="428"/>
                          </a:lnTo>
                          <a:lnTo>
                            <a:pt x="177" y="392"/>
                          </a:lnTo>
                          <a:lnTo>
                            <a:pt x="167" y="358"/>
                          </a:lnTo>
                          <a:lnTo>
                            <a:pt x="158" y="322"/>
                          </a:lnTo>
                          <a:lnTo>
                            <a:pt x="146" y="289"/>
                          </a:lnTo>
                          <a:lnTo>
                            <a:pt x="131" y="255"/>
                          </a:lnTo>
                          <a:lnTo>
                            <a:pt x="116" y="223"/>
                          </a:lnTo>
                          <a:lnTo>
                            <a:pt x="101" y="191"/>
                          </a:lnTo>
                          <a:lnTo>
                            <a:pt x="84" y="160"/>
                          </a:lnTo>
                          <a:lnTo>
                            <a:pt x="63" y="130"/>
                          </a:lnTo>
                          <a:lnTo>
                            <a:pt x="44" y="101"/>
                          </a:lnTo>
                          <a:lnTo>
                            <a:pt x="23" y="73"/>
                          </a:lnTo>
                          <a:lnTo>
                            <a:pt x="0" y="48"/>
                          </a:lnTo>
                          <a:lnTo>
                            <a:pt x="8" y="40"/>
                          </a:lnTo>
                          <a:lnTo>
                            <a:pt x="15" y="35"/>
                          </a:lnTo>
                          <a:lnTo>
                            <a:pt x="23" y="27"/>
                          </a:lnTo>
                          <a:lnTo>
                            <a:pt x="30" y="21"/>
                          </a:lnTo>
                          <a:lnTo>
                            <a:pt x="36" y="16"/>
                          </a:lnTo>
                          <a:lnTo>
                            <a:pt x="44" y="10"/>
                          </a:lnTo>
                          <a:lnTo>
                            <a:pt x="51" y="6"/>
                          </a:lnTo>
                          <a:lnTo>
                            <a:pt x="59" y="0"/>
                          </a:lnTo>
                          <a:lnTo>
                            <a:pt x="82" y="29"/>
                          </a:lnTo>
                          <a:lnTo>
                            <a:pt x="106" y="61"/>
                          </a:lnTo>
                          <a:lnTo>
                            <a:pt x="127" y="94"/>
                          </a:lnTo>
                          <a:lnTo>
                            <a:pt x="148" y="126"/>
                          </a:lnTo>
                          <a:lnTo>
                            <a:pt x="167" y="160"/>
                          </a:lnTo>
                          <a:lnTo>
                            <a:pt x="184" y="194"/>
                          </a:lnTo>
                          <a:lnTo>
                            <a:pt x="202" y="229"/>
                          </a:lnTo>
                          <a:lnTo>
                            <a:pt x="217" y="267"/>
                          </a:lnTo>
                          <a:lnTo>
                            <a:pt x="228" y="303"/>
                          </a:lnTo>
                          <a:lnTo>
                            <a:pt x="240" y="341"/>
                          </a:lnTo>
                          <a:lnTo>
                            <a:pt x="249" y="379"/>
                          </a:lnTo>
                          <a:lnTo>
                            <a:pt x="259" y="417"/>
                          </a:lnTo>
                          <a:lnTo>
                            <a:pt x="264" y="455"/>
                          </a:lnTo>
                          <a:lnTo>
                            <a:pt x="268" y="497"/>
                          </a:lnTo>
                          <a:lnTo>
                            <a:pt x="272" y="537"/>
                          </a:lnTo>
                          <a:lnTo>
                            <a:pt x="274" y="578"/>
                          </a:lnTo>
                          <a:lnTo>
                            <a:pt x="272" y="613"/>
                          </a:lnTo>
                          <a:lnTo>
                            <a:pt x="270" y="645"/>
                          </a:lnTo>
                          <a:lnTo>
                            <a:pt x="266" y="679"/>
                          </a:lnTo>
                          <a:lnTo>
                            <a:pt x="262" y="712"/>
                          </a:lnTo>
                          <a:lnTo>
                            <a:pt x="257" y="746"/>
                          </a:lnTo>
                          <a:lnTo>
                            <a:pt x="251" y="778"/>
                          </a:lnTo>
                          <a:lnTo>
                            <a:pt x="241" y="809"/>
                          </a:lnTo>
                          <a:lnTo>
                            <a:pt x="234" y="841"/>
                          </a:lnTo>
                          <a:lnTo>
                            <a:pt x="222" y="871"/>
                          </a:lnTo>
                          <a:lnTo>
                            <a:pt x="211" y="904"/>
                          </a:lnTo>
                          <a:lnTo>
                            <a:pt x="200" y="932"/>
                          </a:lnTo>
                          <a:lnTo>
                            <a:pt x="186" y="961"/>
                          </a:lnTo>
                          <a:lnTo>
                            <a:pt x="171" y="989"/>
                          </a:lnTo>
                          <a:lnTo>
                            <a:pt x="156" y="1020"/>
                          </a:lnTo>
                          <a:lnTo>
                            <a:pt x="141" y="1046"/>
                          </a:lnTo>
                          <a:lnTo>
                            <a:pt x="124" y="1073"/>
                          </a:lnTo>
                          <a:lnTo>
                            <a:pt x="124" y="10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" name="Freeform 668"/>
                    <p:cNvSpPr>
                      <a:spLocks/>
                    </p:cNvSpPr>
                    <p:nvPr/>
                  </p:nvSpPr>
                  <p:spPr bwMode="auto">
                    <a:xfrm>
                      <a:off x="2669" y="2281"/>
                      <a:ext cx="15" cy="60"/>
                    </a:xfrm>
                    <a:custGeom>
                      <a:avLst/>
                      <a:gdLst/>
                      <a:ahLst/>
                      <a:cxnLst>
                        <a:cxn ang="0">
                          <a:pos x="63" y="580"/>
                        </a:cxn>
                        <a:cxn ang="0">
                          <a:pos x="53" y="576"/>
                        </a:cxn>
                        <a:cxn ang="0">
                          <a:pos x="42" y="574"/>
                        </a:cxn>
                        <a:cxn ang="0">
                          <a:pos x="32" y="570"/>
                        </a:cxn>
                        <a:cxn ang="0">
                          <a:pos x="36" y="555"/>
                        </a:cxn>
                        <a:cxn ang="0">
                          <a:pos x="53" y="526"/>
                        </a:cxn>
                        <a:cxn ang="0">
                          <a:pos x="69" y="496"/>
                        </a:cxn>
                        <a:cxn ang="0">
                          <a:pos x="82" y="466"/>
                        </a:cxn>
                        <a:cxn ang="0">
                          <a:pos x="91" y="433"/>
                        </a:cxn>
                        <a:cxn ang="0">
                          <a:pos x="99" y="399"/>
                        </a:cxn>
                        <a:cxn ang="0">
                          <a:pos x="105" y="365"/>
                        </a:cxn>
                        <a:cxn ang="0">
                          <a:pos x="108" y="331"/>
                        </a:cxn>
                        <a:cxn ang="0">
                          <a:pos x="108" y="293"/>
                        </a:cxn>
                        <a:cxn ang="0">
                          <a:pos x="103" y="253"/>
                        </a:cxn>
                        <a:cxn ang="0">
                          <a:pos x="95" y="213"/>
                        </a:cxn>
                        <a:cxn ang="0">
                          <a:pos x="86" y="175"/>
                        </a:cxn>
                        <a:cxn ang="0">
                          <a:pos x="70" y="138"/>
                        </a:cxn>
                        <a:cxn ang="0">
                          <a:pos x="55" y="102"/>
                        </a:cxn>
                        <a:cxn ang="0">
                          <a:pos x="34" y="70"/>
                        </a:cxn>
                        <a:cxn ang="0">
                          <a:pos x="11" y="40"/>
                        </a:cxn>
                        <a:cxn ang="0">
                          <a:pos x="10" y="17"/>
                        </a:cxn>
                        <a:cxn ang="0">
                          <a:pos x="25" y="5"/>
                        </a:cxn>
                        <a:cxn ang="0">
                          <a:pos x="46" y="15"/>
                        </a:cxn>
                        <a:cxn ang="0">
                          <a:pos x="69" y="49"/>
                        </a:cxn>
                        <a:cxn ang="0">
                          <a:pos x="91" y="85"/>
                        </a:cxn>
                        <a:cxn ang="0">
                          <a:pos x="108" y="121"/>
                        </a:cxn>
                        <a:cxn ang="0">
                          <a:pos x="124" y="163"/>
                        </a:cxn>
                        <a:cxn ang="0">
                          <a:pos x="135" y="203"/>
                        </a:cxn>
                        <a:cxn ang="0">
                          <a:pos x="143" y="247"/>
                        </a:cxn>
                        <a:cxn ang="0">
                          <a:pos x="148" y="291"/>
                        </a:cxn>
                        <a:cxn ang="0">
                          <a:pos x="148" y="331"/>
                        </a:cxn>
                        <a:cxn ang="0">
                          <a:pos x="145" y="367"/>
                        </a:cxn>
                        <a:cxn ang="0">
                          <a:pos x="139" y="403"/>
                        </a:cxn>
                        <a:cxn ang="0">
                          <a:pos x="131" y="439"/>
                        </a:cxn>
                        <a:cxn ang="0">
                          <a:pos x="122" y="471"/>
                        </a:cxn>
                        <a:cxn ang="0">
                          <a:pos x="108" y="504"/>
                        </a:cxn>
                        <a:cxn ang="0">
                          <a:pos x="93" y="536"/>
                        </a:cxn>
                        <a:cxn ang="0">
                          <a:pos x="76" y="566"/>
                        </a:cxn>
                        <a:cxn ang="0">
                          <a:pos x="69" y="582"/>
                        </a:cxn>
                      </a:cxnLst>
                      <a:rect l="0" t="0" r="r" b="b"/>
                      <a:pathLst>
                        <a:path w="148" h="582">
                          <a:moveTo>
                            <a:pt x="69" y="582"/>
                          </a:moveTo>
                          <a:lnTo>
                            <a:pt x="63" y="580"/>
                          </a:lnTo>
                          <a:lnTo>
                            <a:pt x="57" y="580"/>
                          </a:lnTo>
                          <a:lnTo>
                            <a:pt x="53" y="576"/>
                          </a:lnTo>
                          <a:lnTo>
                            <a:pt x="48" y="576"/>
                          </a:lnTo>
                          <a:lnTo>
                            <a:pt x="42" y="574"/>
                          </a:lnTo>
                          <a:lnTo>
                            <a:pt x="38" y="572"/>
                          </a:lnTo>
                          <a:lnTo>
                            <a:pt x="32" y="570"/>
                          </a:lnTo>
                          <a:lnTo>
                            <a:pt x="29" y="570"/>
                          </a:lnTo>
                          <a:lnTo>
                            <a:pt x="36" y="555"/>
                          </a:lnTo>
                          <a:lnTo>
                            <a:pt x="46" y="542"/>
                          </a:lnTo>
                          <a:lnTo>
                            <a:pt x="53" y="526"/>
                          </a:lnTo>
                          <a:lnTo>
                            <a:pt x="61" y="513"/>
                          </a:lnTo>
                          <a:lnTo>
                            <a:pt x="69" y="496"/>
                          </a:lnTo>
                          <a:lnTo>
                            <a:pt x="74" y="481"/>
                          </a:lnTo>
                          <a:lnTo>
                            <a:pt x="82" y="466"/>
                          </a:lnTo>
                          <a:lnTo>
                            <a:pt x="88" y="450"/>
                          </a:lnTo>
                          <a:lnTo>
                            <a:pt x="91" y="433"/>
                          </a:lnTo>
                          <a:lnTo>
                            <a:pt x="95" y="416"/>
                          </a:lnTo>
                          <a:lnTo>
                            <a:pt x="99" y="399"/>
                          </a:lnTo>
                          <a:lnTo>
                            <a:pt x="103" y="382"/>
                          </a:lnTo>
                          <a:lnTo>
                            <a:pt x="105" y="365"/>
                          </a:lnTo>
                          <a:lnTo>
                            <a:pt x="107" y="348"/>
                          </a:lnTo>
                          <a:lnTo>
                            <a:pt x="108" y="331"/>
                          </a:lnTo>
                          <a:lnTo>
                            <a:pt x="108" y="313"/>
                          </a:lnTo>
                          <a:lnTo>
                            <a:pt x="108" y="293"/>
                          </a:lnTo>
                          <a:lnTo>
                            <a:pt x="107" y="273"/>
                          </a:lnTo>
                          <a:lnTo>
                            <a:pt x="103" y="253"/>
                          </a:lnTo>
                          <a:lnTo>
                            <a:pt x="101" y="232"/>
                          </a:lnTo>
                          <a:lnTo>
                            <a:pt x="95" y="213"/>
                          </a:lnTo>
                          <a:lnTo>
                            <a:pt x="91" y="194"/>
                          </a:lnTo>
                          <a:lnTo>
                            <a:pt x="86" y="175"/>
                          </a:lnTo>
                          <a:lnTo>
                            <a:pt x="80" y="156"/>
                          </a:lnTo>
                          <a:lnTo>
                            <a:pt x="70" y="138"/>
                          </a:lnTo>
                          <a:lnTo>
                            <a:pt x="63" y="119"/>
                          </a:lnTo>
                          <a:lnTo>
                            <a:pt x="55" y="102"/>
                          </a:lnTo>
                          <a:lnTo>
                            <a:pt x="46" y="87"/>
                          </a:lnTo>
                          <a:lnTo>
                            <a:pt x="34" y="70"/>
                          </a:lnTo>
                          <a:lnTo>
                            <a:pt x="25" y="55"/>
                          </a:lnTo>
                          <a:lnTo>
                            <a:pt x="11" y="40"/>
                          </a:lnTo>
                          <a:lnTo>
                            <a:pt x="0" y="24"/>
                          </a:lnTo>
                          <a:lnTo>
                            <a:pt x="10" y="17"/>
                          </a:lnTo>
                          <a:lnTo>
                            <a:pt x="17" y="11"/>
                          </a:lnTo>
                          <a:lnTo>
                            <a:pt x="25" y="5"/>
                          </a:lnTo>
                          <a:lnTo>
                            <a:pt x="32" y="0"/>
                          </a:lnTo>
                          <a:lnTo>
                            <a:pt x="46" y="15"/>
                          </a:lnTo>
                          <a:lnTo>
                            <a:pt x="57" y="32"/>
                          </a:lnTo>
                          <a:lnTo>
                            <a:pt x="69" y="49"/>
                          </a:lnTo>
                          <a:lnTo>
                            <a:pt x="82" y="66"/>
                          </a:lnTo>
                          <a:lnTo>
                            <a:pt x="91" y="85"/>
                          </a:lnTo>
                          <a:lnTo>
                            <a:pt x="101" y="104"/>
                          </a:lnTo>
                          <a:lnTo>
                            <a:pt x="108" y="121"/>
                          </a:lnTo>
                          <a:lnTo>
                            <a:pt x="118" y="142"/>
                          </a:lnTo>
                          <a:lnTo>
                            <a:pt x="124" y="163"/>
                          </a:lnTo>
                          <a:lnTo>
                            <a:pt x="129" y="182"/>
                          </a:lnTo>
                          <a:lnTo>
                            <a:pt x="135" y="203"/>
                          </a:lnTo>
                          <a:lnTo>
                            <a:pt x="141" y="224"/>
                          </a:lnTo>
                          <a:lnTo>
                            <a:pt x="143" y="247"/>
                          </a:lnTo>
                          <a:lnTo>
                            <a:pt x="146" y="268"/>
                          </a:lnTo>
                          <a:lnTo>
                            <a:pt x="148" y="291"/>
                          </a:lnTo>
                          <a:lnTo>
                            <a:pt x="148" y="313"/>
                          </a:lnTo>
                          <a:lnTo>
                            <a:pt x="148" y="331"/>
                          </a:lnTo>
                          <a:lnTo>
                            <a:pt x="146" y="350"/>
                          </a:lnTo>
                          <a:lnTo>
                            <a:pt x="145" y="367"/>
                          </a:lnTo>
                          <a:lnTo>
                            <a:pt x="143" y="386"/>
                          </a:lnTo>
                          <a:lnTo>
                            <a:pt x="139" y="403"/>
                          </a:lnTo>
                          <a:lnTo>
                            <a:pt x="135" y="422"/>
                          </a:lnTo>
                          <a:lnTo>
                            <a:pt x="131" y="439"/>
                          </a:lnTo>
                          <a:lnTo>
                            <a:pt x="127" y="456"/>
                          </a:lnTo>
                          <a:lnTo>
                            <a:pt x="122" y="471"/>
                          </a:lnTo>
                          <a:lnTo>
                            <a:pt x="116" y="488"/>
                          </a:lnTo>
                          <a:lnTo>
                            <a:pt x="108" y="504"/>
                          </a:lnTo>
                          <a:lnTo>
                            <a:pt x="101" y="521"/>
                          </a:lnTo>
                          <a:lnTo>
                            <a:pt x="93" y="536"/>
                          </a:lnTo>
                          <a:lnTo>
                            <a:pt x="86" y="551"/>
                          </a:lnTo>
                          <a:lnTo>
                            <a:pt x="76" y="566"/>
                          </a:lnTo>
                          <a:lnTo>
                            <a:pt x="69" y="582"/>
                          </a:lnTo>
                          <a:lnTo>
                            <a:pt x="69" y="58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" name="Freeform 669"/>
                    <p:cNvSpPr>
                      <a:spLocks/>
                    </p:cNvSpPr>
                    <p:nvPr/>
                  </p:nvSpPr>
                  <p:spPr bwMode="auto">
                    <a:xfrm flipH="1">
                      <a:off x="2541" y="2272"/>
                      <a:ext cx="19" cy="78"/>
                    </a:xfrm>
                    <a:custGeom>
                      <a:avLst/>
                      <a:gdLst/>
                      <a:ahLst/>
                      <a:cxnLst>
                        <a:cxn ang="0">
                          <a:pos x="80" y="753"/>
                        </a:cxn>
                        <a:cxn ang="0">
                          <a:pos x="66" y="747"/>
                        </a:cxn>
                        <a:cxn ang="0">
                          <a:pos x="55" y="744"/>
                        </a:cxn>
                        <a:cxn ang="0">
                          <a:pos x="42" y="738"/>
                        </a:cxn>
                        <a:cxn ang="0">
                          <a:pos x="47" y="719"/>
                        </a:cxn>
                        <a:cxn ang="0">
                          <a:pos x="68" y="683"/>
                        </a:cxn>
                        <a:cxn ang="0">
                          <a:pos x="87" y="645"/>
                        </a:cxn>
                        <a:cxn ang="0">
                          <a:pos x="104" y="603"/>
                        </a:cxn>
                        <a:cxn ang="0">
                          <a:pos x="118" y="561"/>
                        </a:cxn>
                        <a:cxn ang="0">
                          <a:pos x="127" y="519"/>
                        </a:cxn>
                        <a:cxn ang="0">
                          <a:pos x="135" y="475"/>
                        </a:cxn>
                        <a:cxn ang="0">
                          <a:pos x="139" y="430"/>
                        </a:cxn>
                        <a:cxn ang="0">
                          <a:pos x="139" y="380"/>
                        </a:cxn>
                        <a:cxn ang="0">
                          <a:pos x="135" y="327"/>
                        </a:cxn>
                        <a:cxn ang="0">
                          <a:pos x="123" y="276"/>
                        </a:cxn>
                        <a:cxn ang="0">
                          <a:pos x="110" y="226"/>
                        </a:cxn>
                        <a:cxn ang="0">
                          <a:pos x="91" y="179"/>
                        </a:cxn>
                        <a:cxn ang="0">
                          <a:pos x="70" y="133"/>
                        </a:cxn>
                        <a:cxn ang="0">
                          <a:pos x="44" y="89"/>
                        </a:cxn>
                        <a:cxn ang="0">
                          <a:pos x="15" y="50"/>
                        </a:cxn>
                        <a:cxn ang="0">
                          <a:pos x="6" y="27"/>
                        </a:cxn>
                        <a:cxn ang="0">
                          <a:pos x="15" y="17"/>
                        </a:cxn>
                        <a:cxn ang="0">
                          <a:pos x="25" y="10"/>
                        </a:cxn>
                        <a:cxn ang="0">
                          <a:pos x="34" y="2"/>
                        </a:cxn>
                        <a:cxn ang="0">
                          <a:pos x="57" y="21"/>
                        </a:cxn>
                        <a:cxn ang="0">
                          <a:pos x="89" y="65"/>
                        </a:cxn>
                        <a:cxn ang="0">
                          <a:pos x="116" y="110"/>
                        </a:cxn>
                        <a:cxn ang="0">
                          <a:pos x="141" y="160"/>
                        </a:cxn>
                        <a:cxn ang="0">
                          <a:pos x="160" y="211"/>
                        </a:cxn>
                        <a:cxn ang="0">
                          <a:pos x="175" y="264"/>
                        </a:cxn>
                        <a:cxn ang="0">
                          <a:pos x="186" y="320"/>
                        </a:cxn>
                        <a:cxn ang="0">
                          <a:pos x="190" y="378"/>
                        </a:cxn>
                        <a:cxn ang="0">
                          <a:pos x="192" y="430"/>
                        </a:cxn>
                        <a:cxn ang="0">
                          <a:pos x="188" y="477"/>
                        </a:cxn>
                        <a:cxn ang="0">
                          <a:pos x="180" y="523"/>
                        </a:cxn>
                        <a:cxn ang="0">
                          <a:pos x="169" y="569"/>
                        </a:cxn>
                        <a:cxn ang="0">
                          <a:pos x="156" y="612"/>
                        </a:cxn>
                        <a:cxn ang="0">
                          <a:pos x="139" y="654"/>
                        </a:cxn>
                        <a:cxn ang="0">
                          <a:pos x="120" y="696"/>
                        </a:cxn>
                        <a:cxn ang="0">
                          <a:pos x="99" y="736"/>
                        </a:cxn>
                        <a:cxn ang="0">
                          <a:pos x="87" y="755"/>
                        </a:cxn>
                      </a:cxnLst>
                      <a:rect l="0" t="0" r="r" b="b"/>
                      <a:pathLst>
                        <a:path w="192" h="755">
                          <a:moveTo>
                            <a:pt x="87" y="755"/>
                          </a:moveTo>
                          <a:lnTo>
                            <a:pt x="80" y="753"/>
                          </a:lnTo>
                          <a:lnTo>
                            <a:pt x="74" y="751"/>
                          </a:lnTo>
                          <a:lnTo>
                            <a:pt x="66" y="747"/>
                          </a:lnTo>
                          <a:lnTo>
                            <a:pt x="61" y="745"/>
                          </a:lnTo>
                          <a:lnTo>
                            <a:pt x="55" y="744"/>
                          </a:lnTo>
                          <a:lnTo>
                            <a:pt x="49" y="742"/>
                          </a:lnTo>
                          <a:lnTo>
                            <a:pt x="42" y="738"/>
                          </a:lnTo>
                          <a:lnTo>
                            <a:pt x="36" y="738"/>
                          </a:lnTo>
                          <a:lnTo>
                            <a:pt x="47" y="719"/>
                          </a:lnTo>
                          <a:lnTo>
                            <a:pt x="59" y="702"/>
                          </a:lnTo>
                          <a:lnTo>
                            <a:pt x="68" y="683"/>
                          </a:lnTo>
                          <a:lnTo>
                            <a:pt x="80" y="664"/>
                          </a:lnTo>
                          <a:lnTo>
                            <a:pt x="87" y="645"/>
                          </a:lnTo>
                          <a:lnTo>
                            <a:pt x="97" y="624"/>
                          </a:lnTo>
                          <a:lnTo>
                            <a:pt x="104" y="603"/>
                          </a:lnTo>
                          <a:lnTo>
                            <a:pt x="112" y="584"/>
                          </a:lnTo>
                          <a:lnTo>
                            <a:pt x="118" y="561"/>
                          </a:lnTo>
                          <a:lnTo>
                            <a:pt x="123" y="540"/>
                          </a:lnTo>
                          <a:lnTo>
                            <a:pt x="127" y="519"/>
                          </a:lnTo>
                          <a:lnTo>
                            <a:pt x="133" y="498"/>
                          </a:lnTo>
                          <a:lnTo>
                            <a:pt x="135" y="475"/>
                          </a:lnTo>
                          <a:lnTo>
                            <a:pt x="139" y="453"/>
                          </a:lnTo>
                          <a:lnTo>
                            <a:pt x="139" y="430"/>
                          </a:lnTo>
                          <a:lnTo>
                            <a:pt x="141" y="407"/>
                          </a:lnTo>
                          <a:lnTo>
                            <a:pt x="139" y="380"/>
                          </a:lnTo>
                          <a:lnTo>
                            <a:pt x="139" y="354"/>
                          </a:lnTo>
                          <a:lnTo>
                            <a:pt x="135" y="327"/>
                          </a:lnTo>
                          <a:lnTo>
                            <a:pt x="131" y="302"/>
                          </a:lnTo>
                          <a:lnTo>
                            <a:pt x="123" y="276"/>
                          </a:lnTo>
                          <a:lnTo>
                            <a:pt x="118" y="251"/>
                          </a:lnTo>
                          <a:lnTo>
                            <a:pt x="110" y="226"/>
                          </a:lnTo>
                          <a:lnTo>
                            <a:pt x="103" y="204"/>
                          </a:lnTo>
                          <a:lnTo>
                            <a:pt x="91" y="179"/>
                          </a:lnTo>
                          <a:lnTo>
                            <a:pt x="82" y="156"/>
                          </a:lnTo>
                          <a:lnTo>
                            <a:pt x="70" y="133"/>
                          </a:lnTo>
                          <a:lnTo>
                            <a:pt x="57" y="110"/>
                          </a:lnTo>
                          <a:lnTo>
                            <a:pt x="44" y="89"/>
                          </a:lnTo>
                          <a:lnTo>
                            <a:pt x="30" y="69"/>
                          </a:lnTo>
                          <a:lnTo>
                            <a:pt x="15" y="50"/>
                          </a:lnTo>
                          <a:lnTo>
                            <a:pt x="0" y="31"/>
                          </a:lnTo>
                          <a:lnTo>
                            <a:pt x="6" y="27"/>
                          </a:lnTo>
                          <a:lnTo>
                            <a:pt x="9" y="23"/>
                          </a:lnTo>
                          <a:lnTo>
                            <a:pt x="15" y="17"/>
                          </a:lnTo>
                          <a:lnTo>
                            <a:pt x="21" y="13"/>
                          </a:lnTo>
                          <a:lnTo>
                            <a:pt x="25" y="10"/>
                          </a:lnTo>
                          <a:lnTo>
                            <a:pt x="30" y="6"/>
                          </a:lnTo>
                          <a:lnTo>
                            <a:pt x="34" y="2"/>
                          </a:lnTo>
                          <a:lnTo>
                            <a:pt x="40" y="0"/>
                          </a:lnTo>
                          <a:lnTo>
                            <a:pt x="57" y="21"/>
                          </a:lnTo>
                          <a:lnTo>
                            <a:pt x="74" y="42"/>
                          </a:lnTo>
                          <a:lnTo>
                            <a:pt x="89" y="65"/>
                          </a:lnTo>
                          <a:lnTo>
                            <a:pt x="104" y="88"/>
                          </a:lnTo>
                          <a:lnTo>
                            <a:pt x="116" y="110"/>
                          </a:lnTo>
                          <a:lnTo>
                            <a:pt x="129" y="135"/>
                          </a:lnTo>
                          <a:lnTo>
                            <a:pt x="141" y="160"/>
                          </a:lnTo>
                          <a:lnTo>
                            <a:pt x="152" y="186"/>
                          </a:lnTo>
                          <a:lnTo>
                            <a:pt x="160" y="211"/>
                          </a:lnTo>
                          <a:lnTo>
                            <a:pt x="169" y="238"/>
                          </a:lnTo>
                          <a:lnTo>
                            <a:pt x="175" y="264"/>
                          </a:lnTo>
                          <a:lnTo>
                            <a:pt x="182" y="293"/>
                          </a:lnTo>
                          <a:lnTo>
                            <a:pt x="186" y="320"/>
                          </a:lnTo>
                          <a:lnTo>
                            <a:pt x="188" y="348"/>
                          </a:lnTo>
                          <a:lnTo>
                            <a:pt x="190" y="378"/>
                          </a:lnTo>
                          <a:lnTo>
                            <a:pt x="192" y="407"/>
                          </a:lnTo>
                          <a:lnTo>
                            <a:pt x="192" y="430"/>
                          </a:lnTo>
                          <a:lnTo>
                            <a:pt x="190" y="455"/>
                          </a:lnTo>
                          <a:lnTo>
                            <a:pt x="188" y="477"/>
                          </a:lnTo>
                          <a:lnTo>
                            <a:pt x="184" y="502"/>
                          </a:lnTo>
                          <a:lnTo>
                            <a:pt x="180" y="523"/>
                          </a:lnTo>
                          <a:lnTo>
                            <a:pt x="175" y="546"/>
                          </a:lnTo>
                          <a:lnTo>
                            <a:pt x="169" y="569"/>
                          </a:lnTo>
                          <a:lnTo>
                            <a:pt x="165" y="591"/>
                          </a:lnTo>
                          <a:lnTo>
                            <a:pt x="156" y="612"/>
                          </a:lnTo>
                          <a:lnTo>
                            <a:pt x="148" y="635"/>
                          </a:lnTo>
                          <a:lnTo>
                            <a:pt x="139" y="654"/>
                          </a:lnTo>
                          <a:lnTo>
                            <a:pt x="131" y="677"/>
                          </a:lnTo>
                          <a:lnTo>
                            <a:pt x="120" y="696"/>
                          </a:lnTo>
                          <a:lnTo>
                            <a:pt x="110" y="717"/>
                          </a:lnTo>
                          <a:lnTo>
                            <a:pt x="99" y="736"/>
                          </a:lnTo>
                          <a:lnTo>
                            <a:pt x="87" y="755"/>
                          </a:lnTo>
                          <a:lnTo>
                            <a:pt x="87" y="75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" name="Freeform 670"/>
                    <p:cNvSpPr>
                      <a:spLocks/>
                    </p:cNvSpPr>
                    <p:nvPr/>
                  </p:nvSpPr>
                  <p:spPr bwMode="auto">
                    <a:xfrm flipH="1">
                      <a:off x="2504" y="2265"/>
                      <a:ext cx="23" cy="92"/>
                    </a:xfrm>
                    <a:custGeom>
                      <a:avLst/>
                      <a:gdLst/>
                      <a:ahLst/>
                      <a:cxnLst>
                        <a:cxn ang="0">
                          <a:pos x="97" y="893"/>
                        </a:cxn>
                        <a:cxn ang="0">
                          <a:pos x="82" y="887"/>
                        </a:cxn>
                        <a:cxn ang="0">
                          <a:pos x="65" y="884"/>
                        </a:cxn>
                        <a:cxn ang="0">
                          <a:pos x="50" y="878"/>
                        </a:cxn>
                        <a:cxn ang="0">
                          <a:pos x="55" y="855"/>
                        </a:cxn>
                        <a:cxn ang="0">
                          <a:pos x="82" y="810"/>
                        </a:cxn>
                        <a:cxn ang="0">
                          <a:pos x="105" y="764"/>
                        </a:cxn>
                        <a:cxn ang="0">
                          <a:pos x="124" y="716"/>
                        </a:cxn>
                        <a:cxn ang="0">
                          <a:pos x="141" y="667"/>
                        </a:cxn>
                        <a:cxn ang="0">
                          <a:pos x="152" y="616"/>
                        </a:cxn>
                        <a:cxn ang="0">
                          <a:pos x="162" y="562"/>
                        </a:cxn>
                        <a:cxn ang="0">
                          <a:pos x="166" y="511"/>
                        </a:cxn>
                        <a:cxn ang="0">
                          <a:pos x="166" y="452"/>
                        </a:cxn>
                        <a:cxn ang="0">
                          <a:pos x="160" y="389"/>
                        </a:cxn>
                        <a:cxn ang="0">
                          <a:pos x="149" y="328"/>
                        </a:cxn>
                        <a:cxn ang="0">
                          <a:pos x="131" y="270"/>
                        </a:cxn>
                        <a:cxn ang="0">
                          <a:pos x="111" y="213"/>
                        </a:cxn>
                        <a:cxn ang="0">
                          <a:pos x="84" y="159"/>
                        </a:cxn>
                        <a:cxn ang="0">
                          <a:pos x="54" y="108"/>
                        </a:cxn>
                        <a:cxn ang="0">
                          <a:pos x="19" y="60"/>
                        </a:cxn>
                        <a:cxn ang="0">
                          <a:pos x="8" y="32"/>
                        </a:cxn>
                        <a:cxn ang="0">
                          <a:pos x="19" y="22"/>
                        </a:cxn>
                        <a:cxn ang="0">
                          <a:pos x="33" y="13"/>
                        </a:cxn>
                        <a:cxn ang="0">
                          <a:pos x="44" y="3"/>
                        </a:cxn>
                        <a:cxn ang="0">
                          <a:pos x="71" y="24"/>
                        </a:cxn>
                        <a:cxn ang="0">
                          <a:pos x="107" y="76"/>
                        </a:cxn>
                        <a:cxn ang="0">
                          <a:pos x="141" y="131"/>
                        </a:cxn>
                        <a:cxn ang="0">
                          <a:pos x="169" y="190"/>
                        </a:cxn>
                        <a:cxn ang="0">
                          <a:pos x="192" y="252"/>
                        </a:cxn>
                        <a:cxn ang="0">
                          <a:pos x="209" y="315"/>
                        </a:cxn>
                        <a:cxn ang="0">
                          <a:pos x="223" y="382"/>
                        </a:cxn>
                        <a:cxn ang="0">
                          <a:pos x="228" y="448"/>
                        </a:cxn>
                        <a:cxn ang="0">
                          <a:pos x="228" y="511"/>
                        </a:cxn>
                        <a:cxn ang="0">
                          <a:pos x="223" y="568"/>
                        </a:cxn>
                        <a:cxn ang="0">
                          <a:pos x="215" y="621"/>
                        </a:cxn>
                        <a:cxn ang="0">
                          <a:pos x="204" y="675"/>
                        </a:cxn>
                        <a:cxn ang="0">
                          <a:pos x="187" y="728"/>
                        </a:cxn>
                        <a:cxn ang="0">
                          <a:pos x="166" y="777"/>
                        </a:cxn>
                        <a:cxn ang="0">
                          <a:pos x="143" y="827"/>
                        </a:cxn>
                        <a:cxn ang="0">
                          <a:pos x="118" y="872"/>
                        </a:cxn>
                        <a:cxn ang="0">
                          <a:pos x="105" y="897"/>
                        </a:cxn>
                      </a:cxnLst>
                      <a:rect l="0" t="0" r="r" b="b"/>
                      <a:pathLst>
                        <a:path w="230" h="897">
                          <a:moveTo>
                            <a:pt x="105" y="897"/>
                          </a:moveTo>
                          <a:lnTo>
                            <a:pt x="97" y="893"/>
                          </a:lnTo>
                          <a:lnTo>
                            <a:pt x="90" y="891"/>
                          </a:lnTo>
                          <a:lnTo>
                            <a:pt x="82" y="887"/>
                          </a:lnTo>
                          <a:lnTo>
                            <a:pt x="74" y="886"/>
                          </a:lnTo>
                          <a:lnTo>
                            <a:pt x="65" y="884"/>
                          </a:lnTo>
                          <a:lnTo>
                            <a:pt x="57" y="880"/>
                          </a:lnTo>
                          <a:lnTo>
                            <a:pt x="50" y="878"/>
                          </a:lnTo>
                          <a:lnTo>
                            <a:pt x="42" y="876"/>
                          </a:lnTo>
                          <a:lnTo>
                            <a:pt x="55" y="855"/>
                          </a:lnTo>
                          <a:lnTo>
                            <a:pt x="69" y="832"/>
                          </a:lnTo>
                          <a:lnTo>
                            <a:pt x="82" y="810"/>
                          </a:lnTo>
                          <a:lnTo>
                            <a:pt x="95" y="789"/>
                          </a:lnTo>
                          <a:lnTo>
                            <a:pt x="105" y="764"/>
                          </a:lnTo>
                          <a:lnTo>
                            <a:pt x="114" y="741"/>
                          </a:lnTo>
                          <a:lnTo>
                            <a:pt x="124" y="716"/>
                          </a:lnTo>
                          <a:lnTo>
                            <a:pt x="133" y="694"/>
                          </a:lnTo>
                          <a:lnTo>
                            <a:pt x="141" y="667"/>
                          </a:lnTo>
                          <a:lnTo>
                            <a:pt x="149" y="642"/>
                          </a:lnTo>
                          <a:lnTo>
                            <a:pt x="152" y="616"/>
                          </a:lnTo>
                          <a:lnTo>
                            <a:pt x="158" y="591"/>
                          </a:lnTo>
                          <a:lnTo>
                            <a:pt x="162" y="562"/>
                          </a:lnTo>
                          <a:lnTo>
                            <a:pt x="166" y="538"/>
                          </a:lnTo>
                          <a:lnTo>
                            <a:pt x="166" y="511"/>
                          </a:lnTo>
                          <a:lnTo>
                            <a:pt x="168" y="484"/>
                          </a:lnTo>
                          <a:lnTo>
                            <a:pt x="166" y="452"/>
                          </a:lnTo>
                          <a:lnTo>
                            <a:pt x="164" y="420"/>
                          </a:lnTo>
                          <a:lnTo>
                            <a:pt x="160" y="389"/>
                          </a:lnTo>
                          <a:lnTo>
                            <a:pt x="156" y="359"/>
                          </a:lnTo>
                          <a:lnTo>
                            <a:pt x="149" y="328"/>
                          </a:lnTo>
                          <a:lnTo>
                            <a:pt x="141" y="298"/>
                          </a:lnTo>
                          <a:lnTo>
                            <a:pt x="131" y="270"/>
                          </a:lnTo>
                          <a:lnTo>
                            <a:pt x="122" y="241"/>
                          </a:lnTo>
                          <a:lnTo>
                            <a:pt x="111" y="213"/>
                          </a:lnTo>
                          <a:lnTo>
                            <a:pt x="99" y="186"/>
                          </a:lnTo>
                          <a:lnTo>
                            <a:pt x="84" y="159"/>
                          </a:lnTo>
                          <a:lnTo>
                            <a:pt x="71" y="135"/>
                          </a:lnTo>
                          <a:lnTo>
                            <a:pt x="54" y="108"/>
                          </a:lnTo>
                          <a:lnTo>
                            <a:pt x="36" y="83"/>
                          </a:lnTo>
                          <a:lnTo>
                            <a:pt x="19" y="60"/>
                          </a:lnTo>
                          <a:lnTo>
                            <a:pt x="0" y="38"/>
                          </a:lnTo>
                          <a:lnTo>
                            <a:pt x="8" y="32"/>
                          </a:lnTo>
                          <a:lnTo>
                            <a:pt x="14" y="28"/>
                          </a:lnTo>
                          <a:lnTo>
                            <a:pt x="19" y="22"/>
                          </a:lnTo>
                          <a:lnTo>
                            <a:pt x="27" y="19"/>
                          </a:lnTo>
                          <a:lnTo>
                            <a:pt x="33" y="13"/>
                          </a:lnTo>
                          <a:lnTo>
                            <a:pt x="38" y="7"/>
                          </a:lnTo>
                          <a:lnTo>
                            <a:pt x="44" y="3"/>
                          </a:lnTo>
                          <a:lnTo>
                            <a:pt x="50" y="0"/>
                          </a:lnTo>
                          <a:lnTo>
                            <a:pt x="71" y="24"/>
                          </a:lnTo>
                          <a:lnTo>
                            <a:pt x="90" y="51"/>
                          </a:lnTo>
                          <a:lnTo>
                            <a:pt x="107" y="76"/>
                          </a:lnTo>
                          <a:lnTo>
                            <a:pt x="124" y="104"/>
                          </a:lnTo>
                          <a:lnTo>
                            <a:pt x="141" y="131"/>
                          </a:lnTo>
                          <a:lnTo>
                            <a:pt x="156" y="161"/>
                          </a:lnTo>
                          <a:lnTo>
                            <a:pt x="169" y="190"/>
                          </a:lnTo>
                          <a:lnTo>
                            <a:pt x="181" y="220"/>
                          </a:lnTo>
                          <a:lnTo>
                            <a:pt x="192" y="252"/>
                          </a:lnTo>
                          <a:lnTo>
                            <a:pt x="202" y="283"/>
                          </a:lnTo>
                          <a:lnTo>
                            <a:pt x="209" y="315"/>
                          </a:lnTo>
                          <a:lnTo>
                            <a:pt x="217" y="348"/>
                          </a:lnTo>
                          <a:lnTo>
                            <a:pt x="223" y="382"/>
                          </a:lnTo>
                          <a:lnTo>
                            <a:pt x="227" y="414"/>
                          </a:lnTo>
                          <a:lnTo>
                            <a:pt x="228" y="448"/>
                          </a:lnTo>
                          <a:lnTo>
                            <a:pt x="230" y="484"/>
                          </a:lnTo>
                          <a:lnTo>
                            <a:pt x="228" y="511"/>
                          </a:lnTo>
                          <a:lnTo>
                            <a:pt x="227" y="540"/>
                          </a:lnTo>
                          <a:lnTo>
                            <a:pt x="223" y="568"/>
                          </a:lnTo>
                          <a:lnTo>
                            <a:pt x="221" y="597"/>
                          </a:lnTo>
                          <a:lnTo>
                            <a:pt x="215" y="621"/>
                          </a:lnTo>
                          <a:lnTo>
                            <a:pt x="209" y="648"/>
                          </a:lnTo>
                          <a:lnTo>
                            <a:pt x="204" y="675"/>
                          </a:lnTo>
                          <a:lnTo>
                            <a:pt x="196" y="703"/>
                          </a:lnTo>
                          <a:lnTo>
                            <a:pt x="187" y="728"/>
                          </a:lnTo>
                          <a:lnTo>
                            <a:pt x="177" y="752"/>
                          </a:lnTo>
                          <a:lnTo>
                            <a:pt x="166" y="777"/>
                          </a:lnTo>
                          <a:lnTo>
                            <a:pt x="156" y="802"/>
                          </a:lnTo>
                          <a:lnTo>
                            <a:pt x="143" y="827"/>
                          </a:lnTo>
                          <a:lnTo>
                            <a:pt x="131" y="849"/>
                          </a:lnTo>
                          <a:lnTo>
                            <a:pt x="118" y="872"/>
                          </a:lnTo>
                          <a:lnTo>
                            <a:pt x="105" y="897"/>
                          </a:lnTo>
                          <a:lnTo>
                            <a:pt x="105" y="89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6" name="Freeform 671"/>
                    <p:cNvSpPr>
                      <a:spLocks/>
                    </p:cNvSpPr>
                    <p:nvPr/>
                  </p:nvSpPr>
                  <p:spPr bwMode="auto">
                    <a:xfrm flipH="1">
                      <a:off x="2463" y="2256"/>
                      <a:ext cx="27" cy="110"/>
                    </a:xfrm>
                    <a:custGeom>
                      <a:avLst/>
                      <a:gdLst/>
                      <a:ahLst/>
                      <a:cxnLst>
                        <a:cxn ang="0">
                          <a:pos x="114" y="1071"/>
                        </a:cxn>
                        <a:cxn ang="0">
                          <a:pos x="95" y="1063"/>
                        </a:cxn>
                        <a:cxn ang="0">
                          <a:pos x="82" y="1060"/>
                        </a:cxn>
                        <a:cxn ang="0">
                          <a:pos x="72" y="1056"/>
                        </a:cxn>
                        <a:cxn ang="0">
                          <a:pos x="63" y="1054"/>
                        </a:cxn>
                        <a:cxn ang="0">
                          <a:pos x="53" y="1050"/>
                        </a:cxn>
                        <a:cxn ang="0">
                          <a:pos x="67" y="1023"/>
                        </a:cxn>
                        <a:cxn ang="0">
                          <a:pos x="97" y="970"/>
                        </a:cxn>
                        <a:cxn ang="0">
                          <a:pos x="125" y="915"/>
                        </a:cxn>
                        <a:cxn ang="0">
                          <a:pos x="148" y="858"/>
                        </a:cxn>
                        <a:cxn ang="0">
                          <a:pos x="167" y="799"/>
                        </a:cxn>
                        <a:cxn ang="0">
                          <a:pos x="183" y="736"/>
                        </a:cxn>
                        <a:cxn ang="0">
                          <a:pos x="192" y="674"/>
                        </a:cxn>
                        <a:cxn ang="0">
                          <a:pos x="198" y="611"/>
                        </a:cxn>
                        <a:cxn ang="0">
                          <a:pos x="198" y="540"/>
                        </a:cxn>
                        <a:cxn ang="0">
                          <a:pos x="190" y="464"/>
                        </a:cxn>
                        <a:cxn ang="0">
                          <a:pos x="177" y="392"/>
                        </a:cxn>
                        <a:cxn ang="0">
                          <a:pos x="158" y="322"/>
                        </a:cxn>
                        <a:cxn ang="0">
                          <a:pos x="131" y="255"/>
                        </a:cxn>
                        <a:cxn ang="0">
                          <a:pos x="101" y="191"/>
                        </a:cxn>
                        <a:cxn ang="0">
                          <a:pos x="63" y="130"/>
                        </a:cxn>
                        <a:cxn ang="0">
                          <a:pos x="23" y="73"/>
                        </a:cxn>
                        <a:cxn ang="0">
                          <a:pos x="8" y="40"/>
                        </a:cxn>
                        <a:cxn ang="0">
                          <a:pos x="23" y="27"/>
                        </a:cxn>
                        <a:cxn ang="0">
                          <a:pos x="36" y="16"/>
                        </a:cxn>
                        <a:cxn ang="0">
                          <a:pos x="51" y="6"/>
                        </a:cxn>
                        <a:cxn ang="0">
                          <a:pos x="82" y="29"/>
                        </a:cxn>
                        <a:cxn ang="0">
                          <a:pos x="127" y="94"/>
                        </a:cxn>
                        <a:cxn ang="0">
                          <a:pos x="167" y="160"/>
                        </a:cxn>
                        <a:cxn ang="0">
                          <a:pos x="202" y="229"/>
                        </a:cxn>
                        <a:cxn ang="0">
                          <a:pos x="228" y="303"/>
                        </a:cxn>
                        <a:cxn ang="0">
                          <a:pos x="249" y="379"/>
                        </a:cxn>
                        <a:cxn ang="0">
                          <a:pos x="264" y="455"/>
                        </a:cxn>
                        <a:cxn ang="0">
                          <a:pos x="272" y="537"/>
                        </a:cxn>
                        <a:cxn ang="0">
                          <a:pos x="272" y="613"/>
                        </a:cxn>
                        <a:cxn ang="0">
                          <a:pos x="266" y="679"/>
                        </a:cxn>
                        <a:cxn ang="0">
                          <a:pos x="257" y="746"/>
                        </a:cxn>
                        <a:cxn ang="0">
                          <a:pos x="241" y="809"/>
                        </a:cxn>
                        <a:cxn ang="0">
                          <a:pos x="222" y="871"/>
                        </a:cxn>
                        <a:cxn ang="0">
                          <a:pos x="200" y="932"/>
                        </a:cxn>
                        <a:cxn ang="0">
                          <a:pos x="171" y="989"/>
                        </a:cxn>
                        <a:cxn ang="0">
                          <a:pos x="141" y="1046"/>
                        </a:cxn>
                        <a:cxn ang="0">
                          <a:pos x="124" y="1073"/>
                        </a:cxn>
                      </a:cxnLst>
                      <a:rect l="0" t="0" r="r" b="b"/>
                      <a:pathLst>
                        <a:path w="274" h="1073">
                          <a:moveTo>
                            <a:pt x="124" y="1073"/>
                          </a:moveTo>
                          <a:lnTo>
                            <a:pt x="114" y="1071"/>
                          </a:lnTo>
                          <a:lnTo>
                            <a:pt x="105" y="1067"/>
                          </a:lnTo>
                          <a:lnTo>
                            <a:pt x="95" y="1063"/>
                          </a:lnTo>
                          <a:lnTo>
                            <a:pt x="87" y="1061"/>
                          </a:lnTo>
                          <a:lnTo>
                            <a:pt x="82" y="1060"/>
                          </a:lnTo>
                          <a:lnTo>
                            <a:pt x="78" y="1058"/>
                          </a:lnTo>
                          <a:lnTo>
                            <a:pt x="72" y="1056"/>
                          </a:lnTo>
                          <a:lnTo>
                            <a:pt x="68" y="1054"/>
                          </a:lnTo>
                          <a:lnTo>
                            <a:pt x="63" y="1054"/>
                          </a:lnTo>
                          <a:lnTo>
                            <a:pt x="59" y="1052"/>
                          </a:lnTo>
                          <a:lnTo>
                            <a:pt x="53" y="1050"/>
                          </a:lnTo>
                          <a:lnTo>
                            <a:pt x="49" y="1048"/>
                          </a:lnTo>
                          <a:lnTo>
                            <a:pt x="67" y="1023"/>
                          </a:lnTo>
                          <a:lnTo>
                            <a:pt x="82" y="997"/>
                          </a:lnTo>
                          <a:lnTo>
                            <a:pt x="97" y="970"/>
                          </a:lnTo>
                          <a:lnTo>
                            <a:pt x="112" y="944"/>
                          </a:lnTo>
                          <a:lnTo>
                            <a:pt x="125" y="915"/>
                          </a:lnTo>
                          <a:lnTo>
                            <a:pt x="137" y="887"/>
                          </a:lnTo>
                          <a:lnTo>
                            <a:pt x="148" y="858"/>
                          </a:lnTo>
                          <a:lnTo>
                            <a:pt x="160" y="829"/>
                          </a:lnTo>
                          <a:lnTo>
                            <a:pt x="167" y="799"/>
                          </a:lnTo>
                          <a:lnTo>
                            <a:pt x="177" y="769"/>
                          </a:lnTo>
                          <a:lnTo>
                            <a:pt x="183" y="736"/>
                          </a:lnTo>
                          <a:lnTo>
                            <a:pt x="188" y="706"/>
                          </a:lnTo>
                          <a:lnTo>
                            <a:pt x="192" y="674"/>
                          </a:lnTo>
                          <a:lnTo>
                            <a:pt x="196" y="643"/>
                          </a:lnTo>
                          <a:lnTo>
                            <a:pt x="198" y="611"/>
                          </a:lnTo>
                          <a:lnTo>
                            <a:pt x="200" y="578"/>
                          </a:lnTo>
                          <a:lnTo>
                            <a:pt x="198" y="540"/>
                          </a:lnTo>
                          <a:lnTo>
                            <a:pt x="196" y="502"/>
                          </a:lnTo>
                          <a:lnTo>
                            <a:pt x="190" y="464"/>
                          </a:lnTo>
                          <a:lnTo>
                            <a:pt x="184" y="428"/>
                          </a:lnTo>
                          <a:lnTo>
                            <a:pt x="177" y="392"/>
                          </a:lnTo>
                          <a:lnTo>
                            <a:pt x="167" y="358"/>
                          </a:lnTo>
                          <a:lnTo>
                            <a:pt x="158" y="322"/>
                          </a:lnTo>
                          <a:lnTo>
                            <a:pt x="146" y="289"/>
                          </a:lnTo>
                          <a:lnTo>
                            <a:pt x="131" y="255"/>
                          </a:lnTo>
                          <a:lnTo>
                            <a:pt x="116" y="223"/>
                          </a:lnTo>
                          <a:lnTo>
                            <a:pt x="101" y="191"/>
                          </a:lnTo>
                          <a:lnTo>
                            <a:pt x="84" y="160"/>
                          </a:lnTo>
                          <a:lnTo>
                            <a:pt x="63" y="130"/>
                          </a:lnTo>
                          <a:lnTo>
                            <a:pt x="44" y="101"/>
                          </a:lnTo>
                          <a:lnTo>
                            <a:pt x="23" y="73"/>
                          </a:lnTo>
                          <a:lnTo>
                            <a:pt x="0" y="48"/>
                          </a:lnTo>
                          <a:lnTo>
                            <a:pt x="8" y="40"/>
                          </a:lnTo>
                          <a:lnTo>
                            <a:pt x="15" y="35"/>
                          </a:lnTo>
                          <a:lnTo>
                            <a:pt x="23" y="27"/>
                          </a:lnTo>
                          <a:lnTo>
                            <a:pt x="30" y="21"/>
                          </a:lnTo>
                          <a:lnTo>
                            <a:pt x="36" y="16"/>
                          </a:lnTo>
                          <a:lnTo>
                            <a:pt x="44" y="10"/>
                          </a:lnTo>
                          <a:lnTo>
                            <a:pt x="51" y="6"/>
                          </a:lnTo>
                          <a:lnTo>
                            <a:pt x="59" y="0"/>
                          </a:lnTo>
                          <a:lnTo>
                            <a:pt x="82" y="29"/>
                          </a:lnTo>
                          <a:lnTo>
                            <a:pt x="106" y="61"/>
                          </a:lnTo>
                          <a:lnTo>
                            <a:pt x="127" y="94"/>
                          </a:lnTo>
                          <a:lnTo>
                            <a:pt x="148" y="126"/>
                          </a:lnTo>
                          <a:lnTo>
                            <a:pt x="167" y="160"/>
                          </a:lnTo>
                          <a:lnTo>
                            <a:pt x="184" y="194"/>
                          </a:lnTo>
                          <a:lnTo>
                            <a:pt x="202" y="229"/>
                          </a:lnTo>
                          <a:lnTo>
                            <a:pt x="217" y="267"/>
                          </a:lnTo>
                          <a:lnTo>
                            <a:pt x="228" y="303"/>
                          </a:lnTo>
                          <a:lnTo>
                            <a:pt x="240" y="341"/>
                          </a:lnTo>
                          <a:lnTo>
                            <a:pt x="249" y="379"/>
                          </a:lnTo>
                          <a:lnTo>
                            <a:pt x="259" y="417"/>
                          </a:lnTo>
                          <a:lnTo>
                            <a:pt x="264" y="455"/>
                          </a:lnTo>
                          <a:lnTo>
                            <a:pt x="268" y="497"/>
                          </a:lnTo>
                          <a:lnTo>
                            <a:pt x="272" y="537"/>
                          </a:lnTo>
                          <a:lnTo>
                            <a:pt x="274" y="578"/>
                          </a:lnTo>
                          <a:lnTo>
                            <a:pt x="272" y="613"/>
                          </a:lnTo>
                          <a:lnTo>
                            <a:pt x="270" y="645"/>
                          </a:lnTo>
                          <a:lnTo>
                            <a:pt x="266" y="679"/>
                          </a:lnTo>
                          <a:lnTo>
                            <a:pt x="262" y="712"/>
                          </a:lnTo>
                          <a:lnTo>
                            <a:pt x="257" y="746"/>
                          </a:lnTo>
                          <a:lnTo>
                            <a:pt x="251" y="778"/>
                          </a:lnTo>
                          <a:lnTo>
                            <a:pt x="241" y="809"/>
                          </a:lnTo>
                          <a:lnTo>
                            <a:pt x="234" y="841"/>
                          </a:lnTo>
                          <a:lnTo>
                            <a:pt x="222" y="871"/>
                          </a:lnTo>
                          <a:lnTo>
                            <a:pt x="211" y="904"/>
                          </a:lnTo>
                          <a:lnTo>
                            <a:pt x="200" y="932"/>
                          </a:lnTo>
                          <a:lnTo>
                            <a:pt x="186" y="961"/>
                          </a:lnTo>
                          <a:lnTo>
                            <a:pt x="171" y="989"/>
                          </a:lnTo>
                          <a:lnTo>
                            <a:pt x="156" y="1020"/>
                          </a:lnTo>
                          <a:lnTo>
                            <a:pt x="141" y="1046"/>
                          </a:lnTo>
                          <a:lnTo>
                            <a:pt x="124" y="1073"/>
                          </a:lnTo>
                          <a:lnTo>
                            <a:pt x="124" y="107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7" name="Freeform 672"/>
                    <p:cNvSpPr>
                      <a:spLocks/>
                    </p:cNvSpPr>
                    <p:nvPr/>
                  </p:nvSpPr>
                  <p:spPr bwMode="auto">
                    <a:xfrm flipH="1">
                      <a:off x="2573" y="2281"/>
                      <a:ext cx="15" cy="60"/>
                    </a:xfrm>
                    <a:custGeom>
                      <a:avLst/>
                      <a:gdLst/>
                      <a:ahLst/>
                      <a:cxnLst>
                        <a:cxn ang="0">
                          <a:pos x="63" y="580"/>
                        </a:cxn>
                        <a:cxn ang="0">
                          <a:pos x="53" y="576"/>
                        </a:cxn>
                        <a:cxn ang="0">
                          <a:pos x="42" y="574"/>
                        </a:cxn>
                        <a:cxn ang="0">
                          <a:pos x="32" y="570"/>
                        </a:cxn>
                        <a:cxn ang="0">
                          <a:pos x="36" y="555"/>
                        </a:cxn>
                        <a:cxn ang="0">
                          <a:pos x="53" y="526"/>
                        </a:cxn>
                        <a:cxn ang="0">
                          <a:pos x="69" y="496"/>
                        </a:cxn>
                        <a:cxn ang="0">
                          <a:pos x="82" y="466"/>
                        </a:cxn>
                        <a:cxn ang="0">
                          <a:pos x="91" y="433"/>
                        </a:cxn>
                        <a:cxn ang="0">
                          <a:pos x="99" y="399"/>
                        </a:cxn>
                        <a:cxn ang="0">
                          <a:pos x="105" y="365"/>
                        </a:cxn>
                        <a:cxn ang="0">
                          <a:pos x="108" y="331"/>
                        </a:cxn>
                        <a:cxn ang="0">
                          <a:pos x="108" y="293"/>
                        </a:cxn>
                        <a:cxn ang="0">
                          <a:pos x="103" y="253"/>
                        </a:cxn>
                        <a:cxn ang="0">
                          <a:pos x="95" y="213"/>
                        </a:cxn>
                        <a:cxn ang="0">
                          <a:pos x="86" y="175"/>
                        </a:cxn>
                        <a:cxn ang="0">
                          <a:pos x="70" y="138"/>
                        </a:cxn>
                        <a:cxn ang="0">
                          <a:pos x="55" y="102"/>
                        </a:cxn>
                        <a:cxn ang="0">
                          <a:pos x="34" y="70"/>
                        </a:cxn>
                        <a:cxn ang="0">
                          <a:pos x="11" y="40"/>
                        </a:cxn>
                        <a:cxn ang="0">
                          <a:pos x="10" y="17"/>
                        </a:cxn>
                        <a:cxn ang="0">
                          <a:pos x="25" y="5"/>
                        </a:cxn>
                        <a:cxn ang="0">
                          <a:pos x="46" y="15"/>
                        </a:cxn>
                        <a:cxn ang="0">
                          <a:pos x="69" y="49"/>
                        </a:cxn>
                        <a:cxn ang="0">
                          <a:pos x="91" y="85"/>
                        </a:cxn>
                        <a:cxn ang="0">
                          <a:pos x="108" y="121"/>
                        </a:cxn>
                        <a:cxn ang="0">
                          <a:pos x="124" y="163"/>
                        </a:cxn>
                        <a:cxn ang="0">
                          <a:pos x="135" y="203"/>
                        </a:cxn>
                        <a:cxn ang="0">
                          <a:pos x="143" y="247"/>
                        </a:cxn>
                        <a:cxn ang="0">
                          <a:pos x="148" y="291"/>
                        </a:cxn>
                        <a:cxn ang="0">
                          <a:pos x="148" y="331"/>
                        </a:cxn>
                        <a:cxn ang="0">
                          <a:pos x="145" y="367"/>
                        </a:cxn>
                        <a:cxn ang="0">
                          <a:pos x="139" y="403"/>
                        </a:cxn>
                        <a:cxn ang="0">
                          <a:pos x="131" y="439"/>
                        </a:cxn>
                        <a:cxn ang="0">
                          <a:pos x="122" y="471"/>
                        </a:cxn>
                        <a:cxn ang="0">
                          <a:pos x="108" y="504"/>
                        </a:cxn>
                        <a:cxn ang="0">
                          <a:pos x="93" y="536"/>
                        </a:cxn>
                        <a:cxn ang="0">
                          <a:pos x="76" y="566"/>
                        </a:cxn>
                        <a:cxn ang="0">
                          <a:pos x="69" y="582"/>
                        </a:cxn>
                      </a:cxnLst>
                      <a:rect l="0" t="0" r="r" b="b"/>
                      <a:pathLst>
                        <a:path w="148" h="582">
                          <a:moveTo>
                            <a:pt x="69" y="582"/>
                          </a:moveTo>
                          <a:lnTo>
                            <a:pt x="63" y="580"/>
                          </a:lnTo>
                          <a:lnTo>
                            <a:pt x="57" y="580"/>
                          </a:lnTo>
                          <a:lnTo>
                            <a:pt x="53" y="576"/>
                          </a:lnTo>
                          <a:lnTo>
                            <a:pt x="48" y="576"/>
                          </a:lnTo>
                          <a:lnTo>
                            <a:pt x="42" y="574"/>
                          </a:lnTo>
                          <a:lnTo>
                            <a:pt x="38" y="572"/>
                          </a:lnTo>
                          <a:lnTo>
                            <a:pt x="32" y="570"/>
                          </a:lnTo>
                          <a:lnTo>
                            <a:pt x="29" y="570"/>
                          </a:lnTo>
                          <a:lnTo>
                            <a:pt x="36" y="555"/>
                          </a:lnTo>
                          <a:lnTo>
                            <a:pt x="46" y="542"/>
                          </a:lnTo>
                          <a:lnTo>
                            <a:pt x="53" y="526"/>
                          </a:lnTo>
                          <a:lnTo>
                            <a:pt x="61" y="513"/>
                          </a:lnTo>
                          <a:lnTo>
                            <a:pt x="69" y="496"/>
                          </a:lnTo>
                          <a:lnTo>
                            <a:pt x="74" y="481"/>
                          </a:lnTo>
                          <a:lnTo>
                            <a:pt x="82" y="466"/>
                          </a:lnTo>
                          <a:lnTo>
                            <a:pt x="88" y="450"/>
                          </a:lnTo>
                          <a:lnTo>
                            <a:pt x="91" y="433"/>
                          </a:lnTo>
                          <a:lnTo>
                            <a:pt x="95" y="416"/>
                          </a:lnTo>
                          <a:lnTo>
                            <a:pt x="99" y="399"/>
                          </a:lnTo>
                          <a:lnTo>
                            <a:pt x="103" y="382"/>
                          </a:lnTo>
                          <a:lnTo>
                            <a:pt x="105" y="365"/>
                          </a:lnTo>
                          <a:lnTo>
                            <a:pt x="107" y="348"/>
                          </a:lnTo>
                          <a:lnTo>
                            <a:pt x="108" y="331"/>
                          </a:lnTo>
                          <a:lnTo>
                            <a:pt x="108" y="313"/>
                          </a:lnTo>
                          <a:lnTo>
                            <a:pt x="108" y="293"/>
                          </a:lnTo>
                          <a:lnTo>
                            <a:pt x="107" y="273"/>
                          </a:lnTo>
                          <a:lnTo>
                            <a:pt x="103" y="253"/>
                          </a:lnTo>
                          <a:lnTo>
                            <a:pt x="101" y="232"/>
                          </a:lnTo>
                          <a:lnTo>
                            <a:pt x="95" y="213"/>
                          </a:lnTo>
                          <a:lnTo>
                            <a:pt x="91" y="194"/>
                          </a:lnTo>
                          <a:lnTo>
                            <a:pt x="86" y="175"/>
                          </a:lnTo>
                          <a:lnTo>
                            <a:pt x="80" y="156"/>
                          </a:lnTo>
                          <a:lnTo>
                            <a:pt x="70" y="138"/>
                          </a:lnTo>
                          <a:lnTo>
                            <a:pt x="63" y="119"/>
                          </a:lnTo>
                          <a:lnTo>
                            <a:pt x="55" y="102"/>
                          </a:lnTo>
                          <a:lnTo>
                            <a:pt x="46" y="87"/>
                          </a:lnTo>
                          <a:lnTo>
                            <a:pt x="34" y="70"/>
                          </a:lnTo>
                          <a:lnTo>
                            <a:pt x="25" y="55"/>
                          </a:lnTo>
                          <a:lnTo>
                            <a:pt x="11" y="40"/>
                          </a:lnTo>
                          <a:lnTo>
                            <a:pt x="0" y="24"/>
                          </a:lnTo>
                          <a:lnTo>
                            <a:pt x="10" y="17"/>
                          </a:lnTo>
                          <a:lnTo>
                            <a:pt x="17" y="11"/>
                          </a:lnTo>
                          <a:lnTo>
                            <a:pt x="25" y="5"/>
                          </a:lnTo>
                          <a:lnTo>
                            <a:pt x="32" y="0"/>
                          </a:lnTo>
                          <a:lnTo>
                            <a:pt x="46" y="15"/>
                          </a:lnTo>
                          <a:lnTo>
                            <a:pt x="57" y="32"/>
                          </a:lnTo>
                          <a:lnTo>
                            <a:pt x="69" y="49"/>
                          </a:lnTo>
                          <a:lnTo>
                            <a:pt x="82" y="66"/>
                          </a:lnTo>
                          <a:lnTo>
                            <a:pt x="91" y="85"/>
                          </a:lnTo>
                          <a:lnTo>
                            <a:pt x="101" y="104"/>
                          </a:lnTo>
                          <a:lnTo>
                            <a:pt x="108" y="121"/>
                          </a:lnTo>
                          <a:lnTo>
                            <a:pt x="118" y="142"/>
                          </a:lnTo>
                          <a:lnTo>
                            <a:pt x="124" y="163"/>
                          </a:lnTo>
                          <a:lnTo>
                            <a:pt x="129" y="182"/>
                          </a:lnTo>
                          <a:lnTo>
                            <a:pt x="135" y="203"/>
                          </a:lnTo>
                          <a:lnTo>
                            <a:pt x="141" y="224"/>
                          </a:lnTo>
                          <a:lnTo>
                            <a:pt x="143" y="247"/>
                          </a:lnTo>
                          <a:lnTo>
                            <a:pt x="146" y="268"/>
                          </a:lnTo>
                          <a:lnTo>
                            <a:pt x="148" y="291"/>
                          </a:lnTo>
                          <a:lnTo>
                            <a:pt x="148" y="313"/>
                          </a:lnTo>
                          <a:lnTo>
                            <a:pt x="148" y="331"/>
                          </a:lnTo>
                          <a:lnTo>
                            <a:pt x="146" y="350"/>
                          </a:lnTo>
                          <a:lnTo>
                            <a:pt x="145" y="367"/>
                          </a:lnTo>
                          <a:lnTo>
                            <a:pt x="143" y="386"/>
                          </a:lnTo>
                          <a:lnTo>
                            <a:pt x="139" y="403"/>
                          </a:lnTo>
                          <a:lnTo>
                            <a:pt x="135" y="422"/>
                          </a:lnTo>
                          <a:lnTo>
                            <a:pt x="131" y="439"/>
                          </a:lnTo>
                          <a:lnTo>
                            <a:pt x="127" y="456"/>
                          </a:lnTo>
                          <a:lnTo>
                            <a:pt x="122" y="471"/>
                          </a:lnTo>
                          <a:lnTo>
                            <a:pt x="116" y="488"/>
                          </a:lnTo>
                          <a:lnTo>
                            <a:pt x="108" y="504"/>
                          </a:lnTo>
                          <a:lnTo>
                            <a:pt x="101" y="521"/>
                          </a:lnTo>
                          <a:lnTo>
                            <a:pt x="93" y="536"/>
                          </a:lnTo>
                          <a:lnTo>
                            <a:pt x="86" y="551"/>
                          </a:lnTo>
                          <a:lnTo>
                            <a:pt x="76" y="566"/>
                          </a:lnTo>
                          <a:lnTo>
                            <a:pt x="69" y="582"/>
                          </a:lnTo>
                          <a:lnTo>
                            <a:pt x="69" y="58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8" name="Freeform 673"/>
                    <p:cNvSpPr>
                      <a:spLocks/>
                    </p:cNvSpPr>
                    <p:nvPr/>
                  </p:nvSpPr>
                  <p:spPr bwMode="auto">
                    <a:xfrm>
                      <a:off x="2632" y="2311"/>
                      <a:ext cx="179" cy="12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862"/>
                        </a:cxn>
                        <a:cxn ang="0">
                          <a:pos x="1179" y="862"/>
                        </a:cxn>
                      </a:cxnLst>
                      <a:rect l="0" t="0" r="r" b="b"/>
                      <a:pathLst>
                        <a:path w="1179" h="862">
                          <a:moveTo>
                            <a:pt x="0" y="0"/>
                          </a:moveTo>
                          <a:lnTo>
                            <a:pt x="0" y="862"/>
                          </a:lnTo>
                          <a:lnTo>
                            <a:pt x="1179" y="862"/>
                          </a:lnTo>
                        </a:path>
                      </a:pathLst>
                    </a:custGeom>
                    <a:noFill/>
                    <a:ln w="9525" cmpd="sng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9" name="Line 674"/>
                    <p:cNvSpPr>
                      <a:spLocks noChangeShapeType="1"/>
                    </p:cNvSpPr>
                    <p:nvPr/>
                  </p:nvSpPr>
                  <p:spPr bwMode="auto">
                    <a:xfrm flipH="1" flipV="1">
                      <a:off x="2604" y="2311"/>
                      <a:ext cx="28" cy="3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0" name="Line 675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632" y="2311"/>
                      <a:ext cx="27" cy="3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1" name="Oval 67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619" y="2291"/>
                      <a:ext cx="28" cy="28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0" name="Group 677"/>
                  <p:cNvGrpSpPr>
                    <a:grpSpLocks/>
                  </p:cNvGrpSpPr>
                  <p:nvPr/>
                </p:nvGrpSpPr>
                <p:grpSpPr bwMode="auto">
                  <a:xfrm>
                    <a:off x="4086" y="3033"/>
                    <a:ext cx="92" cy="258"/>
                    <a:chOff x="4176" y="2256"/>
                    <a:chExt cx="117" cy="313"/>
                  </a:xfrm>
                </p:grpSpPr>
                <p:sp>
                  <p:nvSpPr>
                    <p:cNvPr id="56" name="AutoShape 6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76" y="2256"/>
                      <a:ext cx="117" cy="313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7" name="Freeform 679"/>
                    <p:cNvSpPr>
                      <a:spLocks/>
                    </p:cNvSpPr>
                    <p:nvPr/>
                  </p:nvSpPr>
                  <p:spPr bwMode="auto">
                    <a:xfrm>
                      <a:off x="4210" y="2510"/>
                      <a:ext cx="34" cy="4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0" y="126"/>
                        </a:cxn>
                        <a:cxn ang="0">
                          <a:pos x="1" y="204"/>
                        </a:cxn>
                        <a:cxn ang="0">
                          <a:pos x="41" y="237"/>
                        </a:cxn>
                        <a:cxn ang="0">
                          <a:pos x="91" y="226"/>
                        </a:cxn>
                        <a:cxn ang="0">
                          <a:pos x="102" y="147"/>
                        </a:cxn>
                        <a:cxn ang="0">
                          <a:pos x="72" y="19"/>
                        </a:cxn>
                        <a:cxn ang="0">
                          <a:pos x="12" y="0"/>
                        </a:cxn>
                        <a:cxn ang="0">
                          <a:pos x="12" y="0"/>
                        </a:cxn>
                      </a:cxnLst>
                      <a:rect l="0" t="0" r="r" b="b"/>
                      <a:pathLst>
                        <a:path w="102" h="237">
                          <a:moveTo>
                            <a:pt x="12" y="0"/>
                          </a:moveTo>
                          <a:lnTo>
                            <a:pt x="0" y="126"/>
                          </a:lnTo>
                          <a:lnTo>
                            <a:pt x="1" y="204"/>
                          </a:lnTo>
                          <a:lnTo>
                            <a:pt x="41" y="237"/>
                          </a:lnTo>
                          <a:lnTo>
                            <a:pt x="91" y="226"/>
                          </a:lnTo>
                          <a:lnTo>
                            <a:pt x="102" y="147"/>
                          </a:lnTo>
                          <a:lnTo>
                            <a:pt x="72" y="19"/>
                          </a:lnTo>
                          <a:lnTo>
                            <a:pt x="12" y="0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94A6C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" name="Freeform 680"/>
                    <p:cNvSpPr>
                      <a:spLocks/>
                    </p:cNvSpPr>
                    <p:nvPr/>
                  </p:nvSpPr>
                  <p:spPr bwMode="auto">
                    <a:xfrm>
                      <a:off x="4188" y="2261"/>
                      <a:ext cx="86" cy="254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047"/>
                        </a:cxn>
                        <a:cxn ang="0">
                          <a:pos x="13" y="1046"/>
                        </a:cxn>
                        <a:cxn ang="0">
                          <a:pos x="13" y="1045"/>
                        </a:cxn>
                        <a:cxn ang="0">
                          <a:pos x="12" y="1041"/>
                        </a:cxn>
                        <a:cxn ang="0">
                          <a:pos x="11" y="1039"/>
                        </a:cxn>
                        <a:cxn ang="0">
                          <a:pos x="9" y="1034"/>
                        </a:cxn>
                        <a:cxn ang="0">
                          <a:pos x="9" y="1027"/>
                        </a:cxn>
                        <a:cxn ang="0">
                          <a:pos x="8" y="1020"/>
                        </a:cxn>
                        <a:cxn ang="0">
                          <a:pos x="7" y="1011"/>
                        </a:cxn>
                        <a:cxn ang="0">
                          <a:pos x="6" y="999"/>
                        </a:cxn>
                        <a:cxn ang="0">
                          <a:pos x="5" y="986"/>
                        </a:cxn>
                        <a:cxn ang="0">
                          <a:pos x="3" y="971"/>
                        </a:cxn>
                        <a:cxn ang="0">
                          <a:pos x="2" y="953"/>
                        </a:cxn>
                        <a:cxn ang="0">
                          <a:pos x="2" y="932"/>
                        </a:cxn>
                        <a:cxn ang="0">
                          <a:pos x="1" y="909"/>
                        </a:cxn>
                        <a:cxn ang="0">
                          <a:pos x="0" y="883"/>
                        </a:cxn>
                        <a:cxn ang="0">
                          <a:pos x="0" y="854"/>
                        </a:cxn>
                        <a:cxn ang="0">
                          <a:pos x="0" y="822"/>
                        </a:cxn>
                        <a:cxn ang="0">
                          <a:pos x="0" y="786"/>
                        </a:cxn>
                        <a:cxn ang="0">
                          <a:pos x="0" y="747"/>
                        </a:cxn>
                        <a:cxn ang="0">
                          <a:pos x="1" y="705"/>
                        </a:cxn>
                        <a:cxn ang="0">
                          <a:pos x="1" y="659"/>
                        </a:cxn>
                        <a:cxn ang="0">
                          <a:pos x="2" y="613"/>
                        </a:cxn>
                        <a:cxn ang="0">
                          <a:pos x="3" y="568"/>
                        </a:cxn>
                        <a:cxn ang="0">
                          <a:pos x="6" y="523"/>
                        </a:cxn>
                        <a:cxn ang="0">
                          <a:pos x="7" y="480"/>
                        </a:cxn>
                        <a:cxn ang="0">
                          <a:pos x="9" y="439"/>
                        </a:cxn>
                        <a:cxn ang="0">
                          <a:pos x="12" y="398"/>
                        </a:cxn>
                        <a:cxn ang="0">
                          <a:pos x="14" y="360"/>
                        </a:cxn>
                        <a:cxn ang="0">
                          <a:pos x="17" y="323"/>
                        </a:cxn>
                        <a:cxn ang="0">
                          <a:pos x="19" y="288"/>
                        </a:cxn>
                        <a:cxn ang="0">
                          <a:pos x="22" y="256"/>
                        </a:cxn>
                        <a:cxn ang="0">
                          <a:pos x="24" y="225"/>
                        </a:cxn>
                        <a:cxn ang="0">
                          <a:pos x="27" y="196"/>
                        </a:cxn>
                        <a:cxn ang="0">
                          <a:pos x="29" y="170"/>
                        </a:cxn>
                        <a:cxn ang="0">
                          <a:pos x="31" y="147"/>
                        </a:cxn>
                        <a:cxn ang="0">
                          <a:pos x="33" y="126"/>
                        </a:cxn>
                        <a:cxn ang="0">
                          <a:pos x="35" y="108"/>
                        </a:cxn>
                        <a:cxn ang="0">
                          <a:pos x="36" y="93"/>
                        </a:cxn>
                        <a:cxn ang="0">
                          <a:pos x="38" y="81"/>
                        </a:cxn>
                        <a:cxn ang="0">
                          <a:pos x="39" y="73"/>
                        </a:cxn>
                        <a:cxn ang="0">
                          <a:pos x="39" y="68"/>
                        </a:cxn>
                        <a:cxn ang="0">
                          <a:pos x="40" y="66"/>
                        </a:cxn>
                        <a:cxn ang="0">
                          <a:pos x="258" y="92"/>
                        </a:cxn>
                        <a:cxn ang="0">
                          <a:pos x="167" y="1157"/>
                        </a:cxn>
                        <a:cxn ang="0">
                          <a:pos x="77" y="1259"/>
                        </a:cxn>
                      </a:cxnLst>
                      <a:rect l="0" t="0" r="r" b="b"/>
                      <a:pathLst>
                        <a:path w="258" h="1271">
                          <a:moveTo>
                            <a:pt x="77" y="1259"/>
                          </a:moveTo>
                          <a:lnTo>
                            <a:pt x="62" y="1138"/>
                          </a:lnTo>
                          <a:lnTo>
                            <a:pt x="13" y="1047"/>
                          </a:lnTo>
                          <a:lnTo>
                            <a:pt x="13" y="1046"/>
                          </a:lnTo>
                          <a:lnTo>
                            <a:pt x="13" y="1046"/>
                          </a:lnTo>
                          <a:lnTo>
                            <a:pt x="13" y="1046"/>
                          </a:lnTo>
                          <a:lnTo>
                            <a:pt x="13" y="1046"/>
                          </a:lnTo>
                          <a:lnTo>
                            <a:pt x="13" y="1045"/>
                          </a:lnTo>
                          <a:lnTo>
                            <a:pt x="13" y="1045"/>
                          </a:lnTo>
                          <a:lnTo>
                            <a:pt x="12" y="1044"/>
                          </a:lnTo>
                          <a:lnTo>
                            <a:pt x="12" y="1043"/>
                          </a:lnTo>
                          <a:lnTo>
                            <a:pt x="12" y="1041"/>
                          </a:lnTo>
                          <a:lnTo>
                            <a:pt x="12" y="1041"/>
                          </a:lnTo>
                          <a:lnTo>
                            <a:pt x="12" y="1040"/>
                          </a:lnTo>
                          <a:lnTo>
                            <a:pt x="11" y="1039"/>
                          </a:lnTo>
                          <a:lnTo>
                            <a:pt x="11" y="1037"/>
                          </a:lnTo>
                          <a:lnTo>
                            <a:pt x="11" y="1035"/>
                          </a:lnTo>
                          <a:lnTo>
                            <a:pt x="9" y="1034"/>
                          </a:lnTo>
                          <a:lnTo>
                            <a:pt x="9" y="1032"/>
                          </a:lnTo>
                          <a:lnTo>
                            <a:pt x="9" y="1030"/>
                          </a:lnTo>
                          <a:lnTo>
                            <a:pt x="9" y="1027"/>
                          </a:lnTo>
                          <a:lnTo>
                            <a:pt x="8" y="1025"/>
                          </a:lnTo>
                          <a:lnTo>
                            <a:pt x="8" y="1022"/>
                          </a:lnTo>
                          <a:lnTo>
                            <a:pt x="8" y="1020"/>
                          </a:lnTo>
                          <a:lnTo>
                            <a:pt x="8" y="1017"/>
                          </a:lnTo>
                          <a:lnTo>
                            <a:pt x="7" y="1014"/>
                          </a:lnTo>
                          <a:lnTo>
                            <a:pt x="7" y="1011"/>
                          </a:lnTo>
                          <a:lnTo>
                            <a:pt x="7" y="1007"/>
                          </a:lnTo>
                          <a:lnTo>
                            <a:pt x="6" y="1004"/>
                          </a:lnTo>
                          <a:lnTo>
                            <a:pt x="6" y="999"/>
                          </a:lnTo>
                          <a:lnTo>
                            <a:pt x="6" y="995"/>
                          </a:lnTo>
                          <a:lnTo>
                            <a:pt x="5" y="991"/>
                          </a:lnTo>
                          <a:lnTo>
                            <a:pt x="5" y="986"/>
                          </a:lnTo>
                          <a:lnTo>
                            <a:pt x="5" y="981"/>
                          </a:lnTo>
                          <a:lnTo>
                            <a:pt x="3" y="975"/>
                          </a:lnTo>
                          <a:lnTo>
                            <a:pt x="3" y="971"/>
                          </a:lnTo>
                          <a:lnTo>
                            <a:pt x="3" y="965"/>
                          </a:lnTo>
                          <a:lnTo>
                            <a:pt x="3" y="959"/>
                          </a:lnTo>
                          <a:lnTo>
                            <a:pt x="2" y="953"/>
                          </a:lnTo>
                          <a:lnTo>
                            <a:pt x="2" y="946"/>
                          </a:lnTo>
                          <a:lnTo>
                            <a:pt x="2" y="939"/>
                          </a:lnTo>
                          <a:lnTo>
                            <a:pt x="2" y="932"/>
                          </a:lnTo>
                          <a:lnTo>
                            <a:pt x="1" y="924"/>
                          </a:lnTo>
                          <a:lnTo>
                            <a:pt x="1" y="916"/>
                          </a:lnTo>
                          <a:lnTo>
                            <a:pt x="1" y="909"/>
                          </a:lnTo>
                          <a:lnTo>
                            <a:pt x="1" y="901"/>
                          </a:lnTo>
                          <a:lnTo>
                            <a:pt x="1" y="891"/>
                          </a:lnTo>
                          <a:lnTo>
                            <a:pt x="0" y="883"/>
                          </a:lnTo>
                          <a:lnTo>
                            <a:pt x="0" y="874"/>
                          </a:lnTo>
                          <a:lnTo>
                            <a:pt x="0" y="864"/>
                          </a:lnTo>
                          <a:lnTo>
                            <a:pt x="0" y="854"/>
                          </a:lnTo>
                          <a:lnTo>
                            <a:pt x="0" y="843"/>
                          </a:lnTo>
                          <a:lnTo>
                            <a:pt x="0" y="832"/>
                          </a:lnTo>
                          <a:lnTo>
                            <a:pt x="0" y="822"/>
                          </a:lnTo>
                          <a:lnTo>
                            <a:pt x="0" y="810"/>
                          </a:lnTo>
                          <a:lnTo>
                            <a:pt x="0" y="798"/>
                          </a:lnTo>
                          <a:lnTo>
                            <a:pt x="0" y="786"/>
                          </a:lnTo>
                          <a:lnTo>
                            <a:pt x="0" y="773"/>
                          </a:lnTo>
                          <a:lnTo>
                            <a:pt x="0" y="761"/>
                          </a:lnTo>
                          <a:lnTo>
                            <a:pt x="0" y="747"/>
                          </a:lnTo>
                          <a:lnTo>
                            <a:pt x="0" y="734"/>
                          </a:lnTo>
                          <a:lnTo>
                            <a:pt x="0" y="719"/>
                          </a:lnTo>
                          <a:lnTo>
                            <a:pt x="1" y="705"/>
                          </a:lnTo>
                          <a:lnTo>
                            <a:pt x="1" y="691"/>
                          </a:lnTo>
                          <a:lnTo>
                            <a:pt x="1" y="675"/>
                          </a:lnTo>
                          <a:lnTo>
                            <a:pt x="1" y="659"/>
                          </a:lnTo>
                          <a:lnTo>
                            <a:pt x="2" y="643"/>
                          </a:lnTo>
                          <a:lnTo>
                            <a:pt x="2" y="628"/>
                          </a:lnTo>
                          <a:lnTo>
                            <a:pt x="2" y="613"/>
                          </a:lnTo>
                          <a:lnTo>
                            <a:pt x="2" y="597"/>
                          </a:lnTo>
                          <a:lnTo>
                            <a:pt x="3" y="582"/>
                          </a:lnTo>
                          <a:lnTo>
                            <a:pt x="3" y="568"/>
                          </a:lnTo>
                          <a:lnTo>
                            <a:pt x="5" y="552"/>
                          </a:lnTo>
                          <a:lnTo>
                            <a:pt x="5" y="537"/>
                          </a:lnTo>
                          <a:lnTo>
                            <a:pt x="6" y="523"/>
                          </a:lnTo>
                          <a:lnTo>
                            <a:pt x="6" y="509"/>
                          </a:lnTo>
                          <a:lnTo>
                            <a:pt x="7" y="495"/>
                          </a:lnTo>
                          <a:lnTo>
                            <a:pt x="7" y="480"/>
                          </a:lnTo>
                          <a:lnTo>
                            <a:pt x="8" y="466"/>
                          </a:lnTo>
                          <a:lnTo>
                            <a:pt x="8" y="452"/>
                          </a:lnTo>
                          <a:lnTo>
                            <a:pt x="9" y="439"/>
                          </a:lnTo>
                          <a:lnTo>
                            <a:pt x="9" y="425"/>
                          </a:lnTo>
                          <a:lnTo>
                            <a:pt x="11" y="412"/>
                          </a:lnTo>
                          <a:lnTo>
                            <a:pt x="12" y="398"/>
                          </a:lnTo>
                          <a:lnTo>
                            <a:pt x="12" y="385"/>
                          </a:lnTo>
                          <a:lnTo>
                            <a:pt x="13" y="372"/>
                          </a:lnTo>
                          <a:lnTo>
                            <a:pt x="14" y="360"/>
                          </a:lnTo>
                          <a:lnTo>
                            <a:pt x="14" y="347"/>
                          </a:lnTo>
                          <a:lnTo>
                            <a:pt x="16" y="335"/>
                          </a:lnTo>
                          <a:lnTo>
                            <a:pt x="17" y="323"/>
                          </a:lnTo>
                          <a:lnTo>
                            <a:pt x="17" y="311"/>
                          </a:lnTo>
                          <a:lnTo>
                            <a:pt x="18" y="300"/>
                          </a:lnTo>
                          <a:lnTo>
                            <a:pt x="19" y="288"/>
                          </a:lnTo>
                          <a:lnTo>
                            <a:pt x="19" y="277"/>
                          </a:lnTo>
                          <a:lnTo>
                            <a:pt x="20" y="267"/>
                          </a:lnTo>
                          <a:lnTo>
                            <a:pt x="22" y="256"/>
                          </a:lnTo>
                          <a:lnTo>
                            <a:pt x="23" y="245"/>
                          </a:lnTo>
                          <a:lnTo>
                            <a:pt x="23" y="235"/>
                          </a:lnTo>
                          <a:lnTo>
                            <a:pt x="24" y="225"/>
                          </a:lnTo>
                          <a:lnTo>
                            <a:pt x="25" y="215"/>
                          </a:lnTo>
                          <a:lnTo>
                            <a:pt x="25" y="205"/>
                          </a:lnTo>
                          <a:lnTo>
                            <a:pt x="27" y="196"/>
                          </a:lnTo>
                          <a:lnTo>
                            <a:pt x="28" y="187"/>
                          </a:lnTo>
                          <a:lnTo>
                            <a:pt x="28" y="179"/>
                          </a:lnTo>
                          <a:lnTo>
                            <a:pt x="29" y="170"/>
                          </a:lnTo>
                          <a:lnTo>
                            <a:pt x="29" y="163"/>
                          </a:lnTo>
                          <a:lnTo>
                            <a:pt x="30" y="154"/>
                          </a:lnTo>
                          <a:lnTo>
                            <a:pt x="31" y="147"/>
                          </a:lnTo>
                          <a:lnTo>
                            <a:pt x="31" y="140"/>
                          </a:lnTo>
                          <a:lnTo>
                            <a:pt x="33" y="133"/>
                          </a:lnTo>
                          <a:lnTo>
                            <a:pt x="33" y="126"/>
                          </a:lnTo>
                          <a:lnTo>
                            <a:pt x="34" y="120"/>
                          </a:lnTo>
                          <a:lnTo>
                            <a:pt x="34" y="114"/>
                          </a:lnTo>
                          <a:lnTo>
                            <a:pt x="35" y="108"/>
                          </a:lnTo>
                          <a:lnTo>
                            <a:pt x="35" y="104"/>
                          </a:lnTo>
                          <a:lnTo>
                            <a:pt x="36" y="98"/>
                          </a:lnTo>
                          <a:lnTo>
                            <a:pt x="36" y="93"/>
                          </a:lnTo>
                          <a:lnTo>
                            <a:pt x="36" y="89"/>
                          </a:lnTo>
                          <a:lnTo>
                            <a:pt x="38" y="85"/>
                          </a:lnTo>
                          <a:lnTo>
                            <a:pt x="38" y="81"/>
                          </a:lnTo>
                          <a:lnTo>
                            <a:pt x="38" y="79"/>
                          </a:lnTo>
                          <a:lnTo>
                            <a:pt x="39" y="75"/>
                          </a:lnTo>
                          <a:lnTo>
                            <a:pt x="39" y="73"/>
                          </a:lnTo>
                          <a:lnTo>
                            <a:pt x="39" y="70"/>
                          </a:lnTo>
                          <a:lnTo>
                            <a:pt x="39" y="69"/>
                          </a:lnTo>
                          <a:lnTo>
                            <a:pt x="39" y="68"/>
                          </a:lnTo>
                          <a:lnTo>
                            <a:pt x="40" y="67"/>
                          </a:lnTo>
                          <a:lnTo>
                            <a:pt x="40" y="66"/>
                          </a:lnTo>
                          <a:lnTo>
                            <a:pt x="40" y="66"/>
                          </a:lnTo>
                          <a:lnTo>
                            <a:pt x="105" y="0"/>
                          </a:lnTo>
                          <a:lnTo>
                            <a:pt x="193" y="15"/>
                          </a:lnTo>
                          <a:lnTo>
                            <a:pt x="258" y="92"/>
                          </a:lnTo>
                          <a:lnTo>
                            <a:pt x="255" y="640"/>
                          </a:lnTo>
                          <a:lnTo>
                            <a:pt x="242" y="989"/>
                          </a:lnTo>
                          <a:lnTo>
                            <a:pt x="167" y="1157"/>
                          </a:lnTo>
                          <a:lnTo>
                            <a:pt x="150" y="1271"/>
                          </a:lnTo>
                          <a:lnTo>
                            <a:pt x="77" y="1259"/>
                          </a:lnTo>
                          <a:lnTo>
                            <a:pt x="77" y="1259"/>
                          </a:lnTo>
                          <a:close/>
                        </a:path>
                      </a:pathLst>
                    </a:custGeom>
                    <a:solidFill>
                      <a:srgbClr val="B3FFF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" name="Freeform 681"/>
                    <p:cNvSpPr>
                      <a:spLocks/>
                    </p:cNvSpPr>
                    <p:nvPr/>
                  </p:nvSpPr>
                  <p:spPr bwMode="auto">
                    <a:xfrm>
                      <a:off x="4206" y="2285"/>
                      <a:ext cx="51" cy="228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0"/>
                        </a:cxn>
                        <a:cxn ang="0">
                          <a:pos x="151" y="1"/>
                        </a:cxn>
                        <a:cxn ang="0">
                          <a:pos x="143" y="964"/>
                        </a:cxn>
                        <a:cxn ang="0">
                          <a:pos x="103" y="1139"/>
                        </a:cxn>
                        <a:cxn ang="0">
                          <a:pos x="23" y="1139"/>
                        </a:cxn>
                        <a:cxn ang="0">
                          <a:pos x="0" y="1009"/>
                        </a:cxn>
                        <a:cxn ang="0">
                          <a:pos x="8" y="0"/>
                        </a:cxn>
                        <a:cxn ang="0">
                          <a:pos x="8" y="0"/>
                        </a:cxn>
                      </a:cxnLst>
                      <a:rect l="0" t="0" r="r" b="b"/>
                      <a:pathLst>
                        <a:path w="151" h="1139">
                          <a:moveTo>
                            <a:pt x="8" y="0"/>
                          </a:moveTo>
                          <a:lnTo>
                            <a:pt x="151" y="1"/>
                          </a:lnTo>
                          <a:lnTo>
                            <a:pt x="143" y="964"/>
                          </a:lnTo>
                          <a:lnTo>
                            <a:pt x="103" y="1139"/>
                          </a:lnTo>
                          <a:lnTo>
                            <a:pt x="23" y="1139"/>
                          </a:lnTo>
                          <a:lnTo>
                            <a:pt x="0" y="1009"/>
                          </a:lnTo>
                          <a:lnTo>
                            <a:pt x="8" y="0"/>
                          </a:lnTo>
                          <a:lnTo>
                            <a:pt x="8" y="0"/>
                          </a:lnTo>
                          <a:close/>
                        </a:path>
                      </a:pathLst>
                    </a:custGeom>
                    <a:solidFill>
                      <a:srgbClr val="D1BDB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0" name="Freeform 682"/>
                    <p:cNvSpPr>
                      <a:spLocks/>
                    </p:cNvSpPr>
                    <p:nvPr/>
                  </p:nvSpPr>
                  <p:spPr bwMode="auto">
                    <a:xfrm>
                      <a:off x="4210" y="2311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123" y="46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23" h="46">
                          <a:moveTo>
                            <a:pt x="0" y="46"/>
                          </a:moveTo>
                          <a:lnTo>
                            <a:pt x="123" y="46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" name="Freeform 683"/>
                    <p:cNvSpPr>
                      <a:spLocks/>
                    </p:cNvSpPr>
                    <p:nvPr/>
                  </p:nvSpPr>
                  <p:spPr bwMode="auto">
                    <a:xfrm>
                      <a:off x="4210" y="2342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123" y="47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123" h="47">
                          <a:moveTo>
                            <a:pt x="0" y="47"/>
                          </a:moveTo>
                          <a:lnTo>
                            <a:pt x="123" y="47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" name="Freeform 684"/>
                    <p:cNvSpPr>
                      <a:spLocks/>
                    </p:cNvSpPr>
                    <p:nvPr/>
                  </p:nvSpPr>
                  <p:spPr bwMode="auto">
                    <a:xfrm>
                      <a:off x="4209" y="2370"/>
                      <a:ext cx="42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124" y="48"/>
                        </a:cxn>
                        <a:cxn ang="0">
                          <a:pos x="124" y="0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124" h="48">
                          <a:moveTo>
                            <a:pt x="0" y="48"/>
                          </a:moveTo>
                          <a:lnTo>
                            <a:pt x="124" y="48"/>
                          </a:lnTo>
                          <a:lnTo>
                            <a:pt x="124" y="0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" name="Freeform 685"/>
                    <p:cNvSpPr>
                      <a:spLocks/>
                    </p:cNvSpPr>
                    <p:nvPr/>
                  </p:nvSpPr>
                  <p:spPr bwMode="auto">
                    <a:xfrm>
                      <a:off x="4209" y="2397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124" y="46"/>
                        </a:cxn>
                        <a:cxn ang="0">
                          <a:pos x="124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24" h="46">
                          <a:moveTo>
                            <a:pt x="0" y="46"/>
                          </a:moveTo>
                          <a:lnTo>
                            <a:pt x="124" y="46"/>
                          </a:lnTo>
                          <a:lnTo>
                            <a:pt x="124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" name="Freeform 686"/>
                    <p:cNvSpPr>
                      <a:spLocks/>
                    </p:cNvSpPr>
                    <p:nvPr/>
                  </p:nvSpPr>
                  <p:spPr bwMode="auto">
                    <a:xfrm>
                      <a:off x="4208" y="2422"/>
                      <a:ext cx="41" cy="9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123" y="47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123" h="47">
                          <a:moveTo>
                            <a:pt x="0" y="47"/>
                          </a:moveTo>
                          <a:lnTo>
                            <a:pt x="123" y="47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5" name="Freeform 687"/>
                    <p:cNvSpPr>
                      <a:spLocks/>
                    </p:cNvSpPr>
                    <p:nvPr/>
                  </p:nvSpPr>
                  <p:spPr bwMode="auto">
                    <a:xfrm>
                      <a:off x="4209" y="2449"/>
                      <a:ext cx="41" cy="1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123" y="48"/>
                        </a:cxn>
                        <a:cxn ang="0">
                          <a:pos x="123" y="0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123" h="48">
                          <a:moveTo>
                            <a:pt x="0" y="48"/>
                          </a:moveTo>
                          <a:lnTo>
                            <a:pt x="123" y="48"/>
                          </a:lnTo>
                          <a:lnTo>
                            <a:pt x="123" y="0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" name="Freeform 688"/>
                    <p:cNvSpPr>
                      <a:spLocks/>
                    </p:cNvSpPr>
                    <p:nvPr/>
                  </p:nvSpPr>
                  <p:spPr bwMode="auto">
                    <a:xfrm>
                      <a:off x="4220" y="2291"/>
                      <a:ext cx="21" cy="222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0"/>
                        </a:cxn>
                        <a:cxn ang="0">
                          <a:pos x="0" y="1103"/>
                        </a:cxn>
                        <a:cxn ang="0">
                          <a:pos x="43" y="1106"/>
                        </a:cxn>
                        <a:cxn ang="0">
                          <a:pos x="63" y="0"/>
                        </a:cxn>
                        <a:cxn ang="0">
                          <a:pos x="15" y="0"/>
                        </a:cxn>
                        <a:cxn ang="0">
                          <a:pos x="15" y="0"/>
                        </a:cxn>
                      </a:cxnLst>
                      <a:rect l="0" t="0" r="r" b="b"/>
                      <a:pathLst>
                        <a:path w="63" h="1106">
                          <a:moveTo>
                            <a:pt x="15" y="0"/>
                          </a:moveTo>
                          <a:lnTo>
                            <a:pt x="0" y="1103"/>
                          </a:lnTo>
                          <a:lnTo>
                            <a:pt x="43" y="1106"/>
                          </a:lnTo>
                          <a:lnTo>
                            <a:pt x="63" y="0"/>
                          </a:lnTo>
                          <a:lnTo>
                            <a:pt x="15" y="0"/>
                          </a:lnTo>
                          <a:lnTo>
                            <a:pt x="15" y="0"/>
                          </a:lnTo>
                          <a:close/>
                        </a:path>
                      </a:pathLst>
                    </a:custGeom>
                    <a:solidFill>
                      <a:srgbClr val="F02424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" name="Freeform 689"/>
                    <p:cNvSpPr>
                      <a:spLocks/>
                    </p:cNvSpPr>
                    <p:nvPr/>
                  </p:nvSpPr>
                  <p:spPr bwMode="auto">
                    <a:xfrm>
                      <a:off x="4176" y="2259"/>
                      <a:ext cx="109" cy="273"/>
                    </a:xfrm>
                    <a:custGeom>
                      <a:avLst/>
                      <a:gdLst/>
                      <a:ahLst/>
                      <a:cxnLst>
                        <a:cxn ang="0">
                          <a:pos x="130" y="1305"/>
                        </a:cxn>
                        <a:cxn ang="0">
                          <a:pos x="132" y="1278"/>
                        </a:cxn>
                        <a:cxn ang="0">
                          <a:pos x="131" y="1240"/>
                        </a:cxn>
                        <a:cxn ang="0">
                          <a:pos x="119" y="1172"/>
                        </a:cxn>
                        <a:cxn ang="0">
                          <a:pos x="96" y="1110"/>
                        </a:cxn>
                        <a:cxn ang="0">
                          <a:pos x="74" y="1070"/>
                        </a:cxn>
                        <a:cxn ang="0">
                          <a:pos x="59" y="1005"/>
                        </a:cxn>
                        <a:cxn ang="0">
                          <a:pos x="56" y="921"/>
                        </a:cxn>
                        <a:cxn ang="0">
                          <a:pos x="55" y="819"/>
                        </a:cxn>
                        <a:cxn ang="0">
                          <a:pos x="54" y="690"/>
                        </a:cxn>
                        <a:cxn ang="0">
                          <a:pos x="56" y="547"/>
                        </a:cxn>
                        <a:cxn ang="0">
                          <a:pos x="60" y="378"/>
                        </a:cxn>
                        <a:cxn ang="0">
                          <a:pos x="64" y="233"/>
                        </a:cxn>
                        <a:cxn ang="0">
                          <a:pos x="78" y="126"/>
                        </a:cxn>
                        <a:cxn ang="0">
                          <a:pos x="119" y="70"/>
                        </a:cxn>
                        <a:cxn ang="0">
                          <a:pos x="174" y="51"/>
                        </a:cxn>
                        <a:cxn ang="0">
                          <a:pos x="219" y="63"/>
                        </a:cxn>
                        <a:cxn ang="0">
                          <a:pos x="252" y="99"/>
                        </a:cxn>
                        <a:cxn ang="0">
                          <a:pos x="266" y="161"/>
                        </a:cxn>
                        <a:cxn ang="0">
                          <a:pos x="271" y="287"/>
                        </a:cxn>
                        <a:cxn ang="0">
                          <a:pos x="271" y="456"/>
                        </a:cxn>
                        <a:cxn ang="0">
                          <a:pos x="268" y="624"/>
                        </a:cxn>
                        <a:cxn ang="0">
                          <a:pos x="267" y="757"/>
                        </a:cxn>
                        <a:cxn ang="0">
                          <a:pos x="262" y="885"/>
                        </a:cxn>
                        <a:cxn ang="0">
                          <a:pos x="250" y="996"/>
                        </a:cxn>
                        <a:cxn ang="0">
                          <a:pos x="229" y="1075"/>
                        </a:cxn>
                        <a:cxn ang="0">
                          <a:pos x="198" y="1132"/>
                        </a:cxn>
                        <a:cxn ang="0">
                          <a:pos x="180" y="1180"/>
                        </a:cxn>
                        <a:cxn ang="0">
                          <a:pos x="171" y="1226"/>
                        </a:cxn>
                        <a:cxn ang="0">
                          <a:pos x="170" y="1278"/>
                        </a:cxn>
                        <a:cxn ang="0">
                          <a:pos x="171" y="1324"/>
                        </a:cxn>
                        <a:cxn ang="0">
                          <a:pos x="175" y="1351"/>
                        </a:cxn>
                        <a:cxn ang="0">
                          <a:pos x="178" y="1365"/>
                        </a:cxn>
                        <a:cxn ang="0">
                          <a:pos x="215" y="1339"/>
                        </a:cxn>
                        <a:cxn ang="0">
                          <a:pos x="215" y="1293"/>
                        </a:cxn>
                        <a:cxn ang="0">
                          <a:pos x="223" y="1232"/>
                        </a:cxn>
                        <a:cxn ang="0">
                          <a:pos x="242" y="1165"/>
                        </a:cxn>
                        <a:cxn ang="0">
                          <a:pos x="264" y="1119"/>
                        </a:cxn>
                        <a:cxn ang="0">
                          <a:pos x="285" y="1078"/>
                        </a:cxn>
                        <a:cxn ang="0">
                          <a:pos x="304" y="1005"/>
                        </a:cxn>
                        <a:cxn ang="0">
                          <a:pos x="318" y="862"/>
                        </a:cxn>
                        <a:cxn ang="0">
                          <a:pos x="324" y="659"/>
                        </a:cxn>
                        <a:cxn ang="0">
                          <a:pos x="326" y="443"/>
                        </a:cxn>
                        <a:cxn ang="0">
                          <a:pos x="326" y="269"/>
                        </a:cxn>
                        <a:cxn ang="0">
                          <a:pos x="322" y="164"/>
                        </a:cxn>
                        <a:cxn ang="0">
                          <a:pos x="301" y="80"/>
                        </a:cxn>
                        <a:cxn ang="0">
                          <a:pos x="257" y="21"/>
                        </a:cxn>
                        <a:cxn ang="0">
                          <a:pos x="180" y="0"/>
                        </a:cxn>
                        <a:cxn ang="0">
                          <a:pos x="97" y="17"/>
                        </a:cxn>
                        <a:cxn ang="0">
                          <a:pos x="44" y="67"/>
                        </a:cxn>
                        <a:cxn ang="0">
                          <a:pos x="17" y="154"/>
                        </a:cxn>
                        <a:cxn ang="0">
                          <a:pos x="6" y="276"/>
                        </a:cxn>
                        <a:cxn ang="0">
                          <a:pos x="1" y="465"/>
                        </a:cxn>
                        <a:cxn ang="0">
                          <a:pos x="0" y="692"/>
                        </a:cxn>
                        <a:cxn ang="0">
                          <a:pos x="1" y="894"/>
                        </a:cxn>
                        <a:cxn ang="0">
                          <a:pos x="9" y="1017"/>
                        </a:cxn>
                        <a:cxn ang="0">
                          <a:pos x="22" y="1085"/>
                        </a:cxn>
                        <a:cxn ang="0">
                          <a:pos x="42" y="1128"/>
                        </a:cxn>
                        <a:cxn ang="0">
                          <a:pos x="61" y="1161"/>
                        </a:cxn>
                        <a:cxn ang="0">
                          <a:pos x="81" y="1215"/>
                        </a:cxn>
                        <a:cxn ang="0">
                          <a:pos x="90" y="1276"/>
                        </a:cxn>
                        <a:cxn ang="0">
                          <a:pos x="88" y="1318"/>
                        </a:cxn>
                        <a:cxn ang="0">
                          <a:pos x="86" y="1338"/>
                        </a:cxn>
                      </a:cxnLst>
                      <a:rect l="0" t="0" r="r" b="b"/>
                      <a:pathLst>
                        <a:path w="326" h="1367">
                          <a:moveTo>
                            <a:pt x="129" y="1318"/>
                          </a:moveTo>
                          <a:lnTo>
                            <a:pt x="129" y="1317"/>
                          </a:lnTo>
                          <a:lnTo>
                            <a:pt x="129" y="1317"/>
                          </a:lnTo>
                          <a:lnTo>
                            <a:pt x="129" y="1316"/>
                          </a:lnTo>
                          <a:lnTo>
                            <a:pt x="129" y="1316"/>
                          </a:lnTo>
                          <a:lnTo>
                            <a:pt x="129" y="1315"/>
                          </a:lnTo>
                          <a:lnTo>
                            <a:pt x="129" y="1315"/>
                          </a:lnTo>
                          <a:lnTo>
                            <a:pt x="129" y="1313"/>
                          </a:lnTo>
                          <a:lnTo>
                            <a:pt x="129" y="1313"/>
                          </a:lnTo>
                          <a:lnTo>
                            <a:pt x="129" y="1312"/>
                          </a:lnTo>
                          <a:lnTo>
                            <a:pt x="129" y="1311"/>
                          </a:lnTo>
                          <a:lnTo>
                            <a:pt x="130" y="1310"/>
                          </a:lnTo>
                          <a:lnTo>
                            <a:pt x="130" y="1310"/>
                          </a:lnTo>
                          <a:lnTo>
                            <a:pt x="130" y="1309"/>
                          </a:lnTo>
                          <a:lnTo>
                            <a:pt x="130" y="1308"/>
                          </a:lnTo>
                          <a:lnTo>
                            <a:pt x="130" y="1306"/>
                          </a:lnTo>
                          <a:lnTo>
                            <a:pt x="130" y="1305"/>
                          </a:lnTo>
                          <a:lnTo>
                            <a:pt x="130" y="1304"/>
                          </a:lnTo>
                          <a:lnTo>
                            <a:pt x="130" y="1303"/>
                          </a:lnTo>
                          <a:lnTo>
                            <a:pt x="130" y="1302"/>
                          </a:lnTo>
                          <a:lnTo>
                            <a:pt x="131" y="1300"/>
                          </a:lnTo>
                          <a:lnTo>
                            <a:pt x="131" y="1298"/>
                          </a:lnTo>
                          <a:lnTo>
                            <a:pt x="131" y="1297"/>
                          </a:lnTo>
                          <a:lnTo>
                            <a:pt x="131" y="1296"/>
                          </a:lnTo>
                          <a:lnTo>
                            <a:pt x="131" y="1295"/>
                          </a:lnTo>
                          <a:lnTo>
                            <a:pt x="131" y="1292"/>
                          </a:lnTo>
                          <a:lnTo>
                            <a:pt x="131" y="1291"/>
                          </a:lnTo>
                          <a:lnTo>
                            <a:pt x="132" y="1290"/>
                          </a:lnTo>
                          <a:lnTo>
                            <a:pt x="132" y="1287"/>
                          </a:lnTo>
                          <a:lnTo>
                            <a:pt x="132" y="1286"/>
                          </a:lnTo>
                          <a:lnTo>
                            <a:pt x="132" y="1284"/>
                          </a:lnTo>
                          <a:lnTo>
                            <a:pt x="132" y="1282"/>
                          </a:lnTo>
                          <a:lnTo>
                            <a:pt x="132" y="1280"/>
                          </a:lnTo>
                          <a:lnTo>
                            <a:pt x="132" y="1278"/>
                          </a:lnTo>
                          <a:lnTo>
                            <a:pt x="132" y="1277"/>
                          </a:lnTo>
                          <a:lnTo>
                            <a:pt x="132" y="1274"/>
                          </a:lnTo>
                          <a:lnTo>
                            <a:pt x="132" y="1272"/>
                          </a:lnTo>
                          <a:lnTo>
                            <a:pt x="132" y="1270"/>
                          </a:lnTo>
                          <a:lnTo>
                            <a:pt x="132" y="1269"/>
                          </a:lnTo>
                          <a:lnTo>
                            <a:pt x="132" y="1266"/>
                          </a:lnTo>
                          <a:lnTo>
                            <a:pt x="132" y="1264"/>
                          </a:lnTo>
                          <a:lnTo>
                            <a:pt x="132" y="1261"/>
                          </a:lnTo>
                          <a:lnTo>
                            <a:pt x="132" y="1259"/>
                          </a:lnTo>
                          <a:lnTo>
                            <a:pt x="132" y="1257"/>
                          </a:lnTo>
                          <a:lnTo>
                            <a:pt x="132" y="1254"/>
                          </a:lnTo>
                          <a:lnTo>
                            <a:pt x="132" y="1252"/>
                          </a:lnTo>
                          <a:lnTo>
                            <a:pt x="132" y="1250"/>
                          </a:lnTo>
                          <a:lnTo>
                            <a:pt x="132" y="1247"/>
                          </a:lnTo>
                          <a:lnTo>
                            <a:pt x="132" y="1245"/>
                          </a:lnTo>
                          <a:lnTo>
                            <a:pt x="131" y="1243"/>
                          </a:lnTo>
                          <a:lnTo>
                            <a:pt x="131" y="1240"/>
                          </a:lnTo>
                          <a:lnTo>
                            <a:pt x="131" y="1238"/>
                          </a:lnTo>
                          <a:lnTo>
                            <a:pt x="131" y="1235"/>
                          </a:lnTo>
                          <a:lnTo>
                            <a:pt x="131" y="1233"/>
                          </a:lnTo>
                          <a:lnTo>
                            <a:pt x="130" y="1230"/>
                          </a:lnTo>
                          <a:lnTo>
                            <a:pt x="130" y="1227"/>
                          </a:lnTo>
                          <a:lnTo>
                            <a:pt x="130" y="1225"/>
                          </a:lnTo>
                          <a:lnTo>
                            <a:pt x="130" y="1222"/>
                          </a:lnTo>
                          <a:lnTo>
                            <a:pt x="129" y="1219"/>
                          </a:lnTo>
                          <a:lnTo>
                            <a:pt x="129" y="1217"/>
                          </a:lnTo>
                          <a:lnTo>
                            <a:pt x="129" y="1214"/>
                          </a:lnTo>
                          <a:lnTo>
                            <a:pt x="127" y="1207"/>
                          </a:lnTo>
                          <a:lnTo>
                            <a:pt x="125" y="1200"/>
                          </a:lnTo>
                          <a:lnTo>
                            <a:pt x="124" y="1194"/>
                          </a:lnTo>
                          <a:lnTo>
                            <a:pt x="123" y="1188"/>
                          </a:lnTo>
                          <a:lnTo>
                            <a:pt x="121" y="1182"/>
                          </a:lnTo>
                          <a:lnTo>
                            <a:pt x="120" y="1176"/>
                          </a:lnTo>
                          <a:lnTo>
                            <a:pt x="119" y="1172"/>
                          </a:lnTo>
                          <a:lnTo>
                            <a:pt x="118" y="1166"/>
                          </a:lnTo>
                          <a:lnTo>
                            <a:pt x="116" y="1161"/>
                          </a:lnTo>
                          <a:lnTo>
                            <a:pt x="115" y="1156"/>
                          </a:lnTo>
                          <a:lnTo>
                            <a:pt x="114" y="1152"/>
                          </a:lnTo>
                          <a:lnTo>
                            <a:pt x="112" y="1148"/>
                          </a:lnTo>
                          <a:lnTo>
                            <a:pt x="110" y="1145"/>
                          </a:lnTo>
                          <a:lnTo>
                            <a:pt x="109" y="1140"/>
                          </a:lnTo>
                          <a:lnTo>
                            <a:pt x="108" y="1136"/>
                          </a:lnTo>
                          <a:lnTo>
                            <a:pt x="107" y="1133"/>
                          </a:lnTo>
                          <a:lnTo>
                            <a:pt x="105" y="1129"/>
                          </a:lnTo>
                          <a:lnTo>
                            <a:pt x="103" y="1127"/>
                          </a:lnTo>
                          <a:lnTo>
                            <a:pt x="102" y="1123"/>
                          </a:lnTo>
                          <a:lnTo>
                            <a:pt x="101" y="1121"/>
                          </a:lnTo>
                          <a:lnTo>
                            <a:pt x="99" y="1117"/>
                          </a:lnTo>
                          <a:lnTo>
                            <a:pt x="98" y="1115"/>
                          </a:lnTo>
                          <a:lnTo>
                            <a:pt x="97" y="1113"/>
                          </a:lnTo>
                          <a:lnTo>
                            <a:pt x="96" y="1110"/>
                          </a:lnTo>
                          <a:lnTo>
                            <a:pt x="93" y="1107"/>
                          </a:lnTo>
                          <a:lnTo>
                            <a:pt x="92" y="1106"/>
                          </a:lnTo>
                          <a:lnTo>
                            <a:pt x="91" y="1102"/>
                          </a:lnTo>
                          <a:lnTo>
                            <a:pt x="90" y="1101"/>
                          </a:lnTo>
                          <a:lnTo>
                            <a:pt x="88" y="1098"/>
                          </a:lnTo>
                          <a:lnTo>
                            <a:pt x="87" y="1096"/>
                          </a:lnTo>
                          <a:lnTo>
                            <a:pt x="86" y="1094"/>
                          </a:lnTo>
                          <a:lnTo>
                            <a:pt x="85" y="1091"/>
                          </a:lnTo>
                          <a:lnTo>
                            <a:pt x="83" y="1089"/>
                          </a:lnTo>
                          <a:lnTo>
                            <a:pt x="82" y="1087"/>
                          </a:lnTo>
                          <a:lnTo>
                            <a:pt x="80" y="1084"/>
                          </a:lnTo>
                          <a:lnTo>
                            <a:pt x="78" y="1083"/>
                          </a:lnTo>
                          <a:lnTo>
                            <a:pt x="77" y="1080"/>
                          </a:lnTo>
                          <a:lnTo>
                            <a:pt x="77" y="1077"/>
                          </a:lnTo>
                          <a:lnTo>
                            <a:pt x="75" y="1075"/>
                          </a:lnTo>
                          <a:lnTo>
                            <a:pt x="75" y="1072"/>
                          </a:lnTo>
                          <a:lnTo>
                            <a:pt x="74" y="1070"/>
                          </a:lnTo>
                          <a:lnTo>
                            <a:pt x="72" y="1068"/>
                          </a:lnTo>
                          <a:lnTo>
                            <a:pt x="71" y="1064"/>
                          </a:lnTo>
                          <a:lnTo>
                            <a:pt x="70" y="1062"/>
                          </a:lnTo>
                          <a:lnTo>
                            <a:pt x="69" y="1059"/>
                          </a:lnTo>
                          <a:lnTo>
                            <a:pt x="67" y="1056"/>
                          </a:lnTo>
                          <a:lnTo>
                            <a:pt x="67" y="1052"/>
                          </a:lnTo>
                          <a:lnTo>
                            <a:pt x="66" y="1049"/>
                          </a:lnTo>
                          <a:lnTo>
                            <a:pt x="65" y="1045"/>
                          </a:lnTo>
                          <a:lnTo>
                            <a:pt x="64" y="1042"/>
                          </a:lnTo>
                          <a:lnTo>
                            <a:pt x="64" y="1038"/>
                          </a:lnTo>
                          <a:lnTo>
                            <a:pt x="63" y="1033"/>
                          </a:lnTo>
                          <a:lnTo>
                            <a:pt x="63" y="1030"/>
                          </a:lnTo>
                          <a:lnTo>
                            <a:pt x="61" y="1025"/>
                          </a:lnTo>
                          <a:lnTo>
                            <a:pt x="61" y="1020"/>
                          </a:lnTo>
                          <a:lnTo>
                            <a:pt x="60" y="1016"/>
                          </a:lnTo>
                          <a:lnTo>
                            <a:pt x="60" y="1010"/>
                          </a:lnTo>
                          <a:lnTo>
                            <a:pt x="59" y="1005"/>
                          </a:lnTo>
                          <a:lnTo>
                            <a:pt x="59" y="999"/>
                          </a:lnTo>
                          <a:lnTo>
                            <a:pt x="59" y="993"/>
                          </a:lnTo>
                          <a:lnTo>
                            <a:pt x="58" y="986"/>
                          </a:lnTo>
                          <a:lnTo>
                            <a:pt x="58" y="980"/>
                          </a:lnTo>
                          <a:lnTo>
                            <a:pt x="58" y="973"/>
                          </a:lnTo>
                          <a:lnTo>
                            <a:pt x="58" y="966"/>
                          </a:lnTo>
                          <a:lnTo>
                            <a:pt x="58" y="963"/>
                          </a:lnTo>
                          <a:lnTo>
                            <a:pt x="58" y="959"/>
                          </a:lnTo>
                          <a:lnTo>
                            <a:pt x="58" y="956"/>
                          </a:lnTo>
                          <a:lnTo>
                            <a:pt x="58" y="952"/>
                          </a:lnTo>
                          <a:lnTo>
                            <a:pt x="56" y="948"/>
                          </a:lnTo>
                          <a:lnTo>
                            <a:pt x="56" y="944"/>
                          </a:lnTo>
                          <a:lnTo>
                            <a:pt x="56" y="939"/>
                          </a:lnTo>
                          <a:lnTo>
                            <a:pt x="56" y="935"/>
                          </a:lnTo>
                          <a:lnTo>
                            <a:pt x="56" y="931"/>
                          </a:lnTo>
                          <a:lnTo>
                            <a:pt x="56" y="926"/>
                          </a:lnTo>
                          <a:lnTo>
                            <a:pt x="56" y="921"/>
                          </a:lnTo>
                          <a:lnTo>
                            <a:pt x="56" y="915"/>
                          </a:lnTo>
                          <a:lnTo>
                            <a:pt x="56" y="911"/>
                          </a:lnTo>
                          <a:lnTo>
                            <a:pt x="56" y="906"/>
                          </a:lnTo>
                          <a:lnTo>
                            <a:pt x="56" y="900"/>
                          </a:lnTo>
                          <a:lnTo>
                            <a:pt x="56" y="894"/>
                          </a:lnTo>
                          <a:lnTo>
                            <a:pt x="55" y="888"/>
                          </a:lnTo>
                          <a:lnTo>
                            <a:pt x="55" y="883"/>
                          </a:lnTo>
                          <a:lnTo>
                            <a:pt x="55" y="878"/>
                          </a:lnTo>
                          <a:lnTo>
                            <a:pt x="55" y="872"/>
                          </a:lnTo>
                          <a:lnTo>
                            <a:pt x="55" y="865"/>
                          </a:lnTo>
                          <a:lnTo>
                            <a:pt x="55" y="859"/>
                          </a:lnTo>
                          <a:lnTo>
                            <a:pt x="55" y="852"/>
                          </a:lnTo>
                          <a:lnTo>
                            <a:pt x="55" y="846"/>
                          </a:lnTo>
                          <a:lnTo>
                            <a:pt x="55" y="839"/>
                          </a:lnTo>
                          <a:lnTo>
                            <a:pt x="55" y="833"/>
                          </a:lnTo>
                          <a:lnTo>
                            <a:pt x="55" y="826"/>
                          </a:lnTo>
                          <a:lnTo>
                            <a:pt x="55" y="819"/>
                          </a:lnTo>
                          <a:lnTo>
                            <a:pt x="55" y="811"/>
                          </a:lnTo>
                          <a:lnTo>
                            <a:pt x="54" y="804"/>
                          </a:lnTo>
                          <a:lnTo>
                            <a:pt x="54" y="797"/>
                          </a:lnTo>
                          <a:lnTo>
                            <a:pt x="54" y="790"/>
                          </a:lnTo>
                          <a:lnTo>
                            <a:pt x="54" y="783"/>
                          </a:lnTo>
                          <a:lnTo>
                            <a:pt x="54" y="776"/>
                          </a:lnTo>
                          <a:lnTo>
                            <a:pt x="54" y="768"/>
                          </a:lnTo>
                          <a:lnTo>
                            <a:pt x="54" y="761"/>
                          </a:lnTo>
                          <a:lnTo>
                            <a:pt x="54" y="752"/>
                          </a:lnTo>
                          <a:lnTo>
                            <a:pt x="54" y="745"/>
                          </a:lnTo>
                          <a:lnTo>
                            <a:pt x="54" y="737"/>
                          </a:lnTo>
                          <a:lnTo>
                            <a:pt x="54" y="730"/>
                          </a:lnTo>
                          <a:lnTo>
                            <a:pt x="54" y="722"/>
                          </a:lnTo>
                          <a:lnTo>
                            <a:pt x="54" y="713"/>
                          </a:lnTo>
                          <a:lnTo>
                            <a:pt x="54" y="705"/>
                          </a:lnTo>
                          <a:lnTo>
                            <a:pt x="54" y="698"/>
                          </a:lnTo>
                          <a:lnTo>
                            <a:pt x="54" y="690"/>
                          </a:lnTo>
                          <a:lnTo>
                            <a:pt x="54" y="682"/>
                          </a:lnTo>
                          <a:lnTo>
                            <a:pt x="54" y="673"/>
                          </a:lnTo>
                          <a:lnTo>
                            <a:pt x="54" y="665"/>
                          </a:lnTo>
                          <a:lnTo>
                            <a:pt x="54" y="657"/>
                          </a:lnTo>
                          <a:lnTo>
                            <a:pt x="54" y="648"/>
                          </a:lnTo>
                          <a:lnTo>
                            <a:pt x="55" y="640"/>
                          </a:lnTo>
                          <a:lnTo>
                            <a:pt x="55" y="632"/>
                          </a:lnTo>
                          <a:lnTo>
                            <a:pt x="55" y="622"/>
                          </a:lnTo>
                          <a:lnTo>
                            <a:pt x="55" y="614"/>
                          </a:lnTo>
                          <a:lnTo>
                            <a:pt x="55" y="606"/>
                          </a:lnTo>
                          <a:lnTo>
                            <a:pt x="55" y="598"/>
                          </a:lnTo>
                          <a:lnTo>
                            <a:pt x="55" y="589"/>
                          </a:lnTo>
                          <a:lnTo>
                            <a:pt x="55" y="581"/>
                          </a:lnTo>
                          <a:lnTo>
                            <a:pt x="56" y="572"/>
                          </a:lnTo>
                          <a:lnTo>
                            <a:pt x="56" y="563"/>
                          </a:lnTo>
                          <a:lnTo>
                            <a:pt x="56" y="555"/>
                          </a:lnTo>
                          <a:lnTo>
                            <a:pt x="56" y="547"/>
                          </a:lnTo>
                          <a:lnTo>
                            <a:pt x="58" y="537"/>
                          </a:lnTo>
                          <a:lnTo>
                            <a:pt x="58" y="529"/>
                          </a:lnTo>
                          <a:lnTo>
                            <a:pt x="58" y="519"/>
                          </a:lnTo>
                          <a:lnTo>
                            <a:pt x="58" y="508"/>
                          </a:lnTo>
                          <a:lnTo>
                            <a:pt x="59" y="497"/>
                          </a:lnTo>
                          <a:lnTo>
                            <a:pt x="59" y="488"/>
                          </a:lnTo>
                          <a:lnTo>
                            <a:pt x="59" y="477"/>
                          </a:lnTo>
                          <a:lnTo>
                            <a:pt x="59" y="467"/>
                          </a:lnTo>
                          <a:lnTo>
                            <a:pt x="59" y="456"/>
                          </a:lnTo>
                          <a:lnTo>
                            <a:pt x="60" y="446"/>
                          </a:lnTo>
                          <a:lnTo>
                            <a:pt x="60" y="436"/>
                          </a:lnTo>
                          <a:lnTo>
                            <a:pt x="60" y="426"/>
                          </a:lnTo>
                          <a:lnTo>
                            <a:pt x="60" y="417"/>
                          </a:lnTo>
                          <a:lnTo>
                            <a:pt x="60" y="406"/>
                          </a:lnTo>
                          <a:lnTo>
                            <a:pt x="60" y="397"/>
                          </a:lnTo>
                          <a:lnTo>
                            <a:pt x="60" y="387"/>
                          </a:lnTo>
                          <a:lnTo>
                            <a:pt x="60" y="378"/>
                          </a:lnTo>
                          <a:lnTo>
                            <a:pt x="60" y="369"/>
                          </a:lnTo>
                          <a:lnTo>
                            <a:pt x="60" y="359"/>
                          </a:lnTo>
                          <a:lnTo>
                            <a:pt x="60" y="350"/>
                          </a:lnTo>
                          <a:lnTo>
                            <a:pt x="60" y="341"/>
                          </a:lnTo>
                          <a:lnTo>
                            <a:pt x="61" y="332"/>
                          </a:lnTo>
                          <a:lnTo>
                            <a:pt x="61" y="322"/>
                          </a:lnTo>
                          <a:lnTo>
                            <a:pt x="61" y="314"/>
                          </a:lnTo>
                          <a:lnTo>
                            <a:pt x="61" y="306"/>
                          </a:lnTo>
                          <a:lnTo>
                            <a:pt x="61" y="298"/>
                          </a:lnTo>
                          <a:lnTo>
                            <a:pt x="61" y="288"/>
                          </a:lnTo>
                          <a:lnTo>
                            <a:pt x="61" y="280"/>
                          </a:lnTo>
                          <a:lnTo>
                            <a:pt x="61" y="272"/>
                          </a:lnTo>
                          <a:lnTo>
                            <a:pt x="63" y="265"/>
                          </a:lnTo>
                          <a:lnTo>
                            <a:pt x="63" y="256"/>
                          </a:lnTo>
                          <a:lnTo>
                            <a:pt x="63" y="248"/>
                          </a:lnTo>
                          <a:lnTo>
                            <a:pt x="63" y="241"/>
                          </a:lnTo>
                          <a:lnTo>
                            <a:pt x="64" y="233"/>
                          </a:lnTo>
                          <a:lnTo>
                            <a:pt x="64" y="226"/>
                          </a:lnTo>
                          <a:lnTo>
                            <a:pt x="64" y="219"/>
                          </a:lnTo>
                          <a:lnTo>
                            <a:pt x="65" y="211"/>
                          </a:lnTo>
                          <a:lnTo>
                            <a:pt x="65" y="204"/>
                          </a:lnTo>
                          <a:lnTo>
                            <a:pt x="66" y="197"/>
                          </a:lnTo>
                          <a:lnTo>
                            <a:pt x="66" y="190"/>
                          </a:lnTo>
                          <a:lnTo>
                            <a:pt x="67" y="184"/>
                          </a:lnTo>
                          <a:lnTo>
                            <a:pt x="69" y="177"/>
                          </a:lnTo>
                          <a:lnTo>
                            <a:pt x="69" y="171"/>
                          </a:lnTo>
                          <a:lnTo>
                            <a:pt x="70" y="165"/>
                          </a:lnTo>
                          <a:lnTo>
                            <a:pt x="71" y="159"/>
                          </a:lnTo>
                          <a:lnTo>
                            <a:pt x="72" y="154"/>
                          </a:lnTo>
                          <a:lnTo>
                            <a:pt x="72" y="148"/>
                          </a:lnTo>
                          <a:lnTo>
                            <a:pt x="74" y="142"/>
                          </a:lnTo>
                          <a:lnTo>
                            <a:pt x="76" y="137"/>
                          </a:lnTo>
                          <a:lnTo>
                            <a:pt x="77" y="131"/>
                          </a:lnTo>
                          <a:lnTo>
                            <a:pt x="78" y="126"/>
                          </a:lnTo>
                          <a:lnTo>
                            <a:pt x="80" y="122"/>
                          </a:lnTo>
                          <a:lnTo>
                            <a:pt x="81" y="117"/>
                          </a:lnTo>
                          <a:lnTo>
                            <a:pt x="83" y="112"/>
                          </a:lnTo>
                          <a:lnTo>
                            <a:pt x="85" y="109"/>
                          </a:lnTo>
                          <a:lnTo>
                            <a:pt x="87" y="104"/>
                          </a:lnTo>
                          <a:lnTo>
                            <a:pt x="90" y="100"/>
                          </a:lnTo>
                          <a:lnTo>
                            <a:pt x="91" y="97"/>
                          </a:lnTo>
                          <a:lnTo>
                            <a:pt x="93" y="93"/>
                          </a:lnTo>
                          <a:lnTo>
                            <a:pt x="96" y="90"/>
                          </a:lnTo>
                          <a:lnTo>
                            <a:pt x="98" y="86"/>
                          </a:lnTo>
                          <a:lnTo>
                            <a:pt x="101" y="84"/>
                          </a:lnTo>
                          <a:lnTo>
                            <a:pt x="103" y="80"/>
                          </a:lnTo>
                          <a:lnTo>
                            <a:pt x="107" y="78"/>
                          </a:lnTo>
                          <a:lnTo>
                            <a:pt x="109" y="76"/>
                          </a:lnTo>
                          <a:lnTo>
                            <a:pt x="113" y="73"/>
                          </a:lnTo>
                          <a:lnTo>
                            <a:pt x="115" y="71"/>
                          </a:lnTo>
                          <a:lnTo>
                            <a:pt x="119" y="70"/>
                          </a:lnTo>
                          <a:lnTo>
                            <a:pt x="123" y="67"/>
                          </a:lnTo>
                          <a:lnTo>
                            <a:pt x="125" y="65"/>
                          </a:lnTo>
                          <a:lnTo>
                            <a:pt x="129" y="64"/>
                          </a:lnTo>
                          <a:lnTo>
                            <a:pt x="132" y="61"/>
                          </a:lnTo>
                          <a:lnTo>
                            <a:pt x="135" y="60"/>
                          </a:lnTo>
                          <a:lnTo>
                            <a:pt x="138" y="59"/>
                          </a:lnTo>
                          <a:lnTo>
                            <a:pt x="142" y="58"/>
                          </a:lnTo>
                          <a:lnTo>
                            <a:pt x="146" y="57"/>
                          </a:lnTo>
                          <a:lnTo>
                            <a:pt x="148" y="56"/>
                          </a:lnTo>
                          <a:lnTo>
                            <a:pt x="152" y="54"/>
                          </a:lnTo>
                          <a:lnTo>
                            <a:pt x="154" y="53"/>
                          </a:lnTo>
                          <a:lnTo>
                            <a:pt x="158" y="53"/>
                          </a:lnTo>
                          <a:lnTo>
                            <a:pt x="162" y="52"/>
                          </a:lnTo>
                          <a:lnTo>
                            <a:pt x="164" y="52"/>
                          </a:lnTo>
                          <a:lnTo>
                            <a:pt x="168" y="51"/>
                          </a:lnTo>
                          <a:lnTo>
                            <a:pt x="170" y="51"/>
                          </a:lnTo>
                          <a:lnTo>
                            <a:pt x="174" y="51"/>
                          </a:lnTo>
                          <a:lnTo>
                            <a:pt x="176" y="51"/>
                          </a:lnTo>
                          <a:lnTo>
                            <a:pt x="179" y="51"/>
                          </a:lnTo>
                          <a:lnTo>
                            <a:pt x="182" y="51"/>
                          </a:lnTo>
                          <a:lnTo>
                            <a:pt x="185" y="51"/>
                          </a:lnTo>
                          <a:lnTo>
                            <a:pt x="189" y="52"/>
                          </a:lnTo>
                          <a:lnTo>
                            <a:pt x="191" y="52"/>
                          </a:lnTo>
                          <a:lnTo>
                            <a:pt x="193" y="53"/>
                          </a:lnTo>
                          <a:lnTo>
                            <a:pt x="196" y="53"/>
                          </a:lnTo>
                          <a:lnTo>
                            <a:pt x="200" y="54"/>
                          </a:lnTo>
                          <a:lnTo>
                            <a:pt x="202" y="54"/>
                          </a:lnTo>
                          <a:lnTo>
                            <a:pt x="204" y="56"/>
                          </a:lnTo>
                          <a:lnTo>
                            <a:pt x="207" y="57"/>
                          </a:lnTo>
                          <a:lnTo>
                            <a:pt x="211" y="58"/>
                          </a:lnTo>
                          <a:lnTo>
                            <a:pt x="213" y="59"/>
                          </a:lnTo>
                          <a:lnTo>
                            <a:pt x="215" y="60"/>
                          </a:lnTo>
                          <a:lnTo>
                            <a:pt x="218" y="61"/>
                          </a:lnTo>
                          <a:lnTo>
                            <a:pt x="219" y="63"/>
                          </a:lnTo>
                          <a:lnTo>
                            <a:pt x="222" y="65"/>
                          </a:lnTo>
                          <a:lnTo>
                            <a:pt x="224" y="66"/>
                          </a:lnTo>
                          <a:lnTo>
                            <a:pt x="226" y="67"/>
                          </a:lnTo>
                          <a:lnTo>
                            <a:pt x="229" y="70"/>
                          </a:lnTo>
                          <a:lnTo>
                            <a:pt x="231" y="71"/>
                          </a:lnTo>
                          <a:lnTo>
                            <a:pt x="234" y="73"/>
                          </a:lnTo>
                          <a:lnTo>
                            <a:pt x="235" y="76"/>
                          </a:lnTo>
                          <a:lnTo>
                            <a:pt x="237" y="78"/>
                          </a:lnTo>
                          <a:lnTo>
                            <a:pt x="239" y="79"/>
                          </a:lnTo>
                          <a:lnTo>
                            <a:pt x="241" y="81"/>
                          </a:lnTo>
                          <a:lnTo>
                            <a:pt x="242" y="84"/>
                          </a:lnTo>
                          <a:lnTo>
                            <a:pt x="245" y="86"/>
                          </a:lnTo>
                          <a:lnTo>
                            <a:pt x="246" y="89"/>
                          </a:lnTo>
                          <a:lnTo>
                            <a:pt x="247" y="92"/>
                          </a:lnTo>
                          <a:lnTo>
                            <a:pt x="250" y="94"/>
                          </a:lnTo>
                          <a:lnTo>
                            <a:pt x="251" y="97"/>
                          </a:lnTo>
                          <a:lnTo>
                            <a:pt x="252" y="99"/>
                          </a:lnTo>
                          <a:lnTo>
                            <a:pt x="253" y="103"/>
                          </a:lnTo>
                          <a:lnTo>
                            <a:pt x="255" y="105"/>
                          </a:lnTo>
                          <a:lnTo>
                            <a:pt x="256" y="109"/>
                          </a:lnTo>
                          <a:lnTo>
                            <a:pt x="257" y="111"/>
                          </a:lnTo>
                          <a:lnTo>
                            <a:pt x="258" y="115"/>
                          </a:lnTo>
                          <a:lnTo>
                            <a:pt x="259" y="118"/>
                          </a:lnTo>
                          <a:lnTo>
                            <a:pt x="261" y="120"/>
                          </a:lnTo>
                          <a:lnTo>
                            <a:pt x="261" y="124"/>
                          </a:lnTo>
                          <a:lnTo>
                            <a:pt x="262" y="128"/>
                          </a:lnTo>
                          <a:lnTo>
                            <a:pt x="263" y="131"/>
                          </a:lnTo>
                          <a:lnTo>
                            <a:pt x="263" y="135"/>
                          </a:lnTo>
                          <a:lnTo>
                            <a:pt x="264" y="138"/>
                          </a:lnTo>
                          <a:lnTo>
                            <a:pt x="264" y="142"/>
                          </a:lnTo>
                          <a:lnTo>
                            <a:pt x="264" y="146"/>
                          </a:lnTo>
                          <a:lnTo>
                            <a:pt x="266" y="150"/>
                          </a:lnTo>
                          <a:lnTo>
                            <a:pt x="266" y="155"/>
                          </a:lnTo>
                          <a:lnTo>
                            <a:pt x="266" y="161"/>
                          </a:lnTo>
                          <a:lnTo>
                            <a:pt x="267" y="167"/>
                          </a:lnTo>
                          <a:lnTo>
                            <a:pt x="267" y="172"/>
                          </a:lnTo>
                          <a:lnTo>
                            <a:pt x="267" y="178"/>
                          </a:lnTo>
                          <a:lnTo>
                            <a:pt x="268" y="184"/>
                          </a:lnTo>
                          <a:lnTo>
                            <a:pt x="268" y="191"/>
                          </a:lnTo>
                          <a:lnTo>
                            <a:pt x="268" y="197"/>
                          </a:lnTo>
                          <a:lnTo>
                            <a:pt x="268" y="204"/>
                          </a:lnTo>
                          <a:lnTo>
                            <a:pt x="269" y="213"/>
                          </a:lnTo>
                          <a:lnTo>
                            <a:pt x="269" y="220"/>
                          </a:lnTo>
                          <a:lnTo>
                            <a:pt x="269" y="228"/>
                          </a:lnTo>
                          <a:lnTo>
                            <a:pt x="269" y="235"/>
                          </a:lnTo>
                          <a:lnTo>
                            <a:pt x="269" y="243"/>
                          </a:lnTo>
                          <a:lnTo>
                            <a:pt x="269" y="252"/>
                          </a:lnTo>
                          <a:lnTo>
                            <a:pt x="269" y="261"/>
                          </a:lnTo>
                          <a:lnTo>
                            <a:pt x="269" y="269"/>
                          </a:lnTo>
                          <a:lnTo>
                            <a:pt x="271" y="279"/>
                          </a:lnTo>
                          <a:lnTo>
                            <a:pt x="271" y="287"/>
                          </a:lnTo>
                          <a:lnTo>
                            <a:pt x="271" y="296"/>
                          </a:lnTo>
                          <a:lnTo>
                            <a:pt x="271" y="306"/>
                          </a:lnTo>
                          <a:lnTo>
                            <a:pt x="271" y="315"/>
                          </a:lnTo>
                          <a:lnTo>
                            <a:pt x="271" y="325"/>
                          </a:lnTo>
                          <a:lnTo>
                            <a:pt x="271" y="334"/>
                          </a:lnTo>
                          <a:lnTo>
                            <a:pt x="271" y="344"/>
                          </a:lnTo>
                          <a:lnTo>
                            <a:pt x="271" y="354"/>
                          </a:lnTo>
                          <a:lnTo>
                            <a:pt x="271" y="364"/>
                          </a:lnTo>
                          <a:lnTo>
                            <a:pt x="271" y="374"/>
                          </a:lnTo>
                          <a:lnTo>
                            <a:pt x="271" y="384"/>
                          </a:lnTo>
                          <a:lnTo>
                            <a:pt x="271" y="394"/>
                          </a:lnTo>
                          <a:lnTo>
                            <a:pt x="271" y="405"/>
                          </a:lnTo>
                          <a:lnTo>
                            <a:pt x="271" y="415"/>
                          </a:lnTo>
                          <a:lnTo>
                            <a:pt x="271" y="425"/>
                          </a:lnTo>
                          <a:lnTo>
                            <a:pt x="271" y="436"/>
                          </a:lnTo>
                          <a:lnTo>
                            <a:pt x="271" y="445"/>
                          </a:lnTo>
                          <a:lnTo>
                            <a:pt x="271" y="456"/>
                          </a:lnTo>
                          <a:lnTo>
                            <a:pt x="271" y="467"/>
                          </a:lnTo>
                          <a:lnTo>
                            <a:pt x="271" y="477"/>
                          </a:lnTo>
                          <a:lnTo>
                            <a:pt x="269" y="487"/>
                          </a:lnTo>
                          <a:lnTo>
                            <a:pt x="269" y="497"/>
                          </a:lnTo>
                          <a:lnTo>
                            <a:pt x="269" y="508"/>
                          </a:lnTo>
                          <a:lnTo>
                            <a:pt x="269" y="517"/>
                          </a:lnTo>
                          <a:lnTo>
                            <a:pt x="269" y="528"/>
                          </a:lnTo>
                          <a:lnTo>
                            <a:pt x="269" y="537"/>
                          </a:lnTo>
                          <a:lnTo>
                            <a:pt x="269" y="548"/>
                          </a:lnTo>
                          <a:lnTo>
                            <a:pt x="269" y="557"/>
                          </a:lnTo>
                          <a:lnTo>
                            <a:pt x="269" y="567"/>
                          </a:lnTo>
                          <a:lnTo>
                            <a:pt x="269" y="578"/>
                          </a:lnTo>
                          <a:lnTo>
                            <a:pt x="269" y="587"/>
                          </a:lnTo>
                          <a:lnTo>
                            <a:pt x="269" y="595"/>
                          </a:lnTo>
                          <a:lnTo>
                            <a:pt x="268" y="605"/>
                          </a:lnTo>
                          <a:lnTo>
                            <a:pt x="268" y="614"/>
                          </a:lnTo>
                          <a:lnTo>
                            <a:pt x="268" y="624"/>
                          </a:lnTo>
                          <a:lnTo>
                            <a:pt x="268" y="632"/>
                          </a:lnTo>
                          <a:lnTo>
                            <a:pt x="268" y="640"/>
                          </a:lnTo>
                          <a:lnTo>
                            <a:pt x="268" y="650"/>
                          </a:lnTo>
                          <a:lnTo>
                            <a:pt x="268" y="658"/>
                          </a:lnTo>
                          <a:lnTo>
                            <a:pt x="268" y="666"/>
                          </a:lnTo>
                          <a:lnTo>
                            <a:pt x="268" y="673"/>
                          </a:lnTo>
                          <a:lnTo>
                            <a:pt x="268" y="682"/>
                          </a:lnTo>
                          <a:lnTo>
                            <a:pt x="268" y="689"/>
                          </a:lnTo>
                          <a:lnTo>
                            <a:pt x="268" y="697"/>
                          </a:lnTo>
                          <a:lnTo>
                            <a:pt x="268" y="704"/>
                          </a:lnTo>
                          <a:lnTo>
                            <a:pt x="268" y="712"/>
                          </a:lnTo>
                          <a:lnTo>
                            <a:pt x="268" y="719"/>
                          </a:lnTo>
                          <a:lnTo>
                            <a:pt x="267" y="726"/>
                          </a:lnTo>
                          <a:lnTo>
                            <a:pt x="267" y="735"/>
                          </a:lnTo>
                          <a:lnTo>
                            <a:pt x="267" y="742"/>
                          </a:lnTo>
                          <a:lnTo>
                            <a:pt x="267" y="750"/>
                          </a:lnTo>
                          <a:lnTo>
                            <a:pt x="267" y="757"/>
                          </a:lnTo>
                          <a:lnTo>
                            <a:pt x="267" y="765"/>
                          </a:lnTo>
                          <a:lnTo>
                            <a:pt x="267" y="772"/>
                          </a:lnTo>
                          <a:lnTo>
                            <a:pt x="267" y="781"/>
                          </a:lnTo>
                          <a:lnTo>
                            <a:pt x="266" y="788"/>
                          </a:lnTo>
                          <a:lnTo>
                            <a:pt x="266" y="796"/>
                          </a:lnTo>
                          <a:lnTo>
                            <a:pt x="266" y="803"/>
                          </a:lnTo>
                          <a:lnTo>
                            <a:pt x="266" y="811"/>
                          </a:lnTo>
                          <a:lnTo>
                            <a:pt x="266" y="819"/>
                          </a:lnTo>
                          <a:lnTo>
                            <a:pt x="264" y="826"/>
                          </a:lnTo>
                          <a:lnTo>
                            <a:pt x="264" y="834"/>
                          </a:lnTo>
                          <a:lnTo>
                            <a:pt x="264" y="841"/>
                          </a:lnTo>
                          <a:lnTo>
                            <a:pt x="264" y="848"/>
                          </a:lnTo>
                          <a:lnTo>
                            <a:pt x="263" y="855"/>
                          </a:lnTo>
                          <a:lnTo>
                            <a:pt x="263" y="863"/>
                          </a:lnTo>
                          <a:lnTo>
                            <a:pt x="262" y="870"/>
                          </a:lnTo>
                          <a:lnTo>
                            <a:pt x="262" y="878"/>
                          </a:lnTo>
                          <a:lnTo>
                            <a:pt x="262" y="885"/>
                          </a:lnTo>
                          <a:lnTo>
                            <a:pt x="261" y="892"/>
                          </a:lnTo>
                          <a:lnTo>
                            <a:pt x="261" y="899"/>
                          </a:lnTo>
                          <a:lnTo>
                            <a:pt x="261" y="906"/>
                          </a:lnTo>
                          <a:lnTo>
                            <a:pt x="259" y="913"/>
                          </a:lnTo>
                          <a:lnTo>
                            <a:pt x="259" y="920"/>
                          </a:lnTo>
                          <a:lnTo>
                            <a:pt x="258" y="926"/>
                          </a:lnTo>
                          <a:lnTo>
                            <a:pt x="258" y="933"/>
                          </a:lnTo>
                          <a:lnTo>
                            <a:pt x="257" y="940"/>
                          </a:lnTo>
                          <a:lnTo>
                            <a:pt x="256" y="946"/>
                          </a:lnTo>
                          <a:lnTo>
                            <a:pt x="256" y="953"/>
                          </a:lnTo>
                          <a:lnTo>
                            <a:pt x="255" y="959"/>
                          </a:lnTo>
                          <a:lnTo>
                            <a:pt x="255" y="965"/>
                          </a:lnTo>
                          <a:lnTo>
                            <a:pt x="253" y="972"/>
                          </a:lnTo>
                          <a:lnTo>
                            <a:pt x="252" y="978"/>
                          </a:lnTo>
                          <a:lnTo>
                            <a:pt x="252" y="984"/>
                          </a:lnTo>
                          <a:lnTo>
                            <a:pt x="251" y="990"/>
                          </a:lnTo>
                          <a:lnTo>
                            <a:pt x="250" y="996"/>
                          </a:lnTo>
                          <a:lnTo>
                            <a:pt x="248" y="1002"/>
                          </a:lnTo>
                          <a:lnTo>
                            <a:pt x="247" y="1006"/>
                          </a:lnTo>
                          <a:lnTo>
                            <a:pt x="247" y="1012"/>
                          </a:lnTo>
                          <a:lnTo>
                            <a:pt x="246" y="1018"/>
                          </a:lnTo>
                          <a:lnTo>
                            <a:pt x="245" y="1023"/>
                          </a:lnTo>
                          <a:lnTo>
                            <a:pt x="244" y="1028"/>
                          </a:lnTo>
                          <a:lnTo>
                            <a:pt x="242" y="1033"/>
                          </a:lnTo>
                          <a:lnTo>
                            <a:pt x="241" y="1038"/>
                          </a:lnTo>
                          <a:lnTo>
                            <a:pt x="240" y="1043"/>
                          </a:lnTo>
                          <a:lnTo>
                            <a:pt x="239" y="1046"/>
                          </a:lnTo>
                          <a:lnTo>
                            <a:pt x="237" y="1051"/>
                          </a:lnTo>
                          <a:lnTo>
                            <a:pt x="236" y="1056"/>
                          </a:lnTo>
                          <a:lnTo>
                            <a:pt x="235" y="1059"/>
                          </a:lnTo>
                          <a:lnTo>
                            <a:pt x="233" y="1064"/>
                          </a:lnTo>
                          <a:lnTo>
                            <a:pt x="231" y="1068"/>
                          </a:lnTo>
                          <a:lnTo>
                            <a:pt x="230" y="1071"/>
                          </a:lnTo>
                          <a:lnTo>
                            <a:pt x="229" y="1075"/>
                          </a:lnTo>
                          <a:lnTo>
                            <a:pt x="226" y="1078"/>
                          </a:lnTo>
                          <a:lnTo>
                            <a:pt x="225" y="1081"/>
                          </a:lnTo>
                          <a:lnTo>
                            <a:pt x="224" y="1084"/>
                          </a:lnTo>
                          <a:lnTo>
                            <a:pt x="222" y="1088"/>
                          </a:lnTo>
                          <a:lnTo>
                            <a:pt x="219" y="1091"/>
                          </a:lnTo>
                          <a:lnTo>
                            <a:pt x="218" y="1095"/>
                          </a:lnTo>
                          <a:lnTo>
                            <a:pt x="215" y="1098"/>
                          </a:lnTo>
                          <a:lnTo>
                            <a:pt x="213" y="1102"/>
                          </a:lnTo>
                          <a:lnTo>
                            <a:pt x="212" y="1106"/>
                          </a:lnTo>
                          <a:lnTo>
                            <a:pt x="209" y="1109"/>
                          </a:lnTo>
                          <a:lnTo>
                            <a:pt x="208" y="1113"/>
                          </a:lnTo>
                          <a:lnTo>
                            <a:pt x="206" y="1116"/>
                          </a:lnTo>
                          <a:lnTo>
                            <a:pt x="204" y="1119"/>
                          </a:lnTo>
                          <a:lnTo>
                            <a:pt x="203" y="1122"/>
                          </a:lnTo>
                          <a:lnTo>
                            <a:pt x="201" y="1126"/>
                          </a:lnTo>
                          <a:lnTo>
                            <a:pt x="200" y="1128"/>
                          </a:lnTo>
                          <a:lnTo>
                            <a:pt x="198" y="1132"/>
                          </a:lnTo>
                          <a:lnTo>
                            <a:pt x="197" y="1134"/>
                          </a:lnTo>
                          <a:lnTo>
                            <a:pt x="196" y="1137"/>
                          </a:lnTo>
                          <a:lnTo>
                            <a:pt x="195" y="1141"/>
                          </a:lnTo>
                          <a:lnTo>
                            <a:pt x="192" y="1143"/>
                          </a:lnTo>
                          <a:lnTo>
                            <a:pt x="192" y="1146"/>
                          </a:lnTo>
                          <a:lnTo>
                            <a:pt x="191" y="1149"/>
                          </a:lnTo>
                          <a:lnTo>
                            <a:pt x="190" y="1152"/>
                          </a:lnTo>
                          <a:lnTo>
                            <a:pt x="189" y="1155"/>
                          </a:lnTo>
                          <a:lnTo>
                            <a:pt x="187" y="1158"/>
                          </a:lnTo>
                          <a:lnTo>
                            <a:pt x="186" y="1161"/>
                          </a:lnTo>
                          <a:lnTo>
                            <a:pt x="185" y="1163"/>
                          </a:lnTo>
                          <a:lnTo>
                            <a:pt x="184" y="1166"/>
                          </a:lnTo>
                          <a:lnTo>
                            <a:pt x="184" y="1168"/>
                          </a:lnTo>
                          <a:lnTo>
                            <a:pt x="182" y="1172"/>
                          </a:lnTo>
                          <a:lnTo>
                            <a:pt x="181" y="1174"/>
                          </a:lnTo>
                          <a:lnTo>
                            <a:pt x="181" y="1176"/>
                          </a:lnTo>
                          <a:lnTo>
                            <a:pt x="180" y="1180"/>
                          </a:lnTo>
                          <a:lnTo>
                            <a:pt x="180" y="1182"/>
                          </a:lnTo>
                          <a:lnTo>
                            <a:pt x="179" y="1185"/>
                          </a:lnTo>
                          <a:lnTo>
                            <a:pt x="178" y="1187"/>
                          </a:lnTo>
                          <a:lnTo>
                            <a:pt x="178" y="1191"/>
                          </a:lnTo>
                          <a:lnTo>
                            <a:pt x="176" y="1193"/>
                          </a:lnTo>
                          <a:lnTo>
                            <a:pt x="176" y="1195"/>
                          </a:lnTo>
                          <a:lnTo>
                            <a:pt x="175" y="1198"/>
                          </a:lnTo>
                          <a:lnTo>
                            <a:pt x="175" y="1201"/>
                          </a:lnTo>
                          <a:lnTo>
                            <a:pt x="175" y="1204"/>
                          </a:lnTo>
                          <a:lnTo>
                            <a:pt x="174" y="1206"/>
                          </a:lnTo>
                          <a:lnTo>
                            <a:pt x="174" y="1208"/>
                          </a:lnTo>
                          <a:lnTo>
                            <a:pt x="174" y="1212"/>
                          </a:lnTo>
                          <a:lnTo>
                            <a:pt x="173" y="1214"/>
                          </a:lnTo>
                          <a:lnTo>
                            <a:pt x="173" y="1217"/>
                          </a:lnTo>
                          <a:lnTo>
                            <a:pt x="173" y="1220"/>
                          </a:lnTo>
                          <a:lnTo>
                            <a:pt x="173" y="1222"/>
                          </a:lnTo>
                          <a:lnTo>
                            <a:pt x="171" y="1226"/>
                          </a:lnTo>
                          <a:lnTo>
                            <a:pt x="171" y="1228"/>
                          </a:lnTo>
                          <a:lnTo>
                            <a:pt x="171" y="1231"/>
                          </a:lnTo>
                          <a:lnTo>
                            <a:pt x="171" y="1234"/>
                          </a:lnTo>
                          <a:lnTo>
                            <a:pt x="171" y="1237"/>
                          </a:lnTo>
                          <a:lnTo>
                            <a:pt x="170" y="1240"/>
                          </a:lnTo>
                          <a:lnTo>
                            <a:pt x="170" y="1243"/>
                          </a:lnTo>
                          <a:lnTo>
                            <a:pt x="170" y="1246"/>
                          </a:lnTo>
                          <a:lnTo>
                            <a:pt x="170" y="1248"/>
                          </a:lnTo>
                          <a:lnTo>
                            <a:pt x="170" y="1252"/>
                          </a:lnTo>
                          <a:lnTo>
                            <a:pt x="170" y="1254"/>
                          </a:lnTo>
                          <a:lnTo>
                            <a:pt x="170" y="1258"/>
                          </a:lnTo>
                          <a:lnTo>
                            <a:pt x="170" y="1261"/>
                          </a:lnTo>
                          <a:lnTo>
                            <a:pt x="170" y="1265"/>
                          </a:lnTo>
                          <a:lnTo>
                            <a:pt x="170" y="1267"/>
                          </a:lnTo>
                          <a:lnTo>
                            <a:pt x="170" y="1271"/>
                          </a:lnTo>
                          <a:lnTo>
                            <a:pt x="170" y="1274"/>
                          </a:lnTo>
                          <a:lnTo>
                            <a:pt x="170" y="1278"/>
                          </a:lnTo>
                          <a:lnTo>
                            <a:pt x="170" y="1282"/>
                          </a:lnTo>
                          <a:lnTo>
                            <a:pt x="170" y="1285"/>
                          </a:lnTo>
                          <a:lnTo>
                            <a:pt x="170" y="1287"/>
                          </a:lnTo>
                          <a:lnTo>
                            <a:pt x="170" y="1291"/>
                          </a:lnTo>
                          <a:lnTo>
                            <a:pt x="170" y="1293"/>
                          </a:lnTo>
                          <a:lnTo>
                            <a:pt x="170" y="1297"/>
                          </a:lnTo>
                          <a:lnTo>
                            <a:pt x="170" y="1300"/>
                          </a:lnTo>
                          <a:lnTo>
                            <a:pt x="170" y="1303"/>
                          </a:lnTo>
                          <a:lnTo>
                            <a:pt x="170" y="1305"/>
                          </a:lnTo>
                          <a:lnTo>
                            <a:pt x="170" y="1308"/>
                          </a:lnTo>
                          <a:lnTo>
                            <a:pt x="170" y="1310"/>
                          </a:lnTo>
                          <a:lnTo>
                            <a:pt x="171" y="1313"/>
                          </a:lnTo>
                          <a:lnTo>
                            <a:pt x="171" y="1316"/>
                          </a:lnTo>
                          <a:lnTo>
                            <a:pt x="171" y="1318"/>
                          </a:lnTo>
                          <a:lnTo>
                            <a:pt x="171" y="1320"/>
                          </a:lnTo>
                          <a:lnTo>
                            <a:pt x="171" y="1322"/>
                          </a:lnTo>
                          <a:lnTo>
                            <a:pt x="171" y="1324"/>
                          </a:lnTo>
                          <a:lnTo>
                            <a:pt x="171" y="1326"/>
                          </a:lnTo>
                          <a:lnTo>
                            <a:pt x="171" y="1329"/>
                          </a:lnTo>
                          <a:lnTo>
                            <a:pt x="171" y="1330"/>
                          </a:lnTo>
                          <a:lnTo>
                            <a:pt x="173" y="1332"/>
                          </a:lnTo>
                          <a:lnTo>
                            <a:pt x="173" y="1335"/>
                          </a:lnTo>
                          <a:lnTo>
                            <a:pt x="173" y="1336"/>
                          </a:lnTo>
                          <a:lnTo>
                            <a:pt x="173" y="1337"/>
                          </a:lnTo>
                          <a:lnTo>
                            <a:pt x="173" y="1339"/>
                          </a:lnTo>
                          <a:lnTo>
                            <a:pt x="173" y="1341"/>
                          </a:lnTo>
                          <a:lnTo>
                            <a:pt x="174" y="1342"/>
                          </a:lnTo>
                          <a:lnTo>
                            <a:pt x="174" y="1344"/>
                          </a:lnTo>
                          <a:lnTo>
                            <a:pt x="174" y="1345"/>
                          </a:lnTo>
                          <a:lnTo>
                            <a:pt x="174" y="1346"/>
                          </a:lnTo>
                          <a:lnTo>
                            <a:pt x="174" y="1348"/>
                          </a:lnTo>
                          <a:lnTo>
                            <a:pt x="174" y="1349"/>
                          </a:lnTo>
                          <a:lnTo>
                            <a:pt x="175" y="1350"/>
                          </a:lnTo>
                          <a:lnTo>
                            <a:pt x="175" y="1351"/>
                          </a:lnTo>
                          <a:lnTo>
                            <a:pt x="175" y="1352"/>
                          </a:lnTo>
                          <a:lnTo>
                            <a:pt x="175" y="1354"/>
                          </a:lnTo>
                          <a:lnTo>
                            <a:pt x="175" y="1355"/>
                          </a:lnTo>
                          <a:lnTo>
                            <a:pt x="175" y="1356"/>
                          </a:lnTo>
                          <a:lnTo>
                            <a:pt x="175" y="1356"/>
                          </a:lnTo>
                          <a:lnTo>
                            <a:pt x="176" y="1357"/>
                          </a:lnTo>
                          <a:lnTo>
                            <a:pt x="176" y="1358"/>
                          </a:lnTo>
                          <a:lnTo>
                            <a:pt x="176" y="1358"/>
                          </a:lnTo>
                          <a:lnTo>
                            <a:pt x="176" y="1359"/>
                          </a:lnTo>
                          <a:lnTo>
                            <a:pt x="176" y="1361"/>
                          </a:lnTo>
                          <a:lnTo>
                            <a:pt x="176" y="1361"/>
                          </a:lnTo>
                          <a:lnTo>
                            <a:pt x="176" y="1362"/>
                          </a:lnTo>
                          <a:lnTo>
                            <a:pt x="176" y="1362"/>
                          </a:lnTo>
                          <a:lnTo>
                            <a:pt x="178" y="1363"/>
                          </a:lnTo>
                          <a:lnTo>
                            <a:pt x="178" y="1364"/>
                          </a:lnTo>
                          <a:lnTo>
                            <a:pt x="178" y="1364"/>
                          </a:lnTo>
                          <a:lnTo>
                            <a:pt x="178" y="1365"/>
                          </a:lnTo>
                          <a:lnTo>
                            <a:pt x="178" y="1365"/>
                          </a:lnTo>
                          <a:lnTo>
                            <a:pt x="178" y="1367"/>
                          </a:lnTo>
                          <a:lnTo>
                            <a:pt x="215" y="1355"/>
                          </a:lnTo>
                          <a:lnTo>
                            <a:pt x="215" y="1355"/>
                          </a:lnTo>
                          <a:lnTo>
                            <a:pt x="215" y="1354"/>
                          </a:lnTo>
                          <a:lnTo>
                            <a:pt x="215" y="1354"/>
                          </a:lnTo>
                          <a:lnTo>
                            <a:pt x="215" y="1352"/>
                          </a:lnTo>
                          <a:lnTo>
                            <a:pt x="215" y="1351"/>
                          </a:lnTo>
                          <a:lnTo>
                            <a:pt x="215" y="1351"/>
                          </a:lnTo>
                          <a:lnTo>
                            <a:pt x="215" y="1350"/>
                          </a:lnTo>
                          <a:lnTo>
                            <a:pt x="215" y="1349"/>
                          </a:lnTo>
                          <a:lnTo>
                            <a:pt x="215" y="1346"/>
                          </a:lnTo>
                          <a:lnTo>
                            <a:pt x="215" y="1345"/>
                          </a:lnTo>
                          <a:lnTo>
                            <a:pt x="215" y="1344"/>
                          </a:lnTo>
                          <a:lnTo>
                            <a:pt x="215" y="1342"/>
                          </a:lnTo>
                          <a:lnTo>
                            <a:pt x="215" y="1341"/>
                          </a:lnTo>
                          <a:lnTo>
                            <a:pt x="215" y="1339"/>
                          </a:lnTo>
                          <a:lnTo>
                            <a:pt x="215" y="1337"/>
                          </a:lnTo>
                          <a:lnTo>
                            <a:pt x="214" y="1335"/>
                          </a:lnTo>
                          <a:lnTo>
                            <a:pt x="214" y="1332"/>
                          </a:lnTo>
                          <a:lnTo>
                            <a:pt x="214" y="1330"/>
                          </a:lnTo>
                          <a:lnTo>
                            <a:pt x="214" y="1328"/>
                          </a:lnTo>
                          <a:lnTo>
                            <a:pt x="214" y="1325"/>
                          </a:lnTo>
                          <a:lnTo>
                            <a:pt x="214" y="1323"/>
                          </a:lnTo>
                          <a:lnTo>
                            <a:pt x="214" y="1320"/>
                          </a:lnTo>
                          <a:lnTo>
                            <a:pt x="214" y="1318"/>
                          </a:lnTo>
                          <a:lnTo>
                            <a:pt x="214" y="1315"/>
                          </a:lnTo>
                          <a:lnTo>
                            <a:pt x="215" y="1312"/>
                          </a:lnTo>
                          <a:lnTo>
                            <a:pt x="215" y="1309"/>
                          </a:lnTo>
                          <a:lnTo>
                            <a:pt x="215" y="1306"/>
                          </a:lnTo>
                          <a:lnTo>
                            <a:pt x="215" y="1303"/>
                          </a:lnTo>
                          <a:lnTo>
                            <a:pt x="215" y="1300"/>
                          </a:lnTo>
                          <a:lnTo>
                            <a:pt x="215" y="1297"/>
                          </a:lnTo>
                          <a:lnTo>
                            <a:pt x="215" y="1293"/>
                          </a:lnTo>
                          <a:lnTo>
                            <a:pt x="215" y="1290"/>
                          </a:lnTo>
                          <a:lnTo>
                            <a:pt x="215" y="1287"/>
                          </a:lnTo>
                          <a:lnTo>
                            <a:pt x="217" y="1284"/>
                          </a:lnTo>
                          <a:lnTo>
                            <a:pt x="217" y="1280"/>
                          </a:lnTo>
                          <a:lnTo>
                            <a:pt x="217" y="1277"/>
                          </a:lnTo>
                          <a:lnTo>
                            <a:pt x="217" y="1273"/>
                          </a:lnTo>
                          <a:lnTo>
                            <a:pt x="218" y="1270"/>
                          </a:lnTo>
                          <a:lnTo>
                            <a:pt x="218" y="1266"/>
                          </a:lnTo>
                          <a:lnTo>
                            <a:pt x="218" y="1263"/>
                          </a:lnTo>
                          <a:lnTo>
                            <a:pt x="219" y="1258"/>
                          </a:lnTo>
                          <a:lnTo>
                            <a:pt x="219" y="1254"/>
                          </a:lnTo>
                          <a:lnTo>
                            <a:pt x="220" y="1251"/>
                          </a:lnTo>
                          <a:lnTo>
                            <a:pt x="220" y="1247"/>
                          </a:lnTo>
                          <a:lnTo>
                            <a:pt x="222" y="1243"/>
                          </a:lnTo>
                          <a:lnTo>
                            <a:pt x="222" y="1239"/>
                          </a:lnTo>
                          <a:lnTo>
                            <a:pt x="223" y="1235"/>
                          </a:lnTo>
                          <a:lnTo>
                            <a:pt x="223" y="1232"/>
                          </a:lnTo>
                          <a:lnTo>
                            <a:pt x="224" y="1227"/>
                          </a:lnTo>
                          <a:lnTo>
                            <a:pt x="225" y="1224"/>
                          </a:lnTo>
                          <a:lnTo>
                            <a:pt x="225" y="1219"/>
                          </a:lnTo>
                          <a:lnTo>
                            <a:pt x="226" y="1215"/>
                          </a:lnTo>
                          <a:lnTo>
                            <a:pt x="228" y="1212"/>
                          </a:lnTo>
                          <a:lnTo>
                            <a:pt x="229" y="1207"/>
                          </a:lnTo>
                          <a:lnTo>
                            <a:pt x="230" y="1204"/>
                          </a:lnTo>
                          <a:lnTo>
                            <a:pt x="230" y="1200"/>
                          </a:lnTo>
                          <a:lnTo>
                            <a:pt x="231" y="1195"/>
                          </a:lnTo>
                          <a:lnTo>
                            <a:pt x="233" y="1192"/>
                          </a:lnTo>
                          <a:lnTo>
                            <a:pt x="234" y="1187"/>
                          </a:lnTo>
                          <a:lnTo>
                            <a:pt x="235" y="1183"/>
                          </a:lnTo>
                          <a:lnTo>
                            <a:pt x="237" y="1180"/>
                          </a:lnTo>
                          <a:lnTo>
                            <a:pt x="239" y="1175"/>
                          </a:lnTo>
                          <a:lnTo>
                            <a:pt x="240" y="1172"/>
                          </a:lnTo>
                          <a:lnTo>
                            <a:pt x="241" y="1168"/>
                          </a:lnTo>
                          <a:lnTo>
                            <a:pt x="242" y="1165"/>
                          </a:lnTo>
                          <a:lnTo>
                            <a:pt x="244" y="1161"/>
                          </a:lnTo>
                          <a:lnTo>
                            <a:pt x="245" y="1158"/>
                          </a:lnTo>
                          <a:lnTo>
                            <a:pt x="246" y="1154"/>
                          </a:lnTo>
                          <a:lnTo>
                            <a:pt x="248" y="1150"/>
                          </a:lnTo>
                          <a:lnTo>
                            <a:pt x="250" y="1148"/>
                          </a:lnTo>
                          <a:lnTo>
                            <a:pt x="251" y="1145"/>
                          </a:lnTo>
                          <a:lnTo>
                            <a:pt x="252" y="1142"/>
                          </a:lnTo>
                          <a:lnTo>
                            <a:pt x="253" y="1140"/>
                          </a:lnTo>
                          <a:lnTo>
                            <a:pt x="255" y="1137"/>
                          </a:lnTo>
                          <a:lnTo>
                            <a:pt x="256" y="1135"/>
                          </a:lnTo>
                          <a:lnTo>
                            <a:pt x="257" y="1133"/>
                          </a:lnTo>
                          <a:lnTo>
                            <a:pt x="258" y="1130"/>
                          </a:lnTo>
                          <a:lnTo>
                            <a:pt x="259" y="1128"/>
                          </a:lnTo>
                          <a:lnTo>
                            <a:pt x="261" y="1126"/>
                          </a:lnTo>
                          <a:lnTo>
                            <a:pt x="262" y="1123"/>
                          </a:lnTo>
                          <a:lnTo>
                            <a:pt x="263" y="1121"/>
                          </a:lnTo>
                          <a:lnTo>
                            <a:pt x="264" y="1119"/>
                          </a:lnTo>
                          <a:lnTo>
                            <a:pt x="266" y="1116"/>
                          </a:lnTo>
                          <a:lnTo>
                            <a:pt x="267" y="1114"/>
                          </a:lnTo>
                          <a:lnTo>
                            <a:pt x="269" y="1113"/>
                          </a:lnTo>
                          <a:lnTo>
                            <a:pt x="271" y="1110"/>
                          </a:lnTo>
                          <a:lnTo>
                            <a:pt x="272" y="1108"/>
                          </a:lnTo>
                          <a:lnTo>
                            <a:pt x="273" y="1106"/>
                          </a:lnTo>
                          <a:lnTo>
                            <a:pt x="273" y="1103"/>
                          </a:lnTo>
                          <a:lnTo>
                            <a:pt x="275" y="1101"/>
                          </a:lnTo>
                          <a:lnTo>
                            <a:pt x="277" y="1098"/>
                          </a:lnTo>
                          <a:lnTo>
                            <a:pt x="278" y="1096"/>
                          </a:lnTo>
                          <a:lnTo>
                            <a:pt x="278" y="1094"/>
                          </a:lnTo>
                          <a:lnTo>
                            <a:pt x="280" y="1091"/>
                          </a:lnTo>
                          <a:lnTo>
                            <a:pt x="282" y="1089"/>
                          </a:lnTo>
                          <a:lnTo>
                            <a:pt x="282" y="1087"/>
                          </a:lnTo>
                          <a:lnTo>
                            <a:pt x="283" y="1084"/>
                          </a:lnTo>
                          <a:lnTo>
                            <a:pt x="284" y="1081"/>
                          </a:lnTo>
                          <a:lnTo>
                            <a:pt x="285" y="1078"/>
                          </a:lnTo>
                          <a:lnTo>
                            <a:pt x="286" y="1075"/>
                          </a:lnTo>
                          <a:lnTo>
                            <a:pt x="288" y="1071"/>
                          </a:lnTo>
                          <a:lnTo>
                            <a:pt x="289" y="1069"/>
                          </a:lnTo>
                          <a:lnTo>
                            <a:pt x="290" y="1065"/>
                          </a:lnTo>
                          <a:lnTo>
                            <a:pt x="291" y="1062"/>
                          </a:lnTo>
                          <a:lnTo>
                            <a:pt x="293" y="1057"/>
                          </a:lnTo>
                          <a:lnTo>
                            <a:pt x="293" y="1054"/>
                          </a:lnTo>
                          <a:lnTo>
                            <a:pt x="294" y="1050"/>
                          </a:lnTo>
                          <a:lnTo>
                            <a:pt x="295" y="1045"/>
                          </a:lnTo>
                          <a:lnTo>
                            <a:pt x="296" y="1041"/>
                          </a:lnTo>
                          <a:lnTo>
                            <a:pt x="297" y="1037"/>
                          </a:lnTo>
                          <a:lnTo>
                            <a:pt x="299" y="1031"/>
                          </a:lnTo>
                          <a:lnTo>
                            <a:pt x="300" y="1026"/>
                          </a:lnTo>
                          <a:lnTo>
                            <a:pt x="300" y="1022"/>
                          </a:lnTo>
                          <a:lnTo>
                            <a:pt x="301" y="1016"/>
                          </a:lnTo>
                          <a:lnTo>
                            <a:pt x="302" y="1010"/>
                          </a:lnTo>
                          <a:lnTo>
                            <a:pt x="304" y="1005"/>
                          </a:lnTo>
                          <a:lnTo>
                            <a:pt x="305" y="998"/>
                          </a:lnTo>
                          <a:lnTo>
                            <a:pt x="305" y="992"/>
                          </a:lnTo>
                          <a:lnTo>
                            <a:pt x="306" y="985"/>
                          </a:lnTo>
                          <a:lnTo>
                            <a:pt x="307" y="979"/>
                          </a:lnTo>
                          <a:lnTo>
                            <a:pt x="308" y="971"/>
                          </a:lnTo>
                          <a:lnTo>
                            <a:pt x="308" y="964"/>
                          </a:lnTo>
                          <a:lnTo>
                            <a:pt x="310" y="957"/>
                          </a:lnTo>
                          <a:lnTo>
                            <a:pt x="311" y="948"/>
                          </a:lnTo>
                          <a:lnTo>
                            <a:pt x="312" y="940"/>
                          </a:lnTo>
                          <a:lnTo>
                            <a:pt x="312" y="931"/>
                          </a:lnTo>
                          <a:lnTo>
                            <a:pt x="313" y="922"/>
                          </a:lnTo>
                          <a:lnTo>
                            <a:pt x="315" y="913"/>
                          </a:lnTo>
                          <a:lnTo>
                            <a:pt x="315" y="904"/>
                          </a:lnTo>
                          <a:lnTo>
                            <a:pt x="316" y="894"/>
                          </a:lnTo>
                          <a:lnTo>
                            <a:pt x="316" y="883"/>
                          </a:lnTo>
                          <a:lnTo>
                            <a:pt x="317" y="873"/>
                          </a:lnTo>
                          <a:lnTo>
                            <a:pt x="318" y="862"/>
                          </a:lnTo>
                          <a:lnTo>
                            <a:pt x="318" y="852"/>
                          </a:lnTo>
                          <a:lnTo>
                            <a:pt x="318" y="841"/>
                          </a:lnTo>
                          <a:lnTo>
                            <a:pt x="319" y="830"/>
                          </a:lnTo>
                          <a:lnTo>
                            <a:pt x="319" y="819"/>
                          </a:lnTo>
                          <a:lnTo>
                            <a:pt x="321" y="807"/>
                          </a:lnTo>
                          <a:lnTo>
                            <a:pt x="321" y="795"/>
                          </a:lnTo>
                          <a:lnTo>
                            <a:pt x="321" y="783"/>
                          </a:lnTo>
                          <a:lnTo>
                            <a:pt x="322" y="771"/>
                          </a:lnTo>
                          <a:lnTo>
                            <a:pt x="322" y="759"/>
                          </a:lnTo>
                          <a:lnTo>
                            <a:pt x="322" y="748"/>
                          </a:lnTo>
                          <a:lnTo>
                            <a:pt x="323" y="735"/>
                          </a:lnTo>
                          <a:lnTo>
                            <a:pt x="323" y="723"/>
                          </a:lnTo>
                          <a:lnTo>
                            <a:pt x="323" y="710"/>
                          </a:lnTo>
                          <a:lnTo>
                            <a:pt x="324" y="697"/>
                          </a:lnTo>
                          <a:lnTo>
                            <a:pt x="324" y="684"/>
                          </a:lnTo>
                          <a:lnTo>
                            <a:pt x="324" y="672"/>
                          </a:lnTo>
                          <a:lnTo>
                            <a:pt x="324" y="659"/>
                          </a:lnTo>
                          <a:lnTo>
                            <a:pt x="324" y="646"/>
                          </a:lnTo>
                          <a:lnTo>
                            <a:pt x="324" y="633"/>
                          </a:lnTo>
                          <a:lnTo>
                            <a:pt x="324" y="620"/>
                          </a:lnTo>
                          <a:lnTo>
                            <a:pt x="326" y="607"/>
                          </a:lnTo>
                          <a:lnTo>
                            <a:pt x="326" y="594"/>
                          </a:lnTo>
                          <a:lnTo>
                            <a:pt x="326" y="581"/>
                          </a:lnTo>
                          <a:lnTo>
                            <a:pt x="326" y="568"/>
                          </a:lnTo>
                          <a:lnTo>
                            <a:pt x="326" y="556"/>
                          </a:lnTo>
                          <a:lnTo>
                            <a:pt x="326" y="543"/>
                          </a:lnTo>
                          <a:lnTo>
                            <a:pt x="326" y="530"/>
                          </a:lnTo>
                          <a:lnTo>
                            <a:pt x="326" y="517"/>
                          </a:lnTo>
                          <a:lnTo>
                            <a:pt x="326" y="506"/>
                          </a:lnTo>
                          <a:lnTo>
                            <a:pt x="326" y="493"/>
                          </a:lnTo>
                          <a:lnTo>
                            <a:pt x="326" y="480"/>
                          </a:lnTo>
                          <a:lnTo>
                            <a:pt x="326" y="468"/>
                          </a:lnTo>
                          <a:lnTo>
                            <a:pt x="326" y="456"/>
                          </a:lnTo>
                          <a:lnTo>
                            <a:pt x="326" y="443"/>
                          </a:lnTo>
                          <a:lnTo>
                            <a:pt x="326" y="431"/>
                          </a:lnTo>
                          <a:lnTo>
                            <a:pt x="326" y="419"/>
                          </a:lnTo>
                          <a:lnTo>
                            <a:pt x="326" y="409"/>
                          </a:lnTo>
                          <a:lnTo>
                            <a:pt x="326" y="397"/>
                          </a:lnTo>
                          <a:lnTo>
                            <a:pt x="326" y="385"/>
                          </a:lnTo>
                          <a:lnTo>
                            <a:pt x="326" y="374"/>
                          </a:lnTo>
                          <a:lnTo>
                            <a:pt x="326" y="364"/>
                          </a:lnTo>
                          <a:lnTo>
                            <a:pt x="326" y="353"/>
                          </a:lnTo>
                          <a:lnTo>
                            <a:pt x="326" y="343"/>
                          </a:lnTo>
                          <a:lnTo>
                            <a:pt x="326" y="332"/>
                          </a:lnTo>
                          <a:lnTo>
                            <a:pt x="326" y="322"/>
                          </a:lnTo>
                          <a:lnTo>
                            <a:pt x="326" y="313"/>
                          </a:lnTo>
                          <a:lnTo>
                            <a:pt x="326" y="304"/>
                          </a:lnTo>
                          <a:lnTo>
                            <a:pt x="326" y="294"/>
                          </a:lnTo>
                          <a:lnTo>
                            <a:pt x="326" y="286"/>
                          </a:lnTo>
                          <a:lnTo>
                            <a:pt x="326" y="276"/>
                          </a:lnTo>
                          <a:lnTo>
                            <a:pt x="326" y="269"/>
                          </a:lnTo>
                          <a:lnTo>
                            <a:pt x="326" y="261"/>
                          </a:lnTo>
                          <a:lnTo>
                            <a:pt x="326" y="253"/>
                          </a:lnTo>
                          <a:lnTo>
                            <a:pt x="326" y="246"/>
                          </a:lnTo>
                          <a:lnTo>
                            <a:pt x="326" y="240"/>
                          </a:lnTo>
                          <a:lnTo>
                            <a:pt x="326" y="233"/>
                          </a:lnTo>
                          <a:lnTo>
                            <a:pt x="326" y="227"/>
                          </a:lnTo>
                          <a:lnTo>
                            <a:pt x="326" y="221"/>
                          </a:lnTo>
                          <a:lnTo>
                            <a:pt x="324" y="215"/>
                          </a:lnTo>
                          <a:lnTo>
                            <a:pt x="324" y="209"/>
                          </a:lnTo>
                          <a:lnTo>
                            <a:pt x="324" y="203"/>
                          </a:lnTo>
                          <a:lnTo>
                            <a:pt x="324" y="197"/>
                          </a:lnTo>
                          <a:lnTo>
                            <a:pt x="324" y="191"/>
                          </a:lnTo>
                          <a:lnTo>
                            <a:pt x="324" y="187"/>
                          </a:lnTo>
                          <a:lnTo>
                            <a:pt x="323" y="181"/>
                          </a:lnTo>
                          <a:lnTo>
                            <a:pt x="323" y="175"/>
                          </a:lnTo>
                          <a:lnTo>
                            <a:pt x="322" y="170"/>
                          </a:lnTo>
                          <a:lnTo>
                            <a:pt x="322" y="164"/>
                          </a:lnTo>
                          <a:lnTo>
                            <a:pt x="321" y="158"/>
                          </a:lnTo>
                          <a:lnTo>
                            <a:pt x="321" y="154"/>
                          </a:lnTo>
                          <a:lnTo>
                            <a:pt x="319" y="148"/>
                          </a:lnTo>
                          <a:lnTo>
                            <a:pt x="319" y="143"/>
                          </a:lnTo>
                          <a:lnTo>
                            <a:pt x="318" y="137"/>
                          </a:lnTo>
                          <a:lnTo>
                            <a:pt x="317" y="132"/>
                          </a:lnTo>
                          <a:lnTo>
                            <a:pt x="316" y="128"/>
                          </a:lnTo>
                          <a:lnTo>
                            <a:pt x="315" y="122"/>
                          </a:lnTo>
                          <a:lnTo>
                            <a:pt x="313" y="117"/>
                          </a:lnTo>
                          <a:lnTo>
                            <a:pt x="312" y="112"/>
                          </a:lnTo>
                          <a:lnTo>
                            <a:pt x="311" y="107"/>
                          </a:lnTo>
                          <a:lnTo>
                            <a:pt x="310" y="103"/>
                          </a:lnTo>
                          <a:lnTo>
                            <a:pt x="308" y="98"/>
                          </a:lnTo>
                          <a:lnTo>
                            <a:pt x="307" y="93"/>
                          </a:lnTo>
                          <a:lnTo>
                            <a:pt x="305" y="89"/>
                          </a:lnTo>
                          <a:lnTo>
                            <a:pt x="304" y="84"/>
                          </a:lnTo>
                          <a:lnTo>
                            <a:pt x="301" y="80"/>
                          </a:lnTo>
                          <a:lnTo>
                            <a:pt x="300" y="76"/>
                          </a:lnTo>
                          <a:lnTo>
                            <a:pt x="297" y="72"/>
                          </a:lnTo>
                          <a:lnTo>
                            <a:pt x="296" y="67"/>
                          </a:lnTo>
                          <a:lnTo>
                            <a:pt x="294" y="64"/>
                          </a:lnTo>
                          <a:lnTo>
                            <a:pt x="291" y="60"/>
                          </a:lnTo>
                          <a:lnTo>
                            <a:pt x="289" y="56"/>
                          </a:lnTo>
                          <a:lnTo>
                            <a:pt x="286" y="52"/>
                          </a:lnTo>
                          <a:lnTo>
                            <a:pt x="284" y="48"/>
                          </a:lnTo>
                          <a:lnTo>
                            <a:pt x="282" y="45"/>
                          </a:lnTo>
                          <a:lnTo>
                            <a:pt x="279" y="43"/>
                          </a:lnTo>
                          <a:lnTo>
                            <a:pt x="275" y="39"/>
                          </a:lnTo>
                          <a:lnTo>
                            <a:pt x="273" y="35"/>
                          </a:lnTo>
                          <a:lnTo>
                            <a:pt x="269" y="32"/>
                          </a:lnTo>
                          <a:lnTo>
                            <a:pt x="267" y="30"/>
                          </a:lnTo>
                          <a:lnTo>
                            <a:pt x="263" y="27"/>
                          </a:lnTo>
                          <a:lnTo>
                            <a:pt x="261" y="24"/>
                          </a:lnTo>
                          <a:lnTo>
                            <a:pt x="257" y="21"/>
                          </a:lnTo>
                          <a:lnTo>
                            <a:pt x="253" y="19"/>
                          </a:lnTo>
                          <a:lnTo>
                            <a:pt x="250" y="17"/>
                          </a:lnTo>
                          <a:lnTo>
                            <a:pt x="246" y="15"/>
                          </a:lnTo>
                          <a:lnTo>
                            <a:pt x="241" y="13"/>
                          </a:lnTo>
                          <a:lnTo>
                            <a:pt x="237" y="11"/>
                          </a:lnTo>
                          <a:lnTo>
                            <a:pt x="234" y="9"/>
                          </a:lnTo>
                          <a:lnTo>
                            <a:pt x="229" y="7"/>
                          </a:lnTo>
                          <a:lnTo>
                            <a:pt x="225" y="6"/>
                          </a:lnTo>
                          <a:lnTo>
                            <a:pt x="220" y="5"/>
                          </a:lnTo>
                          <a:lnTo>
                            <a:pt x="215" y="4"/>
                          </a:lnTo>
                          <a:lnTo>
                            <a:pt x="212" y="2"/>
                          </a:lnTo>
                          <a:lnTo>
                            <a:pt x="207" y="1"/>
                          </a:lnTo>
                          <a:lnTo>
                            <a:pt x="202" y="1"/>
                          </a:lnTo>
                          <a:lnTo>
                            <a:pt x="196" y="0"/>
                          </a:lnTo>
                          <a:lnTo>
                            <a:pt x="191" y="0"/>
                          </a:lnTo>
                          <a:lnTo>
                            <a:pt x="186" y="0"/>
                          </a:lnTo>
                          <a:lnTo>
                            <a:pt x="180" y="0"/>
                          </a:lnTo>
                          <a:lnTo>
                            <a:pt x="175" y="0"/>
                          </a:lnTo>
                          <a:lnTo>
                            <a:pt x="169" y="0"/>
                          </a:lnTo>
                          <a:lnTo>
                            <a:pt x="163" y="0"/>
                          </a:lnTo>
                          <a:lnTo>
                            <a:pt x="158" y="1"/>
                          </a:lnTo>
                          <a:lnTo>
                            <a:pt x="152" y="1"/>
                          </a:lnTo>
                          <a:lnTo>
                            <a:pt x="147" y="2"/>
                          </a:lnTo>
                          <a:lnTo>
                            <a:pt x="141" y="2"/>
                          </a:lnTo>
                          <a:lnTo>
                            <a:pt x="136" y="4"/>
                          </a:lnTo>
                          <a:lnTo>
                            <a:pt x="131" y="5"/>
                          </a:lnTo>
                          <a:lnTo>
                            <a:pt x="126" y="6"/>
                          </a:lnTo>
                          <a:lnTo>
                            <a:pt x="123" y="7"/>
                          </a:lnTo>
                          <a:lnTo>
                            <a:pt x="118" y="8"/>
                          </a:lnTo>
                          <a:lnTo>
                            <a:pt x="113" y="9"/>
                          </a:lnTo>
                          <a:lnTo>
                            <a:pt x="109" y="12"/>
                          </a:lnTo>
                          <a:lnTo>
                            <a:pt x="104" y="13"/>
                          </a:lnTo>
                          <a:lnTo>
                            <a:pt x="101" y="15"/>
                          </a:lnTo>
                          <a:lnTo>
                            <a:pt x="97" y="17"/>
                          </a:lnTo>
                          <a:lnTo>
                            <a:pt x="93" y="19"/>
                          </a:lnTo>
                          <a:lnTo>
                            <a:pt x="88" y="21"/>
                          </a:lnTo>
                          <a:lnTo>
                            <a:pt x="85" y="24"/>
                          </a:lnTo>
                          <a:lnTo>
                            <a:pt x="81" y="26"/>
                          </a:lnTo>
                          <a:lnTo>
                            <a:pt x="78" y="28"/>
                          </a:lnTo>
                          <a:lnTo>
                            <a:pt x="75" y="31"/>
                          </a:lnTo>
                          <a:lnTo>
                            <a:pt x="71" y="34"/>
                          </a:lnTo>
                          <a:lnTo>
                            <a:pt x="69" y="37"/>
                          </a:lnTo>
                          <a:lnTo>
                            <a:pt x="65" y="40"/>
                          </a:lnTo>
                          <a:lnTo>
                            <a:pt x="63" y="43"/>
                          </a:lnTo>
                          <a:lnTo>
                            <a:pt x="60" y="46"/>
                          </a:lnTo>
                          <a:lnTo>
                            <a:pt x="56" y="50"/>
                          </a:lnTo>
                          <a:lnTo>
                            <a:pt x="54" y="53"/>
                          </a:lnTo>
                          <a:lnTo>
                            <a:pt x="52" y="57"/>
                          </a:lnTo>
                          <a:lnTo>
                            <a:pt x="49" y="60"/>
                          </a:lnTo>
                          <a:lnTo>
                            <a:pt x="47" y="64"/>
                          </a:lnTo>
                          <a:lnTo>
                            <a:pt x="44" y="67"/>
                          </a:lnTo>
                          <a:lnTo>
                            <a:pt x="42" y="72"/>
                          </a:lnTo>
                          <a:lnTo>
                            <a:pt x="41" y="76"/>
                          </a:lnTo>
                          <a:lnTo>
                            <a:pt x="38" y="80"/>
                          </a:lnTo>
                          <a:lnTo>
                            <a:pt x="36" y="85"/>
                          </a:lnTo>
                          <a:lnTo>
                            <a:pt x="34" y="90"/>
                          </a:lnTo>
                          <a:lnTo>
                            <a:pt x="32" y="94"/>
                          </a:lnTo>
                          <a:lnTo>
                            <a:pt x="31" y="99"/>
                          </a:lnTo>
                          <a:lnTo>
                            <a:pt x="30" y="104"/>
                          </a:lnTo>
                          <a:lnTo>
                            <a:pt x="27" y="109"/>
                          </a:lnTo>
                          <a:lnTo>
                            <a:pt x="26" y="113"/>
                          </a:lnTo>
                          <a:lnTo>
                            <a:pt x="25" y="119"/>
                          </a:lnTo>
                          <a:lnTo>
                            <a:pt x="23" y="124"/>
                          </a:lnTo>
                          <a:lnTo>
                            <a:pt x="22" y="130"/>
                          </a:lnTo>
                          <a:lnTo>
                            <a:pt x="21" y="136"/>
                          </a:lnTo>
                          <a:lnTo>
                            <a:pt x="20" y="142"/>
                          </a:lnTo>
                          <a:lnTo>
                            <a:pt x="19" y="148"/>
                          </a:lnTo>
                          <a:lnTo>
                            <a:pt x="17" y="154"/>
                          </a:lnTo>
                          <a:lnTo>
                            <a:pt x="16" y="159"/>
                          </a:lnTo>
                          <a:lnTo>
                            <a:pt x="15" y="165"/>
                          </a:lnTo>
                          <a:lnTo>
                            <a:pt x="15" y="172"/>
                          </a:lnTo>
                          <a:lnTo>
                            <a:pt x="14" y="178"/>
                          </a:lnTo>
                          <a:lnTo>
                            <a:pt x="12" y="185"/>
                          </a:lnTo>
                          <a:lnTo>
                            <a:pt x="12" y="193"/>
                          </a:lnTo>
                          <a:lnTo>
                            <a:pt x="11" y="200"/>
                          </a:lnTo>
                          <a:lnTo>
                            <a:pt x="11" y="207"/>
                          </a:lnTo>
                          <a:lnTo>
                            <a:pt x="10" y="214"/>
                          </a:lnTo>
                          <a:lnTo>
                            <a:pt x="10" y="221"/>
                          </a:lnTo>
                          <a:lnTo>
                            <a:pt x="9" y="228"/>
                          </a:lnTo>
                          <a:lnTo>
                            <a:pt x="9" y="236"/>
                          </a:lnTo>
                          <a:lnTo>
                            <a:pt x="8" y="243"/>
                          </a:lnTo>
                          <a:lnTo>
                            <a:pt x="8" y="252"/>
                          </a:lnTo>
                          <a:lnTo>
                            <a:pt x="8" y="260"/>
                          </a:lnTo>
                          <a:lnTo>
                            <a:pt x="8" y="268"/>
                          </a:lnTo>
                          <a:lnTo>
                            <a:pt x="6" y="276"/>
                          </a:lnTo>
                          <a:lnTo>
                            <a:pt x="6" y="286"/>
                          </a:lnTo>
                          <a:lnTo>
                            <a:pt x="6" y="295"/>
                          </a:lnTo>
                          <a:lnTo>
                            <a:pt x="5" y="305"/>
                          </a:lnTo>
                          <a:lnTo>
                            <a:pt x="5" y="314"/>
                          </a:lnTo>
                          <a:lnTo>
                            <a:pt x="5" y="325"/>
                          </a:lnTo>
                          <a:lnTo>
                            <a:pt x="5" y="334"/>
                          </a:lnTo>
                          <a:lnTo>
                            <a:pt x="4" y="345"/>
                          </a:lnTo>
                          <a:lnTo>
                            <a:pt x="4" y="357"/>
                          </a:lnTo>
                          <a:lnTo>
                            <a:pt x="4" y="367"/>
                          </a:lnTo>
                          <a:lnTo>
                            <a:pt x="4" y="379"/>
                          </a:lnTo>
                          <a:lnTo>
                            <a:pt x="3" y="391"/>
                          </a:lnTo>
                          <a:lnTo>
                            <a:pt x="3" y="403"/>
                          </a:lnTo>
                          <a:lnTo>
                            <a:pt x="3" y="415"/>
                          </a:lnTo>
                          <a:lnTo>
                            <a:pt x="3" y="428"/>
                          </a:lnTo>
                          <a:lnTo>
                            <a:pt x="3" y="439"/>
                          </a:lnTo>
                          <a:lnTo>
                            <a:pt x="1" y="452"/>
                          </a:lnTo>
                          <a:lnTo>
                            <a:pt x="1" y="465"/>
                          </a:lnTo>
                          <a:lnTo>
                            <a:pt x="1" y="478"/>
                          </a:lnTo>
                          <a:lnTo>
                            <a:pt x="1" y="491"/>
                          </a:lnTo>
                          <a:lnTo>
                            <a:pt x="1" y="504"/>
                          </a:lnTo>
                          <a:lnTo>
                            <a:pt x="1" y="517"/>
                          </a:lnTo>
                          <a:lnTo>
                            <a:pt x="1" y="530"/>
                          </a:lnTo>
                          <a:lnTo>
                            <a:pt x="0" y="543"/>
                          </a:lnTo>
                          <a:lnTo>
                            <a:pt x="0" y="557"/>
                          </a:lnTo>
                          <a:lnTo>
                            <a:pt x="0" y="570"/>
                          </a:lnTo>
                          <a:lnTo>
                            <a:pt x="0" y="585"/>
                          </a:lnTo>
                          <a:lnTo>
                            <a:pt x="0" y="598"/>
                          </a:lnTo>
                          <a:lnTo>
                            <a:pt x="0" y="612"/>
                          </a:lnTo>
                          <a:lnTo>
                            <a:pt x="0" y="625"/>
                          </a:lnTo>
                          <a:lnTo>
                            <a:pt x="0" y="638"/>
                          </a:lnTo>
                          <a:lnTo>
                            <a:pt x="0" y="652"/>
                          </a:lnTo>
                          <a:lnTo>
                            <a:pt x="0" y="665"/>
                          </a:lnTo>
                          <a:lnTo>
                            <a:pt x="0" y="679"/>
                          </a:lnTo>
                          <a:lnTo>
                            <a:pt x="0" y="692"/>
                          </a:lnTo>
                          <a:lnTo>
                            <a:pt x="0" y="705"/>
                          </a:lnTo>
                          <a:lnTo>
                            <a:pt x="0" y="718"/>
                          </a:lnTo>
                          <a:lnTo>
                            <a:pt x="0" y="731"/>
                          </a:lnTo>
                          <a:lnTo>
                            <a:pt x="0" y="744"/>
                          </a:lnTo>
                          <a:lnTo>
                            <a:pt x="0" y="757"/>
                          </a:lnTo>
                          <a:lnTo>
                            <a:pt x="0" y="769"/>
                          </a:lnTo>
                          <a:lnTo>
                            <a:pt x="0" y="782"/>
                          </a:lnTo>
                          <a:lnTo>
                            <a:pt x="0" y="794"/>
                          </a:lnTo>
                          <a:lnTo>
                            <a:pt x="0" y="806"/>
                          </a:lnTo>
                          <a:lnTo>
                            <a:pt x="0" y="819"/>
                          </a:lnTo>
                          <a:lnTo>
                            <a:pt x="0" y="829"/>
                          </a:lnTo>
                          <a:lnTo>
                            <a:pt x="1" y="841"/>
                          </a:lnTo>
                          <a:lnTo>
                            <a:pt x="1" y="853"/>
                          </a:lnTo>
                          <a:lnTo>
                            <a:pt x="1" y="863"/>
                          </a:lnTo>
                          <a:lnTo>
                            <a:pt x="1" y="874"/>
                          </a:lnTo>
                          <a:lnTo>
                            <a:pt x="1" y="885"/>
                          </a:lnTo>
                          <a:lnTo>
                            <a:pt x="1" y="894"/>
                          </a:lnTo>
                          <a:lnTo>
                            <a:pt x="1" y="905"/>
                          </a:lnTo>
                          <a:lnTo>
                            <a:pt x="3" y="914"/>
                          </a:lnTo>
                          <a:lnTo>
                            <a:pt x="3" y="924"/>
                          </a:lnTo>
                          <a:lnTo>
                            <a:pt x="3" y="932"/>
                          </a:lnTo>
                          <a:lnTo>
                            <a:pt x="3" y="940"/>
                          </a:lnTo>
                          <a:lnTo>
                            <a:pt x="4" y="948"/>
                          </a:lnTo>
                          <a:lnTo>
                            <a:pt x="4" y="957"/>
                          </a:lnTo>
                          <a:lnTo>
                            <a:pt x="4" y="964"/>
                          </a:lnTo>
                          <a:lnTo>
                            <a:pt x="4" y="971"/>
                          </a:lnTo>
                          <a:lnTo>
                            <a:pt x="5" y="978"/>
                          </a:lnTo>
                          <a:lnTo>
                            <a:pt x="5" y="984"/>
                          </a:lnTo>
                          <a:lnTo>
                            <a:pt x="5" y="990"/>
                          </a:lnTo>
                          <a:lnTo>
                            <a:pt x="6" y="996"/>
                          </a:lnTo>
                          <a:lnTo>
                            <a:pt x="6" y="1002"/>
                          </a:lnTo>
                          <a:lnTo>
                            <a:pt x="8" y="1006"/>
                          </a:lnTo>
                          <a:lnTo>
                            <a:pt x="8" y="1012"/>
                          </a:lnTo>
                          <a:lnTo>
                            <a:pt x="9" y="1017"/>
                          </a:lnTo>
                          <a:lnTo>
                            <a:pt x="9" y="1022"/>
                          </a:lnTo>
                          <a:lnTo>
                            <a:pt x="10" y="1026"/>
                          </a:lnTo>
                          <a:lnTo>
                            <a:pt x="10" y="1031"/>
                          </a:lnTo>
                          <a:lnTo>
                            <a:pt x="11" y="1036"/>
                          </a:lnTo>
                          <a:lnTo>
                            <a:pt x="11" y="1041"/>
                          </a:lnTo>
                          <a:lnTo>
                            <a:pt x="12" y="1045"/>
                          </a:lnTo>
                          <a:lnTo>
                            <a:pt x="14" y="1049"/>
                          </a:lnTo>
                          <a:lnTo>
                            <a:pt x="14" y="1054"/>
                          </a:lnTo>
                          <a:lnTo>
                            <a:pt x="15" y="1057"/>
                          </a:lnTo>
                          <a:lnTo>
                            <a:pt x="16" y="1061"/>
                          </a:lnTo>
                          <a:lnTo>
                            <a:pt x="17" y="1065"/>
                          </a:lnTo>
                          <a:lnTo>
                            <a:pt x="17" y="1069"/>
                          </a:lnTo>
                          <a:lnTo>
                            <a:pt x="19" y="1072"/>
                          </a:lnTo>
                          <a:lnTo>
                            <a:pt x="20" y="1076"/>
                          </a:lnTo>
                          <a:lnTo>
                            <a:pt x="21" y="1078"/>
                          </a:lnTo>
                          <a:lnTo>
                            <a:pt x="22" y="1082"/>
                          </a:lnTo>
                          <a:lnTo>
                            <a:pt x="22" y="1085"/>
                          </a:lnTo>
                          <a:lnTo>
                            <a:pt x="23" y="1088"/>
                          </a:lnTo>
                          <a:lnTo>
                            <a:pt x="25" y="1091"/>
                          </a:lnTo>
                          <a:lnTo>
                            <a:pt x="26" y="1094"/>
                          </a:lnTo>
                          <a:lnTo>
                            <a:pt x="27" y="1097"/>
                          </a:lnTo>
                          <a:lnTo>
                            <a:pt x="28" y="1100"/>
                          </a:lnTo>
                          <a:lnTo>
                            <a:pt x="30" y="1102"/>
                          </a:lnTo>
                          <a:lnTo>
                            <a:pt x="31" y="1104"/>
                          </a:lnTo>
                          <a:lnTo>
                            <a:pt x="31" y="1108"/>
                          </a:lnTo>
                          <a:lnTo>
                            <a:pt x="32" y="1110"/>
                          </a:lnTo>
                          <a:lnTo>
                            <a:pt x="33" y="1113"/>
                          </a:lnTo>
                          <a:lnTo>
                            <a:pt x="34" y="1115"/>
                          </a:lnTo>
                          <a:lnTo>
                            <a:pt x="36" y="1117"/>
                          </a:lnTo>
                          <a:lnTo>
                            <a:pt x="37" y="1120"/>
                          </a:lnTo>
                          <a:lnTo>
                            <a:pt x="38" y="1121"/>
                          </a:lnTo>
                          <a:lnTo>
                            <a:pt x="39" y="1123"/>
                          </a:lnTo>
                          <a:lnTo>
                            <a:pt x="41" y="1126"/>
                          </a:lnTo>
                          <a:lnTo>
                            <a:pt x="42" y="1128"/>
                          </a:lnTo>
                          <a:lnTo>
                            <a:pt x="43" y="1129"/>
                          </a:lnTo>
                          <a:lnTo>
                            <a:pt x="44" y="1132"/>
                          </a:lnTo>
                          <a:lnTo>
                            <a:pt x="45" y="1134"/>
                          </a:lnTo>
                          <a:lnTo>
                            <a:pt x="47" y="1136"/>
                          </a:lnTo>
                          <a:lnTo>
                            <a:pt x="48" y="1137"/>
                          </a:lnTo>
                          <a:lnTo>
                            <a:pt x="49" y="1140"/>
                          </a:lnTo>
                          <a:lnTo>
                            <a:pt x="50" y="1141"/>
                          </a:lnTo>
                          <a:lnTo>
                            <a:pt x="50" y="1143"/>
                          </a:lnTo>
                          <a:lnTo>
                            <a:pt x="52" y="1146"/>
                          </a:lnTo>
                          <a:lnTo>
                            <a:pt x="53" y="1147"/>
                          </a:lnTo>
                          <a:lnTo>
                            <a:pt x="54" y="1149"/>
                          </a:lnTo>
                          <a:lnTo>
                            <a:pt x="55" y="1152"/>
                          </a:lnTo>
                          <a:lnTo>
                            <a:pt x="56" y="1153"/>
                          </a:lnTo>
                          <a:lnTo>
                            <a:pt x="58" y="1155"/>
                          </a:lnTo>
                          <a:lnTo>
                            <a:pt x="59" y="1158"/>
                          </a:lnTo>
                          <a:lnTo>
                            <a:pt x="60" y="1159"/>
                          </a:lnTo>
                          <a:lnTo>
                            <a:pt x="61" y="1161"/>
                          </a:lnTo>
                          <a:lnTo>
                            <a:pt x="61" y="1162"/>
                          </a:lnTo>
                          <a:lnTo>
                            <a:pt x="63" y="1165"/>
                          </a:lnTo>
                          <a:lnTo>
                            <a:pt x="64" y="1167"/>
                          </a:lnTo>
                          <a:lnTo>
                            <a:pt x="65" y="1169"/>
                          </a:lnTo>
                          <a:lnTo>
                            <a:pt x="66" y="1172"/>
                          </a:lnTo>
                          <a:lnTo>
                            <a:pt x="66" y="1173"/>
                          </a:lnTo>
                          <a:lnTo>
                            <a:pt x="67" y="1175"/>
                          </a:lnTo>
                          <a:lnTo>
                            <a:pt x="69" y="1180"/>
                          </a:lnTo>
                          <a:lnTo>
                            <a:pt x="71" y="1183"/>
                          </a:lnTo>
                          <a:lnTo>
                            <a:pt x="72" y="1188"/>
                          </a:lnTo>
                          <a:lnTo>
                            <a:pt x="74" y="1192"/>
                          </a:lnTo>
                          <a:lnTo>
                            <a:pt x="75" y="1196"/>
                          </a:lnTo>
                          <a:lnTo>
                            <a:pt x="76" y="1200"/>
                          </a:lnTo>
                          <a:lnTo>
                            <a:pt x="77" y="1204"/>
                          </a:lnTo>
                          <a:lnTo>
                            <a:pt x="78" y="1208"/>
                          </a:lnTo>
                          <a:lnTo>
                            <a:pt x="80" y="1212"/>
                          </a:lnTo>
                          <a:lnTo>
                            <a:pt x="81" y="1215"/>
                          </a:lnTo>
                          <a:lnTo>
                            <a:pt x="81" y="1220"/>
                          </a:lnTo>
                          <a:lnTo>
                            <a:pt x="82" y="1224"/>
                          </a:lnTo>
                          <a:lnTo>
                            <a:pt x="83" y="1227"/>
                          </a:lnTo>
                          <a:lnTo>
                            <a:pt x="83" y="1231"/>
                          </a:lnTo>
                          <a:lnTo>
                            <a:pt x="85" y="1234"/>
                          </a:lnTo>
                          <a:lnTo>
                            <a:pt x="86" y="1239"/>
                          </a:lnTo>
                          <a:lnTo>
                            <a:pt x="86" y="1243"/>
                          </a:lnTo>
                          <a:lnTo>
                            <a:pt x="87" y="1246"/>
                          </a:lnTo>
                          <a:lnTo>
                            <a:pt x="87" y="1250"/>
                          </a:lnTo>
                          <a:lnTo>
                            <a:pt x="87" y="1253"/>
                          </a:lnTo>
                          <a:lnTo>
                            <a:pt x="88" y="1256"/>
                          </a:lnTo>
                          <a:lnTo>
                            <a:pt x="88" y="1259"/>
                          </a:lnTo>
                          <a:lnTo>
                            <a:pt x="88" y="1263"/>
                          </a:lnTo>
                          <a:lnTo>
                            <a:pt x="90" y="1266"/>
                          </a:lnTo>
                          <a:lnTo>
                            <a:pt x="90" y="1270"/>
                          </a:lnTo>
                          <a:lnTo>
                            <a:pt x="90" y="1272"/>
                          </a:lnTo>
                          <a:lnTo>
                            <a:pt x="90" y="1276"/>
                          </a:lnTo>
                          <a:lnTo>
                            <a:pt x="90" y="1279"/>
                          </a:lnTo>
                          <a:lnTo>
                            <a:pt x="90" y="1282"/>
                          </a:lnTo>
                          <a:lnTo>
                            <a:pt x="90" y="1285"/>
                          </a:lnTo>
                          <a:lnTo>
                            <a:pt x="90" y="1287"/>
                          </a:lnTo>
                          <a:lnTo>
                            <a:pt x="91" y="1291"/>
                          </a:lnTo>
                          <a:lnTo>
                            <a:pt x="90" y="1293"/>
                          </a:lnTo>
                          <a:lnTo>
                            <a:pt x="90" y="1296"/>
                          </a:lnTo>
                          <a:lnTo>
                            <a:pt x="90" y="1298"/>
                          </a:lnTo>
                          <a:lnTo>
                            <a:pt x="90" y="1300"/>
                          </a:lnTo>
                          <a:lnTo>
                            <a:pt x="90" y="1303"/>
                          </a:lnTo>
                          <a:lnTo>
                            <a:pt x="90" y="1306"/>
                          </a:lnTo>
                          <a:lnTo>
                            <a:pt x="90" y="1308"/>
                          </a:lnTo>
                          <a:lnTo>
                            <a:pt x="90" y="1310"/>
                          </a:lnTo>
                          <a:lnTo>
                            <a:pt x="90" y="1312"/>
                          </a:lnTo>
                          <a:lnTo>
                            <a:pt x="90" y="1315"/>
                          </a:lnTo>
                          <a:lnTo>
                            <a:pt x="88" y="1317"/>
                          </a:lnTo>
                          <a:lnTo>
                            <a:pt x="88" y="1318"/>
                          </a:lnTo>
                          <a:lnTo>
                            <a:pt x="88" y="1320"/>
                          </a:lnTo>
                          <a:lnTo>
                            <a:pt x="88" y="1322"/>
                          </a:lnTo>
                          <a:lnTo>
                            <a:pt x="88" y="1324"/>
                          </a:lnTo>
                          <a:lnTo>
                            <a:pt x="88" y="1325"/>
                          </a:lnTo>
                          <a:lnTo>
                            <a:pt x="87" y="1326"/>
                          </a:lnTo>
                          <a:lnTo>
                            <a:pt x="87" y="1329"/>
                          </a:lnTo>
                          <a:lnTo>
                            <a:pt x="87" y="1330"/>
                          </a:lnTo>
                          <a:lnTo>
                            <a:pt x="87" y="1331"/>
                          </a:lnTo>
                          <a:lnTo>
                            <a:pt x="87" y="1332"/>
                          </a:lnTo>
                          <a:lnTo>
                            <a:pt x="87" y="1333"/>
                          </a:lnTo>
                          <a:lnTo>
                            <a:pt x="87" y="1335"/>
                          </a:lnTo>
                          <a:lnTo>
                            <a:pt x="87" y="1335"/>
                          </a:lnTo>
                          <a:lnTo>
                            <a:pt x="86" y="1336"/>
                          </a:lnTo>
                          <a:lnTo>
                            <a:pt x="86" y="1336"/>
                          </a:lnTo>
                          <a:lnTo>
                            <a:pt x="86" y="1337"/>
                          </a:lnTo>
                          <a:lnTo>
                            <a:pt x="86" y="1337"/>
                          </a:lnTo>
                          <a:lnTo>
                            <a:pt x="86" y="1338"/>
                          </a:lnTo>
                          <a:lnTo>
                            <a:pt x="86" y="1338"/>
                          </a:lnTo>
                          <a:lnTo>
                            <a:pt x="129" y="1318"/>
                          </a:lnTo>
                          <a:lnTo>
                            <a:pt x="129" y="1318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" name="Freeform 690"/>
                    <p:cNvSpPr>
                      <a:spLocks/>
                    </p:cNvSpPr>
                    <p:nvPr/>
                  </p:nvSpPr>
                  <p:spPr bwMode="auto">
                    <a:xfrm>
                      <a:off x="4201" y="2505"/>
                      <a:ext cx="50" cy="59"/>
                    </a:xfrm>
                    <a:custGeom>
                      <a:avLst/>
                      <a:gdLst/>
                      <a:ahLst/>
                      <a:cxnLst>
                        <a:cxn ang="0">
                          <a:pos x="60" y="24"/>
                        </a:cxn>
                        <a:cxn ang="0">
                          <a:pos x="60" y="31"/>
                        </a:cxn>
                        <a:cxn ang="0">
                          <a:pos x="60" y="41"/>
                        </a:cxn>
                        <a:cxn ang="0">
                          <a:pos x="60" y="56"/>
                        </a:cxn>
                        <a:cxn ang="0">
                          <a:pos x="58" y="73"/>
                        </a:cxn>
                        <a:cxn ang="0">
                          <a:pos x="57" y="95"/>
                        </a:cxn>
                        <a:cxn ang="0">
                          <a:pos x="55" y="118"/>
                        </a:cxn>
                        <a:cxn ang="0">
                          <a:pos x="52" y="143"/>
                        </a:cxn>
                        <a:cxn ang="0">
                          <a:pos x="50" y="167"/>
                        </a:cxn>
                        <a:cxn ang="0">
                          <a:pos x="47" y="188"/>
                        </a:cxn>
                        <a:cxn ang="0">
                          <a:pos x="47" y="208"/>
                        </a:cxn>
                        <a:cxn ang="0">
                          <a:pos x="50" y="226"/>
                        </a:cxn>
                        <a:cxn ang="0">
                          <a:pos x="55" y="238"/>
                        </a:cxn>
                        <a:cxn ang="0">
                          <a:pos x="64" y="245"/>
                        </a:cxn>
                        <a:cxn ang="0">
                          <a:pos x="80" y="245"/>
                        </a:cxn>
                        <a:cxn ang="0">
                          <a:pos x="90" y="240"/>
                        </a:cxn>
                        <a:cxn ang="0">
                          <a:pos x="96" y="233"/>
                        </a:cxn>
                        <a:cxn ang="0">
                          <a:pos x="99" y="223"/>
                        </a:cxn>
                        <a:cxn ang="0">
                          <a:pos x="101" y="210"/>
                        </a:cxn>
                        <a:cxn ang="0">
                          <a:pos x="101" y="196"/>
                        </a:cxn>
                        <a:cxn ang="0">
                          <a:pos x="100" y="182"/>
                        </a:cxn>
                        <a:cxn ang="0">
                          <a:pos x="99" y="165"/>
                        </a:cxn>
                        <a:cxn ang="0">
                          <a:pos x="96" y="150"/>
                        </a:cxn>
                        <a:cxn ang="0">
                          <a:pos x="95" y="135"/>
                        </a:cxn>
                        <a:cxn ang="0">
                          <a:pos x="94" y="121"/>
                        </a:cxn>
                        <a:cxn ang="0">
                          <a:pos x="93" y="108"/>
                        </a:cxn>
                        <a:cxn ang="0">
                          <a:pos x="93" y="96"/>
                        </a:cxn>
                        <a:cxn ang="0">
                          <a:pos x="93" y="85"/>
                        </a:cxn>
                        <a:cxn ang="0">
                          <a:pos x="93" y="75"/>
                        </a:cxn>
                        <a:cxn ang="0">
                          <a:pos x="94" y="64"/>
                        </a:cxn>
                        <a:cxn ang="0">
                          <a:pos x="95" y="53"/>
                        </a:cxn>
                        <a:cxn ang="0">
                          <a:pos x="149" y="1"/>
                        </a:cxn>
                        <a:cxn ang="0">
                          <a:pos x="148" y="10"/>
                        </a:cxn>
                        <a:cxn ang="0">
                          <a:pos x="145" y="21"/>
                        </a:cxn>
                        <a:cxn ang="0">
                          <a:pos x="144" y="39"/>
                        </a:cxn>
                        <a:cxn ang="0">
                          <a:pos x="141" y="60"/>
                        </a:cxn>
                        <a:cxn ang="0">
                          <a:pos x="141" y="85"/>
                        </a:cxn>
                        <a:cxn ang="0">
                          <a:pos x="143" y="113"/>
                        </a:cxn>
                        <a:cxn ang="0">
                          <a:pos x="146" y="145"/>
                        </a:cxn>
                        <a:cxn ang="0">
                          <a:pos x="150" y="180"/>
                        </a:cxn>
                        <a:cxn ang="0">
                          <a:pos x="150" y="210"/>
                        </a:cxn>
                        <a:cxn ang="0">
                          <a:pos x="146" y="235"/>
                        </a:cxn>
                        <a:cxn ang="0">
                          <a:pos x="139" y="255"/>
                        </a:cxn>
                        <a:cxn ang="0">
                          <a:pos x="129" y="272"/>
                        </a:cxn>
                        <a:cxn ang="0">
                          <a:pos x="116" y="284"/>
                        </a:cxn>
                        <a:cxn ang="0">
                          <a:pos x="99" y="291"/>
                        </a:cxn>
                        <a:cxn ang="0">
                          <a:pos x="79" y="294"/>
                        </a:cxn>
                        <a:cxn ang="0">
                          <a:pos x="56" y="293"/>
                        </a:cxn>
                        <a:cxn ang="0">
                          <a:pos x="36" y="287"/>
                        </a:cxn>
                        <a:cxn ang="0">
                          <a:pos x="20" y="276"/>
                        </a:cxn>
                        <a:cxn ang="0">
                          <a:pos x="9" y="261"/>
                        </a:cxn>
                        <a:cxn ang="0">
                          <a:pos x="2" y="241"/>
                        </a:cxn>
                        <a:cxn ang="0">
                          <a:pos x="0" y="215"/>
                        </a:cxn>
                        <a:cxn ang="0">
                          <a:pos x="0" y="186"/>
                        </a:cxn>
                        <a:cxn ang="0">
                          <a:pos x="4" y="151"/>
                        </a:cxn>
                        <a:cxn ang="0">
                          <a:pos x="7" y="130"/>
                        </a:cxn>
                        <a:cxn ang="0">
                          <a:pos x="9" y="113"/>
                        </a:cxn>
                        <a:cxn ang="0">
                          <a:pos x="12" y="96"/>
                        </a:cxn>
                        <a:cxn ang="0">
                          <a:pos x="13" y="80"/>
                        </a:cxn>
                        <a:cxn ang="0">
                          <a:pos x="14" y="65"/>
                        </a:cxn>
                        <a:cxn ang="0">
                          <a:pos x="14" y="51"/>
                        </a:cxn>
                        <a:cxn ang="0">
                          <a:pos x="16" y="38"/>
                        </a:cxn>
                        <a:cxn ang="0">
                          <a:pos x="16" y="26"/>
                        </a:cxn>
                      </a:cxnLst>
                      <a:rect l="0" t="0" r="r" b="b"/>
                      <a:pathLst>
                        <a:path w="151" h="295">
                          <a:moveTo>
                            <a:pt x="58" y="19"/>
                          </a:moveTo>
                          <a:lnTo>
                            <a:pt x="58" y="19"/>
                          </a:lnTo>
                          <a:lnTo>
                            <a:pt x="58" y="19"/>
                          </a:lnTo>
                          <a:lnTo>
                            <a:pt x="58" y="20"/>
                          </a:lnTo>
                          <a:lnTo>
                            <a:pt x="58" y="21"/>
                          </a:lnTo>
                          <a:lnTo>
                            <a:pt x="58" y="23"/>
                          </a:lnTo>
                          <a:lnTo>
                            <a:pt x="58" y="23"/>
                          </a:lnTo>
                          <a:lnTo>
                            <a:pt x="60" y="24"/>
                          </a:lnTo>
                          <a:lnTo>
                            <a:pt x="60" y="24"/>
                          </a:lnTo>
                          <a:lnTo>
                            <a:pt x="60" y="25"/>
                          </a:lnTo>
                          <a:lnTo>
                            <a:pt x="60" y="26"/>
                          </a:lnTo>
                          <a:lnTo>
                            <a:pt x="60" y="26"/>
                          </a:lnTo>
                          <a:lnTo>
                            <a:pt x="60" y="27"/>
                          </a:lnTo>
                          <a:lnTo>
                            <a:pt x="60" y="28"/>
                          </a:lnTo>
                          <a:lnTo>
                            <a:pt x="60" y="30"/>
                          </a:lnTo>
                          <a:lnTo>
                            <a:pt x="60" y="31"/>
                          </a:lnTo>
                          <a:lnTo>
                            <a:pt x="60" y="32"/>
                          </a:lnTo>
                          <a:lnTo>
                            <a:pt x="60" y="33"/>
                          </a:lnTo>
                          <a:lnTo>
                            <a:pt x="60" y="34"/>
                          </a:lnTo>
                          <a:lnTo>
                            <a:pt x="60" y="36"/>
                          </a:lnTo>
                          <a:lnTo>
                            <a:pt x="60" y="37"/>
                          </a:lnTo>
                          <a:lnTo>
                            <a:pt x="60" y="39"/>
                          </a:lnTo>
                          <a:lnTo>
                            <a:pt x="60" y="40"/>
                          </a:lnTo>
                          <a:lnTo>
                            <a:pt x="60" y="41"/>
                          </a:lnTo>
                          <a:lnTo>
                            <a:pt x="60" y="44"/>
                          </a:lnTo>
                          <a:lnTo>
                            <a:pt x="60" y="45"/>
                          </a:lnTo>
                          <a:lnTo>
                            <a:pt x="60" y="46"/>
                          </a:lnTo>
                          <a:lnTo>
                            <a:pt x="60" y="49"/>
                          </a:lnTo>
                          <a:lnTo>
                            <a:pt x="60" y="50"/>
                          </a:lnTo>
                          <a:lnTo>
                            <a:pt x="60" y="52"/>
                          </a:lnTo>
                          <a:lnTo>
                            <a:pt x="60" y="54"/>
                          </a:lnTo>
                          <a:lnTo>
                            <a:pt x="60" y="56"/>
                          </a:lnTo>
                          <a:lnTo>
                            <a:pt x="60" y="58"/>
                          </a:lnTo>
                          <a:lnTo>
                            <a:pt x="60" y="60"/>
                          </a:lnTo>
                          <a:lnTo>
                            <a:pt x="58" y="62"/>
                          </a:lnTo>
                          <a:lnTo>
                            <a:pt x="58" y="64"/>
                          </a:lnTo>
                          <a:lnTo>
                            <a:pt x="58" y="66"/>
                          </a:lnTo>
                          <a:lnTo>
                            <a:pt x="58" y="69"/>
                          </a:lnTo>
                          <a:lnTo>
                            <a:pt x="58" y="71"/>
                          </a:lnTo>
                          <a:lnTo>
                            <a:pt x="58" y="73"/>
                          </a:lnTo>
                          <a:lnTo>
                            <a:pt x="58" y="76"/>
                          </a:lnTo>
                          <a:lnTo>
                            <a:pt x="58" y="78"/>
                          </a:lnTo>
                          <a:lnTo>
                            <a:pt x="58" y="80"/>
                          </a:lnTo>
                          <a:lnTo>
                            <a:pt x="57" y="84"/>
                          </a:lnTo>
                          <a:lnTo>
                            <a:pt x="57" y="86"/>
                          </a:lnTo>
                          <a:lnTo>
                            <a:pt x="57" y="89"/>
                          </a:lnTo>
                          <a:lnTo>
                            <a:pt x="57" y="91"/>
                          </a:lnTo>
                          <a:lnTo>
                            <a:pt x="57" y="95"/>
                          </a:lnTo>
                          <a:lnTo>
                            <a:pt x="57" y="97"/>
                          </a:lnTo>
                          <a:lnTo>
                            <a:pt x="56" y="100"/>
                          </a:lnTo>
                          <a:lnTo>
                            <a:pt x="56" y="103"/>
                          </a:lnTo>
                          <a:lnTo>
                            <a:pt x="56" y="106"/>
                          </a:lnTo>
                          <a:lnTo>
                            <a:pt x="56" y="109"/>
                          </a:lnTo>
                          <a:lnTo>
                            <a:pt x="56" y="112"/>
                          </a:lnTo>
                          <a:lnTo>
                            <a:pt x="55" y="116"/>
                          </a:lnTo>
                          <a:lnTo>
                            <a:pt x="55" y="118"/>
                          </a:lnTo>
                          <a:lnTo>
                            <a:pt x="55" y="122"/>
                          </a:lnTo>
                          <a:lnTo>
                            <a:pt x="55" y="125"/>
                          </a:lnTo>
                          <a:lnTo>
                            <a:pt x="53" y="128"/>
                          </a:lnTo>
                          <a:lnTo>
                            <a:pt x="53" y="131"/>
                          </a:lnTo>
                          <a:lnTo>
                            <a:pt x="53" y="134"/>
                          </a:lnTo>
                          <a:lnTo>
                            <a:pt x="52" y="137"/>
                          </a:lnTo>
                          <a:lnTo>
                            <a:pt x="52" y="139"/>
                          </a:lnTo>
                          <a:lnTo>
                            <a:pt x="52" y="143"/>
                          </a:lnTo>
                          <a:lnTo>
                            <a:pt x="52" y="145"/>
                          </a:lnTo>
                          <a:lnTo>
                            <a:pt x="51" y="149"/>
                          </a:lnTo>
                          <a:lnTo>
                            <a:pt x="51" y="151"/>
                          </a:lnTo>
                          <a:lnTo>
                            <a:pt x="51" y="155"/>
                          </a:lnTo>
                          <a:lnTo>
                            <a:pt x="50" y="157"/>
                          </a:lnTo>
                          <a:lnTo>
                            <a:pt x="50" y="161"/>
                          </a:lnTo>
                          <a:lnTo>
                            <a:pt x="50" y="163"/>
                          </a:lnTo>
                          <a:lnTo>
                            <a:pt x="50" y="167"/>
                          </a:lnTo>
                          <a:lnTo>
                            <a:pt x="49" y="169"/>
                          </a:lnTo>
                          <a:lnTo>
                            <a:pt x="49" y="171"/>
                          </a:lnTo>
                          <a:lnTo>
                            <a:pt x="49" y="175"/>
                          </a:lnTo>
                          <a:lnTo>
                            <a:pt x="49" y="177"/>
                          </a:lnTo>
                          <a:lnTo>
                            <a:pt x="47" y="180"/>
                          </a:lnTo>
                          <a:lnTo>
                            <a:pt x="47" y="183"/>
                          </a:lnTo>
                          <a:lnTo>
                            <a:pt x="47" y="186"/>
                          </a:lnTo>
                          <a:lnTo>
                            <a:pt x="47" y="188"/>
                          </a:lnTo>
                          <a:lnTo>
                            <a:pt x="47" y="191"/>
                          </a:lnTo>
                          <a:lnTo>
                            <a:pt x="47" y="194"/>
                          </a:lnTo>
                          <a:lnTo>
                            <a:pt x="47" y="196"/>
                          </a:lnTo>
                          <a:lnTo>
                            <a:pt x="47" y="199"/>
                          </a:lnTo>
                          <a:lnTo>
                            <a:pt x="47" y="201"/>
                          </a:lnTo>
                          <a:lnTo>
                            <a:pt x="47" y="203"/>
                          </a:lnTo>
                          <a:lnTo>
                            <a:pt x="47" y="206"/>
                          </a:lnTo>
                          <a:lnTo>
                            <a:pt x="47" y="208"/>
                          </a:lnTo>
                          <a:lnTo>
                            <a:pt x="47" y="210"/>
                          </a:lnTo>
                          <a:lnTo>
                            <a:pt x="47" y="213"/>
                          </a:lnTo>
                          <a:lnTo>
                            <a:pt x="47" y="215"/>
                          </a:lnTo>
                          <a:lnTo>
                            <a:pt x="47" y="217"/>
                          </a:lnTo>
                          <a:lnTo>
                            <a:pt x="49" y="220"/>
                          </a:lnTo>
                          <a:lnTo>
                            <a:pt x="49" y="221"/>
                          </a:lnTo>
                          <a:lnTo>
                            <a:pt x="49" y="223"/>
                          </a:lnTo>
                          <a:lnTo>
                            <a:pt x="50" y="226"/>
                          </a:lnTo>
                          <a:lnTo>
                            <a:pt x="50" y="227"/>
                          </a:lnTo>
                          <a:lnTo>
                            <a:pt x="50" y="229"/>
                          </a:lnTo>
                          <a:lnTo>
                            <a:pt x="51" y="230"/>
                          </a:lnTo>
                          <a:lnTo>
                            <a:pt x="51" y="232"/>
                          </a:lnTo>
                          <a:lnTo>
                            <a:pt x="52" y="233"/>
                          </a:lnTo>
                          <a:lnTo>
                            <a:pt x="53" y="235"/>
                          </a:lnTo>
                          <a:lnTo>
                            <a:pt x="53" y="236"/>
                          </a:lnTo>
                          <a:lnTo>
                            <a:pt x="55" y="238"/>
                          </a:lnTo>
                          <a:lnTo>
                            <a:pt x="56" y="239"/>
                          </a:lnTo>
                          <a:lnTo>
                            <a:pt x="57" y="240"/>
                          </a:lnTo>
                          <a:lnTo>
                            <a:pt x="58" y="241"/>
                          </a:lnTo>
                          <a:lnTo>
                            <a:pt x="60" y="241"/>
                          </a:lnTo>
                          <a:lnTo>
                            <a:pt x="61" y="242"/>
                          </a:lnTo>
                          <a:lnTo>
                            <a:pt x="62" y="243"/>
                          </a:lnTo>
                          <a:lnTo>
                            <a:pt x="63" y="243"/>
                          </a:lnTo>
                          <a:lnTo>
                            <a:pt x="64" y="245"/>
                          </a:lnTo>
                          <a:lnTo>
                            <a:pt x="67" y="245"/>
                          </a:lnTo>
                          <a:lnTo>
                            <a:pt x="68" y="245"/>
                          </a:lnTo>
                          <a:lnTo>
                            <a:pt x="69" y="245"/>
                          </a:lnTo>
                          <a:lnTo>
                            <a:pt x="72" y="245"/>
                          </a:lnTo>
                          <a:lnTo>
                            <a:pt x="74" y="245"/>
                          </a:lnTo>
                          <a:lnTo>
                            <a:pt x="75" y="245"/>
                          </a:lnTo>
                          <a:lnTo>
                            <a:pt x="78" y="245"/>
                          </a:lnTo>
                          <a:lnTo>
                            <a:pt x="80" y="245"/>
                          </a:lnTo>
                          <a:lnTo>
                            <a:pt x="83" y="243"/>
                          </a:lnTo>
                          <a:lnTo>
                            <a:pt x="85" y="243"/>
                          </a:lnTo>
                          <a:lnTo>
                            <a:pt x="85" y="242"/>
                          </a:lnTo>
                          <a:lnTo>
                            <a:pt x="86" y="242"/>
                          </a:lnTo>
                          <a:lnTo>
                            <a:pt x="88" y="242"/>
                          </a:lnTo>
                          <a:lnTo>
                            <a:pt x="89" y="241"/>
                          </a:lnTo>
                          <a:lnTo>
                            <a:pt x="89" y="241"/>
                          </a:lnTo>
                          <a:lnTo>
                            <a:pt x="90" y="240"/>
                          </a:lnTo>
                          <a:lnTo>
                            <a:pt x="91" y="239"/>
                          </a:lnTo>
                          <a:lnTo>
                            <a:pt x="93" y="239"/>
                          </a:lnTo>
                          <a:lnTo>
                            <a:pt x="93" y="238"/>
                          </a:lnTo>
                          <a:lnTo>
                            <a:pt x="94" y="236"/>
                          </a:lnTo>
                          <a:lnTo>
                            <a:pt x="94" y="236"/>
                          </a:lnTo>
                          <a:lnTo>
                            <a:pt x="95" y="235"/>
                          </a:lnTo>
                          <a:lnTo>
                            <a:pt x="95" y="234"/>
                          </a:lnTo>
                          <a:lnTo>
                            <a:pt x="96" y="233"/>
                          </a:lnTo>
                          <a:lnTo>
                            <a:pt x="96" y="232"/>
                          </a:lnTo>
                          <a:lnTo>
                            <a:pt x="96" y="230"/>
                          </a:lnTo>
                          <a:lnTo>
                            <a:pt x="97" y="229"/>
                          </a:lnTo>
                          <a:lnTo>
                            <a:pt x="97" y="228"/>
                          </a:lnTo>
                          <a:lnTo>
                            <a:pt x="97" y="227"/>
                          </a:lnTo>
                          <a:lnTo>
                            <a:pt x="99" y="226"/>
                          </a:lnTo>
                          <a:lnTo>
                            <a:pt x="99" y="225"/>
                          </a:lnTo>
                          <a:lnTo>
                            <a:pt x="99" y="223"/>
                          </a:lnTo>
                          <a:lnTo>
                            <a:pt x="99" y="222"/>
                          </a:lnTo>
                          <a:lnTo>
                            <a:pt x="100" y="220"/>
                          </a:lnTo>
                          <a:lnTo>
                            <a:pt x="100" y="219"/>
                          </a:lnTo>
                          <a:lnTo>
                            <a:pt x="100" y="217"/>
                          </a:lnTo>
                          <a:lnTo>
                            <a:pt x="100" y="215"/>
                          </a:lnTo>
                          <a:lnTo>
                            <a:pt x="100" y="214"/>
                          </a:lnTo>
                          <a:lnTo>
                            <a:pt x="100" y="213"/>
                          </a:lnTo>
                          <a:lnTo>
                            <a:pt x="101" y="210"/>
                          </a:lnTo>
                          <a:lnTo>
                            <a:pt x="101" y="209"/>
                          </a:lnTo>
                          <a:lnTo>
                            <a:pt x="101" y="208"/>
                          </a:lnTo>
                          <a:lnTo>
                            <a:pt x="101" y="206"/>
                          </a:lnTo>
                          <a:lnTo>
                            <a:pt x="101" y="204"/>
                          </a:lnTo>
                          <a:lnTo>
                            <a:pt x="101" y="202"/>
                          </a:lnTo>
                          <a:lnTo>
                            <a:pt x="101" y="200"/>
                          </a:lnTo>
                          <a:lnTo>
                            <a:pt x="101" y="199"/>
                          </a:lnTo>
                          <a:lnTo>
                            <a:pt x="101" y="196"/>
                          </a:lnTo>
                          <a:lnTo>
                            <a:pt x="101" y="195"/>
                          </a:lnTo>
                          <a:lnTo>
                            <a:pt x="101" y="193"/>
                          </a:lnTo>
                          <a:lnTo>
                            <a:pt x="100" y="191"/>
                          </a:lnTo>
                          <a:lnTo>
                            <a:pt x="100" y="189"/>
                          </a:lnTo>
                          <a:lnTo>
                            <a:pt x="100" y="187"/>
                          </a:lnTo>
                          <a:lnTo>
                            <a:pt x="100" y="186"/>
                          </a:lnTo>
                          <a:lnTo>
                            <a:pt x="100" y="183"/>
                          </a:lnTo>
                          <a:lnTo>
                            <a:pt x="100" y="182"/>
                          </a:lnTo>
                          <a:lnTo>
                            <a:pt x="100" y="180"/>
                          </a:lnTo>
                          <a:lnTo>
                            <a:pt x="100" y="177"/>
                          </a:lnTo>
                          <a:lnTo>
                            <a:pt x="99" y="175"/>
                          </a:lnTo>
                          <a:lnTo>
                            <a:pt x="99" y="174"/>
                          </a:lnTo>
                          <a:lnTo>
                            <a:pt x="99" y="171"/>
                          </a:lnTo>
                          <a:lnTo>
                            <a:pt x="99" y="169"/>
                          </a:lnTo>
                          <a:lnTo>
                            <a:pt x="99" y="168"/>
                          </a:lnTo>
                          <a:lnTo>
                            <a:pt x="99" y="165"/>
                          </a:lnTo>
                          <a:lnTo>
                            <a:pt x="97" y="164"/>
                          </a:lnTo>
                          <a:lnTo>
                            <a:pt x="97" y="162"/>
                          </a:lnTo>
                          <a:lnTo>
                            <a:pt x="97" y="160"/>
                          </a:lnTo>
                          <a:lnTo>
                            <a:pt x="97" y="158"/>
                          </a:lnTo>
                          <a:lnTo>
                            <a:pt x="97" y="156"/>
                          </a:lnTo>
                          <a:lnTo>
                            <a:pt x="97" y="154"/>
                          </a:lnTo>
                          <a:lnTo>
                            <a:pt x="96" y="152"/>
                          </a:lnTo>
                          <a:lnTo>
                            <a:pt x="96" y="150"/>
                          </a:lnTo>
                          <a:lnTo>
                            <a:pt x="96" y="148"/>
                          </a:lnTo>
                          <a:lnTo>
                            <a:pt x="96" y="147"/>
                          </a:lnTo>
                          <a:lnTo>
                            <a:pt x="96" y="144"/>
                          </a:lnTo>
                          <a:lnTo>
                            <a:pt x="96" y="142"/>
                          </a:lnTo>
                          <a:lnTo>
                            <a:pt x="95" y="141"/>
                          </a:lnTo>
                          <a:lnTo>
                            <a:pt x="95" y="138"/>
                          </a:lnTo>
                          <a:lnTo>
                            <a:pt x="95" y="136"/>
                          </a:lnTo>
                          <a:lnTo>
                            <a:pt x="95" y="135"/>
                          </a:lnTo>
                          <a:lnTo>
                            <a:pt x="95" y="132"/>
                          </a:lnTo>
                          <a:lnTo>
                            <a:pt x="95" y="131"/>
                          </a:lnTo>
                          <a:lnTo>
                            <a:pt x="94" y="129"/>
                          </a:lnTo>
                          <a:lnTo>
                            <a:pt x="94" y="128"/>
                          </a:lnTo>
                          <a:lnTo>
                            <a:pt x="94" y="125"/>
                          </a:lnTo>
                          <a:lnTo>
                            <a:pt x="94" y="124"/>
                          </a:lnTo>
                          <a:lnTo>
                            <a:pt x="94" y="122"/>
                          </a:lnTo>
                          <a:lnTo>
                            <a:pt x="94" y="121"/>
                          </a:lnTo>
                          <a:lnTo>
                            <a:pt x="94" y="119"/>
                          </a:lnTo>
                          <a:lnTo>
                            <a:pt x="94" y="117"/>
                          </a:lnTo>
                          <a:lnTo>
                            <a:pt x="94" y="116"/>
                          </a:lnTo>
                          <a:lnTo>
                            <a:pt x="94" y="113"/>
                          </a:lnTo>
                          <a:lnTo>
                            <a:pt x="93" y="112"/>
                          </a:lnTo>
                          <a:lnTo>
                            <a:pt x="93" y="111"/>
                          </a:lnTo>
                          <a:lnTo>
                            <a:pt x="93" y="109"/>
                          </a:lnTo>
                          <a:lnTo>
                            <a:pt x="93" y="108"/>
                          </a:lnTo>
                          <a:lnTo>
                            <a:pt x="93" y="106"/>
                          </a:lnTo>
                          <a:lnTo>
                            <a:pt x="93" y="105"/>
                          </a:lnTo>
                          <a:lnTo>
                            <a:pt x="93" y="103"/>
                          </a:lnTo>
                          <a:lnTo>
                            <a:pt x="93" y="102"/>
                          </a:lnTo>
                          <a:lnTo>
                            <a:pt x="93" y="100"/>
                          </a:lnTo>
                          <a:lnTo>
                            <a:pt x="93" y="99"/>
                          </a:lnTo>
                          <a:lnTo>
                            <a:pt x="93" y="97"/>
                          </a:lnTo>
                          <a:lnTo>
                            <a:pt x="93" y="96"/>
                          </a:lnTo>
                          <a:lnTo>
                            <a:pt x="93" y="95"/>
                          </a:lnTo>
                          <a:lnTo>
                            <a:pt x="93" y="93"/>
                          </a:lnTo>
                          <a:lnTo>
                            <a:pt x="93" y="92"/>
                          </a:lnTo>
                          <a:lnTo>
                            <a:pt x="93" y="91"/>
                          </a:lnTo>
                          <a:lnTo>
                            <a:pt x="93" y="89"/>
                          </a:lnTo>
                          <a:lnTo>
                            <a:pt x="93" y="87"/>
                          </a:lnTo>
                          <a:lnTo>
                            <a:pt x="93" y="86"/>
                          </a:lnTo>
                          <a:lnTo>
                            <a:pt x="93" y="85"/>
                          </a:lnTo>
                          <a:lnTo>
                            <a:pt x="93" y="84"/>
                          </a:lnTo>
                          <a:lnTo>
                            <a:pt x="93" y="83"/>
                          </a:lnTo>
                          <a:lnTo>
                            <a:pt x="93" y="82"/>
                          </a:lnTo>
                          <a:lnTo>
                            <a:pt x="93" y="79"/>
                          </a:lnTo>
                          <a:lnTo>
                            <a:pt x="93" y="78"/>
                          </a:lnTo>
                          <a:lnTo>
                            <a:pt x="93" y="77"/>
                          </a:lnTo>
                          <a:lnTo>
                            <a:pt x="93" y="76"/>
                          </a:lnTo>
                          <a:lnTo>
                            <a:pt x="93" y="75"/>
                          </a:lnTo>
                          <a:lnTo>
                            <a:pt x="93" y="73"/>
                          </a:lnTo>
                          <a:lnTo>
                            <a:pt x="93" y="72"/>
                          </a:lnTo>
                          <a:lnTo>
                            <a:pt x="93" y="71"/>
                          </a:lnTo>
                          <a:lnTo>
                            <a:pt x="94" y="69"/>
                          </a:lnTo>
                          <a:lnTo>
                            <a:pt x="94" y="67"/>
                          </a:lnTo>
                          <a:lnTo>
                            <a:pt x="94" y="66"/>
                          </a:lnTo>
                          <a:lnTo>
                            <a:pt x="94" y="65"/>
                          </a:lnTo>
                          <a:lnTo>
                            <a:pt x="94" y="64"/>
                          </a:lnTo>
                          <a:lnTo>
                            <a:pt x="94" y="63"/>
                          </a:lnTo>
                          <a:lnTo>
                            <a:pt x="94" y="62"/>
                          </a:lnTo>
                          <a:lnTo>
                            <a:pt x="94" y="60"/>
                          </a:lnTo>
                          <a:lnTo>
                            <a:pt x="94" y="58"/>
                          </a:lnTo>
                          <a:lnTo>
                            <a:pt x="94" y="57"/>
                          </a:lnTo>
                          <a:lnTo>
                            <a:pt x="95" y="56"/>
                          </a:lnTo>
                          <a:lnTo>
                            <a:pt x="95" y="54"/>
                          </a:lnTo>
                          <a:lnTo>
                            <a:pt x="95" y="53"/>
                          </a:lnTo>
                          <a:lnTo>
                            <a:pt x="95" y="52"/>
                          </a:lnTo>
                          <a:lnTo>
                            <a:pt x="95" y="51"/>
                          </a:lnTo>
                          <a:lnTo>
                            <a:pt x="150" y="0"/>
                          </a:lnTo>
                          <a:lnTo>
                            <a:pt x="150" y="0"/>
                          </a:lnTo>
                          <a:lnTo>
                            <a:pt x="150" y="0"/>
                          </a:lnTo>
                          <a:lnTo>
                            <a:pt x="149" y="1"/>
                          </a:lnTo>
                          <a:lnTo>
                            <a:pt x="149" y="1"/>
                          </a:lnTo>
                          <a:lnTo>
                            <a:pt x="149" y="1"/>
                          </a:lnTo>
                          <a:lnTo>
                            <a:pt x="149" y="2"/>
                          </a:lnTo>
                          <a:lnTo>
                            <a:pt x="149" y="4"/>
                          </a:lnTo>
                          <a:lnTo>
                            <a:pt x="149" y="4"/>
                          </a:lnTo>
                          <a:lnTo>
                            <a:pt x="149" y="5"/>
                          </a:lnTo>
                          <a:lnTo>
                            <a:pt x="149" y="6"/>
                          </a:lnTo>
                          <a:lnTo>
                            <a:pt x="148" y="7"/>
                          </a:lnTo>
                          <a:lnTo>
                            <a:pt x="148" y="8"/>
                          </a:lnTo>
                          <a:lnTo>
                            <a:pt x="148" y="10"/>
                          </a:lnTo>
                          <a:lnTo>
                            <a:pt x="148" y="11"/>
                          </a:lnTo>
                          <a:lnTo>
                            <a:pt x="148" y="12"/>
                          </a:lnTo>
                          <a:lnTo>
                            <a:pt x="146" y="13"/>
                          </a:lnTo>
                          <a:lnTo>
                            <a:pt x="146" y="15"/>
                          </a:lnTo>
                          <a:lnTo>
                            <a:pt x="146" y="17"/>
                          </a:lnTo>
                          <a:lnTo>
                            <a:pt x="146" y="18"/>
                          </a:lnTo>
                          <a:lnTo>
                            <a:pt x="145" y="20"/>
                          </a:lnTo>
                          <a:lnTo>
                            <a:pt x="145" y="21"/>
                          </a:lnTo>
                          <a:lnTo>
                            <a:pt x="145" y="24"/>
                          </a:lnTo>
                          <a:lnTo>
                            <a:pt x="145" y="26"/>
                          </a:lnTo>
                          <a:lnTo>
                            <a:pt x="145" y="27"/>
                          </a:lnTo>
                          <a:lnTo>
                            <a:pt x="145" y="30"/>
                          </a:lnTo>
                          <a:lnTo>
                            <a:pt x="144" y="32"/>
                          </a:lnTo>
                          <a:lnTo>
                            <a:pt x="144" y="34"/>
                          </a:lnTo>
                          <a:lnTo>
                            <a:pt x="144" y="37"/>
                          </a:lnTo>
                          <a:lnTo>
                            <a:pt x="144" y="39"/>
                          </a:lnTo>
                          <a:lnTo>
                            <a:pt x="144" y="41"/>
                          </a:lnTo>
                          <a:lnTo>
                            <a:pt x="143" y="44"/>
                          </a:lnTo>
                          <a:lnTo>
                            <a:pt x="143" y="46"/>
                          </a:lnTo>
                          <a:lnTo>
                            <a:pt x="143" y="49"/>
                          </a:lnTo>
                          <a:lnTo>
                            <a:pt x="143" y="52"/>
                          </a:lnTo>
                          <a:lnTo>
                            <a:pt x="143" y="54"/>
                          </a:lnTo>
                          <a:lnTo>
                            <a:pt x="143" y="57"/>
                          </a:lnTo>
                          <a:lnTo>
                            <a:pt x="141" y="60"/>
                          </a:lnTo>
                          <a:lnTo>
                            <a:pt x="141" y="63"/>
                          </a:lnTo>
                          <a:lnTo>
                            <a:pt x="141" y="66"/>
                          </a:lnTo>
                          <a:lnTo>
                            <a:pt x="141" y="69"/>
                          </a:lnTo>
                          <a:lnTo>
                            <a:pt x="141" y="72"/>
                          </a:lnTo>
                          <a:lnTo>
                            <a:pt x="141" y="76"/>
                          </a:lnTo>
                          <a:lnTo>
                            <a:pt x="141" y="78"/>
                          </a:lnTo>
                          <a:lnTo>
                            <a:pt x="141" y="82"/>
                          </a:lnTo>
                          <a:lnTo>
                            <a:pt x="141" y="85"/>
                          </a:lnTo>
                          <a:lnTo>
                            <a:pt x="141" y="89"/>
                          </a:lnTo>
                          <a:lnTo>
                            <a:pt x="141" y="92"/>
                          </a:lnTo>
                          <a:lnTo>
                            <a:pt x="141" y="96"/>
                          </a:lnTo>
                          <a:lnTo>
                            <a:pt x="143" y="99"/>
                          </a:lnTo>
                          <a:lnTo>
                            <a:pt x="143" y="103"/>
                          </a:lnTo>
                          <a:lnTo>
                            <a:pt x="143" y="106"/>
                          </a:lnTo>
                          <a:lnTo>
                            <a:pt x="143" y="110"/>
                          </a:lnTo>
                          <a:lnTo>
                            <a:pt x="143" y="113"/>
                          </a:lnTo>
                          <a:lnTo>
                            <a:pt x="144" y="117"/>
                          </a:lnTo>
                          <a:lnTo>
                            <a:pt x="144" y="122"/>
                          </a:lnTo>
                          <a:lnTo>
                            <a:pt x="144" y="125"/>
                          </a:lnTo>
                          <a:lnTo>
                            <a:pt x="145" y="129"/>
                          </a:lnTo>
                          <a:lnTo>
                            <a:pt x="145" y="134"/>
                          </a:lnTo>
                          <a:lnTo>
                            <a:pt x="145" y="137"/>
                          </a:lnTo>
                          <a:lnTo>
                            <a:pt x="146" y="141"/>
                          </a:lnTo>
                          <a:lnTo>
                            <a:pt x="146" y="145"/>
                          </a:lnTo>
                          <a:lnTo>
                            <a:pt x="148" y="150"/>
                          </a:lnTo>
                          <a:lnTo>
                            <a:pt x="148" y="154"/>
                          </a:lnTo>
                          <a:lnTo>
                            <a:pt x="149" y="158"/>
                          </a:lnTo>
                          <a:lnTo>
                            <a:pt x="149" y="163"/>
                          </a:lnTo>
                          <a:lnTo>
                            <a:pt x="150" y="168"/>
                          </a:lnTo>
                          <a:lnTo>
                            <a:pt x="150" y="171"/>
                          </a:lnTo>
                          <a:lnTo>
                            <a:pt x="150" y="176"/>
                          </a:lnTo>
                          <a:lnTo>
                            <a:pt x="150" y="180"/>
                          </a:lnTo>
                          <a:lnTo>
                            <a:pt x="150" y="184"/>
                          </a:lnTo>
                          <a:lnTo>
                            <a:pt x="150" y="188"/>
                          </a:lnTo>
                          <a:lnTo>
                            <a:pt x="150" y="191"/>
                          </a:lnTo>
                          <a:lnTo>
                            <a:pt x="150" y="195"/>
                          </a:lnTo>
                          <a:lnTo>
                            <a:pt x="151" y="200"/>
                          </a:lnTo>
                          <a:lnTo>
                            <a:pt x="150" y="202"/>
                          </a:lnTo>
                          <a:lnTo>
                            <a:pt x="150" y="207"/>
                          </a:lnTo>
                          <a:lnTo>
                            <a:pt x="150" y="210"/>
                          </a:lnTo>
                          <a:lnTo>
                            <a:pt x="150" y="213"/>
                          </a:lnTo>
                          <a:lnTo>
                            <a:pt x="150" y="216"/>
                          </a:lnTo>
                          <a:lnTo>
                            <a:pt x="149" y="220"/>
                          </a:lnTo>
                          <a:lnTo>
                            <a:pt x="149" y="223"/>
                          </a:lnTo>
                          <a:lnTo>
                            <a:pt x="149" y="226"/>
                          </a:lnTo>
                          <a:lnTo>
                            <a:pt x="148" y="229"/>
                          </a:lnTo>
                          <a:lnTo>
                            <a:pt x="148" y="232"/>
                          </a:lnTo>
                          <a:lnTo>
                            <a:pt x="146" y="235"/>
                          </a:lnTo>
                          <a:lnTo>
                            <a:pt x="146" y="238"/>
                          </a:lnTo>
                          <a:lnTo>
                            <a:pt x="145" y="241"/>
                          </a:lnTo>
                          <a:lnTo>
                            <a:pt x="144" y="243"/>
                          </a:lnTo>
                          <a:lnTo>
                            <a:pt x="144" y="246"/>
                          </a:lnTo>
                          <a:lnTo>
                            <a:pt x="143" y="248"/>
                          </a:lnTo>
                          <a:lnTo>
                            <a:pt x="141" y="250"/>
                          </a:lnTo>
                          <a:lnTo>
                            <a:pt x="140" y="253"/>
                          </a:lnTo>
                          <a:lnTo>
                            <a:pt x="139" y="255"/>
                          </a:lnTo>
                          <a:lnTo>
                            <a:pt x="139" y="258"/>
                          </a:lnTo>
                          <a:lnTo>
                            <a:pt x="138" y="260"/>
                          </a:lnTo>
                          <a:lnTo>
                            <a:pt x="137" y="262"/>
                          </a:lnTo>
                          <a:lnTo>
                            <a:pt x="135" y="265"/>
                          </a:lnTo>
                          <a:lnTo>
                            <a:pt x="133" y="266"/>
                          </a:lnTo>
                          <a:lnTo>
                            <a:pt x="132" y="268"/>
                          </a:lnTo>
                          <a:lnTo>
                            <a:pt x="130" y="271"/>
                          </a:lnTo>
                          <a:lnTo>
                            <a:pt x="129" y="272"/>
                          </a:lnTo>
                          <a:lnTo>
                            <a:pt x="128" y="274"/>
                          </a:lnTo>
                          <a:lnTo>
                            <a:pt x="126" y="275"/>
                          </a:lnTo>
                          <a:lnTo>
                            <a:pt x="124" y="276"/>
                          </a:lnTo>
                          <a:lnTo>
                            <a:pt x="123" y="278"/>
                          </a:lnTo>
                          <a:lnTo>
                            <a:pt x="121" y="280"/>
                          </a:lnTo>
                          <a:lnTo>
                            <a:pt x="119" y="281"/>
                          </a:lnTo>
                          <a:lnTo>
                            <a:pt x="117" y="282"/>
                          </a:lnTo>
                          <a:lnTo>
                            <a:pt x="116" y="284"/>
                          </a:lnTo>
                          <a:lnTo>
                            <a:pt x="113" y="285"/>
                          </a:lnTo>
                          <a:lnTo>
                            <a:pt x="112" y="286"/>
                          </a:lnTo>
                          <a:lnTo>
                            <a:pt x="110" y="287"/>
                          </a:lnTo>
                          <a:lnTo>
                            <a:pt x="107" y="288"/>
                          </a:lnTo>
                          <a:lnTo>
                            <a:pt x="106" y="288"/>
                          </a:lnTo>
                          <a:lnTo>
                            <a:pt x="104" y="289"/>
                          </a:lnTo>
                          <a:lnTo>
                            <a:pt x="101" y="291"/>
                          </a:lnTo>
                          <a:lnTo>
                            <a:pt x="99" y="291"/>
                          </a:lnTo>
                          <a:lnTo>
                            <a:pt x="96" y="292"/>
                          </a:lnTo>
                          <a:lnTo>
                            <a:pt x="94" y="292"/>
                          </a:lnTo>
                          <a:lnTo>
                            <a:pt x="93" y="293"/>
                          </a:lnTo>
                          <a:lnTo>
                            <a:pt x="90" y="293"/>
                          </a:lnTo>
                          <a:lnTo>
                            <a:pt x="88" y="294"/>
                          </a:lnTo>
                          <a:lnTo>
                            <a:pt x="84" y="294"/>
                          </a:lnTo>
                          <a:lnTo>
                            <a:pt x="82" y="294"/>
                          </a:lnTo>
                          <a:lnTo>
                            <a:pt x="79" y="294"/>
                          </a:lnTo>
                          <a:lnTo>
                            <a:pt x="77" y="295"/>
                          </a:lnTo>
                          <a:lnTo>
                            <a:pt x="73" y="294"/>
                          </a:lnTo>
                          <a:lnTo>
                            <a:pt x="71" y="294"/>
                          </a:lnTo>
                          <a:lnTo>
                            <a:pt x="67" y="294"/>
                          </a:lnTo>
                          <a:lnTo>
                            <a:pt x="64" y="294"/>
                          </a:lnTo>
                          <a:lnTo>
                            <a:pt x="61" y="294"/>
                          </a:lnTo>
                          <a:lnTo>
                            <a:pt x="58" y="294"/>
                          </a:lnTo>
                          <a:lnTo>
                            <a:pt x="56" y="293"/>
                          </a:lnTo>
                          <a:lnTo>
                            <a:pt x="53" y="293"/>
                          </a:lnTo>
                          <a:lnTo>
                            <a:pt x="50" y="292"/>
                          </a:lnTo>
                          <a:lnTo>
                            <a:pt x="47" y="292"/>
                          </a:lnTo>
                          <a:lnTo>
                            <a:pt x="45" y="291"/>
                          </a:lnTo>
                          <a:lnTo>
                            <a:pt x="42" y="291"/>
                          </a:lnTo>
                          <a:lnTo>
                            <a:pt x="40" y="289"/>
                          </a:lnTo>
                          <a:lnTo>
                            <a:pt x="39" y="288"/>
                          </a:lnTo>
                          <a:lnTo>
                            <a:pt x="36" y="287"/>
                          </a:lnTo>
                          <a:lnTo>
                            <a:pt x="34" y="286"/>
                          </a:lnTo>
                          <a:lnTo>
                            <a:pt x="31" y="285"/>
                          </a:lnTo>
                          <a:lnTo>
                            <a:pt x="30" y="284"/>
                          </a:lnTo>
                          <a:lnTo>
                            <a:pt x="28" y="282"/>
                          </a:lnTo>
                          <a:lnTo>
                            <a:pt x="25" y="281"/>
                          </a:lnTo>
                          <a:lnTo>
                            <a:pt x="24" y="280"/>
                          </a:lnTo>
                          <a:lnTo>
                            <a:pt x="23" y="278"/>
                          </a:lnTo>
                          <a:lnTo>
                            <a:pt x="20" y="276"/>
                          </a:lnTo>
                          <a:lnTo>
                            <a:pt x="19" y="275"/>
                          </a:lnTo>
                          <a:lnTo>
                            <a:pt x="18" y="273"/>
                          </a:lnTo>
                          <a:lnTo>
                            <a:pt x="16" y="272"/>
                          </a:lnTo>
                          <a:lnTo>
                            <a:pt x="14" y="269"/>
                          </a:lnTo>
                          <a:lnTo>
                            <a:pt x="13" y="267"/>
                          </a:lnTo>
                          <a:lnTo>
                            <a:pt x="12" y="266"/>
                          </a:lnTo>
                          <a:lnTo>
                            <a:pt x="11" y="263"/>
                          </a:lnTo>
                          <a:lnTo>
                            <a:pt x="9" y="261"/>
                          </a:lnTo>
                          <a:lnTo>
                            <a:pt x="8" y="259"/>
                          </a:lnTo>
                          <a:lnTo>
                            <a:pt x="7" y="256"/>
                          </a:lnTo>
                          <a:lnTo>
                            <a:pt x="7" y="254"/>
                          </a:lnTo>
                          <a:lnTo>
                            <a:pt x="6" y="252"/>
                          </a:lnTo>
                          <a:lnTo>
                            <a:pt x="4" y="249"/>
                          </a:lnTo>
                          <a:lnTo>
                            <a:pt x="3" y="246"/>
                          </a:lnTo>
                          <a:lnTo>
                            <a:pt x="3" y="243"/>
                          </a:lnTo>
                          <a:lnTo>
                            <a:pt x="2" y="241"/>
                          </a:lnTo>
                          <a:lnTo>
                            <a:pt x="2" y="238"/>
                          </a:lnTo>
                          <a:lnTo>
                            <a:pt x="1" y="235"/>
                          </a:lnTo>
                          <a:lnTo>
                            <a:pt x="1" y="232"/>
                          </a:lnTo>
                          <a:lnTo>
                            <a:pt x="1" y="229"/>
                          </a:lnTo>
                          <a:lnTo>
                            <a:pt x="0" y="226"/>
                          </a:lnTo>
                          <a:lnTo>
                            <a:pt x="0" y="222"/>
                          </a:lnTo>
                          <a:lnTo>
                            <a:pt x="0" y="219"/>
                          </a:lnTo>
                          <a:lnTo>
                            <a:pt x="0" y="215"/>
                          </a:lnTo>
                          <a:lnTo>
                            <a:pt x="0" y="213"/>
                          </a:lnTo>
                          <a:lnTo>
                            <a:pt x="0" y="209"/>
                          </a:lnTo>
                          <a:lnTo>
                            <a:pt x="0" y="204"/>
                          </a:lnTo>
                          <a:lnTo>
                            <a:pt x="0" y="201"/>
                          </a:lnTo>
                          <a:lnTo>
                            <a:pt x="0" y="197"/>
                          </a:lnTo>
                          <a:lnTo>
                            <a:pt x="0" y="194"/>
                          </a:lnTo>
                          <a:lnTo>
                            <a:pt x="0" y="189"/>
                          </a:lnTo>
                          <a:lnTo>
                            <a:pt x="0" y="186"/>
                          </a:lnTo>
                          <a:lnTo>
                            <a:pt x="1" y="182"/>
                          </a:lnTo>
                          <a:lnTo>
                            <a:pt x="1" y="177"/>
                          </a:lnTo>
                          <a:lnTo>
                            <a:pt x="1" y="174"/>
                          </a:lnTo>
                          <a:lnTo>
                            <a:pt x="2" y="169"/>
                          </a:lnTo>
                          <a:lnTo>
                            <a:pt x="2" y="164"/>
                          </a:lnTo>
                          <a:lnTo>
                            <a:pt x="3" y="160"/>
                          </a:lnTo>
                          <a:lnTo>
                            <a:pt x="3" y="156"/>
                          </a:lnTo>
                          <a:lnTo>
                            <a:pt x="4" y="151"/>
                          </a:lnTo>
                          <a:lnTo>
                            <a:pt x="6" y="147"/>
                          </a:lnTo>
                          <a:lnTo>
                            <a:pt x="6" y="144"/>
                          </a:lnTo>
                          <a:lnTo>
                            <a:pt x="6" y="142"/>
                          </a:lnTo>
                          <a:lnTo>
                            <a:pt x="6" y="139"/>
                          </a:lnTo>
                          <a:lnTo>
                            <a:pt x="7" y="137"/>
                          </a:lnTo>
                          <a:lnTo>
                            <a:pt x="7" y="135"/>
                          </a:lnTo>
                          <a:lnTo>
                            <a:pt x="7" y="132"/>
                          </a:lnTo>
                          <a:lnTo>
                            <a:pt x="7" y="130"/>
                          </a:lnTo>
                          <a:lnTo>
                            <a:pt x="8" y="129"/>
                          </a:lnTo>
                          <a:lnTo>
                            <a:pt x="8" y="126"/>
                          </a:lnTo>
                          <a:lnTo>
                            <a:pt x="8" y="124"/>
                          </a:lnTo>
                          <a:lnTo>
                            <a:pt x="8" y="122"/>
                          </a:lnTo>
                          <a:lnTo>
                            <a:pt x="9" y="119"/>
                          </a:lnTo>
                          <a:lnTo>
                            <a:pt x="9" y="117"/>
                          </a:lnTo>
                          <a:lnTo>
                            <a:pt x="9" y="116"/>
                          </a:lnTo>
                          <a:lnTo>
                            <a:pt x="9" y="113"/>
                          </a:lnTo>
                          <a:lnTo>
                            <a:pt x="11" y="111"/>
                          </a:lnTo>
                          <a:lnTo>
                            <a:pt x="11" y="109"/>
                          </a:lnTo>
                          <a:lnTo>
                            <a:pt x="11" y="106"/>
                          </a:lnTo>
                          <a:lnTo>
                            <a:pt x="11" y="104"/>
                          </a:lnTo>
                          <a:lnTo>
                            <a:pt x="11" y="103"/>
                          </a:lnTo>
                          <a:lnTo>
                            <a:pt x="11" y="100"/>
                          </a:lnTo>
                          <a:lnTo>
                            <a:pt x="12" y="98"/>
                          </a:lnTo>
                          <a:lnTo>
                            <a:pt x="12" y="96"/>
                          </a:lnTo>
                          <a:lnTo>
                            <a:pt x="12" y="95"/>
                          </a:lnTo>
                          <a:lnTo>
                            <a:pt x="12" y="92"/>
                          </a:lnTo>
                          <a:lnTo>
                            <a:pt x="12" y="90"/>
                          </a:lnTo>
                          <a:lnTo>
                            <a:pt x="12" y="87"/>
                          </a:lnTo>
                          <a:lnTo>
                            <a:pt x="13" y="86"/>
                          </a:lnTo>
                          <a:lnTo>
                            <a:pt x="13" y="84"/>
                          </a:lnTo>
                          <a:lnTo>
                            <a:pt x="13" y="82"/>
                          </a:lnTo>
                          <a:lnTo>
                            <a:pt x="13" y="80"/>
                          </a:lnTo>
                          <a:lnTo>
                            <a:pt x="13" y="78"/>
                          </a:lnTo>
                          <a:lnTo>
                            <a:pt x="13" y="76"/>
                          </a:lnTo>
                          <a:lnTo>
                            <a:pt x="13" y="75"/>
                          </a:lnTo>
                          <a:lnTo>
                            <a:pt x="13" y="72"/>
                          </a:lnTo>
                          <a:lnTo>
                            <a:pt x="13" y="71"/>
                          </a:lnTo>
                          <a:lnTo>
                            <a:pt x="14" y="69"/>
                          </a:lnTo>
                          <a:lnTo>
                            <a:pt x="14" y="66"/>
                          </a:lnTo>
                          <a:lnTo>
                            <a:pt x="14" y="65"/>
                          </a:lnTo>
                          <a:lnTo>
                            <a:pt x="14" y="63"/>
                          </a:lnTo>
                          <a:lnTo>
                            <a:pt x="14" y="62"/>
                          </a:lnTo>
                          <a:lnTo>
                            <a:pt x="14" y="59"/>
                          </a:lnTo>
                          <a:lnTo>
                            <a:pt x="14" y="58"/>
                          </a:lnTo>
                          <a:lnTo>
                            <a:pt x="14" y="56"/>
                          </a:lnTo>
                          <a:lnTo>
                            <a:pt x="14" y="54"/>
                          </a:lnTo>
                          <a:lnTo>
                            <a:pt x="14" y="52"/>
                          </a:lnTo>
                          <a:lnTo>
                            <a:pt x="14" y="51"/>
                          </a:lnTo>
                          <a:lnTo>
                            <a:pt x="16" y="49"/>
                          </a:lnTo>
                          <a:lnTo>
                            <a:pt x="16" y="47"/>
                          </a:lnTo>
                          <a:lnTo>
                            <a:pt x="16" y="46"/>
                          </a:lnTo>
                          <a:lnTo>
                            <a:pt x="16" y="44"/>
                          </a:lnTo>
                          <a:lnTo>
                            <a:pt x="16" y="43"/>
                          </a:lnTo>
                          <a:lnTo>
                            <a:pt x="16" y="41"/>
                          </a:lnTo>
                          <a:lnTo>
                            <a:pt x="16" y="39"/>
                          </a:lnTo>
                          <a:lnTo>
                            <a:pt x="16" y="38"/>
                          </a:lnTo>
                          <a:lnTo>
                            <a:pt x="16" y="37"/>
                          </a:lnTo>
                          <a:lnTo>
                            <a:pt x="16" y="34"/>
                          </a:lnTo>
                          <a:lnTo>
                            <a:pt x="16" y="33"/>
                          </a:lnTo>
                          <a:lnTo>
                            <a:pt x="16" y="32"/>
                          </a:lnTo>
                          <a:lnTo>
                            <a:pt x="16" y="31"/>
                          </a:lnTo>
                          <a:lnTo>
                            <a:pt x="16" y="30"/>
                          </a:lnTo>
                          <a:lnTo>
                            <a:pt x="16" y="27"/>
                          </a:lnTo>
                          <a:lnTo>
                            <a:pt x="16" y="26"/>
                          </a:lnTo>
                          <a:lnTo>
                            <a:pt x="16" y="25"/>
                          </a:lnTo>
                          <a:lnTo>
                            <a:pt x="58" y="19"/>
                          </a:lnTo>
                          <a:lnTo>
                            <a:pt x="58" y="1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" name="Freeform 691"/>
                    <p:cNvSpPr>
                      <a:spLocks/>
                    </p:cNvSpPr>
                    <p:nvPr/>
                  </p:nvSpPr>
                  <p:spPr bwMode="auto">
                    <a:xfrm>
                      <a:off x="4208" y="2511"/>
                      <a:ext cx="34" cy="11"/>
                    </a:xfrm>
                    <a:custGeom>
                      <a:avLst/>
                      <a:gdLst/>
                      <a:ahLst/>
                      <a:cxnLst>
                        <a:cxn ang="0">
                          <a:pos x="11" y="55"/>
                        </a:cxn>
                        <a:cxn ang="0">
                          <a:pos x="101" y="56"/>
                        </a:cxn>
                        <a:cxn ang="0">
                          <a:pos x="99" y="0"/>
                        </a:cxn>
                        <a:cxn ang="0">
                          <a:pos x="0" y="1"/>
                        </a:cxn>
                        <a:cxn ang="0">
                          <a:pos x="11" y="55"/>
                        </a:cxn>
                        <a:cxn ang="0">
                          <a:pos x="11" y="55"/>
                        </a:cxn>
                      </a:cxnLst>
                      <a:rect l="0" t="0" r="r" b="b"/>
                      <a:pathLst>
                        <a:path w="101" h="56">
                          <a:moveTo>
                            <a:pt x="11" y="55"/>
                          </a:moveTo>
                          <a:lnTo>
                            <a:pt x="101" y="56"/>
                          </a:lnTo>
                          <a:lnTo>
                            <a:pt x="99" y="0"/>
                          </a:lnTo>
                          <a:lnTo>
                            <a:pt x="0" y="1"/>
                          </a:lnTo>
                          <a:lnTo>
                            <a:pt x="11" y="55"/>
                          </a:lnTo>
                          <a:lnTo>
                            <a:pt x="11" y="5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1" name="AutoShape 692"/>
                  <p:cNvSpPr>
                    <a:spLocks noChangeArrowheads="1"/>
                  </p:cNvSpPr>
                  <p:nvPr/>
                </p:nvSpPr>
                <p:spPr bwMode="auto">
                  <a:xfrm>
                    <a:off x="3619" y="3097"/>
                    <a:ext cx="432" cy="240"/>
                  </a:xfrm>
                  <a:prstGeom prst="roundRect">
                    <a:avLst>
                      <a:gd name="adj" fmla="val 10417"/>
                    </a:avLst>
                  </a:prstGeom>
                  <a:solidFill>
                    <a:srgbClr val="D7E5D7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" name="AutoShape 693"/>
                  <p:cNvSpPr>
                    <a:spLocks noChangeArrowheads="1"/>
                  </p:cNvSpPr>
                  <p:nvPr/>
                </p:nvSpPr>
                <p:spPr bwMode="auto">
                  <a:xfrm>
                    <a:off x="3669" y="3150"/>
                    <a:ext cx="75" cy="129"/>
                  </a:xfrm>
                  <a:prstGeom prst="roundRect">
                    <a:avLst>
                      <a:gd name="adj" fmla="val 34546"/>
                    </a:avLst>
                  </a:prstGeom>
                  <a:solidFill>
                    <a:schemeClr val="bg2"/>
                  </a:solidFill>
                  <a:ln w="9525">
                    <a:round/>
                    <a:headEnd/>
                    <a:tailEnd/>
                  </a:ln>
                  <a:effectLst/>
                  <a:scene3d>
                    <a:camera prst="legacyObliqueTop">
                      <a:rot lat="20099999" lon="1500000" rev="0"/>
                    </a:camera>
                    <a:lightRig rig="legacyHarsh3" dir="r"/>
                  </a:scene3d>
                  <a:sp3d extrusionH="23800" prstMaterial="legacyMetal">
                    <a:bevelT w="13500" h="13500" prst="angle"/>
                    <a:bevelB w="13500" h="13500" prst="angle"/>
                    <a:extrusionClr>
                      <a:srgbClr val="EAEAEA"/>
                    </a:extrusionClr>
                  </a:sp3d>
                </p:spPr>
                <p:txBody>
                  <a:bodyPr wrap="none" anchor="ctr"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" name="Rectangle 694"/>
                  <p:cNvSpPr>
                    <a:spLocks noChangeArrowheads="1"/>
                  </p:cNvSpPr>
                  <p:nvPr/>
                </p:nvSpPr>
                <p:spPr bwMode="auto">
                  <a:xfrm>
                    <a:off x="3841" y="3147"/>
                    <a:ext cx="160" cy="150"/>
                  </a:xfrm>
                  <a:prstGeom prst="rect">
                    <a:avLst/>
                  </a:prstGeom>
                  <a:solidFill>
                    <a:schemeClr val="bg2"/>
                  </a:solidFill>
                  <a:ln w="9525">
                    <a:miter lim="800000"/>
                    <a:headEnd/>
                    <a:tailEnd/>
                  </a:ln>
                  <a:effectLst/>
                  <a:scene3d>
                    <a:camera prst="legacyObliqueTopRight"/>
                    <a:lightRig rig="legacyHarsh3" dir="r"/>
                  </a:scene3d>
                  <a:sp3d prstMaterial="legacyMetal">
                    <a:bevelT w="13500" h="13500" prst="angle"/>
                    <a:bevelB w="13500" h="13500" prst="angle"/>
                    <a:extrusionClr>
                      <a:srgbClr val="EAEAEA"/>
                    </a:extrusionClr>
                  </a:sp3d>
                </p:spPr>
                <p:txBody>
                  <a:bodyPr wrap="none" anchor="ctr">
                    <a:flatTx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" name="Freeform 695"/>
                  <p:cNvSpPr>
                    <a:spLocks/>
                  </p:cNvSpPr>
                  <p:nvPr/>
                </p:nvSpPr>
                <p:spPr bwMode="auto">
                  <a:xfrm>
                    <a:off x="3992" y="3186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" name="Freeform 696"/>
                  <p:cNvSpPr>
                    <a:spLocks/>
                  </p:cNvSpPr>
                  <p:nvPr/>
                </p:nvSpPr>
                <p:spPr bwMode="auto">
                  <a:xfrm>
                    <a:off x="3992" y="321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" name="Freeform 697"/>
                  <p:cNvSpPr>
                    <a:spLocks/>
                  </p:cNvSpPr>
                  <p:nvPr/>
                </p:nvSpPr>
                <p:spPr bwMode="auto">
                  <a:xfrm>
                    <a:off x="3731" y="3171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" name="Freeform 698"/>
                  <p:cNvSpPr>
                    <a:spLocks/>
                  </p:cNvSpPr>
                  <p:nvPr/>
                </p:nvSpPr>
                <p:spPr bwMode="auto">
                  <a:xfrm>
                    <a:off x="3731" y="3198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8" name="Freeform 699"/>
                  <p:cNvSpPr>
                    <a:spLocks/>
                  </p:cNvSpPr>
                  <p:nvPr/>
                </p:nvSpPr>
                <p:spPr bwMode="auto">
                  <a:xfrm>
                    <a:off x="3731" y="3225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9" name="Freeform 700"/>
                  <p:cNvSpPr>
                    <a:spLocks/>
                  </p:cNvSpPr>
                  <p:nvPr/>
                </p:nvSpPr>
                <p:spPr bwMode="auto">
                  <a:xfrm>
                    <a:off x="3731" y="325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" name="Freeform 701"/>
                  <p:cNvSpPr>
                    <a:spLocks/>
                  </p:cNvSpPr>
                  <p:nvPr/>
                </p:nvSpPr>
                <p:spPr bwMode="auto">
                  <a:xfrm flipH="1">
                    <a:off x="3651" y="317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1" name="Freeform 702"/>
                  <p:cNvSpPr>
                    <a:spLocks/>
                  </p:cNvSpPr>
                  <p:nvPr/>
                </p:nvSpPr>
                <p:spPr bwMode="auto">
                  <a:xfrm flipH="1">
                    <a:off x="3651" y="3200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" name="Freeform 703"/>
                  <p:cNvSpPr>
                    <a:spLocks/>
                  </p:cNvSpPr>
                  <p:nvPr/>
                </p:nvSpPr>
                <p:spPr bwMode="auto">
                  <a:xfrm flipH="1">
                    <a:off x="3824" y="3171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3" name="Freeform 704"/>
                  <p:cNvSpPr>
                    <a:spLocks/>
                  </p:cNvSpPr>
                  <p:nvPr/>
                </p:nvSpPr>
                <p:spPr bwMode="auto">
                  <a:xfrm flipH="1">
                    <a:off x="3824" y="3198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" name="Freeform 705"/>
                  <p:cNvSpPr>
                    <a:spLocks/>
                  </p:cNvSpPr>
                  <p:nvPr/>
                </p:nvSpPr>
                <p:spPr bwMode="auto">
                  <a:xfrm flipH="1">
                    <a:off x="3824" y="3225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" name="Freeform 706"/>
                  <p:cNvSpPr>
                    <a:spLocks/>
                  </p:cNvSpPr>
                  <p:nvPr/>
                </p:nvSpPr>
                <p:spPr bwMode="auto">
                  <a:xfrm flipH="1">
                    <a:off x="3824" y="3253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8" y="14"/>
                      </a:cxn>
                      <a:cxn ang="0">
                        <a:pos x="33" y="14"/>
                      </a:cxn>
                    </a:cxnLst>
                    <a:rect l="0" t="0" r="r" b="b"/>
                    <a:pathLst>
                      <a:path w="33" h="14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8" y="14"/>
                        </a:lnTo>
                        <a:lnTo>
                          <a:pt x="33" y="14"/>
                        </a:lnTo>
                      </a:path>
                    </a:pathLst>
                  </a:cu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46" name="AutoShape 707"/>
                  <p:cNvCxnSpPr>
                    <a:cxnSpLocks noChangeShapeType="1"/>
                    <a:stCxn id="40" idx="3"/>
                    <a:endCxn id="78" idx="2"/>
                  </p:cNvCxnSpPr>
                  <p:nvPr/>
                </p:nvCxnSpPr>
                <p:spPr bwMode="auto">
                  <a:xfrm rot="10800000">
                    <a:off x="3613" y="3161"/>
                    <a:ext cx="39" cy="26"/>
                  </a:xfrm>
                  <a:prstGeom prst="bentConnector3">
                    <a:avLst>
                      <a:gd name="adj1" fmla="val 51282"/>
                    </a:avLst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  <p:cxnSp>
                <p:nvCxnSpPr>
                  <p:cNvPr id="47" name="AutoShape 708"/>
                  <p:cNvCxnSpPr>
                    <a:cxnSpLocks noChangeShapeType="1"/>
                    <a:stCxn id="41" idx="3"/>
                    <a:endCxn id="78" idx="2"/>
                  </p:cNvCxnSpPr>
                  <p:nvPr/>
                </p:nvCxnSpPr>
                <p:spPr bwMode="auto">
                  <a:xfrm rot="10800000">
                    <a:off x="3613" y="3161"/>
                    <a:ext cx="39" cy="53"/>
                  </a:xfrm>
                  <a:prstGeom prst="bentConnector3">
                    <a:avLst>
                      <a:gd name="adj1" fmla="val 51282"/>
                    </a:avLst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  <p:cxnSp>
                <p:nvCxnSpPr>
                  <p:cNvPr id="48" name="AutoShape 709"/>
                  <p:cNvCxnSpPr>
                    <a:cxnSpLocks noChangeShapeType="1"/>
                    <a:stCxn id="36" idx="3"/>
                    <a:endCxn id="42" idx="3"/>
                  </p:cNvCxnSpPr>
                  <p:nvPr/>
                </p:nvCxnSpPr>
                <p:spPr bwMode="auto">
                  <a:xfrm>
                    <a:off x="3764" y="3185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cxnSp>
                <p:nvCxnSpPr>
                  <p:cNvPr id="49" name="AutoShape 710"/>
                  <p:cNvCxnSpPr>
                    <a:cxnSpLocks noChangeShapeType="1"/>
                    <a:stCxn id="37" idx="3"/>
                    <a:endCxn id="43" idx="3"/>
                  </p:cNvCxnSpPr>
                  <p:nvPr/>
                </p:nvCxnSpPr>
                <p:spPr bwMode="auto">
                  <a:xfrm>
                    <a:off x="3764" y="3212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cxnSp>
                <p:nvCxnSpPr>
                  <p:cNvPr id="50" name="AutoShape 711"/>
                  <p:cNvCxnSpPr>
                    <a:cxnSpLocks noChangeShapeType="1"/>
                    <a:stCxn id="38" idx="3"/>
                    <a:endCxn id="44" idx="3"/>
                  </p:cNvCxnSpPr>
                  <p:nvPr/>
                </p:nvCxnSpPr>
                <p:spPr bwMode="auto">
                  <a:xfrm>
                    <a:off x="3764" y="3239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cxnSp>
                <p:nvCxnSpPr>
                  <p:cNvPr id="51" name="AutoShape 712"/>
                  <p:cNvCxnSpPr>
                    <a:cxnSpLocks noChangeShapeType="1"/>
                    <a:stCxn id="39" idx="3"/>
                    <a:endCxn id="45" idx="3"/>
                  </p:cNvCxnSpPr>
                  <p:nvPr/>
                </p:nvCxnSpPr>
                <p:spPr bwMode="auto">
                  <a:xfrm>
                    <a:off x="3764" y="3267"/>
                    <a:ext cx="61" cy="0"/>
                  </a:xfrm>
                  <a:prstGeom prst="straightConnector1">
                    <a:avLst/>
                  </a:prstGeom>
                  <a:noFill/>
                  <a:ln w="9525">
                    <a:solidFill>
                      <a:srgbClr val="EAEAEA"/>
                    </a:solidFill>
                    <a:round/>
                    <a:headEnd/>
                    <a:tailEnd/>
                  </a:ln>
                  <a:effectLst/>
                </p:spPr>
              </p:cxnSp>
              <p:sp>
                <p:nvSpPr>
                  <p:cNvPr id="52" name="Line 71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039" y="3254"/>
                    <a:ext cx="69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" name="Line 7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26" y="3275"/>
                    <a:ext cx="78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54" name="AutoShape 715"/>
                  <p:cNvCxnSpPr>
                    <a:cxnSpLocks noChangeShapeType="1"/>
                    <a:stCxn id="34" idx="3"/>
                    <a:endCxn id="52" idx="1"/>
                  </p:cNvCxnSpPr>
                  <p:nvPr/>
                </p:nvCxnSpPr>
                <p:spPr bwMode="auto">
                  <a:xfrm>
                    <a:off x="4025" y="3200"/>
                    <a:ext cx="15" cy="54"/>
                  </a:xfrm>
                  <a:prstGeom prst="bentConnector2">
                    <a:avLst/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  <p:cxnSp>
                <p:nvCxnSpPr>
                  <p:cNvPr id="55" name="AutoShape 716"/>
                  <p:cNvCxnSpPr>
                    <a:cxnSpLocks noChangeShapeType="1"/>
                    <a:stCxn id="35" idx="3"/>
                    <a:endCxn id="53" idx="1"/>
                  </p:cNvCxnSpPr>
                  <p:nvPr/>
                </p:nvCxnSpPr>
                <p:spPr bwMode="auto">
                  <a:xfrm>
                    <a:off x="4025" y="3227"/>
                    <a:ext cx="1" cy="48"/>
                  </a:xfrm>
                  <a:prstGeom prst="bentConnector4">
                    <a:avLst>
                      <a:gd name="adj1" fmla="val 0"/>
                      <a:gd name="adj2" fmla="val 100000"/>
                    </a:avLst>
                  </a:prstGeom>
                  <a:noFill/>
                  <a:ln w="9525">
                    <a:solidFill>
                      <a:srgbClr val="EAEAEA"/>
                    </a:solidFill>
                    <a:miter lim="800000"/>
                    <a:headEnd/>
                    <a:tailEnd/>
                  </a:ln>
                  <a:effectLst/>
                </p:spPr>
              </p:cxn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1371600"/>
          </a:xfrm>
        </p:spPr>
        <p:txBody>
          <a:bodyPr/>
          <a:lstStyle/>
          <a:p>
            <a:pPr eaLnBrk="1" hangingPunct="1"/>
            <a:r>
              <a:rPr lang="en-US" altLang="zh-CN" sz="3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Communication Architecture of Sensor Networks</a:t>
            </a:r>
          </a:p>
        </p:txBody>
      </p:sp>
      <p:pic>
        <p:nvPicPr>
          <p:cNvPr id="522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8600" y="1600200"/>
            <a:ext cx="4114800" cy="4459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2228" name="Picture 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343400" y="2133600"/>
            <a:ext cx="4419600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229" name="Rectangle 5"/>
          <p:cNvSpPr>
            <a:spLocks noChangeArrowheads="1"/>
          </p:cNvSpPr>
          <p:nvPr/>
        </p:nvSpPr>
        <p:spPr bwMode="auto">
          <a:xfrm>
            <a:off x="4572000" y="3937000"/>
            <a:ext cx="5105400" cy="2006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Tx/>
              <a:buChar char="•"/>
            </a:pPr>
            <a:r>
              <a:rPr lang="en-US" altLang="zh-CN" sz="1400" dirty="0">
                <a:latin typeface="Tahoma" pitchFamily="34" charset="0"/>
                <a:ea typeface="SimSun" pitchFamily="2" charset="-122"/>
              </a:rPr>
              <a:t>Maximum available power (PA) route: Route 2</a:t>
            </a:r>
          </a:p>
          <a:p>
            <a:pPr>
              <a:buFontTx/>
              <a:buChar char="•"/>
            </a:pPr>
            <a:endParaRPr lang="en-US" altLang="zh-CN" sz="1400" dirty="0">
              <a:latin typeface="Tahoma" pitchFamily="34" charset="0"/>
              <a:ea typeface="SimSun" pitchFamily="2" charset="-122"/>
            </a:endParaRPr>
          </a:p>
          <a:p>
            <a:pPr>
              <a:buFontTx/>
              <a:buChar char="•"/>
            </a:pPr>
            <a:r>
              <a:rPr lang="en-US" altLang="zh-CN" sz="1400" dirty="0">
                <a:latin typeface="Tahoma" pitchFamily="34" charset="0"/>
                <a:ea typeface="SimSun" pitchFamily="2" charset="-122"/>
              </a:rPr>
              <a:t>Minimum energy (ME) route: Route 1</a:t>
            </a:r>
          </a:p>
          <a:p>
            <a:pPr>
              <a:buFontTx/>
              <a:buChar char="•"/>
            </a:pPr>
            <a:endParaRPr lang="en-US" altLang="zh-CN" sz="1400" dirty="0">
              <a:latin typeface="Tahoma" pitchFamily="34" charset="0"/>
              <a:ea typeface="SimSun" pitchFamily="2" charset="-122"/>
            </a:endParaRPr>
          </a:p>
          <a:p>
            <a:pPr>
              <a:buFontTx/>
              <a:buChar char="•"/>
            </a:pPr>
            <a:r>
              <a:rPr lang="en-US" altLang="zh-CN" sz="1400" dirty="0">
                <a:latin typeface="Tahoma" pitchFamily="34" charset="0"/>
                <a:ea typeface="SimSun" pitchFamily="2" charset="-122"/>
              </a:rPr>
              <a:t>Minimum hop (MH) route: Route 3</a:t>
            </a:r>
          </a:p>
          <a:p>
            <a:pPr>
              <a:buFontTx/>
              <a:buChar char="•"/>
            </a:pPr>
            <a:endParaRPr lang="en-US" altLang="zh-CN" sz="1400" dirty="0">
              <a:latin typeface="Tahoma" pitchFamily="34" charset="0"/>
              <a:ea typeface="SimSun" pitchFamily="2" charset="-122"/>
            </a:endParaRPr>
          </a:p>
          <a:p>
            <a:pPr>
              <a:buFontTx/>
              <a:buChar char="•"/>
            </a:pPr>
            <a:r>
              <a:rPr lang="en-US" altLang="zh-CN" sz="1400" dirty="0">
                <a:latin typeface="Tahoma" pitchFamily="34" charset="0"/>
                <a:ea typeface="SimSun" pitchFamily="2" charset="-122"/>
              </a:rPr>
              <a:t>Maximum minimum PA node route: Route 3</a:t>
            </a:r>
          </a:p>
          <a:p>
            <a:pPr>
              <a:buFontTx/>
              <a:buChar char="•"/>
            </a:pPr>
            <a:endParaRPr lang="en-US" altLang="zh-CN" sz="1400" dirty="0">
              <a:solidFill>
                <a:srgbClr val="CC00FF"/>
              </a:solidFill>
              <a:latin typeface="Tahoma" pitchFamily="34" charset="0"/>
              <a:ea typeface="SimSun" pitchFamily="2" charset="-122"/>
            </a:endParaRPr>
          </a:p>
          <a:p>
            <a:pPr>
              <a:buFontTx/>
              <a:buChar char="•"/>
            </a:pPr>
            <a:r>
              <a:rPr lang="en-US" altLang="zh-CN" sz="1400" dirty="0">
                <a:solidFill>
                  <a:srgbClr val="CC00FF"/>
                </a:solidFill>
                <a:latin typeface="Tahoma" pitchFamily="34" charset="0"/>
                <a:ea typeface="SimSun" pitchFamily="2" charset="-122"/>
              </a:rPr>
              <a:t>Minimum longest edge route: Route 1</a:t>
            </a:r>
            <a:r>
              <a:rPr lang="en-US" altLang="zh-CN" sz="1400" dirty="0">
                <a:latin typeface="Tahoma" pitchFamily="34" charset="0"/>
                <a:ea typeface="SimSun" pitchFamily="2" charset="-122"/>
              </a:rPr>
              <a:t> 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457200" y="15224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2" descr="Data_Aggregation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743200" y="2620962"/>
            <a:ext cx="3581400" cy="336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251" name="Rectangle 3"/>
          <p:cNvSpPr>
            <a:spLocks noGrp="1" noChangeArrowheads="1"/>
          </p:cNvSpPr>
          <p:nvPr>
            <p:ph type="title"/>
          </p:nvPr>
        </p:nvSpPr>
        <p:spPr>
          <a:xfrm>
            <a:off x="381000" y="241300"/>
            <a:ext cx="9144000" cy="1066800"/>
          </a:xfrm>
          <a:noFill/>
        </p:spPr>
        <p:txBody>
          <a:bodyPr/>
          <a:lstStyle/>
          <a:p>
            <a:pPr eaLnBrk="1" hangingPunct="1"/>
            <a:r>
              <a:rPr lang="en-US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</a:rPr>
              <a:t>Data Aggregation</a:t>
            </a:r>
          </a:p>
        </p:txBody>
      </p:sp>
      <p:sp>
        <p:nvSpPr>
          <p:cNvPr id="53252" name="Text Box 4"/>
          <p:cNvSpPr txBox="1">
            <a:spLocks noChangeArrowheads="1"/>
          </p:cNvSpPr>
          <p:nvPr/>
        </p:nvSpPr>
        <p:spPr bwMode="auto">
          <a:xfrm>
            <a:off x="457200" y="1607403"/>
            <a:ext cx="8229600" cy="830997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sz="2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Data coming from multiple sensor nodes are </a:t>
            </a:r>
            <a:r>
              <a:rPr lang="en-US" sz="2400" dirty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aggregated,</a:t>
            </a:r>
            <a:r>
              <a:rPr lang="en-US" sz="2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if they have about the same attributes of the phenomenon being sensed</a:t>
            </a:r>
          </a:p>
        </p:txBody>
      </p:sp>
      <p:sp>
        <p:nvSpPr>
          <p:cNvPr id="53253" name="Text Box 5"/>
          <p:cNvSpPr txBox="1">
            <a:spLocks noChangeArrowheads="1"/>
          </p:cNvSpPr>
          <p:nvPr/>
        </p:nvSpPr>
        <p:spPr bwMode="auto">
          <a:xfrm>
            <a:off x="2819400" y="3230562"/>
            <a:ext cx="2362200" cy="30480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>
                <a:solidFill>
                  <a:srgbClr val="000000"/>
                </a:solidFill>
                <a:latin typeface="Tahoma" pitchFamily="34" charset="0"/>
              </a:rPr>
              <a:t>Phenomenon being sensed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1066800"/>
          </a:xfrm>
        </p:spPr>
        <p:txBody>
          <a:bodyPr/>
          <a:lstStyle/>
          <a:p>
            <a:pPr eaLnBrk="1" hangingPunct="1"/>
            <a:r>
              <a:rPr lang="en-US" altLang="zh-CN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Data Link Layer (MAC Layer)</a:t>
            </a:r>
          </a:p>
        </p:txBody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066800"/>
            <a:ext cx="8229600" cy="4953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endParaRPr lang="en-US" altLang="zh-CN" sz="2800" dirty="0" smtClean="0">
              <a:solidFill>
                <a:srgbClr val="CC00FF"/>
              </a:solidFill>
              <a:latin typeface="Times New Roman" pitchFamily="18" charset="0"/>
              <a:ea typeface="SimSun" pitchFamily="2" charset="-122"/>
              <a:cs typeface="Times New Roman" pitchFamily="18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zh-CN" sz="28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The data link layer is responsible for 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CN" sz="24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Medium access 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Creation of the network infrastructure 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Fairly and efficiently share communication resources between sensor nodes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Power saving modes of operation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CN" sz="24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Error control. 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Forward Error Correction (FEC) 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Automatic Repeat Request (ARQ).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CN" sz="24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Reliable point-to-point 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zh-CN" sz="24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Point-to-multipoint connections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1750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zh-CN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Physical Layer</a:t>
            </a:r>
          </a:p>
        </p:txBody>
      </p:sp>
      <p:sp>
        <p:nvSpPr>
          <p:cNvPr id="55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09700"/>
            <a:ext cx="8229600" cy="480060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altLang="zh-CN" sz="2800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The physical layer is responsible for: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Frequency selection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Frequency generation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Signal detection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Modulation 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Data encryption</a:t>
            </a:r>
          </a:p>
          <a:p>
            <a:pPr lvl="1" eaLnBrk="1" hangingPunct="1">
              <a:lnSpc>
                <a:spcPct val="80000"/>
              </a:lnSpc>
            </a:pPr>
            <a:endParaRPr lang="en-US" altLang="zh-CN" dirty="0" smtClean="0">
              <a:latin typeface="Times New Roman" pitchFamily="18" charset="0"/>
              <a:ea typeface="SimSun" pitchFamily="2" charset="-122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</a:pPr>
            <a:r>
              <a:rPr lang="en-US" altLang="zh-CN" sz="2800" dirty="0" smtClean="0">
                <a:solidFill>
                  <a:srgbClr val="0066FF"/>
                </a:solidFill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Open research issues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Modulation schemes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Strategies to overcome signal propagation effects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zh-CN" dirty="0" smtClean="0">
                <a:latin typeface="Times New Roman" pitchFamily="18" charset="0"/>
                <a:ea typeface="SimSun" pitchFamily="2" charset="-122"/>
                <a:cs typeface="Times New Roman" pitchFamily="18" charset="0"/>
              </a:rPr>
              <a:t>Hardware design</a:t>
            </a:r>
            <a:endParaRPr lang="en-US" altLang="zh-CN" sz="2800" dirty="0" smtClean="0">
              <a:latin typeface="Times New Roman" pitchFamily="18" charset="0"/>
              <a:ea typeface="SimSun" pitchFamily="2" charset="-122"/>
              <a:cs typeface="Times New Roman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34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3484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0668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324600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06400"/>
            <a:ext cx="8531225" cy="571500"/>
          </a:xfrm>
        </p:spPr>
        <p:txBody>
          <a:bodyPr/>
          <a:lstStyle/>
          <a:p>
            <a:r>
              <a:rPr lang="en-US" sz="40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Gateway concepts for WSN/MANET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117601"/>
            <a:ext cx="8488362" cy="2819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Gateways are necessary to the Internet for remote access to/from the WSN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Same is true for ad hoc networks; additional complications due to mobility (change route to the gateway; use different gateways)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WSN: Additionally bridge the gap between different interaction semantics (data vs. address-centric networking) in the gateway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Gateway needs support for different radios/protocols, … 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" name="Picture 89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31913" y="3779838"/>
            <a:ext cx="6375400" cy="2468562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35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0668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1346"/>
          <p:cNvGrpSpPr>
            <a:grpSpLocks/>
          </p:cNvGrpSpPr>
          <p:nvPr/>
        </p:nvGrpSpPr>
        <p:grpSpPr bwMode="auto">
          <a:xfrm>
            <a:off x="668338" y="2736850"/>
            <a:ext cx="8016949" cy="3543606"/>
            <a:chOff x="140" y="282"/>
            <a:chExt cx="5367" cy="2432"/>
          </a:xfrm>
        </p:grpSpPr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140" y="560"/>
              <a:ext cx="2994" cy="204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" name="Group 9"/>
            <p:cNvGrpSpPr>
              <a:grpSpLocks/>
            </p:cNvGrpSpPr>
            <p:nvPr/>
          </p:nvGrpSpPr>
          <p:grpSpPr bwMode="auto">
            <a:xfrm>
              <a:off x="498" y="2102"/>
              <a:ext cx="754" cy="314"/>
              <a:chOff x="3424" y="3023"/>
              <a:chExt cx="754" cy="314"/>
            </a:xfrm>
          </p:grpSpPr>
          <p:grpSp>
            <p:nvGrpSpPr>
              <p:cNvPr id="1301" name="Group 4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342" name="Freeform 5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" name="Freeform 6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" name="Freeform 7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" name="Freeform 8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" name="Freeform 9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" name="Freeform 10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" name="Freeform 11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" name="Freeform 12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" name="Freeform 13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" name="Line 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2" name="Line 15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" name="Oval 16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2" name="Group 17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328" name="AutoShape 18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9" name="Freeform 19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0" name="Freeform 20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1" name="Freeform 21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" name="Freeform 22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" name="Freeform 23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" name="Freeform 24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" name="Freeform 25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" name="Freeform 26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" name="Freeform 27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" name="Freeform 28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" name="Freeform 29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" name="Freeform 30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" name="Freeform 31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03" name="AutoShape 32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4" name="AutoShape 33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305" name="Rectangle 34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306" name="Freeform 35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7" name="Freeform 36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8" name="Freeform 37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9" name="Freeform 38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0" name="Freeform 39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" name="Freeform 40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2" name="Freeform 41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3" name="Freeform 42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4" name="Freeform 43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5" name="Freeform 44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6" name="Freeform 45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7" name="Freeform 46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318" name="AutoShape 47"/>
              <p:cNvCxnSpPr>
                <a:cxnSpLocks noChangeShapeType="1"/>
                <a:stCxn id="1312" idx="3"/>
                <a:endCxn id="1350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319" name="AutoShape 48"/>
              <p:cNvCxnSpPr>
                <a:cxnSpLocks noChangeShapeType="1"/>
                <a:stCxn id="1313" idx="3"/>
                <a:endCxn id="1350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320" name="AutoShape 49"/>
              <p:cNvCxnSpPr>
                <a:cxnSpLocks noChangeShapeType="1"/>
                <a:stCxn id="1308" idx="3"/>
                <a:endCxn id="1314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321" name="AutoShape 50"/>
              <p:cNvCxnSpPr>
                <a:cxnSpLocks noChangeShapeType="1"/>
                <a:stCxn id="1309" idx="3"/>
                <a:endCxn id="1315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322" name="AutoShape 51"/>
              <p:cNvCxnSpPr>
                <a:cxnSpLocks noChangeShapeType="1"/>
                <a:stCxn id="1310" idx="3"/>
                <a:endCxn id="1316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323" name="AutoShape 52"/>
              <p:cNvCxnSpPr>
                <a:cxnSpLocks noChangeShapeType="1"/>
                <a:stCxn id="1311" idx="3"/>
                <a:endCxn id="1317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324" name="Line 53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5" name="Line 54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326" name="AutoShape 55"/>
              <p:cNvCxnSpPr>
                <a:cxnSpLocks noChangeShapeType="1"/>
                <a:stCxn id="1306" idx="3"/>
                <a:endCxn id="1324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327" name="AutoShape 56"/>
              <p:cNvCxnSpPr>
                <a:cxnSpLocks noChangeShapeType="1"/>
                <a:stCxn id="1307" idx="3"/>
                <a:endCxn id="1325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1" name="Group 57"/>
            <p:cNvGrpSpPr>
              <a:grpSpLocks/>
            </p:cNvGrpSpPr>
            <p:nvPr/>
          </p:nvGrpSpPr>
          <p:grpSpPr bwMode="auto">
            <a:xfrm>
              <a:off x="1439" y="1938"/>
              <a:ext cx="754" cy="314"/>
              <a:chOff x="3424" y="3023"/>
              <a:chExt cx="754" cy="314"/>
            </a:xfrm>
          </p:grpSpPr>
          <p:grpSp>
            <p:nvGrpSpPr>
              <p:cNvPr id="1248" name="Group 58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289" name="Freeform 59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" name="Freeform 60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" name="Freeform 61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2" name="Freeform 62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3" name="Freeform 63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4" name="Freeform 64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" name="Freeform 65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" name="Freeform 66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" name="Freeform 67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8" name="Line 68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9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0" name="Oval 70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49" name="Group 71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275" name="AutoShape 72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6" name="Freeform 73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7" name="Freeform 74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8" name="Freeform 75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9" name="Freeform 76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" name="Freeform 77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1" name="Freeform 78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2" name="Freeform 79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3" name="Freeform 80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" name="Freeform 81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5" name="Freeform 82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6" name="Freeform 83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" name="Freeform 84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" name="Freeform 85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" name="AutoShape 86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1" name="AutoShape 87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252" name="Rectangle 88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253" name="Freeform 89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" name="Freeform 90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" name="Freeform 91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" name="Freeform 92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" name="Freeform 93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" name="Freeform 94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" name="Freeform 95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" name="Freeform 96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" name="Freeform 97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" name="Freeform 98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" name="Freeform 99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" name="Freeform 100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265" name="AutoShape 101"/>
              <p:cNvCxnSpPr>
                <a:cxnSpLocks noChangeShapeType="1"/>
                <a:stCxn id="1259" idx="3"/>
                <a:endCxn id="1297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266" name="AutoShape 102"/>
              <p:cNvCxnSpPr>
                <a:cxnSpLocks noChangeShapeType="1"/>
                <a:stCxn id="1260" idx="3"/>
                <a:endCxn id="1297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267" name="AutoShape 103"/>
              <p:cNvCxnSpPr>
                <a:cxnSpLocks noChangeShapeType="1"/>
                <a:stCxn id="1255" idx="3"/>
                <a:endCxn id="1261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268" name="AutoShape 104"/>
              <p:cNvCxnSpPr>
                <a:cxnSpLocks noChangeShapeType="1"/>
                <a:stCxn id="1256" idx="3"/>
                <a:endCxn id="1262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269" name="AutoShape 105"/>
              <p:cNvCxnSpPr>
                <a:cxnSpLocks noChangeShapeType="1"/>
                <a:stCxn id="1257" idx="3"/>
                <a:endCxn id="1263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270" name="AutoShape 106"/>
              <p:cNvCxnSpPr>
                <a:cxnSpLocks noChangeShapeType="1"/>
                <a:stCxn id="1258" idx="3"/>
                <a:endCxn id="1264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271" name="Line 107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" name="Line 108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273" name="AutoShape 109"/>
              <p:cNvCxnSpPr>
                <a:cxnSpLocks noChangeShapeType="1"/>
                <a:stCxn id="1253" idx="3"/>
                <a:endCxn id="1271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274" name="AutoShape 110"/>
              <p:cNvCxnSpPr>
                <a:cxnSpLocks noChangeShapeType="1"/>
                <a:stCxn id="1254" idx="3"/>
                <a:endCxn id="1272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3" name="Group 111"/>
            <p:cNvGrpSpPr>
              <a:grpSpLocks/>
            </p:cNvGrpSpPr>
            <p:nvPr/>
          </p:nvGrpSpPr>
          <p:grpSpPr bwMode="auto">
            <a:xfrm>
              <a:off x="2398" y="1105"/>
              <a:ext cx="627" cy="314"/>
              <a:chOff x="2094" y="1276"/>
              <a:chExt cx="627" cy="314"/>
            </a:xfrm>
          </p:grpSpPr>
          <p:grpSp>
            <p:nvGrpSpPr>
              <p:cNvPr id="1212" name="Group 112"/>
              <p:cNvGrpSpPr>
                <a:grpSpLocks/>
              </p:cNvGrpSpPr>
              <p:nvPr/>
            </p:nvGrpSpPr>
            <p:grpSpPr bwMode="auto">
              <a:xfrm>
                <a:off x="2094" y="1276"/>
                <a:ext cx="220" cy="138"/>
                <a:chOff x="2463" y="2256"/>
                <a:chExt cx="348" cy="176"/>
              </a:xfrm>
            </p:grpSpPr>
            <p:sp>
              <p:nvSpPr>
                <p:cNvPr id="1236" name="Freeform 113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" name="Freeform 114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" name="Freeform 115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" name="Freeform 116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" name="Freeform 117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" name="Freeform 118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" name="Freeform 119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" name="Freeform 120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" name="Freeform 121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" name="Line 123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" name="Oval 124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13" name="AutoShape 125"/>
              <p:cNvSpPr>
                <a:spLocks noChangeArrowheads="1"/>
              </p:cNvSpPr>
              <p:nvPr/>
            </p:nvSpPr>
            <p:spPr bwMode="auto">
              <a:xfrm>
                <a:off x="2289" y="1350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4" name="AutoShape 126"/>
              <p:cNvSpPr>
                <a:spLocks noChangeArrowheads="1"/>
              </p:cNvSpPr>
              <p:nvPr/>
            </p:nvSpPr>
            <p:spPr bwMode="auto">
              <a:xfrm>
                <a:off x="2339" y="1403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215" name="Rectangle 127"/>
              <p:cNvSpPr>
                <a:spLocks noChangeArrowheads="1"/>
              </p:cNvSpPr>
              <p:nvPr/>
            </p:nvSpPr>
            <p:spPr bwMode="auto">
              <a:xfrm>
                <a:off x="2511" y="1400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216" name="Freeform 128"/>
              <p:cNvSpPr>
                <a:spLocks/>
              </p:cNvSpPr>
              <p:nvPr/>
            </p:nvSpPr>
            <p:spPr bwMode="auto">
              <a:xfrm>
                <a:off x="2662" y="1439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7" name="Freeform 129"/>
              <p:cNvSpPr>
                <a:spLocks/>
              </p:cNvSpPr>
              <p:nvPr/>
            </p:nvSpPr>
            <p:spPr bwMode="auto">
              <a:xfrm>
                <a:off x="2662" y="146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" name="Freeform 130"/>
              <p:cNvSpPr>
                <a:spLocks/>
              </p:cNvSpPr>
              <p:nvPr/>
            </p:nvSpPr>
            <p:spPr bwMode="auto">
              <a:xfrm>
                <a:off x="2401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" name="Freeform 131"/>
              <p:cNvSpPr>
                <a:spLocks/>
              </p:cNvSpPr>
              <p:nvPr/>
            </p:nvSpPr>
            <p:spPr bwMode="auto">
              <a:xfrm>
                <a:off x="2401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0" name="Freeform 132"/>
              <p:cNvSpPr>
                <a:spLocks/>
              </p:cNvSpPr>
              <p:nvPr/>
            </p:nvSpPr>
            <p:spPr bwMode="auto">
              <a:xfrm>
                <a:off x="2401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1" name="Freeform 133"/>
              <p:cNvSpPr>
                <a:spLocks/>
              </p:cNvSpPr>
              <p:nvPr/>
            </p:nvSpPr>
            <p:spPr bwMode="auto">
              <a:xfrm>
                <a:off x="2401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2" name="Freeform 134"/>
              <p:cNvSpPr>
                <a:spLocks/>
              </p:cNvSpPr>
              <p:nvPr/>
            </p:nvSpPr>
            <p:spPr bwMode="auto">
              <a:xfrm flipH="1">
                <a:off x="2321" y="142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3" name="Freeform 135"/>
              <p:cNvSpPr>
                <a:spLocks/>
              </p:cNvSpPr>
              <p:nvPr/>
            </p:nvSpPr>
            <p:spPr bwMode="auto">
              <a:xfrm flipH="1">
                <a:off x="2321" y="14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4" name="Freeform 136"/>
              <p:cNvSpPr>
                <a:spLocks/>
              </p:cNvSpPr>
              <p:nvPr/>
            </p:nvSpPr>
            <p:spPr bwMode="auto">
              <a:xfrm flipH="1">
                <a:off x="2494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5" name="Freeform 137"/>
              <p:cNvSpPr>
                <a:spLocks/>
              </p:cNvSpPr>
              <p:nvPr/>
            </p:nvSpPr>
            <p:spPr bwMode="auto">
              <a:xfrm flipH="1">
                <a:off x="2494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6" name="Freeform 138"/>
              <p:cNvSpPr>
                <a:spLocks/>
              </p:cNvSpPr>
              <p:nvPr/>
            </p:nvSpPr>
            <p:spPr bwMode="auto">
              <a:xfrm flipH="1">
                <a:off x="2494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7" name="Freeform 139"/>
              <p:cNvSpPr>
                <a:spLocks/>
              </p:cNvSpPr>
              <p:nvPr/>
            </p:nvSpPr>
            <p:spPr bwMode="auto">
              <a:xfrm flipH="1">
                <a:off x="2494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228" name="AutoShape 140"/>
              <p:cNvCxnSpPr>
                <a:cxnSpLocks noChangeShapeType="1"/>
                <a:stCxn id="1222" idx="3"/>
                <a:endCxn id="1244" idx="2"/>
              </p:cNvCxnSpPr>
              <p:nvPr/>
            </p:nvCxnSpPr>
            <p:spPr bwMode="auto">
              <a:xfrm rot="10800000">
                <a:off x="2283" y="1414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229" name="AutoShape 141"/>
              <p:cNvCxnSpPr>
                <a:cxnSpLocks noChangeShapeType="1"/>
                <a:stCxn id="1223" idx="3"/>
                <a:endCxn id="1244" idx="2"/>
              </p:cNvCxnSpPr>
              <p:nvPr/>
            </p:nvCxnSpPr>
            <p:spPr bwMode="auto">
              <a:xfrm rot="10800000">
                <a:off x="2283" y="1414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230" name="AutoShape 142"/>
              <p:cNvCxnSpPr>
                <a:cxnSpLocks noChangeShapeType="1"/>
                <a:stCxn id="1218" idx="3"/>
                <a:endCxn id="1224" idx="3"/>
              </p:cNvCxnSpPr>
              <p:nvPr/>
            </p:nvCxnSpPr>
            <p:spPr bwMode="auto">
              <a:xfrm>
                <a:off x="2434" y="1438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231" name="AutoShape 143"/>
              <p:cNvCxnSpPr>
                <a:cxnSpLocks noChangeShapeType="1"/>
                <a:stCxn id="1219" idx="3"/>
                <a:endCxn id="1225" idx="3"/>
              </p:cNvCxnSpPr>
              <p:nvPr/>
            </p:nvCxnSpPr>
            <p:spPr bwMode="auto">
              <a:xfrm>
                <a:off x="2434" y="146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232" name="AutoShape 144"/>
              <p:cNvCxnSpPr>
                <a:cxnSpLocks noChangeShapeType="1"/>
                <a:stCxn id="1220" idx="3"/>
                <a:endCxn id="1226" idx="3"/>
              </p:cNvCxnSpPr>
              <p:nvPr/>
            </p:nvCxnSpPr>
            <p:spPr bwMode="auto">
              <a:xfrm>
                <a:off x="2434" y="149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233" name="AutoShape 145"/>
              <p:cNvCxnSpPr>
                <a:cxnSpLocks noChangeShapeType="1"/>
                <a:stCxn id="1221" idx="3"/>
                <a:endCxn id="1227" idx="3"/>
              </p:cNvCxnSpPr>
              <p:nvPr/>
            </p:nvCxnSpPr>
            <p:spPr bwMode="auto">
              <a:xfrm>
                <a:off x="2434" y="1520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234" name="AutoShape 146"/>
              <p:cNvCxnSpPr>
                <a:cxnSpLocks noChangeShapeType="1"/>
                <a:stCxn id="1216" idx="3"/>
              </p:cNvCxnSpPr>
              <p:nvPr/>
            </p:nvCxnSpPr>
            <p:spPr bwMode="auto">
              <a:xfrm>
                <a:off x="2695" y="1453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235" name="AutoShape 147"/>
              <p:cNvCxnSpPr>
                <a:cxnSpLocks noChangeShapeType="1"/>
                <a:stCxn id="1217" idx="3"/>
              </p:cNvCxnSpPr>
              <p:nvPr/>
            </p:nvCxnSpPr>
            <p:spPr bwMode="auto">
              <a:xfrm>
                <a:off x="2695" y="1480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4" name="Group 148"/>
            <p:cNvGrpSpPr>
              <a:grpSpLocks/>
            </p:cNvGrpSpPr>
            <p:nvPr/>
          </p:nvGrpSpPr>
          <p:grpSpPr bwMode="auto">
            <a:xfrm>
              <a:off x="936" y="1197"/>
              <a:ext cx="754" cy="314"/>
              <a:chOff x="3424" y="3023"/>
              <a:chExt cx="754" cy="314"/>
            </a:xfrm>
          </p:grpSpPr>
          <p:grpSp>
            <p:nvGrpSpPr>
              <p:cNvPr id="1159" name="Group 149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200" name="Freeform 150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" name="Freeform 151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" name="Freeform 152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" name="Freeform 153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" name="Freeform 154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" name="Freeform 155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" name="Freeform 156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" name="Freeform 157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" name="Freeform 158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" name="Line 15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" name="Line 160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" name="Oval 161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60" name="Group 162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186" name="AutoShape 163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" name="Freeform 164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" name="Freeform 165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" name="Freeform 166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" name="Freeform 167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" name="Freeform 168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" name="Freeform 169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" name="Freeform 170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" name="Freeform 171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" name="Freeform 172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" name="Freeform 173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" name="Freeform 174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" name="Freeform 175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" name="Freeform 176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61" name="AutoShape 177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2" name="AutoShape 178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163" name="Rectangle 179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164" name="Freeform 180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" name="Freeform 181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" name="Freeform 182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" name="Freeform 183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" name="Freeform 184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" name="Freeform 185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" name="Freeform 186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" name="Freeform 187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" name="Freeform 188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" name="Freeform 189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" name="Freeform 190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" name="Freeform 191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76" name="AutoShape 192"/>
              <p:cNvCxnSpPr>
                <a:cxnSpLocks noChangeShapeType="1"/>
                <a:stCxn id="1170" idx="3"/>
                <a:endCxn id="1208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77" name="AutoShape 193"/>
              <p:cNvCxnSpPr>
                <a:cxnSpLocks noChangeShapeType="1"/>
                <a:stCxn id="1171" idx="3"/>
                <a:endCxn id="1208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78" name="AutoShape 194"/>
              <p:cNvCxnSpPr>
                <a:cxnSpLocks noChangeShapeType="1"/>
                <a:stCxn id="1166" idx="3"/>
                <a:endCxn id="1172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79" name="AutoShape 195"/>
              <p:cNvCxnSpPr>
                <a:cxnSpLocks noChangeShapeType="1"/>
                <a:stCxn id="1167" idx="3"/>
                <a:endCxn id="1173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80" name="AutoShape 196"/>
              <p:cNvCxnSpPr>
                <a:cxnSpLocks noChangeShapeType="1"/>
                <a:stCxn id="1168" idx="3"/>
                <a:endCxn id="1174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81" name="AutoShape 197"/>
              <p:cNvCxnSpPr>
                <a:cxnSpLocks noChangeShapeType="1"/>
                <a:stCxn id="1169" idx="3"/>
                <a:endCxn id="1175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182" name="Line 198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3" name="Line 199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84" name="AutoShape 200"/>
              <p:cNvCxnSpPr>
                <a:cxnSpLocks noChangeShapeType="1"/>
                <a:stCxn id="1164" idx="3"/>
                <a:endCxn id="1182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85" name="AutoShape 201"/>
              <p:cNvCxnSpPr>
                <a:cxnSpLocks noChangeShapeType="1"/>
                <a:stCxn id="1165" idx="3"/>
                <a:endCxn id="1183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5" name="Group 202"/>
            <p:cNvGrpSpPr>
              <a:grpSpLocks/>
            </p:cNvGrpSpPr>
            <p:nvPr/>
          </p:nvGrpSpPr>
          <p:grpSpPr bwMode="auto">
            <a:xfrm>
              <a:off x="1824" y="745"/>
              <a:ext cx="754" cy="314"/>
              <a:chOff x="3424" y="3023"/>
              <a:chExt cx="754" cy="314"/>
            </a:xfrm>
          </p:grpSpPr>
          <p:grpSp>
            <p:nvGrpSpPr>
              <p:cNvPr id="1106" name="Group 203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147" name="Freeform 204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" name="Freeform 205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" name="Freeform 206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" name="Freeform 207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" name="Freeform 208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" name="Freeform 209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" name="Freeform 210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" name="Freeform 211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" name="Freeform 212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" name="Line 21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" name="Line 214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" name="Oval 215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07" name="Group 216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133" name="AutoShape 217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" name="Freeform 218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" name="Freeform 219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" name="Freeform 220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" name="Freeform 221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" name="Freeform 222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" name="Freeform 223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" name="Freeform 224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" name="Freeform 225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" name="Freeform 226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" name="Freeform 227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" name="Freeform 228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" name="Freeform 229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" name="Freeform 230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08" name="AutoShape 231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9" name="AutoShape 232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110" name="Rectangle 233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111" name="Freeform 234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2" name="Freeform 235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3" name="Freeform 236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4" name="Freeform 237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5" name="Freeform 238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" name="Freeform 239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7" name="Freeform 240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8" name="Freeform 241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9" name="Freeform 242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0" name="Freeform 243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1" name="Freeform 244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2" name="Freeform 245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23" name="AutoShape 246"/>
              <p:cNvCxnSpPr>
                <a:cxnSpLocks noChangeShapeType="1"/>
                <a:stCxn id="1117" idx="3"/>
                <a:endCxn id="1155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24" name="AutoShape 247"/>
              <p:cNvCxnSpPr>
                <a:cxnSpLocks noChangeShapeType="1"/>
                <a:stCxn id="1118" idx="3"/>
                <a:endCxn id="1155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25" name="AutoShape 248"/>
              <p:cNvCxnSpPr>
                <a:cxnSpLocks noChangeShapeType="1"/>
                <a:stCxn id="1113" idx="3"/>
                <a:endCxn id="1119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26" name="AutoShape 249"/>
              <p:cNvCxnSpPr>
                <a:cxnSpLocks noChangeShapeType="1"/>
                <a:stCxn id="1114" idx="3"/>
                <a:endCxn id="1120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27" name="AutoShape 250"/>
              <p:cNvCxnSpPr>
                <a:cxnSpLocks noChangeShapeType="1"/>
                <a:stCxn id="1115" idx="3"/>
                <a:endCxn id="1121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28" name="AutoShape 251"/>
              <p:cNvCxnSpPr>
                <a:cxnSpLocks noChangeShapeType="1"/>
                <a:stCxn id="1116" idx="3"/>
                <a:endCxn id="1122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129" name="Line 252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" name="Line 253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31" name="AutoShape 254"/>
              <p:cNvCxnSpPr>
                <a:cxnSpLocks noChangeShapeType="1"/>
                <a:stCxn id="1111" idx="3"/>
                <a:endCxn id="1129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32" name="AutoShape 255"/>
              <p:cNvCxnSpPr>
                <a:cxnSpLocks noChangeShapeType="1"/>
                <a:stCxn id="1112" idx="3"/>
                <a:endCxn id="1130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cxnSp>
          <p:nvCxnSpPr>
            <p:cNvPr id="16" name="AutoShape 256"/>
            <p:cNvCxnSpPr>
              <a:cxnSpLocks noChangeShapeType="1"/>
              <a:endCxn id="1206" idx="13"/>
            </p:cNvCxnSpPr>
            <p:nvPr/>
          </p:nvCxnSpPr>
          <p:spPr bwMode="auto">
            <a:xfrm rot="16200000" flipH="1">
              <a:off x="344" y="676"/>
              <a:ext cx="525" cy="614"/>
            </a:xfrm>
            <a:prstGeom prst="curvedConnector3">
              <a:avLst>
                <a:gd name="adj1" fmla="val 65713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17" name="AutoShape 257"/>
            <p:cNvCxnSpPr>
              <a:cxnSpLocks noChangeShapeType="1"/>
              <a:stCxn id="1210" idx="0"/>
              <a:endCxn id="1296" idx="17"/>
            </p:cNvCxnSpPr>
            <p:nvPr/>
          </p:nvCxnSpPr>
          <p:spPr bwMode="auto">
            <a:xfrm rot="16200000" flipH="1">
              <a:off x="900" y="1380"/>
              <a:ext cx="700" cy="472"/>
            </a:xfrm>
            <a:prstGeom prst="curvedConnector3">
              <a:avLst>
                <a:gd name="adj1" fmla="val 49287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18" name="AutoShape 258"/>
            <p:cNvCxnSpPr>
              <a:cxnSpLocks noChangeShapeType="1"/>
              <a:stCxn id="1153" idx="7"/>
              <a:endCxn id="1211" idx="7"/>
            </p:cNvCxnSpPr>
            <p:nvPr/>
          </p:nvCxnSpPr>
          <p:spPr bwMode="auto">
            <a:xfrm rot="5400000">
              <a:off x="1212" y="631"/>
              <a:ext cx="405" cy="787"/>
            </a:xfrm>
            <a:prstGeom prst="curvedConnector3">
              <a:avLst>
                <a:gd name="adj1" fmla="val 50616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19" name="AutoShape 259"/>
            <p:cNvCxnSpPr>
              <a:cxnSpLocks noChangeShapeType="1"/>
              <a:stCxn id="1242" idx="37"/>
              <a:endCxn id="1290" idx="25"/>
            </p:cNvCxnSpPr>
            <p:nvPr/>
          </p:nvCxnSpPr>
          <p:spPr bwMode="auto">
            <a:xfrm rot="5400000">
              <a:off x="1589" y="1165"/>
              <a:ext cx="782" cy="789"/>
            </a:xfrm>
            <a:prstGeom prst="curvedConnector3">
              <a:avLst>
                <a:gd name="adj1" fmla="val 51023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20" name="AutoShape 260"/>
            <p:cNvCxnSpPr>
              <a:cxnSpLocks noChangeShapeType="1"/>
              <a:stCxn id="1343" idx="23"/>
              <a:endCxn id="1294" idx="5"/>
            </p:cNvCxnSpPr>
            <p:nvPr/>
          </p:nvCxnSpPr>
          <p:spPr bwMode="auto">
            <a:xfrm rot="16200000">
              <a:off x="994" y="1656"/>
              <a:ext cx="99" cy="807"/>
            </a:xfrm>
            <a:prstGeom prst="curvedConnector3">
              <a:avLst>
                <a:gd name="adj1" fmla="val 46463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21" name="Text Box 261"/>
            <p:cNvSpPr txBox="1">
              <a:spLocks noChangeArrowheads="1"/>
            </p:cNvSpPr>
            <p:nvPr/>
          </p:nvSpPr>
          <p:spPr bwMode="auto">
            <a:xfrm>
              <a:off x="2435" y="1544"/>
              <a:ext cx="673" cy="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de-DE" sz="1800" dirty="0">
                  <a:latin typeface="Times New Roman" pitchFamily="18" charset="0"/>
                  <a:cs typeface="Times New Roman" pitchFamily="18" charset="0"/>
                </a:rPr>
                <a:t>Gateway</a:t>
              </a:r>
              <a:br>
                <a:rPr lang="de-DE" sz="1800" dirty="0">
                  <a:latin typeface="Times New Roman" pitchFamily="18" charset="0"/>
                  <a:cs typeface="Times New Roman" pitchFamily="18" charset="0"/>
                </a:rPr>
              </a:br>
              <a:r>
                <a:rPr lang="de-DE" sz="1800" dirty="0">
                  <a:latin typeface="Times New Roman" pitchFamily="18" charset="0"/>
                  <a:cs typeface="Times New Roman" pitchFamily="18" charset="0"/>
                </a:rPr>
                <a:t>nodes</a:t>
              </a:r>
              <a:endParaRPr lang="en-US" sz="1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2" name="Group 262"/>
            <p:cNvGrpSpPr>
              <a:grpSpLocks/>
            </p:cNvGrpSpPr>
            <p:nvPr/>
          </p:nvGrpSpPr>
          <p:grpSpPr bwMode="auto">
            <a:xfrm>
              <a:off x="4330" y="1882"/>
              <a:ext cx="454" cy="533"/>
              <a:chOff x="4302" y="1746"/>
              <a:chExt cx="454" cy="533"/>
            </a:xfrm>
          </p:grpSpPr>
          <p:sp>
            <p:nvSpPr>
              <p:cNvPr id="1051" name="Freeform 263"/>
              <p:cNvSpPr>
                <a:spLocks/>
              </p:cNvSpPr>
              <p:nvPr/>
            </p:nvSpPr>
            <p:spPr bwMode="auto">
              <a:xfrm>
                <a:off x="4302" y="1746"/>
                <a:ext cx="454" cy="273"/>
              </a:xfrm>
              <a:custGeom>
                <a:avLst/>
                <a:gdLst/>
                <a:ahLst/>
                <a:cxnLst>
                  <a:cxn ang="0">
                    <a:pos x="0" y="281"/>
                  </a:cxn>
                  <a:cxn ang="0">
                    <a:pos x="38" y="1555"/>
                  </a:cxn>
                  <a:cxn ang="0">
                    <a:pos x="2363" y="1610"/>
                  </a:cxn>
                  <a:cxn ang="0">
                    <a:pos x="2350" y="171"/>
                  </a:cxn>
                  <a:cxn ang="0">
                    <a:pos x="2344" y="167"/>
                  </a:cxn>
                  <a:cxn ang="0">
                    <a:pos x="2331" y="156"/>
                  </a:cxn>
                  <a:cxn ang="0">
                    <a:pos x="2306" y="139"/>
                  </a:cxn>
                  <a:cxn ang="0">
                    <a:pos x="2273" y="116"/>
                  </a:cxn>
                  <a:cxn ang="0">
                    <a:pos x="2232" y="91"/>
                  </a:cxn>
                  <a:cxn ang="0">
                    <a:pos x="2182" y="68"/>
                  </a:cxn>
                  <a:cxn ang="0">
                    <a:pos x="2123" y="46"/>
                  </a:cxn>
                  <a:cxn ang="0">
                    <a:pos x="2059" y="25"/>
                  </a:cxn>
                  <a:cxn ang="0">
                    <a:pos x="1981" y="10"/>
                  </a:cxn>
                  <a:cxn ang="0">
                    <a:pos x="1897" y="0"/>
                  </a:cxn>
                  <a:cxn ang="0">
                    <a:pos x="1806" y="0"/>
                  </a:cxn>
                  <a:cxn ang="0">
                    <a:pos x="1707" y="10"/>
                  </a:cxn>
                  <a:cxn ang="0">
                    <a:pos x="1599" y="30"/>
                  </a:cxn>
                  <a:cxn ang="0">
                    <a:pos x="1485" y="65"/>
                  </a:cxn>
                  <a:cxn ang="0">
                    <a:pos x="1361" y="112"/>
                  </a:cxn>
                  <a:cxn ang="0">
                    <a:pos x="1234" y="179"/>
                  </a:cxn>
                  <a:cxn ang="0">
                    <a:pos x="1101" y="245"/>
                  </a:cxn>
                  <a:cxn ang="0">
                    <a:pos x="975" y="297"/>
                  </a:cxn>
                  <a:cxn ang="0">
                    <a:pos x="855" y="335"/>
                  </a:cxn>
                  <a:cxn ang="0">
                    <a:pos x="741" y="363"/>
                  </a:cxn>
                  <a:cxn ang="0">
                    <a:pos x="631" y="378"/>
                  </a:cxn>
                  <a:cxn ang="0">
                    <a:pos x="530" y="386"/>
                  </a:cxn>
                  <a:cxn ang="0">
                    <a:pos x="435" y="386"/>
                  </a:cxn>
                  <a:cxn ang="0">
                    <a:pos x="350" y="380"/>
                  </a:cxn>
                  <a:cxn ang="0">
                    <a:pos x="270" y="367"/>
                  </a:cxn>
                  <a:cxn ang="0">
                    <a:pos x="203" y="354"/>
                  </a:cxn>
                  <a:cxn ang="0">
                    <a:pos x="142" y="338"/>
                  </a:cxn>
                  <a:cxn ang="0">
                    <a:pos x="93" y="321"/>
                  </a:cxn>
                  <a:cxn ang="0">
                    <a:pos x="53" y="306"/>
                  </a:cxn>
                  <a:cxn ang="0">
                    <a:pos x="23" y="293"/>
                  </a:cxn>
                  <a:cxn ang="0">
                    <a:pos x="6" y="285"/>
                  </a:cxn>
                  <a:cxn ang="0">
                    <a:pos x="0" y="281"/>
                  </a:cxn>
                  <a:cxn ang="0">
                    <a:pos x="0" y="281"/>
                  </a:cxn>
                </a:cxnLst>
                <a:rect l="0" t="0" r="r" b="b"/>
                <a:pathLst>
                  <a:path w="2363" h="1610">
                    <a:moveTo>
                      <a:pt x="0" y="281"/>
                    </a:moveTo>
                    <a:lnTo>
                      <a:pt x="38" y="1555"/>
                    </a:lnTo>
                    <a:lnTo>
                      <a:pt x="2363" y="1610"/>
                    </a:lnTo>
                    <a:lnTo>
                      <a:pt x="2350" y="171"/>
                    </a:lnTo>
                    <a:lnTo>
                      <a:pt x="2344" y="167"/>
                    </a:lnTo>
                    <a:lnTo>
                      <a:pt x="2331" y="156"/>
                    </a:lnTo>
                    <a:lnTo>
                      <a:pt x="2306" y="139"/>
                    </a:lnTo>
                    <a:lnTo>
                      <a:pt x="2273" y="116"/>
                    </a:lnTo>
                    <a:lnTo>
                      <a:pt x="2232" y="91"/>
                    </a:lnTo>
                    <a:lnTo>
                      <a:pt x="2182" y="68"/>
                    </a:lnTo>
                    <a:lnTo>
                      <a:pt x="2123" y="46"/>
                    </a:lnTo>
                    <a:lnTo>
                      <a:pt x="2059" y="25"/>
                    </a:lnTo>
                    <a:lnTo>
                      <a:pt x="1981" y="10"/>
                    </a:lnTo>
                    <a:lnTo>
                      <a:pt x="1897" y="0"/>
                    </a:lnTo>
                    <a:lnTo>
                      <a:pt x="1806" y="0"/>
                    </a:lnTo>
                    <a:lnTo>
                      <a:pt x="1707" y="10"/>
                    </a:lnTo>
                    <a:lnTo>
                      <a:pt x="1599" y="30"/>
                    </a:lnTo>
                    <a:lnTo>
                      <a:pt x="1485" y="65"/>
                    </a:lnTo>
                    <a:lnTo>
                      <a:pt x="1361" y="112"/>
                    </a:lnTo>
                    <a:lnTo>
                      <a:pt x="1234" y="179"/>
                    </a:lnTo>
                    <a:lnTo>
                      <a:pt x="1101" y="245"/>
                    </a:lnTo>
                    <a:lnTo>
                      <a:pt x="975" y="297"/>
                    </a:lnTo>
                    <a:lnTo>
                      <a:pt x="855" y="335"/>
                    </a:lnTo>
                    <a:lnTo>
                      <a:pt x="741" y="363"/>
                    </a:lnTo>
                    <a:lnTo>
                      <a:pt x="631" y="378"/>
                    </a:lnTo>
                    <a:lnTo>
                      <a:pt x="530" y="386"/>
                    </a:lnTo>
                    <a:lnTo>
                      <a:pt x="435" y="386"/>
                    </a:lnTo>
                    <a:lnTo>
                      <a:pt x="350" y="380"/>
                    </a:lnTo>
                    <a:lnTo>
                      <a:pt x="270" y="367"/>
                    </a:lnTo>
                    <a:lnTo>
                      <a:pt x="203" y="354"/>
                    </a:lnTo>
                    <a:lnTo>
                      <a:pt x="142" y="338"/>
                    </a:lnTo>
                    <a:lnTo>
                      <a:pt x="93" y="321"/>
                    </a:lnTo>
                    <a:lnTo>
                      <a:pt x="53" y="306"/>
                    </a:lnTo>
                    <a:lnTo>
                      <a:pt x="23" y="293"/>
                    </a:lnTo>
                    <a:lnTo>
                      <a:pt x="6" y="285"/>
                    </a:lnTo>
                    <a:lnTo>
                      <a:pt x="0" y="281"/>
                    </a:lnTo>
                    <a:lnTo>
                      <a:pt x="0" y="281"/>
                    </a:lnTo>
                    <a:close/>
                  </a:path>
                </a:pathLst>
              </a:custGeom>
              <a:solidFill>
                <a:srgbClr val="F7F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Freeform 264"/>
              <p:cNvSpPr>
                <a:spLocks/>
              </p:cNvSpPr>
              <p:nvPr/>
            </p:nvSpPr>
            <p:spPr bwMode="auto">
              <a:xfrm>
                <a:off x="4335" y="1867"/>
                <a:ext cx="40" cy="6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" y="405"/>
                  </a:cxn>
                  <a:cxn ang="0">
                    <a:pos x="207" y="405"/>
                  </a:cxn>
                  <a:cxn ang="0">
                    <a:pos x="181" y="0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207" h="405">
                    <a:moveTo>
                      <a:pt x="0" y="6"/>
                    </a:moveTo>
                    <a:lnTo>
                      <a:pt x="11" y="405"/>
                    </a:lnTo>
                    <a:lnTo>
                      <a:pt x="207" y="405"/>
                    </a:lnTo>
                    <a:lnTo>
                      <a:pt x="181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6B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" name="Freeform 265"/>
              <p:cNvSpPr>
                <a:spLocks/>
              </p:cNvSpPr>
              <p:nvPr/>
            </p:nvSpPr>
            <p:spPr bwMode="auto">
              <a:xfrm>
                <a:off x="4341" y="1769"/>
                <a:ext cx="381" cy="510"/>
              </a:xfrm>
              <a:custGeom>
                <a:avLst/>
                <a:gdLst/>
                <a:ahLst/>
                <a:cxnLst>
                  <a:cxn ang="0">
                    <a:pos x="44" y="333"/>
                  </a:cxn>
                  <a:cxn ang="0">
                    <a:pos x="94" y="1190"/>
                  </a:cxn>
                  <a:cxn ang="0">
                    <a:pos x="276" y="1224"/>
                  </a:cxn>
                  <a:cxn ang="0">
                    <a:pos x="0" y="2877"/>
                  </a:cxn>
                  <a:cxn ang="0">
                    <a:pos x="609" y="3000"/>
                  </a:cxn>
                  <a:cxn ang="0">
                    <a:pos x="1215" y="2915"/>
                  </a:cxn>
                  <a:cxn ang="0">
                    <a:pos x="877" y="1222"/>
                  </a:cxn>
                  <a:cxn ang="0">
                    <a:pos x="987" y="1053"/>
                  </a:cxn>
                  <a:cxn ang="0">
                    <a:pos x="1829" y="1308"/>
                  </a:cxn>
                  <a:cxn ang="0">
                    <a:pos x="1833" y="1300"/>
                  </a:cxn>
                  <a:cxn ang="0">
                    <a:pos x="1842" y="1278"/>
                  </a:cxn>
                  <a:cxn ang="0">
                    <a:pos x="1860" y="1241"/>
                  </a:cxn>
                  <a:cxn ang="0">
                    <a:pos x="1880" y="1192"/>
                  </a:cxn>
                  <a:cxn ang="0">
                    <a:pos x="1901" y="1133"/>
                  </a:cxn>
                  <a:cxn ang="0">
                    <a:pos x="1924" y="1063"/>
                  </a:cxn>
                  <a:cxn ang="0">
                    <a:pos x="1947" y="983"/>
                  </a:cxn>
                  <a:cxn ang="0">
                    <a:pos x="1966" y="893"/>
                  </a:cxn>
                  <a:cxn ang="0">
                    <a:pos x="1979" y="797"/>
                  </a:cxn>
                  <a:cxn ang="0">
                    <a:pos x="1989" y="694"/>
                  </a:cxn>
                  <a:cxn ang="0">
                    <a:pos x="1989" y="585"/>
                  </a:cxn>
                  <a:cxn ang="0">
                    <a:pos x="1983" y="473"/>
                  </a:cxn>
                  <a:cxn ang="0">
                    <a:pos x="1964" y="357"/>
                  </a:cxn>
                  <a:cxn ang="0">
                    <a:pos x="1934" y="239"/>
                  </a:cxn>
                  <a:cxn ang="0">
                    <a:pos x="1888" y="120"/>
                  </a:cxn>
                  <a:cxn ang="0">
                    <a:pos x="1829" y="0"/>
                  </a:cxn>
                  <a:cxn ang="0">
                    <a:pos x="1073" y="498"/>
                  </a:cxn>
                  <a:cxn ang="0">
                    <a:pos x="268" y="485"/>
                  </a:cxn>
                  <a:cxn ang="0">
                    <a:pos x="249" y="319"/>
                  </a:cxn>
                  <a:cxn ang="0">
                    <a:pos x="44" y="333"/>
                  </a:cxn>
                  <a:cxn ang="0">
                    <a:pos x="44" y="333"/>
                  </a:cxn>
                </a:cxnLst>
                <a:rect l="0" t="0" r="r" b="b"/>
                <a:pathLst>
                  <a:path w="1989" h="3000">
                    <a:moveTo>
                      <a:pt x="44" y="333"/>
                    </a:moveTo>
                    <a:lnTo>
                      <a:pt x="94" y="1190"/>
                    </a:lnTo>
                    <a:lnTo>
                      <a:pt x="276" y="1224"/>
                    </a:lnTo>
                    <a:lnTo>
                      <a:pt x="0" y="2877"/>
                    </a:lnTo>
                    <a:lnTo>
                      <a:pt x="609" y="3000"/>
                    </a:lnTo>
                    <a:lnTo>
                      <a:pt x="1215" y="2915"/>
                    </a:lnTo>
                    <a:lnTo>
                      <a:pt x="877" y="1222"/>
                    </a:lnTo>
                    <a:lnTo>
                      <a:pt x="987" y="1053"/>
                    </a:lnTo>
                    <a:lnTo>
                      <a:pt x="1829" y="1308"/>
                    </a:lnTo>
                    <a:lnTo>
                      <a:pt x="1833" y="1300"/>
                    </a:lnTo>
                    <a:lnTo>
                      <a:pt x="1842" y="1278"/>
                    </a:lnTo>
                    <a:lnTo>
                      <a:pt x="1860" y="1241"/>
                    </a:lnTo>
                    <a:lnTo>
                      <a:pt x="1880" y="1192"/>
                    </a:lnTo>
                    <a:lnTo>
                      <a:pt x="1901" y="1133"/>
                    </a:lnTo>
                    <a:lnTo>
                      <a:pt x="1924" y="1063"/>
                    </a:lnTo>
                    <a:lnTo>
                      <a:pt x="1947" y="983"/>
                    </a:lnTo>
                    <a:lnTo>
                      <a:pt x="1966" y="893"/>
                    </a:lnTo>
                    <a:lnTo>
                      <a:pt x="1979" y="797"/>
                    </a:lnTo>
                    <a:lnTo>
                      <a:pt x="1989" y="694"/>
                    </a:lnTo>
                    <a:lnTo>
                      <a:pt x="1989" y="585"/>
                    </a:lnTo>
                    <a:lnTo>
                      <a:pt x="1983" y="473"/>
                    </a:lnTo>
                    <a:lnTo>
                      <a:pt x="1964" y="357"/>
                    </a:lnTo>
                    <a:lnTo>
                      <a:pt x="1934" y="239"/>
                    </a:lnTo>
                    <a:lnTo>
                      <a:pt x="1888" y="120"/>
                    </a:lnTo>
                    <a:lnTo>
                      <a:pt x="1829" y="0"/>
                    </a:lnTo>
                    <a:lnTo>
                      <a:pt x="1073" y="498"/>
                    </a:lnTo>
                    <a:lnTo>
                      <a:pt x="268" y="485"/>
                    </a:lnTo>
                    <a:lnTo>
                      <a:pt x="249" y="319"/>
                    </a:lnTo>
                    <a:lnTo>
                      <a:pt x="44" y="333"/>
                    </a:lnTo>
                    <a:lnTo>
                      <a:pt x="44" y="333"/>
                    </a:lnTo>
                    <a:close/>
                  </a:path>
                </a:pathLst>
              </a:custGeom>
              <a:solidFill>
                <a:srgbClr val="D4E3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Freeform 266"/>
              <p:cNvSpPr>
                <a:spLocks/>
              </p:cNvSpPr>
              <p:nvPr/>
            </p:nvSpPr>
            <p:spPr bwMode="auto">
              <a:xfrm>
                <a:off x="4372" y="2073"/>
                <a:ext cx="60" cy="180"/>
              </a:xfrm>
              <a:custGeom>
                <a:avLst/>
                <a:gdLst/>
                <a:ahLst/>
                <a:cxnLst>
                  <a:cxn ang="0">
                    <a:pos x="150" y="12"/>
                  </a:cxn>
                  <a:cxn ang="0">
                    <a:pos x="0" y="1033"/>
                  </a:cxn>
                  <a:cxn ang="0">
                    <a:pos x="249" y="1065"/>
                  </a:cxn>
                  <a:cxn ang="0">
                    <a:pos x="314" y="0"/>
                  </a:cxn>
                  <a:cxn ang="0">
                    <a:pos x="150" y="12"/>
                  </a:cxn>
                  <a:cxn ang="0">
                    <a:pos x="150" y="12"/>
                  </a:cxn>
                </a:cxnLst>
                <a:rect l="0" t="0" r="r" b="b"/>
                <a:pathLst>
                  <a:path w="314" h="1065">
                    <a:moveTo>
                      <a:pt x="150" y="12"/>
                    </a:moveTo>
                    <a:lnTo>
                      <a:pt x="0" y="1033"/>
                    </a:lnTo>
                    <a:lnTo>
                      <a:pt x="249" y="1065"/>
                    </a:lnTo>
                    <a:lnTo>
                      <a:pt x="314" y="0"/>
                    </a:lnTo>
                    <a:lnTo>
                      <a:pt x="150" y="12"/>
                    </a:lnTo>
                    <a:lnTo>
                      <a:pt x="150" y="12"/>
                    </a:lnTo>
                    <a:close/>
                  </a:path>
                </a:pathLst>
              </a:custGeom>
              <a:solidFill>
                <a:srgbClr val="7087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" name="Freeform 267"/>
              <p:cNvSpPr>
                <a:spLocks/>
              </p:cNvSpPr>
              <p:nvPr/>
            </p:nvSpPr>
            <p:spPr bwMode="auto">
              <a:xfrm>
                <a:off x="4449" y="2202"/>
                <a:ext cx="134" cy="66"/>
              </a:xfrm>
              <a:custGeom>
                <a:avLst/>
                <a:gdLst/>
                <a:ahLst/>
                <a:cxnLst>
                  <a:cxn ang="0">
                    <a:pos x="0" y="386"/>
                  </a:cxn>
                  <a:cxn ang="0">
                    <a:pos x="698" y="283"/>
                  </a:cxn>
                  <a:cxn ang="0">
                    <a:pos x="642" y="0"/>
                  </a:cxn>
                  <a:cxn ang="0">
                    <a:pos x="30" y="93"/>
                  </a:cxn>
                  <a:cxn ang="0">
                    <a:pos x="0" y="386"/>
                  </a:cxn>
                  <a:cxn ang="0">
                    <a:pos x="0" y="386"/>
                  </a:cxn>
                </a:cxnLst>
                <a:rect l="0" t="0" r="r" b="b"/>
                <a:pathLst>
                  <a:path w="698" h="386">
                    <a:moveTo>
                      <a:pt x="0" y="386"/>
                    </a:moveTo>
                    <a:lnTo>
                      <a:pt x="698" y="283"/>
                    </a:lnTo>
                    <a:lnTo>
                      <a:pt x="642" y="0"/>
                    </a:lnTo>
                    <a:lnTo>
                      <a:pt x="30" y="93"/>
                    </a:lnTo>
                    <a:lnTo>
                      <a:pt x="0" y="386"/>
                    </a:lnTo>
                    <a:lnTo>
                      <a:pt x="0" y="386"/>
                    </a:lnTo>
                    <a:close/>
                  </a:path>
                </a:pathLst>
              </a:custGeom>
              <a:solidFill>
                <a:srgbClr val="7087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" name="Freeform 268"/>
              <p:cNvSpPr>
                <a:spLocks/>
              </p:cNvSpPr>
              <p:nvPr/>
            </p:nvSpPr>
            <p:spPr bwMode="auto">
              <a:xfrm>
                <a:off x="4394" y="1841"/>
                <a:ext cx="119" cy="99"/>
              </a:xfrm>
              <a:custGeom>
                <a:avLst/>
                <a:gdLst/>
                <a:ahLst/>
                <a:cxnLst>
                  <a:cxn ang="0">
                    <a:pos x="342" y="582"/>
                  </a:cxn>
                  <a:cxn ang="0">
                    <a:pos x="401" y="570"/>
                  </a:cxn>
                  <a:cxn ang="0">
                    <a:pos x="458" y="550"/>
                  </a:cxn>
                  <a:cxn ang="0">
                    <a:pos x="506" y="517"/>
                  </a:cxn>
                  <a:cxn ang="0">
                    <a:pos x="549" y="479"/>
                  </a:cxn>
                  <a:cxn ang="0">
                    <a:pos x="582" y="432"/>
                  </a:cxn>
                  <a:cxn ang="0">
                    <a:pos x="606" y="380"/>
                  </a:cxn>
                  <a:cxn ang="0">
                    <a:pos x="618" y="323"/>
                  </a:cxn>
                  <a:cxn ang="0">
                    <a:pos x="618" y="262"/>
                  </a:cxn>
                  <a:cxn ang="0">
                    <a:pos x="606" y="205"/>
                  </a:cxn>
                  <a:cxn ang="0">
                    <a:pos x="582" y="154"/>
                  </a:cxn>
                  <a:cxn ang="0">
                    <a:pos x="549" y="107"/>
                  </a:cxn>
                  <a:cxn ang="0">
                    <a:pos x="506" y="67"/>
                  </a:cxn>
                  <a:cxn ang="0">
                    <a:pos x="458" y="34"/>
                  </a:cxn>
                  <a:cxn ang="0">
                    <a:pos x="401" y="13"/>
                  </a:cxn>
                  <a:cxn ang="0">
                    <a:pos x="342" y="2"/>
                  </a:cxn>
                  <a:cxn ang="0">
                    <a:pos x="277" y="2"/>
                  </a:cxn>
                  <a:cxn ang="0">
                    <a:pos x="217" y="13"/>
                  </a:cxn>
                  <a:cxn ang="0">
                    <a:pos x="161" y="34"/>
                  </a:cxn>
                  <a:cxn ang="0">
                    <a:pos x="112" y="67"/>
                  </a:cxn>
                  <a:cxn ang="0">
                    <a:pos x="70" y="107"/>
                  </a:cxn>
                  <a:cxn ang="0">
                    <a:pos x="38" y="154"/>
                  </a:cxn>
                  <a:cxn ang="0">
                    <a:pos x="13" y="205"/>
                  </a:cxn>
                  <a:cxn ang="0">
                    <a:pos x="2" y="262"/>
                  </a:cxn>
                  <a:cxn ang="0">
                    <a:pos x="2" y="323"/>
                  </a:cxn>
                  <a:cxn ang="0">
                    <a:pos x="13" y="380"/>
                  </a:cxn>
                  <a:cxn ang="0">
                    <a:pos x="38" y="432"/>
                  </a:cxn>
                  <a:cxn ang="0">
                    <a:pos x="70" y="479"/>
                  </a:cxn>
                  <a:cxn ang="0">
                    <a:pos x="112" y="517"/>
                  </a:cxn>
                  <a:cxn ang="0">
                    <a:pos x="161" y="550"/>
                  </a:cxn>
                  <a:cxn ang="0">
                    <a:pos x="217" y="570"/>
                  </a:cxn>
                  <a:cxn ang="0">
                    <a:pos x="277" y="582"/>
                  </a:cxn>
                  <a:cxn ang="0">
                    <a:pos x="312" y="586"/>
                  </a:cxn>
                </a:cxnLst>
                <a:rect l="0" t="0" r="r" b="b"/>
                <a:pathLst>
                  <a:path w="620" h="586">
                    <a:moveTo>
                      <a:pt x="312" y="586"/>
                    </a:moveTo>
                    <a:lnTo>
                      <a:pt x="342" y="582"/>
                    </a:lnTo>
                    <a:lnTo>
                      <a:pt x="373" y="578"/>
                    </a:lnTo>
                    <a:lnTo>
                      <a:pt x="401" y="570"/>
                    </a:lnTo>
                    <a:lnTo>
                      <a:pt x="431" y="563"/>
                    </a:lnTo>
                    <a:lnTo>
                      <a:pt x="458" y="550"/>
                    </a:lnTo>
                    <a:lnTo>
                      <a:pt x="483" y="534"/>
                    </a:lnTo>
                    <a:lnTo>
                      <a:pt x="506" y="517"/>
                    </a:lnTo>
                    <a:lnTo>
                      <a:pt x="528" y="500"/>
                    </a:lnTo>
                    <a:lnTo>
                      <a:pt x="549" y="479"/>
                    </a:lnTo>
                    <a:lnTo>
                      <a:pt x="566" y="456"/>
                    </a:lnTo>
                    <a:lnTo>
                      <a:pt x="582" y="432"/>
                    </a:lnTo>
                    <a:lnTo>
                      <a:pt x="595" y="407"/>
                    </a:lnTo>
                    <a:lnTo>
                      <a:pt x="606" y="380"/>
                    </a:lnTo>
                    <a:lnTo>
                      <a:pt x="614" y="352"/>
                    </a:lnTo>
                    <a:lnTo>
                      <a:pt x="618" y="323"/>
                    </a:lnTo>
                    <a:lnTo>
                      <a:pt x="620" y="295"/>
                    </a:lnTo>
                    <a:lnTo>
                      <a:pt x="618" y="262"/>
                    </a:lnTo>
                    <a:lnTo>
                      <a:pt x="614" y="234"/>
                    </a:lnTo>
                    <a:lnTo>
                      <a:pt x="606" y="205"/>
                    </a:lnTo>
                    <a:lnTo>
                      <a:pt x="595" y="181"/>
                    </a:lnTo>
                    <a:lnTo>
                      <a:pt x="582" y="154"/>
                    </a:lnTo>
                    <a:lnTo>
                      <a:pt x="566" y="129"/>
                    </a:lnTo>
                    <a:lnTo>
                      <a:pt x="549" y="107"/>
                    </a:lnTo>
                    <a:lnTo>
                      <a:pt x="528" y="87"/>
                    </a:lnTo>
                    <a:lnTo>
                      <a:pt x="506" y="67"/>
                    </a:lnTo>
                    <a:lnTo>
                      <a:pt x="483" y="49"/>
                    </a:lnTo>
                    <a:lnTo>
                      <a:pt x="458" y="34"/>
                    </a:lnTo>
                    <a:lnTo>
                      <a:pt x="431" y="23"/>
                    </a:lnTo>
                    <a:lnTo>
                      <a:pt x="401" y="13"/>
                    </a:lnTo>
                    <a:lnTo>
                      <a:pt x="373" y="6"/>
                    </a:lnTo>
                    <a:lnTo>
                      <a:pt x="342" y="2"/>
                    </a:lnTo>
                    <a:lnTo>
                      <a:pt x="312" y="0"/>
                    </a:lnTo>
                    <a:lnTo>
                      <a:pt x="277" y="2"/>
                    </a:lnTo>
                    <a:lnTo>
                      <a:pt x="247" y="6"/>
                    </a:lnTo>
                    <a:lnTo>
                      <a:pt x="217" y="13"/>
                    </a:lnTo>
                    <a:lnTo>
                      <a:pt x="190" y="23"/>
                    </a:lnTo>
                    <a:lnTo>
                      <a:pt x="161" y="34"/>
                    </a:lnTo>
                    <a:lnTo>
                      <a:pt x="137" y="49"/>
                    </a:lnTo>
                    <a:lnTo>
                      <a:pt x="112" y="67"/>
                    </a:lnTo>
                    <a:lnTo>
                      <a:pt x="91" y="87"/>
                    </a:lnTo>
                    <a:lnTo>
                      <a:pt x="70" y="107"/>
                    </a:lnTo>
                    <a:lnTo>
                      <a:pt x="53" y="129"/>
                    </a:lnTo>
                    <a:lnTo>
                      <a:pt x="38" y="154"/>
                    </a:lnTo>
                    <a:lnTo>
                      <a:pt x="25" y="181"/>
                    </a:lnTo>
                    <a:lnTo>
                      <a:pt x="13" y="205"/>
                    </a:lnTo>
                    <a:lnTo>
                      <a:pt x="6" y="234"/>
                    </a:lnTo>
                    <a:lnTo>
                      <a:pt x="2" y="262"/>
                    </a:lnTo>
                    <a:lnTo>
                      <a:pt x="0" y="295"/>
                    </a:lnTo>
                    <a:lnTo>
                      <a:pt x="2" y="323"/>
                    </a:lnTo>
                    <a:lnTo>
                      <a:pt x="6" y="352"/>
                    </a:lnTo>
                    <a:lnTo>
                      <a:pt x="13" y="380"/>
                    </a:lnTo>
                    <a:lnTo>
                      <a:pt x="25" y="407"/>
                    </a:lnTo>
                    <a:lnTo>
                      <a:pt x="38" y="432"/>
                    </a:lnTo>
                    <a:lnTo>
                      <a:pt x="53" y="456"/>
                    </a:lnTo>
                    <a:lnTo>
                      <a:pt x="70" y="479"/>
                    </a:lnTo>
                    <a:lnTo>
                      <a:pt x="91" y="500"/>
                    </a:lnTo>
                    <a:lnTo>
                      <a:pt x="112" y="517"/>
                    </a:lnTo>
                    <a:lnTo>
                      <a:pt x="137" y="534"/>
                    </a:lnTo>
                    <a:lnTo>
                      <a:pt x="161" y="550"/>
                    </a:lnTo>
                    <a:lnTo>
                      <a:pt x="190" y="563"/>
                    </a:lnTo>
                    <a:lnTo>
                      <a:pt x="217" y="570"/>
                    </a:lnTo>
                    <a:lnTo>
                      <a:pt x="247" y="578"/>
                    </a:lnTo>
                    <a:lnTo>
                      <a:pt x="277" y="582"/>
                    </a:lnTo>
                    <a:lnTo>
                      <a:pt x="312" y="586"/>
                    </a:lnTo>
                    <a:lnTo>
                      <a:pt x="312" y="586"/>
                    </a:lnTo>
                    <a:close/>
                  </a:path>
                </a:pathLst>
              </a:custGeom>
              <a:solidFill>
                <a:srgbClr val="7087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" name="Freeform 269"/>
              <p:cNvSpPr>
                <a:spLocks/>
              </p:cNvSpPr>
              <p:nvPr/>
            </p:nvSpPr>
            <p:spPr bwMode="auto">
              <a:xfrm>
                <a:off x="4368" y="1831"/>
                <a:ext cx="150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" y="194"/>
                  </a:cxn>
                  <a:cxn ang="0">
                    <a:pos x="774" y="205"/>
                  </a:cxn>
                  <a:cxn ang="0">
                    <a:pos x="781" y="2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205">
                    <a:moveTo>
                      <a:pt x="0" y="0"/>
                    </a:moveTo>
                    <a:lnTo>
                      <a:pt x="25" y="194"/>
                    </a:lnTo>
                    <a:lnTo>
                      <a:pt x="774" y="205"/>
                    </a:lnTo>
                    <a:lnTo>
                      <a:pt x="781" y="2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9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" name="Freeform 270"/>
              <p:cNvSpPr>
                <a:spLocks/>
              </p:cNvSpPr>
              <p:nvPr/>
            </p:nvSpPr>
            <p:spPr bwMode="auto">
              <a:xfrm>
                <a:off x="4368" y="1952"/>
                <a:ext cx="189" cy="298"/>
              </a:xfrm>
              <a:custGeom>
                <a:avLst/>
                <a:gdLst/>
                <a:ahLst/>
                <a:cxnLst>
                  <a:cxn ang="0">
                    <a:pos x="260" y="40"/>
                  </a:cxn>
                  <a:cxn ang="0">
                    <a:pos x="0" y="1753"/>
                  </a:cxn>
                  <a:cxn ang="0">
                    <a:pos x="44" y="1753"/>
                  </a:cxn>
                  <a:cxn ang="0">
                    <a:pos x="296" y="74"/>
                  </a:cxn>
                  <a:cxn ang="0">
                    <a:pos x="420" y="44"/>
                  </a:cxn>
                  <a:cxn ang="0">
                    <a:pos x="433" y="1753"/>
                  </a:cxn>
                  <a:cxn ang="0">
                    <a:pos x="477" y="1753"/>
                  </a:cxn>
                  <a:cxn ang="0">
                    <a:pos x="462" y="44"/>
                  </a:cxn>
                  <a:cxn ang="0">
                    <a:pos x="576" y="70"/>
                  </a:cxn>
                  <a:cxn ang="0">
                    <a:pos x="931" y="1751"/>
                  </a:cxn>
                  <a:cxn ang="0">
                    <a:pos x="983" y="1742"/>
                  </a:cxn>
                  <a:cxn ang="0">
                    <a:pos x="616" y="32"/>
                  </a:cxn>
                  <a:cxn ang="0">
                    <a:pos x="452" y="0"/>
                  </a:cxn>
                  <a:cxn ang="0">
                    <a:pos x="260" y="40"/>
                  </a:cxn>
                  <a:cxn ang="0">
                    <a:pos x="260" y="40"/>
                  </a:cxn>
                </a:cxnLst>
                <a:rect l="0" t="0" r="r" b="b"/>
                <a:pathLst>
                  <a:path w="983" h="1753">
                    <a:moveTo>
                      <a:pt x="260" y="40"/>
                    </a:moveTo>
                    <a:lnTo>
                      <a:pt x="0" y="1753"/>
                    </a:lnTo>
                    <a:lnTo>
                      <a:pt x="44" y="1753"/>
                    </a:lnTo>
                    <a:lnTo>
                      <a:pt x="296" y="74"/>
                    </a:lnTo>
                    <a:lnTo>
                      <a:pt x="420" y="44"/>
                    </a:lnTo>
                    <a:lnTo>
                      <a:pt x="433" y="1753"/>
                    </a:lnTo>
                    <a:lnTo>
                      <a:pt x="477" y="1753"/>
                    </a:lnTo>
                    <a:lnTo>
                      <a:pt x="462" y="44"/>
                    </a:lnTo>
                    <a:lnTo>
                      <a:pt x="576" y="70"/>
                    </a:lnTo>
                    <a:lnTo>
                      <a:pt x="931" y="1751"/>
                    </a:lnTo>
                    <a:lnTo>
                      <a:pt x="983" y="1742"/>
                    </a:lnTo>
                    <a:lnTo>
                      <a:pt x="616" y="32"/>
                    </a:lnTo>
                    <a:lnTo>
                      <a:pt x="452" y="0"/>
                    </a:lnTo>
                    <a:lnTo>
                      <a:pt x="260" y="40"/>
                    </a:lnTo>
                    <a:lnTo>
                      <a:pt x="26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" name="Freeform 271"/>
              <p:cNvSpPr>
                <a:spLocks/>
              </p:cNvSpPr>
              <p:nvPr/>
            </p:nvSpPr>
            <p:spPr bwMode="auto">
              <a:xfrm>
                <a:off x="4381" y="2186"/>
                <a:ext cx="156" cy="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814" y="39"/>
                  </a:cxn>
                  <a:cxn ang="0">
                    <a:pos x="806" y="0"/>
                  </a:cxn>
                  <a:cxn ang="0">
                    <a:pos x="12" y="10"/>
                  </a:cxn>
                  <a:cxn ang="0">
                    <a:pos x="0" y="48"/>
                  </a:cxn>
                  <a:cxn ang="0">
                    <a:pos x="0" y="48"/>
                  </a:cxn>
                </a:cxnLst>
                <a:rect l="0" t="0" r="r" b="b"/>
                <a:pathLst>
                  <a:path w="814" h="48">
                    <a:moveTo>
                      <a:pt x="0" y="48"/>
                    </a:moveTo>
                    <a:lnTo>
                      <a:pt x="814" y="39"/>
                    </a:lnTo>
                    <a:lnTo>
                      <a:pt x="806" y="0"/>
                    </a:lnTo>
                    <a:lnTo>
                      <a:pt x="12" y="1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" name="Freeform 272"/>
              <p:cNvSpPr>
                <a:spLocks/>
              </p:cNvSpPr>
              <p:nvPr/>
            </p:nvSpPr>
            <p:spPr bwMode="auto">
              <a:xfrm>
                <a:off x="4390" y="2124"/>
                <a:ext cx="133" cy="10"/>
              </a:xfrm>
              <a:custGeom>
                <a:avLst/>
                <a:gdLst/>
                <a:ahLst/>
                <a:cxnLst>
                  <a:cxn ang="0">
                    <a:pos x="0" y="58"/>
                  </a:cxn>
                  <a:cxn ang="0">
                    <a:pos x="696" y="39"/>
                  </a:cxn>
                  <a:cxn ang="0">
                    <a:pos x="675" y="0"/>
                  </a:cxn>
                  <a:cxn ang="0">
                    <a:pos x="11" y="13"/>
                  </a:cxn>
                  <a:cxn ang="0">
                    <a:pos x="0" y="58"/>
                  </a:cxn>
                  <a:cxn ang="0">
                    <a:pos x="0" y="58"/>
                  </a:cxn>
                </a:cxnLst>
                <a:rect l="0" t="0" r="r" b="b"/>
                <a:pathLst>
                  <a:path w="696" h="58">
                    <a:moveTo>
                      <a:pt x="0" y="58"/>
                    </a:moveTo>
                    <a:lnTo>
                      <a:pt x="696" y="39"/>
                    </a:lnTo>
                    <a:lnTo>
                      <a:pt x="675" y="0"/>
                    </a:lnTo>
                    <a:lnTo>
                      <a:pt x="11" y="13"/>
                    </a:lnTo>
                    <a:lnTo>
                      <a:pt x="0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" name="Freeform 273"/>
              <p:cNvSpPr>
                <a:spLocks/>
              </p:cNvSpPr>
              <p:nvPr/>
            </p:nvSpPr>
            <p:spPr bwMode="auto">
              <a:xfrm>
                <a:off x="4400" y="2077"/>
                <a:ext cx="113" cy="11"/>
              </a:xfrm>
              <a:custGeom>
                <a:avLst/>
                <a:gdLst/>
                <a:ahLst/>
                <a:cxnLst>
                  <a:cxn ang="0">
                    <a:pos x="0" y="61"/>
                  </a:cxn>
                  <a:cxn ang="0">
                    <a:pos x="590" y="43"/>
                  </a:cxn>
                  <a:cxn ang="0">
                    <a:pos x="578" y="0"/>
                  </a:cxn>
                  <a:cxn ang="0">
                    <a:pos x="10" y="23"/>
                  </a:cxn>
                  <a:cxn ang="0">
                    <a:pos x="0" y="61"/>
                  </a:cxn>
                  <a:cxn ang="0">
                    <a:pos x="0" y="61"/>
                  </a:cxn>
                </a:cxnLst>
                <a:rect l="0" t="0" r="r" b="b"/>
                <a:pathLst>
                  <a:path w="590" h="61">
                    <a:moveTo>
                      <a:pt x="0" y="61"/>
                    </a:moveTo>
                    <a:lnTo>
                      <a:pt x="590" y="43"/>
                    </a:lnTo>
                    <a:lnTo>
                      <a:pt x="578" y="0"/>
                    </a:lnTo>
                    <a:lnTo>
                      <a:pt x="10" y="23"/>
                    </a:lnTo>
                    <a:lnTo>
                      <a:pt x="0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" name="Freeform 274"/>
              <p:cNvSpPr>
                <a:spLocks/>
              </p:cNvSpPr>
              <p:nvPr/>
            </p:nvSpPr>
            <p:spPr bwMode="auto">
              <a:xfrm>
                <a:off x="4407" y="2033"/>
                <a:ext cx="94" cy="8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489" y="40"/>
                  </a:cxn>
                  <a:cxn ang="0">
                    <a:pos x="489" y="0"/>
                  </a:cxn>
                  <a:cxn ang="0">
                    <a:pos x="2" y="8"/>
                  </a:cxn>
                  <a:cxn ang="0">
                    <a:pos x="0" y="46"/>
                  </a:cxn>
                  <a:cxn ang="0">
                    <a:pos x="0" y="46"/>
                  </a:cxn>
                </a:cxnLst>
                <a:rect l="0" t="0" r="r" b="b"/>
                <a:pathLst>
                  <a:path w="489" h="46">
                    <a:moveTo>
                      <a:pt x="0" y="46"/>
                    </a:moveTo>
                    <a:lnTo>
                      <a:pt x="489" y="40"/>
                    </a:lnTo>
                    <a:lnTo>
                      <a:pt x="489" y="0"/>
                    </a:lnTo>
                    <a:lnTo>
                      <a:pt x="2" y="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" name="Freeform 275"/>
              <p:cNvSpPr>
                <a:spLocks/>
              </p:cNvSpPr>
              <p:nvPr/>
            </p:nvSpPr>
            <p:spPr bwMode="auto">
              <a:xfrm>
                <a:off x="4412" y="1993"/>
                <a:ext cx="79" cy="8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409" y="40"/>
                  </a:cxn>
                  <a:cxn ang="0">
                    <a:pos x="403" y="14"/>
                  </a:cxn>
                  <a:cxn ang="0">
                    <a:pos x="11" y="0"/>
                  </a:cxn>
                  <a:cxn ang="0">
                    <a:pos x="0" y="42"/>
                  </a:cxn>
                  <a:cxn ang="0">
                    <a:pos x="0" y="42"/>
                  </a:cxn>
                </a:cxnLst>
                <a:rect l="0" t="0" r="r" b="b"/>
                <a:pathLst>
                  <a:path w="409" h="42">
                    <a:moveTo>
                      <a:pt x="0" y="42"/>
                    </a:moveTo>
                    <a:lnTo>
                      <a:pt x="409" y="40"/>
                    </a:lnTo>
                    <a:lnTo>
                      <a:pt x="403" y="14"/>
                    </a:lnTo>
                    <a:lnTo>
                      <a:pt x="11" y="0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" name="Freeform 276"/>
              <p:cNvSpPr>
                <a:spLocks/>
              </p:cNvSpPr>
              <p:nvPr/>
            </p:nvSpPr>
            <p:spPr bwMode="auto">
              <a:xfrm>
                <a:off x="4382" y="2131"/>
                <a:ext cx="72" cy="60"/>
              </a:xfrm>
              <a:custGeom>
                <a:avLst/>
                <a:gdLst/>
                <a:ahLst/>
                <a:cxnLst>
                  <a:cxn ang="0">
                    <a:pos x="0" y="335"/>
                  </a:cxn>
                  <a:cxn ang="0">
                    <a:pos x="346" y="0"/>
                  </a:cxn>
                  <a:cxn ang="0">
                    <a:pos x="377" y="0"/>
                  </a:cxn>
                  <a:cxn ang="0">
                    <a:pos x="23" y="358"/>
                  </a:cxn>
                  <a:cxn ang="0">
                    <a:pos x="0" y="335"/>
                  </a:cxn>
                  <a:cxn ang="0">
                    <a:pos x="0" y="335"/>
                  </a:cxn>
                </a:cxnLst>
                <a:rect l="0" t="0" r="r" b="b"/>
                <a:pathLst>
                  <a:path w="377" h="358">
                    <a:moveTo>
                      <a:pt x="0" y="335"/>
                    </a:moveTo>
                    <a:lnTo>
                      <a:pt x="346" y="0"/>
                    </a:lnTo>
                    <a:lnTo>
                      <a:pt x="377" y="0"/>
                    </a:lnTo>
                    <a:lnTo>
                      <a:pt x="23" y="358"/>
                    </a:lnTo>
                    <a:lnTo>
                      <a:pt x="0" y="335"/>
                    </a:lnTo>
                    <a:lnTo>
                      <a:pt x="0" y="3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" name="Freeform 277"/>
              <p:cNvSpPr>
                <a:spLocks/>
              </p:cNvSpPr>
              <p:nvPr/>
            </p:nvSpPr>
            <p:spPr bwMode="auto">
              <a:xfrm>
                <a:off x="4372" y="2191"/>
                <a:ext cx="83" cy="59"/>
              </a:xfrm>
              <a:custGeom>
                <a:avLst/>
                <a:gdLst/>
                <a:ahLst/>
                <a:cxnLst>
                  <a:cxn ang="0">
                    <a:pos x="0" y="333"/>
                  </a:cxn>
                  <a:cxn ang="0">
                    <a:pos x="401" y="0"/>
                  </a:cxn>
                  <a:cxn ang="0">
                    <a:pos x="435" y="0"/>
                  </a:cxn>
                  <a:cxn ang="0">
                    <a:pos x="36" y="348"/>
                  </a:cxn>
                  <a:cxn ang="0">
                    <a:pos x="0" y="333"/>
                  </a:cxn>
                  <a:cxn ang="0">
                    <a:pos x="0" y="333"/>
                  </a:cxn>
                </a:cxnLst>
                <a:rect l="0" t="0" r="r" b="b"/>
                <a:pathLst>
                  <a:path w="435" h="348">
                    <a:moveTo>
                      <a:pt x="0" y="333"/>
                    </a:moveTo>
                    <a:lnTo>
                      <a:pt x="401" y="0"/>
                    </a:lnTo>
                    <a:lnTo>
                      <a:pt x="435" y="0"/>
                    </a:lnTo>
                    <a:lnTo>
                      <a:pt x="36" y="348"/>
                    </a:lnTo>
                    <a:lnTo>
                      <a:pt x="0" y="333"/>
                    </a:lnTo>
                    <a:lnTo>
                      <a:pt x="0" y="3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" name="Freeform 278"/>
              <p:cNvSpPr>
                <a:spLocks/>
              </p:cNvSpPr>
              <p:nvPr/>
            </p:nvSpPr>
            <p:spPr bwMode="auto">
              <a:xfrm>
                <a:off x="4394" y="2083"/>
                <a:ext cx="57" cy="47"/>
              </a:xfrm>
              <a:custGeom>
                <a:avLst/>
                <a:gdLst/>
                <a:ahLst/>
                <a:cxnLst>
                  <a:cxn ang="0">
                    <a:pos x="0" y="268"/>
                  </a:cxn>
                  <a:cxn ang="0">
                    <a:pos x="272" y="0"/>
                  </a:cxn>
                  <a:cxn ang="0">
                    <a:pos x="300" y="4"/>
                  </a:cxn>
                  <a:cxn ang="0">
                    <a:pos x="32" y="278"/>
                  </a:cxn>
                  <a:cxn ang="0">
                    <a:pos x="0" y="268"/>
                  </a:cxn>
                  <a:cxn ang="0">
                    <a:pos x="0" y="268"/>
                  </a:cxn>
                </a:cxnLst>
                <a:rect l="0" t="0" r="r" b="b"/>
                <a:pathLst>
                  <a:path w="300" h="278">
                    <a:moveTo>
                      <a:pt x="0" y="268"/>
                    </a:moveTo>
                    <a:lnTo>
                      <a:pt x="272" y="0"/>
                    </a:lnTo>
                    <a:lnTo>
                      <a:pt x="300" y="4"/>
                    </a:lnTo>
                    <a:lnTo>
                      <a:pt x="32" y="278"/>
                    </a:lnTo>
                    <a:lnTo>
                      <a:pt x="0" y="268"/>
                    </a:lnTo>
                    <a:lnTo>
                      <a:pt x="0" y="2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" name="Freeform 279"/>
              <p:cNvSpPr>
                <a:spLocks/>
              </p:cNvSpPr>
              <p:nvPr/>
            </p:nvSpPr>
            <p:spPr bwMode="auto">
              <a:xfrm>
                <a:off x="4401" y="2036"/>
                <a:ext cx="52" cy="49"/>
              </a:xfrm>
              <a:custGeom>
                <a:avLst/>
                <a:gdLst/>
                <a:ahLst/>
                <a:cxnLst>
                  <a:cxn ang="0">
                    <a:pos x="0" y="260"/>
                  </a:cxn>
                  <a:cxn ang="0">
                    <a:pos x="253" y="0"/>
                  </a:cxn>
                  <a:cxn ang="0">
                    <a:pos x="270" y="5"/>
                  </a:cxn>
                  <a:cxn ang="0">
                    <a:pos x="11" y="290"/>
                  </a:cxn>
                  <a:cxn ang="0">
                    <a:pos x="0" y="260"/>
                  </a:cxn>
                  <a:cxn ang="0">
                    <a:pos x="0" y="260"/>
                  </a:cxn>
                </a:cxnLst>
                <a:rect l="0" t="0" r="r" b="b"/>
                <a:pathLst>
                  <a:path w="270" h="290">
                    <a:moveTo>
                      <a:pt x="0" y="260"/>
                    </a:moveTo>
                    <a:lnTo>
                      <a:pt x="253" y="0"/>
                    </a:lnTo>
                    <a:lnTo>
                      <a:pt x="270" y="5"/>
                    </a:lnTo>
                    <a:lnTo>
                      <a:pt x="11" y="290"/>
                    </a:lnTo>
                    <a:lnTo>
                      <a:pt x="0" y="260"/>
                    </a:lnTo>
                    <a:lnTo>
                      <a:pt x="0" y="2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" name="Freeform 280"/>
              <p:cNvSpPr>
                <a:spLocks/>
              </p:cNvSpPr>
              <p:nvPr/>
            </p:nvSpPr>
            <p:spPr bwMode="auto">
              <a:xfrm>
                <a:off x="4409" y="1996"/>
                <a:ext cx="45" cy="41"/>
              </a:xfrm>
              <a:custGeom>
                <a:avLst/>
                <a:gdLst/>
                <a:ahLst/>
                <a:cxnLst>
                  <a:cxn ang="0">
                    <a:pos x="0" y="215"/>
                  </a:cxn>
                  <a:cxn ang="0">
                    <a:pos x="201" y="0"/>
                  </a:cxn>
                  <a:cxn ang="0">
                    <a:pos x="232" y="8"/>
                  </a:cxn>
                  <a:cxn ang="0">
                    <a:pos x="9" y="236"/>
                  </a:cxn>
                  <a:cxn ang="0">
                    <a:pos x="0" y="215"/>
                  </a:cxn>
                  <a:cxn ang="0">
                    <a:pos x="0" y="215"/>
                  </a:cxn>
                </a:cxnLst>
                <a:rect l="0" t="0" r="r" b="b"/>
                <a:pathLst>
                  <a:path w="232" h="236">
                    <a:moveTo>
                      <a:pt x="0" y="215"/>
                    </a:moveTo>
                    <a:lnTo>
                      <a:pt x="201" y="0"/>
                    </a:lnTo>
                    <a:lnTo>
                      <a:pt x="232" y="8"/>
                    </a:lnTo>
                    <a:lnTo>
                      <a:pt x="9" y="236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" name="Freeform 281"/>
              <p:cNvSpPr>
                <a:spLocks/>
              </p:cNvSpPr>
              <p:nvPr/>
            </p:nvSpPr>
            <p:spPr bwMode="auto">
              <a:xfrm>
                <a:off x="4413" y="1955"/>
                <a:ext cx="40" cy="43"/>
              </a:xfrm>
              <a:custGeom>
                <a:avLst/>
                <a:gdLst/>
                <a:ahLst/>
                <a:cxnLst>
                  <a:cxn ang="0">
                    <a:pos x="0" y="249"/>
                  </a:cxn>
                  <a:cxn ang="0">
                    <a:pos x="194" y="0"/>
                  </a:cxn>
                  <a:cxn ang="0">
                    <a:pos x="205" y="21"/>
                  </a:cxn>
                  <a:cxn ang="0">
                    <a:pos x="24" y="251"/>
                  </a:cxn>
                  <a:cxn ang="0">
                    <a:pos x="0" y="249"/>
                  </a:cxn>
                  <a:cxn ang="0">
                    <a:pos x="0" y="249"/>
                  </a:cxn>
                </a:cxnLst>
                <a:rect l="0" t="0" r="r" b="b"/>
                <a:pathLst>
                  <a:path w="205" h="251">
                    <a:moveTo>
                      <a:pt x="0" y="249"/>
                    </a:moveTo>
                    <a:lnTo>
                      <a:pt x="194" y="0"/>
                    </a:lnTo>
                    <a:lnTo>
                      <a:pt x="205" y="21"/>
                    </a:lnTo>
                    <a:lnTo>
                      <a:pt x="24" y="251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" name="Freeform 282"/>
              <p:cNvSpPr>
                <a:spLocks/>
              </p:cNvSpPr>
              <p:nvPr/>
            </p:nvSpPr>
            <p:spPr bwMode="auto">
              <a:xfrm>
                <a:off x="4427" y="2131"/>
                <a:ext cx="72" cy="61"/>
              </a:xfrm>
              <a:custGeom>
                <a:avLst/>
                <a:gdLst/>
                <a:ahLst/>
                <a:cxnLst>
                  <a:cxn ang="0">
                    <a:pos x="374" y="335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51" y="358"/>
                  </a:cxn>
                  <a:cxn ang="0">
                    <a:pos x="374" y="335"/>
                  </a:cxn>
                  <a:cxn ang="0">
                    <a:pos x="374" y="335"/>
                  </a:cxn>
                </a:cxnLst>
                <a:rect l="0" t="0" r="r" b="b"/>
                <a:pathLst>
                  <a:path w="374" h="358">
                    <a:moveTo>
                      <a:pt x="374" y="335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51" y="358"/>
                    </a:lnTo>
                    <a:lnTo>
                      <a:pt x="374" y="335"/>
                    </a:lnTo>
                    <a:lnTo>
                      <a:pt x="374" y="3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" name="Freeform 283"/>
              <p:cNvSpPr>
                <a:spLocks/>
              </p:cNvSpPr>
              <p:nvPr/>
            </p:nvSpPr>
            <p:spPr bwMode="auto">
              <a:xfrm>
                <a:off x="4425" y="2192"/>
                <a:ext cx="84" cy="59"/>
              </a:xfrm>
              <a:custGeom>
                <a:avLst/>
                <a:gdLst/>
                <a:ahLst/>
                <a:cxnLst>
                  <a:cxn ang="0">
                    <a:pos x="440" y="333"/>
                  </a:cxn>
                  <a:cxn ang="0">
                    <a:pos x="37" y="0"/>
                  </a:cxn>
                  <a:cxn ang="0">
                    <a:pos x="0" y="0"/>
                  </a:cxn>
                  <a:cxn ang="0">
                    <a:pos x="403" y="348"/>
                  </a:cxn>
                  <a:cxn ang="0">
                    <a:pos x="440" y="333"/>
                  </a:cxn>
                  <a:cxn ang="0">
                    <a:pos x="440" y="333"/>
                  </a:cxn>
                </a:cxnLst>
                <a:rect l="0" t="0" r="r" b="b"/>
                <a:pathLst>
                  <a:path w="440" h="348">
                    <a:moveTo>
                      <a:pt x="440" y="333"/>
                    </a:moveTo>
                    <a:lnTo>
                      <a:pt x="37" y="0"/>
                    </a:lnTo>
                    <a:lnTo>
                      <a:pt x="0" y="0"/>
                    </a:lnTo>
                    <a:lnTo>
                      <a:pt x="403" y="348"/>
                    </a:lnTo>
                    <a:lnTo>
                      <a:pt x="440" y="333"/>
                    </a:lnTo>
                    <a:lnTo>
                      <a:pt x="440" y="3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" name="Freeform 284"/>
              <p:cNvSpPr>
                <a:spLocks/>
              </p:cNvSpPr>
              <p:nvPr/>
            </p:nvSpPr>
            <p:spPr bwMode="auto">
              <a:xfrm>
                <a:off x="4430" y="2083"/>
                <a:ext cx="58" cy="48"/>
              </a:xfrm>
              <a:custGeom>
                <a:avLst/>
                <a:gdLst/>
                <a:ahLst/>
                <a:cxnLst>
                  <a:cxn ang="0">
                    <a:pos x="302" y="266"/>
                  </a:cxn>
                  <a:cxn ang="0">
                    <a:pos x="27" y="0"/>
                  </a:cxn>
                  <a:cxn ang="0">
                    <a:pos x="0" y="2"/>
                  </a:cxn>
                  <a:cxn ang="0">
                    <a:pos x="268" y="277"/>
                  </a:cxn>
                  <a:cxn ang="0">
                    <a:pos x="302" y="266"/>
                  </a:cxn>
                  <a:cxn ang="0">
                    <a:pos x="302" y="266"/>
                  </a:cxn>
                </a:cxnLst>
                <a:rect l="0" t="0" r="r" b="b"/>
                <a:pathLst>
                  <a:path w="302" h="277">
                    <a:moveTo>
                      <a:pt x="302" y="266"/>
                    </a:moveTo>
                    <a:lnTo>
                      <a:pt x="27" y="0"/>
                    </a:lnTo>
                    <a:lnTo>
                      <a:pt x="0" y="2"/>
                    </a:lnTo>
                    <a:lnTo>
                      <a:pt x="268" y="277"/>
                    </a:lnTo>
                    <a:lnTo>
                      <a:pt x="302" y="266"/>
                    </a:lnTo>
                    <a:lnTo>
                      <a:pt x="302" y="2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" name="Freeform 285"/>
              <p:cNvSpPr>
                <a:spLocks/>
              </p:cNvSpPr>
              <p:nvPr/>
            </p:nvSpPr>
            <p:spPr bwMode="auto">
              <a:xfrm>
                <a:off x="4428" y="2036"/>
                <a:ext cx="52" cy="49"/>
              </a:xfrm>
              <a:custGeom>
                <a:avLst/>
                <a:gdLst/>
                <a:ahLst/>
                <a:cxnLst>
                  <a:cxn ang="0">
                    <a:pos x="272" y="262"/>
                  </a:cxn>
                  <a:cxn ang="0">
                    <a:pos x="21" y="0"/>
                  </a:cxn>
                  <a:cxn ang="0">
                    <a:pos x="0" y="7"/>
                  </a:cxn>
                  <a:cxn ang="0">
                    <a:pos x="262" y="292"/>
                  </a:cxn>
                  <a:cxn ang="0">
                    <a:pos x="272" y="262"/>
                  </a:cxn>
                  <a:cxn ang="0">
                    <a:pos x="272" y="262"/>
                  </a:cxn>
                </a:cxnLst>
                <a:rect l="0" t="0" r="r" b="b"/>
                <a:pathLst>
                  <a:path w="272" h="292">
                    <a:moveTo>
                      <a:pt x="272" y="262"/>
                    </a:moveTo>
                    <a:lnTo>
                      <a:pt x="21" y="0"/>
                    </a:lnTo>
                    <a:lnTo>
                      <a:pt x="0" y="7"/>
                    </a:lnTo>
                    <a:lnTo>
                      <a:pt x="262" y="292"/>
                    </a:lnTo>
                    <a:lnTo>
                      <a:pt x="272" y="262"/>
                    </a:lnTo>
                    <a:lnTo>
                      <a:pt x="272" y="2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" name="Freeform 286"/>
              <p:cNvSpPr>
                <a:spLocks/>
              </p:cNvSpPr>
              <p:nvPr/>
            </p:nvSpPr>
            <p:spPr bwMode="auto">
              <a:xfrm>
                <a:off x="4427" y="1997"/>
                <a:ext cx="44" cy="40"/>
              </a:xfrm>
              <a:custGeom>
                <a:avLst/>
                <a:gdLst/>
                <a:ahLst/>
                <a:cxnLst>
                  <a:cxn ang="0">
                    <a:pos x="230" y="215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0" y="234"/>
                  </a:cxn>
                  <a:cxn ang="0">
                    <a:pos x="230" y="215"/>
                  </a:cxn>
                  <a:cxn ang="0">
                    <a:pos x="230" y="215"/>
                  </a:cxn>
                </a:cxnLst>
                <a:rect l="0" t="0" r="r" b="b"/>
                <a:pathLst>
                  <a:path w="230" h="234">
                    <a:moveTo>
                      <a:pt x="230" y="215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0" y="234"/>
                    </a:lnTo>
                    <a:lnTo>
                      <a:pt x="230" y="215"/>
                    </a:lnTo>
                    <a:lnTo>
                      <a:pt x="230" y="2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" name="Freeform 287"/>
              <p:cNvSpPr>
                <a:spLocks/>
              </p:cNvSpPr>
              <p:nvPr/>
            </p:nvSpPr>
            <p:spPr bwMode="auto">
              <a:xfrm>
                <a:off x="4428" y="1956"/>
                <a:ext cx="40" cy="43"/>
              </a:xfrm>
              <a:custGeom>
                <a:avLst/>
                <a:gdLst/>
                <a:ahLst/>
                <a:cxnLst>
                  <a:cxn ang="0">
                    <a:pos x="207" y="249"/>
                  </a:cxn>
                  <a:cxn ang="0">
                    <a:pos x="13" y="0"/>
                  </a:cxn>
                  <a:cxn ang="0">
                    <a:pos x="0" y="21"/>
                  </a:cxn>
                  <a:cxn ang="0">
                    <a:pos x="182" y="253"/>
                  </a:cxn>
                  <a:cxn ang="0">
                    <a:pos x="207" y="249"/>
                  </a:cxn>
                  <a:cxn ang="0">
                    <a:pos x="207" y="249"/>
                  </a:cxn>
                </a:cxnLst>
                <a:rect l="0" t="0" r="r" b="b"/>
                <a:pathLst>
                  <a:path w="207" h="253">
                    <a:moveTo>
                      <a:pt x="207" y="249"/>
                    </a:moveTo>
                    <a:lnTo>
                      <a:pt x="13" y="0"/>
                    </a:lnTo>
                    <a:lnTo>
                      <a:pt x="0" y="21"/>
                    </a:lnTo>
                    <a:lnTo>
                      <a:pt x="182" y="253"/>
                    </a:lnTo>
                    <a:lnTo>
                      <a:pt x="207" y="249"/>
                    </a:lnTo>
                    <a:lnTo>
                      <a:pt x="207" y="2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" name="Freeform 288"/>
              <p:cNvSpPr>
                <a:spLocks/>
              </p:cNvSpPr>
              <p:nvPr/>
            </p:nvSpPr>
            <p:spPr bwMode="auto">
              <a:xfrm>
                <a:off x="4449" y="2129"/>
                <a:ext cx="72" cy="60"/>
              </a:xfrm>
              <a:custGeom>
                <a:avLst/>
                <a:gdLst/>
                <a:ahLst/>
                <a:cxnLst>
                  <a:cxn ang="0">
                    <a:pos x="0" y="335"/>
                  </a:cxn>
                  <a:cxn ang="0">
                    <a:pos x="344" y="0"/>
                  </a:cxn>
                  <a:cxn ang="0">
                    <a:pos x="374" y="0"/>
                  </a:cxn>
                  <a:cxn ang="0">
                    <a:pos x="23" y="358"/>
                  </a:cxn>
                  <a:cxn ang="0">
                    <a:pos x="0" y="335"/>
                  </a:cxn>
                  <a:cxn ang="0">
                    <a:pos x="0" y="335"/>
                  </a:cxn>
                </a:cxnLst>
                <a:rect l="0" t="0" r="r" b="b"/>
                <a:pathLst>
                  <a:path w="374" h="358">
                    <a:moveTo>
                      <a:pt x="0" y="335"/>
                    </a:moveTo>
                    <a:lnTo>
                      <a:pt x="344" y="0"/>
                    </a:lnTo>
                    <a:lnTo>
                      <a:pt x="374" y="0"/>
                    </a:lnTo>
                    <a:lnTo>
                      <a:pt x="23" y="358"/>
                    </a:lnTo>
                    <a:lnTo>
                      <a:pt x="0" y="335"/>
                    </a:lnTo>
                    <a:lnTo>
                      <a:pt x="0" y="3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" name="Freeform 289"/>
              <p:cNvSpPr>
                <a:spLocks/>
              </p:cNvSpPr>
              <p:nvPr/>
            </p:nvSpPr>
            <p:spPr bwMode="auto">
              <a:xfrm>
                <a:off x="4451" y="2189"/>
                <a:ext cx="84" cy="59"/>
              </a:xfrm>
              <a:custGeom>
                <a:avLst/>
                <a:gdLst/>
                <a:ahLst/>
                <a:cxnLst>
                  <a:cxn ang="0">
                    <a:pos x="0" y="334"/>
                  </a:cxn>
                  <a:cxn ang="0">
                    <a:pos x="401" y="0"/>
                  </a:cxn>
                  <a:cxn ang="0">
                    <a:pos x="438" y="0"/>
                  </a:cxn>
                  <a:cxn ang="0">
                    <a:pos x="36" y="350"/>
                  </a:cxn>
                  <a:cxn ang="0">
                    <a:pos x="0" y="334"/>
                  </a:cxn>
                  <a:cxn ang="0">
                    <a:pos x="0" y="334"/>
                  </a:cxn>
                </a:cxnLst>
                <a:rect l="0" t="0" r="r" b="b"/>
                <a:pathLst>
                  <a:path w="438" h="350">
                    <a:moveTo>
                      <a:pt x="0" y="334"/>
                    </a:moveTo>
                    <a:lnTo>
                      <a:pt x="401" y="0"/>
                    </a:lnTo>
                    <a:lnTo>
                      <a:pt x="438" y="0"/>
                    </a:lnTo>
                    <a:lnTo>
                      <a:pt x="36" y="350"/>
                    </a:lnTo>
                    <a:lnTo>
                      <a:pt x="0" y="334"/>
                    </a:lnTo>
                    <a:lnTo>
                      <a:pt x="0" y="3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" name="Freeform 290"/>
              <p:cNvSpPr>
                <a:spLocks/>
              </p:cNvSpPr>
              <p:nvPr/>
            </p:nvSpPr>
            <p:spPr bwMode="auto">
              <a:xfrm>
                <a:off x="4450" y="2082"/>
                <a:ext cx="58" cy="47"/>
              </a:xfrm>
              <a:custGeom>
                <a:avLst/>
                <a:gdLst/>
                <a:ahLst/>
                <a:cxnLst>
                  <a:cxn ang="0">
                    <a:pos x="0" y="270"/>
                  </a:cxn>
                  <a:cxn ang="0">
                    <a:pos x="273" y="0"/>
                  </a:cxn>
                  <a:cxn ang="0">
                    <a:pos x="300" y="6"/>
                  </a:cxn>
                  <a:cxn ang="0">
                    <a:pos x="32" y="278"/>
                  </a:cxn>
                  <a:cxn ang="0">
                    <a:pos x="0" y="270"/>
                  </a:cxn>
                  <a:cxn ang="0">
                    <a:pos x="0" y="270"/>
                  </a:cxn>
                </a:cxnLst>
                <a:rect l="0" t="0" r="r" b="b"/>
                <a:pathLst>
                  <a:path w="300" h="278">
                    <a:moveTo>
                      <a:pt x="0" y="270"/>
                    </a:moveTo>
                    <a:lnTo>
                      <a:pt x="273" y="0"/>
                    </a:lnTo>
                    <a:lnTo>
                      <a:pt x="300" y="6"/>
                    </a:lnTo>
                    <a:lnTo>
                      <a:pt x="32" y="278"/>
                    </a:lnTo>
                    <a:lnTo>
                      <a:pt x="0" y="270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" name="Freeform 291"/>
              <p:cNvSpPr>
                <a:spLocks/>
              </p:cNvSpPr>
              <p:nvPr/>
            </p:nvSpPr>
            <p:spPr bwMode="auto">
              <a:xfrm>
                <a:off x="4450" y="2036"/>
                <a:ext cx="52" cy="49"/>
              </a:xfrm>
              <a:custGeom>
                <a:avLst/>
                <a:gdLst/>
                <a:ahLst/>
                <a:cxnLst>
                  <a:cxn ang="0">
                    <a:pos x="0" y="260"/>
                  </a:cxn>
                  <a:cxn ang="0">
                    <a:pos x="251" y="0"/>
                  </a:cxn>
                  <a:cxn ang="0">
                    <a:pos x="272" y="5"/>
                  </a:cxn>
                  <a:cxn ang="0">
                    <a:pos x="11" y="290"/>
                  </a:cxn>
                  <a:cxn ang="0">
                    <a:pos x="0" y="260"/>
                  </a:cxn>
                  <a:cxn ang="0">
                    <a:pos x="0" y="260"/>
                  </a:cxn>
                </a:cxnLst>
                <a:rect l="0" t="0" r="r" b="b"/>
                <a:pathLst>
                  <a:path w="272" h="290">
                    <a:moveTo>
                      <a:pt x="0" y="260"/>
                    </a:moveTo>
                    <a:lnTo>
                      <a:pt x="251" y="0"/>
                    </a:lnTo>
                    <a:lnTo>
                      <a:pt x="272" y="5"/>
                    </a:lnTo>
                    <a:lnTo>
                      <a:pt x="11" y="290"/>
                    </a:lnTo>
                    <a:lnTo>
                      <a:pt x="0" y="260"/>
                    </a:lnTo>
                    <a:lnTo>
                      <a:pt x="0" y="2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" name="Freeform 292"/>
              <p:cNvSpPr>
                <a:spLocks/>
              </p:cNvSpPr>
              <p:nvPr/>
            </p:nvSpPr>
            <p:spPr bwMode="auto">
              <a:xfrm>
                <a:off x="4451" y="1998"/>
                <a:ext cx="45" cy="40"/>
              </a:xfrm>
              <a:custGeom>
                <a:avLst/>
                <a:gdLst/>
                <a:ahLst/>
                <a:cxnLst>
                  <a:cxn ang="0">
                    <a:pos x="0" y="215"/>
                  </a:cxn>
                  <a:cxn ang="0">
                    <a:pos x="204" y="0"/>
                  </a:cxn>
                  <a:cxn ang="0">
                    <a:pos x="232" y="6"/>
                  </a:cxn>
                  <a:cxn ang="0">
                    <a:pos x="8" y="236"/>
                  </a:cxn>
                  <a:cxn ang="0">
                    <a:pos x="0" y="215"/>
                  </a:cxn>
                  <a:cxn ang="0">
                    <a:pos x="0" y="215"/>
                  </a:cxn>
                </a:cxnLst>
                <a:rect l="0" t="0" r="r" b="b"/>
                <a:pathLst>
                  <a:path w="232" h="236">
                    <a:moveTo>
                      <a:pt x="0" y="215"/>
                    </a:moveTo>
                    <a:lnTo>
                      <a:pt x="204" y="0"/>
                    </a:lnTo>
                    <a:lnTo>
                      <a:pt x="232" y="6"/>
                    </a:lnTo>
                    <a:lnTo>
                      <a:pt x="8" y="236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" name="Freeform 293"/>
              <p:cNvSpPr>
                <a:spLocks/>
              </p:cNvSpPr>
              <p:nvPr/>
            </p:nvSpPr>
            <p:spPr bwMode="auto">
              <a:xfrm>
                <a:off x="4444" y="1958"/>
                <a:ext cx="40" cy="43"/>
              </a:xfrm>
              <a:custGeom>
                <a:avLst/>
                <a:gdLst/>
                <a:ahLst/>
                <a:cxnLst>
                  <a:cxn ang="0">
                    <a:pos x="0" y="249"/>
                  </a:cxn>
                  <a:cxn ang="0">
                    <a:pos x="192" y="0"/>
                  </a:cxn>
                  <a:cxn ang="0">
                    <a:pos x="206" y="21"/>
                  </a:cxn>
                  <a:cxn ang="0">
                    <a:pos x="23" y="251"/>
                  </a:cxn>
                  <a:cxn ang="0">
                    <a:pos x="0" y="249"/>
                  </a:cxn>
                  <a:cxn ang="0">
                    <a:pos x="0" y="249"/>
                  </a:cxn>
                </a:cxnLst>
                <a:rect l="0" t="0" r="r" b="b"/>
                <a:pathLst>
                  <a:path w="206" h="251">
                    <a:moveTo>
                      <a:pt x="0" y="249"/>
                    </a:moveTo>
                    <a:lnTo>
                      <a:pt x="192" y="0"/>
                    </a:lnTo>
                    <a:lnTo>
                      <a:pt x="206" y="21"/>
                    </a:lnTo>
                    <a:lnTo>
                      <a:pt x="23" y="251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" name="Freeform 294"/>
              <p:cNvSpPr>
                <a:spLocks/>
              </p:cNvSpPr>
              <p:nvPr/>
            </p:nvSpPr>
            <p:spPr bwMode="auto">
              <a:xfrm>
                <a:off x="4457" y="2130"/>
                <a:ext cx="72" cy="60"/>
              </a:xfrm>
              <a:custGeom>
                <a:avLst/>
                <a:gdLst/>
                <a:ahLst/>
                <a:cxnLst>
                  <a:cxn ang="0">
                    <a:pos x="374" y="332"/>
                  </a:cxn>
                  <a:cxn ang="0">
                    <a:pos x="28" y="0"/>
                  </a:cxn>
                  <a:cxn ang="0">
                    <a:pos x="0" y="0"/>
                  </a:cxn>
                  <a:cxn ang="0">
                    <a:pos x="351" y="355"/>
                  </a:cxn>
                  <a:cxn ang="0">
                    <a:pos x="374" y="332"/>
                  </a:cxn>
                  <a:cxn ang="0">
                    <a:pos x="374" y="332"/>
                  </a:cxn>
                </a:cxnLst>
                <a:rect l="0" t="0" r="r" b="b"/>
                <a:pathLst>
                  <a:path w="374" h="355">
                    <a:moveTo>
                      <a:pt x="374" y="332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351" y="355"/>
                    </a:lnTo>
                    <a:lnTo>
                      <a:pt x="374" y="332"/>
                    </a:lnTo>
                    <a:lnTo>
                      <a:pt x="374" y="3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" name="Freeform 295"/>
              <p:cNvSpPr>
                <a:spLocks/>
              </p:cNvSpPr>
              <p:nvPr/>
            </p:nvSpPr>
            <p:spPr bwMode="auto">
              <a:xfrm>
                <a:off x="4457" y="2190"/>
                <a:ext cx="84" cy="60"/>
              </a:xfrm>
              <a:custGeom>
                <a:avLst/>
                <a:gdLst/>
                <a:ahLst/>
                <a:cxnLst>
                  <a:cxn ang="0">
                    <a:pos x="437" y="335"/>
                  </a:cxn>
                  <a:cxn ang="0">
                    <a:pos x="36" y="0"/>
                  </a:cxn>
                  <a:cxn ang="0">
                    <a:pos x="0" y="0"/>
                  </a:cxn>
                  <a:cxn ang="0">
                    <a:pos x="401" y="350"/>
                  </a:cxn>
                  <a:cxn ang="0">
                    <a:pos x="437" y="335"/>
                  </a:cxn>
                  <a:cxn ang="0">
                    <a:pos x="437" y="335"/>
                  </a:cxn>
                </a:cxnLst>
                <a:rect l="0" t="0" r="r" b="b"/>
                <a:pathLst>
                  <a:path w="437" h="350">
                    <a:moveTo>
                      <a:pt x="437" y="335"/>
                    </a:moveTo>
                    <a:lnTo>
                      <a:pt x="36" y="0"/>
                    </a:lnTo>
                    <a:lnTo>
                      <a:pt x="0" y="0"/>
                    </a:lnTo>
                    <a:lnTo>
                      <a:pt x="401" y="350"/>
                    </a:lnTo>
                    <a:lnTo>
                      <a:pt x="437" y="335"/>
                    </a:lnTo>
                    <a:lnTo>
                      <a:pt x="437" y="3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" name="Freeform 296"/>
              <p:cNvSpPr>
                <a:spLocks/>
              </p:cNvSpPr>
              <p:nvPr/>
            </p:nvSpPr>
            <p:spPr bwMode="auto">
              <a:xfrm>
                <a:off x="4456" y="2082"/>
                <a:ext cx="58" cy="47"/>
              </a:xfrm>
              <a:custGeom>
                <a:avLst/>
                <a:gdLst/>
                <a:ahLst/>
                <a:cxnLst>
                  <a:cxn ang="0">
                    <a:pos x="298" y="270"/>
                  </a:cxn>
                  <a:cxn ang="0">
                    <a:pos x="25" y="0"/>
                  </a:cxn>
                  <a:cxn ang="0">
                    <a:pos x="0" y="6"/>
                  </a:cxn>
                  <a:cxn ang="0">
                    <a:pos x="266" y="278"/>
                  </a:cxn>
                  <a:cxn ang="0">
                    <a:pos x="298" y="270"/>
                  </a:cxn>
                  <a:cxn ang="0">
                    <a:pos x="298" y="270"/>
                  </a:cxn>
                </a:cxnLst>
                <a:rect l="0" t="0" r="r" b="b"/>
                <a:pathLst>
                  <a:path w="298" h="278">
                    <a:moveTo>
                      <a:pt x="298" y="270"/>
                    </a:moveTo>
                    <a:lnTo>
                      <a:pt x="25" y="0"/>
                    </a:lnTo>
                    <a:lnTo>
                      <a:pt x="0" y="6"/>
                    </a:lnTo>
                    <a:lnTo>
                      <a:pt x="266" y="278"/>
                    </a:lnTo>
                    <a:lnTo>
                      <a:pt x="298" y="270"/>
                    </a:lnTo>
                    <a:lnTo>
                      <a:pt x="298" y="2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" name="Freeform 297"/>
              <p:cNvSpPr>
                <a:spLocks/>
              </p:cNvSpPr>
              <p:nvPr/>
            </p:nvSpPr>
            <p:spPr bwMode="auto">
              <a:xfrm>
                <a:off x="4454" y="2034"/>
                <a:ext cx="52" cy="49"/>
              </a:xfrm>
              <a:custGeom>
                <a:avLst/>
                <a:gdLst/>
                <a:ahLst/>
                <a:cxnLst>
                  <a:cxn ang="0">
                    <a:pos x="270" y="262"/>
                  </a:cxn>
                  <a:cxn ang="0">
                    <a:pos x="20" y="0"/>
                  </a:cxn>
                  <a:cxn ang="0">
                    <a:pos x="0" y="8"/>
                  </a:cxn>
                  <a:cxn ang="0">
                    <a:pos x="260" y="291"/>
                  </a:cxn>
                  <a:cxn ang="0">
                    <a:pos x="270" y="262"/>
                  </a:cxn>
                  <a:cxn ang="0">
                    <a:pos x="270" y="262"/>
                  </a:cxn>
                </a:cxnLst>
                <a:rect l="0" t="0" r="r" b="b"/>
                <a:pathLst>
                  <a:path w="270" h="291">
                    <a:moveTo>
                      <a:pt x="270" y="262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260" y="291"/>
                    </a:lnTo>
                    <a:lnTo>
                      <a:pt x="270" y="262"/>
                    </a:lnTo>
                    <a:lnTo>
                      <a:pt x="270" y="2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" name="Freeform 298"/>
              <p:cNvSpPr>
                <a:spLocks/>
              </p:cNvSpPr>
              <p:nvPr/>
            </p:nvSpPr>
            <p:spPr bwMode="auto">
              <a:xfrm>
                <a:off x="4454" y="1998"/>
                <a:ext cx="44" cy="39"/>
              </a:xfrm>
              <a:custGeom>
                <a:avLst/>
                <a:gdLst/>
                <a:ahLst/>
                <a:cxnLst>
                  <a:cxn ang="0">
                    <a:pos x="230" y="215"/>
                  </a:cxn>
                  <a:cxn ang="0">
                    <a:pos x="28" y="0"/>
                  </a:cxn>
                  <a:cxn ang="0">
                    <a:pos x="0" y="6"/>
                  </a:cxn>
                  <a:cxn ang="0">
                    <a:pos x="220" y="234"/>
                  </a:cxn>
                  <a:cxn ang="0">
                    <a:pos x="230" y="215"/>
                  </a:cxn>
                  <a:cxn ang="0">
                    <a:pos x="230" y="215"/>
                  </a:cxn>
                </a:cxnLst>
                <a:rect l="0" t="0" r="r" b="b"/>
                <a:pathLst>
                  <a:path w="230" h="234">
                    <a:moveTo>
                      <a:pt x="230" y="215"/>
                    </a:moveTo>
                    <a:lnTo>
                      <a:pt x="28" y="0"/>
                    </a:lnTo>
                    <a:lnTo>
                      <a:pt x="0" y="6"/>
                    </a:lnTo>
                    <a:lnTo>
                      <a:pt x="220" y="234"/>
                    </a:lnTo>
                    <a:lnTo>
                      <a:pt x="230" y="215"/>
                    </a:lnTo>
                    <a:lnTo>
                      <a:pt x="230" y="2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" name="Freeform 299"/>
              <p:cNvSpPr>
                <a:spLocks/>
              </p:cNvSpPr>
              <p:nvPr/>
            </p:nvSpPr>
            <p:spPr bwMode="auto">
              <a:xfrm>
                <a:off x="4453" y="1956"/>
                <a:ext cx="40" cy="43"/>
              </a:xfrm>
              <a:custGeom>
                <a:avLst/>
                <a:gdLst/>
                <a:ahLst/>
                <a:cxnLst>
                  <a:cxn ang="0">
                    <a:pos x="207" y="249"/>
                  </a:cxn>
                  <a:cxn ang="0">
                    <a:pos x="13" y="0"/>
                  </a:cxn>
                  <a:cxn ang="0">
                    <a:pos x="0" y="21"/>
                  </a:cxn>
                  <a:cxn ang="0">
                    <a:pos x="184" y="253"/>
                  </a:cxn>
                  <a:cxn ang="0">
                    <a:pos x="207" y="249"/>
                  </a:cxn>
                  <a:cxn ang="0">
                    <a:pos x="207" y="249"/>
                  </a:cxn>
                </a:cxnLst>
                <a:rect l="0" t="0" r="r" b="b"/>
                <a:pathLst>
                  <a:path w="207" h="253">
                    <a:moveTo>
                      <a:pt x="207" y="249"/>
                    </a:moveTo>
                    <a:lnTo>
                      <a:pt x="13" y="0"/>
                    </a:lnTo>
                    <a:lnTo>
                      <a:pt x="0" y="21"/>
                    </a:lnTo>
                    <a:lnTo>
                      <a:pt x="184" y="253"/>
                    </a:lnTo>
                    <a:lnTo>
                      <a:pt x="207" y="249"/>
                    </a:lnTo>
                    <a:lnTo>
                      <a:pt x="207" y="2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8" name="Freeform 300"/>
              <p:cNvSpPr>
                <a:spLocks/>
              </p:cNvSpPr>
              <p:nvPr/>
            </p:nvSpPr>
            <p:spPr bwMode="auto">
              <a:xfrm>
                <a:off x="4396" y="1924"/>
                <a:ext cx="110" cy="34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50" y="137"/>
                  </a:cxn>
                  <a:cxn ang="0">
                    <a:pos x="567" y="138"/>
                  </a:cxn>
                  <a:cxn ang="0">
                    <a:pos x="573" y="19"/>
                  </a:cxn>
                  <a:cxn ang="0">
                    <a:pos x="139" y="0"/>
                  </a:cxn>
                  <a:cxn ang="0">
                    <a:pos x="0" y="66"/>
                  </a:cxn>
                  <a:cxn ang="0">
                    <a:pos x="0" y="199"/>
                  </a:cxn>
                  <a:cxn ang="0">
                    <a:pos x="0" y="199"/>
                  </a:cxn>
                </a:cxnLst>
                <a:rect l="0" t="0" r="r" b="b"/>
                <a:pathLst>
                  <a:path w="573" h="199">
                    <a:moveTo>
                      <a:pt x="0" y="199"/>
                    </a:moveTo>
                    <a:lnTo>
                      <a:pt x="150" y="137"/>
                    </a:lnTo>
                    <a:lnTo>
                      <a:pt x="567" y="138"/>
                    </a:lnTo>
                    <a:lnTo>
                      <a:pt x="573" y="19"/>
                    </a:lnTo>
                    <a:lnTo>
                      <a:pt x="139" y="0"/>
                    </a:lnTo>
                    <a:lnTo>
                      <a:pt x="0" y="66"/>
                    </a:lnTo>
                    <a:lnTo>
                      <a:pt x="0" y="199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9" name="Freeform 301"/>
              <p:cNvSpPr>
                <a:spLocks/>
              </p:cNvSpPr>
              <p:nvPr/>
            </p:nvSpPr>
            <p:spPr bwMode="auto">
              <a:xfrm>
                <a:off x="4407" y="1862"/>
                <a:ext cx="94" cy="5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226"/>
                  </a:cxn>
                  <a:cxn ang="0">
                    <a:pos x="8" y="228"/>
                  </a:cxn>
                  <a:cxn ang="0">
                    <a:pos x="14" y="231"/>
                  </a:cxn>
                  <a:cxn ang="0">
                    <a:pos x="25" y="239"/>
                  </a:cxn>
                  <a:cxn ang="0">
                    <a:pos x="42" y="249"/>
                  </a:cxn>
                  <a:cxn ang="0">
                    <a:pos x="61" y="258"/>
                  </a:cxn>
                  <a:cxn ang="0">
                    <a:pos x="84" y="270"/>
                  </a:cxn>
                  <a:cxn ang="0">
                    <a:pos x="113" y="279"/>
                  </a:cxn>
                  <a:cxn ang="0">
                    <a:pos x="143" y="290"/>
                  </a:cxn>
                  <a:cxn ang="0">
                    <a:pos x="177" y="298"/>
                  </a:cxn>
                  <a:cxn ang="0">
                    <a:pos x="213" y="304"/>
                  </a:cxn>
                  <a:cxn ang="0">
                    <a:pos x="253" y="306"/>
                  </a:cxn>
                  <a:cxn ang="0">
                    <a:pos x="297" y="308"/>
                  </a:cxn>
                  <a:cxn ang="0">
                    <a:pos x="343" y="302"/>
                  </a:cxn>
                  <a:cxn ang="0">
                    <a:pos x="390" y="294"/>
                  </a:cxn>
                  <a:cxn ang="0">
                    <a:pos x="441" y="279"/>
                  </a:cxn>
                  <a:cxn ang="0">
                    <a:pos x="493" y="260"/>
                  </a:cxn>
                  <a:cxn ang="0">
                    <a:pos x="493" y="36"/>
                  </a:cxn>
                  <a:cxn ang="0">
                    <a:pos x="472" y="34"/>
                  </a:cxn>
                  <a:cxn ang="0">
                    <a:pos x="472" y="249"/>
                  </a:cxn>
                  <a:cxn ang="0">
                    <a:pos x="468" y="251"/>
                  </a:cxn>
                  <a:cxn ang="0">
                    <a:pos x="459" y="254"/>
                  </a:cxn>
                  <a:cxn ang="0">
                    <a:pos x="445" y="258"/>
                  </a:cxn>
                  <a:cxn ang="0">
                    <a:pos x="428" y="264"/>
                  </a:cxn>
                  <a:cxn ang="0">
                    <a:pos x="405" y="270"/>
                  </a:cxn>
                  <a:cxn ang="0">
                    <a:pos x="379" y="275"/>
                  </a:cxn>
                  <a:cxn ang="0">
                    <a:pos x="350" y="281"/>
                  </a:cxn>
                  <a:cxn ang="0">
                    <a:pos x="318" y="287"/>
                  </a:cxn>
                  <a:cxn ang="0">
                    <a:pos x="284" y="287"/>
                  </a:cxn>
                  <a:cxn ang="0">
                    <a:pos x="248" y="287"/>
                  </a:cxn>
                  <a:cxn ang="0">
                    <a:pos x="210" y="285"/>
                  </a:cxn>
                  <a:cxn ang="0">
                    <a:pos x="172" y="279"/>
                  </a:cxn>
                  <a:cxn ang="0">
                    <a:pos x="134" y="270"/>
                  </a:cxn>
                  <a:cxn ang="0">
                    <a:pos x="95" y="254"/>
                  </a:cxn>
                  <a:cxn ang="0">
                    <a:pos x="57" y="235"/>
                  </a:cxn>
                  <a:cxn ang="0">
                    <a:pos x="21" y="211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493" h="308">
                    <a:moveTo>
                      <a:pt x="0" y="5"/>
                    </a:moveTo>
                    <a:lnTo>
                      <a:pt x="6" y="226"/>
                    </a:lnTo>
                    <a:lnTo>
                      <a:pt x="8" y="228"/>
                    </a:lnTo>
                    <a:lnTo>
                      <a:pt x="14" y="231"/>
                    </a:lnTo>
                    <a:lnTo>
                      <a:pt x="25" y="239"/>
                    </a:lnTo>
                    <a:lnTo>
                      <a:pt x="42" y="249"/>
                    </a:lnTo>
                    <a:lnTo>
                      <a:pt x="61" y="258"/>
                    </a:lnTo>
                    <a:lnTo>
                      <a:pt x="84" y="270"/>
                    </a:lnTo>
                    <a:lnTo>
                      <a:pt x="113" y="279"/>
                    </a:lnTo>
                    <a:lnTo>
                      <a:pt x="143" y="290"/>
                    </a:lnTo>
                    <a:lnTo>
                      <a:pt x="177" y="298"/>
                    </a:lnTo>
                    <a:lnTo>
                      <a:pt x="213" y="304"/>
                    </a:lnTo>
                    <a:lnTo>
                      <a:pt x="253" y="306"/>
                    </a:lnTo>
                    <a:lnTo>
                      <a:pt x="297" y="308"/>
                    </a:lnTo>
                    <a:lnTo>
                      <a:pt x="343" y="302"/>
                    </a:lnTo>
                    <a:lnTo>
                      <a:pt x="390" y="294"/>
                    </a:lnTo>
                    <a:lnTo>
                      <a:pt x="441" y="279"/>
                    </a:lnTo>
                    <a:lnTo>
                      <a:pt x="493" y="260"/>
                    </a:lnTo>
                    <a:lnTo>
                      <a:pt x="493" y="36"/>
                    </a:lnTo>
                    <a:lnTo>
                      <a:pt x="472" y="34"/>
                    </a:lnTo>
                    <a:lnTo>
                      <a:pt x="472" y="249"/>
                    </a:lnTo>
                    <a:lnTo>
                      <a:pt x="468" y="251"/>
                    </a:lnTo>
                    <a:lnTo>
                      <a:pt x="459" y="254"/>
                    </a:lnTo>
                    <a:lnTo>
                      <a:pt x="445" y="258"/>
                    </a:lnTo>
                    <a:lnTo>
                      <a:pt x="428" y="264"/>
                    </a:lnTo>
                    <a:lnTo>
                      <a:pt x="405" y="270"/>
                    </a:lnTo>
                    <a:lnTo>
                      <a:pt x="379" y="275"/>
                    </a:lnTo>
                    <a:lnTo>
                      <a:pt x="350" y="281"/>
                    </a:lnTo>
                    <a:lnTo>
                      <a:pt x="318" y="287"/>
                    </a:lnTo>
                    <a:lnTo>
                      <a:pt x="284" y="287"/>
                    </a:lnTo>
                    <a:lnTo>
                      <a:pt x="248" y="287"/>
                    </a:lnTo>
                    <a:lnTo>
                      <a:pt x="210" y="285"/>
                    </a:lnTo>
                    <a:lnTo>
                      <a:pt x="172" y="279"/>
                    </a:lnTo>
                    <a:lnTo>
                      <a:pt x="134" y="270"/>
                    </a:lnTo>
                    <a:lnTo>
                      <a:pt x="95" y="254"/>
                    </a:lnTo>
                    <a:lnTo>
                      <a:pt x="57" y="235"/>
                    </a:lnTo>
                    <a:lnTo>
                      <a:pt x="21" y="211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Freeform 302"/>
              <p:cNvSpPr>
                <a:spLocks/>
              </p:cNvSpPr>
              <p:nvPr/>
            </p:nvSpPr>
            <p:spPr bwMode="auto">
              <a:xfrm>
                <a:off x="4376" y="1837"/>
                <a:ext cx="139" cy="34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1" y="166"/>
                  </a:cxn>
                  <a:cxn ang="0">
                    <a:pos x="724" y="196"/>
                  </a:cxn>
                  <a:cxn ang="0">
                    <a:pos x="722" y="40"/>
                  </a:cxn>
                  <a:cxn ang="0">
                    <a:pos x="60" y="2"/>
                  </a:cxn>
                  <a:cxn ang="0">
                    <a:pos x="62" y="40"/>
                  </a:cxn>
                  <a:cxn ang="0">
                    <a:pos x="690" y="65"/>
                  </a:cxn>
                  <a:cxn ang="0">
                    <a:pos x="690" y="169"/>
                  </a:cxn>
                  <a:cxn ang="0">
                    <a:pos x="40" y="141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724" h="196">
                    <a:moveTo>
                      <a:pt x="0" y="6"/>
                    </a:moveTo>
                    <a:lnTo>
                      <a:pt x="11" y="166"/>
                    </a:lnTo>
                    <a:lnTo>
                      <a:pt x="724" y="196"/>
                    </a:lnTo>
                    <a:lnTo>
                      <a:pt x="722" y="40"/>
                    </a:lnTo>
                    <a:lnTo>
                      <a:pt x="60" y="2"/>
                    </a:lnTo>
                    <a:lnTo>
                      <a:pt x="62" y="40"/>
                    </a:lnTo>
                    <a:lnTo>
                      <a:pt x="690" y="65"/>
                    </a:lnTo>
                    <a:lnTo>
                      <a:pt x="690" y="169"/>
                    </a:lnTo>
                    <a:lnTo>
                      <a:pt x="40" y="141"/>
                    </a:lnTo>
                    <a:lnTo>
                      <a:pt x="26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1" name="Freeform 303"/>
              <p:cNvSpPr>
                <a:spLocks/>
              </p:cNvSpPr>
              <p:nvPr/>
            </p:nvSpPr>
            <p:spPr bwMode="auto">
              <a:xfrm>
                <a:off x="4380" y="1842"/>
                <a:ext cx="132" cy="25"/>
              </a:xfrm>
              <a:custGeom>
                <a:avLst/>
                <a:gdLst/>
                <a:ahLst/>
                <a:cxnLst>
                  <a:cxn ang="0">
                    <a:pos x="0" y="114"/>
                  </a:cxn>
                  <a:cxn ang="0">
                    <a:pos x="133" y="0"/>
                  </a:cxn>
                  <a:cxn ang="0">
                    <a:pos x="279" y="127"/>
                  </a:cxn>
                  <a:cxn ang="0">
                    <a:pos x="425" y="13"/>
                  </a:cxn>
                  <a:cxn ang="0">
                    <a:pos x="539" y="140"/>
                  </a:cxn>
                  <a:cxn ang="0">
                    <a:pos x="678" y="23"/>
                  </a:cxn>
                  <a:cxn ang="0">
                    <a:pos x="684" y="40"/>
                  </a:cxn>
                  <a:cxn ang="0">
                    <a:pos x="562" y="148"/>
                  </a:cxn>
                  <a:cxn ang="0">
                    <a:pos x="509" y="144"/>
                  </a:cxn>
                  <a:cxn ang="0">
                    <a:pos x="425" y="40"/>
                  </a:cxn>
                  <a:cxn ang="0">
                    <a:pos x="304" y="140"/>
                  </a:cxn>
                  <a:cxn ang="0">
                    <a:pos x="245" y="139"/>
                  </a:cxn>
                  <a:cxn ang="0">
                    <a:pos x="129" y="24"/>
                  </a:cxn>
                  <a:cxn ang="0">
                    <a:pos x="9" y="127"/>
                  </a:cxn>
                  <a:cxn ang="0">
                    <a:pos x="0" y="114"/>
                  </a:cxn>
                  <a:cxn ang="0">
                    <a:pos x="0" y="114"/>
                  </a:cxn>
                </a:cxnLst>
                <a:rect l="0" t="0" r="r" b="b"/>
                <a:pathLst>
                  <a:path w="684" h="148">
                    <a:moveTo>
                      <a:pt x="0" y="114"/>
                    </a:moveTo>
                    <a:lnTo>
                      <a:pt x="133" y="0"/>
                    </a:lnTo>
                    <a:lnTo>
                      <a:pt x="279" y="127"/>
                    </a:lnTo>
                    <a:lnTo>
                      <a:pt x="425" y="13"/>
                    </a:lnTo>
                    <a:lnTo>
                      <a:pt x="539" y="140"/>
                    </a:lnTo>
                    <a:lnTo>
                      <a:pt x="678" y="23"/>
                    </a:lnTo>
                    <a:lnTo>
                      <a:pt x="684" y="40"/>
                    </a:lnTo>
                    <a:lnTo>
                      <a:pt x="562" y="148"/>
                    </a:lnTo>
                    <a:lnTo>
                      <a:pt x="509" y="144"/>
                    </a:lnTo>
                    <a:lnTo>
                      <a:pt x="425" y="40"/>
                    </a:lnTo>
                    <a:lnTo>
                      <a:pt x="304" y="140"/>
                    </a:lnTo>
                    <a:lnTo>
                      <a:pt x="245" y="139"/>
                    </a:lnTo>
                    <a:lnTo>
                      <a:pt x="129" y="24"/>
                    </a:lnTo>
                    <a:lnTo>
                      <a:pt x="9" y="127"/>
                    </a:lnTo>
                    <a:lnTo>
                      <a:pt x="0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Freeform 304"/>
              <p:cNvSpPr>
                <a:spLocks/>
              </p:cNvSpPr>
              <p:nvPr/>
            </p:nvSpPr>
            <p:spPr bwMode="auto">
              <a:xfrm>
                <a:off x="4418" y="1866"/>
                <a:ext cx="4" cy="4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227"/>
                  </a:cxn>
                  <a:cxn ang="0">
                    <a:pos x="19" y="238"/>
                  </a:cxn>
                  <a:cxn ang="0">
                    <a:pos x="23" y="0"/>
                  </a:cxn>
                  <a:cxn ang="0">
                    <a:pos x="2" y="2"/>
                  </a:cxn>
                  <a:cxn ang="0">
                    <a:pos x="2" y="2"/>
                  </a:cxn>
                </a:cxnLst>
                <a:rect l="0" t="0" r="r" b="b"/>
                <a:pathLst>
                  <a:path w="23" h="238">
                    <a:moveTo>
                      <a:pt x="2" y="2"/>
                    </a:moveTo>
                    <a:lnTo>
                      <a:pt x="0" y="227"/>
                    </a:lnTo>
                    <a:lnTo>
                      <a:pt x="19" y="238"/>
                    </a:lnTo>
                    <a:lnTo>
                      <a:pt x="23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Freeform 305"/>
              <p:cNvSpPr>
                <a:spLocks/>
              </p:cNvSpPr>
              <p:nvPr/>
            </p:nvSpPr>
            <p:spPr bwMode="auto">
              <a:xfrm>
                <a:off x="4429" y="1870"/>
                <a:ext cx="4" cy="4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228"/>
                  </a:cxn>
                  <a:cxn ang="0">
                    <a:pos x="21" y="236"/>
                  </a:cxn>
                  <a:cxn ang="0">
                    <a:pos x="21" y="4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21" h="236">
                    <a:moveTo>
                      <a:pt x="4" y="0"/>
                    </a:moveTo>
                    <a:lnTo>
                      <a:pt x="0" y="228"/>
                    </a:lnTo>
                    <a:lnTo>
                      <a:pt x="21" y="236"/>
                    </a:lnTo>
                    <a:lnTo>
                      <a:pt x="21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4" name="Freeform 306"/>
              <p:cNvSpPr>
                <a:spLocks/>
              </p:cNvSpPr>
              <p:nvPr/>
            </p:nvSpPr>
            <p:spPr bwMode="auto">
              <a:xfrm>
                <a:off x="4440" y="1873"/>
                <a:ext cx="4" cy="4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25"/>
                  </a:cxn>
                  <a:cxn ang="0">
                    <a:pos x="21" y="236"/>
                  </a:cxn>
                  <a:cxn ang="0">
                    <a:pos x="21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1" h="236">
                    <a:moveTo>
                      <a:pt x="2" y="0"/>
                    </a:moveTo>
                    <a:lnTo>
                      <a:pt x="0" y="225"/>
                    </a:lnTo>
                    <a:lnTo>
                      <a:pt x="21" y="236"/>
                    </a:lnTo>
                    <a:lnTo>
                      <a:pt x="21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" name="Freeform 307"/>
              <p:cNvSpPr>
                <a:spLocks/>
              </p:cNvSpPr>
              <p:nvPr/>
            </p:nvSpPr>
            <p:spPr bwMode="auto">
              <a:xfrm>
                <a:off x="4449" y="1874"/>
                <a:ext cx="5" cy="39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226"/>
                  </a:cxn>
                  <a:cxn ang="0">
                    <a:pos x="21" y="228"/>
                  </a:cxn>
                  <a:cxn ang="0">
                    <a:pos x="23" y="0"/>
                  </a:cxn>
                  <a:cxn ang="0">
                    <a:pos x="2" y="2"/>
                  </a:cxn>
                  <a:cxn ang="0">
                    <a:pos x="2" y="2"/>
                  </a:cxn>
                </a:cxnLst>
                <a:rect l="0" t="0" r="r" b="b"/>
                <a:pathLst>
                  <a:path w="23" h="228">
                    <a:moveTo>
                      <a:pt x="2" y="2"/>
                    </a:moveTo>
                    <a:lnTo>
                      <a:pt x="0" y="226"/>
                    </a:lnTo>
                    <a:lnTo>
                      <a:pt x="21" y="228"/>
                    </a:lnTo>
                    <a:lnTo>
                      <a:pt x="23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" name="Freeform 308"/>
              <p:cNvSpPr>
                <a:spLocks/>
              </p:cNvSpPr>
              <p:nvPr/>
            </p:nvSpPr>
            <p:spPr bwMode="auto">
              <a:xfrm>
                <a:off x="4461" y="1876"/>
                <a:ext cx="5" cy="38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0" y="225"/>
                  </a:cxn>
                  <a:cxn ang="0">
                    <a:pos x="19" y="221"/>
                  </a:cxn>
                  <a:cxn ang="0">
                    <a:pos x="22" y="0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22" h="225">
                    <a:moveTo>
                      <a:pt x="1" y="2"/>
                    </a:moveTo>
                    <a:lnTo>
                      <a:pt x="0" y="225"/>
                    </a:lnTo>
                    <a:lnTo>
                      <a:pt x="19" y="221"/>
                    </a:lnTo>
                    <a:lnTo>
                      <a:pt x="22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" name="Freeform 309"/>
              <p:cNvSpPr>
                <a:spLocks/>
              </p:cNvSpPr>
              <p:nvPr/>
            </p:nvSpPr>
            <p:spPr bwMode="auto">
              <a:xfrm>
                <a:off x="4473" y="1874"/>
                <a:ext cx="5" cy="3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24"/>
                  </a:cxn>
                  <a:cxn ang="0">
                    <a:pos x="17" y="224"/>
                  </a:cxn>
                  <a:cxn ang="0">
                    <a:pos x="23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3" h="224">
                    <a:moveTo>
                      <a:pt x="2" y="0"/>
                    </a:moveTo>
                    <a:lnTo>
                      <a:pt x="0" y="224"/>
                    </a:lnTo>
                    <a:lnTo>
                      <a:pt x="17" y="224"/>
                    </a:lnTo>
                    <a:lnTo>
                      <a:pt x="23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8" name="Freeform 310"/>
              <p:cNvSpPr>
                <a:spLocks/>
              </p:cNvSpPr>
              <p:nvPr/>
            </p:nvSpPr>
            <p:spPr bwMode="auto">
              <a:xfrm>
                <a:off x="4485" y="1872"/>
                <a:ext cx="3" cy="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222"/>
                  </a:cxn>
                  <a:cxn ang="0">
                    <a:pos x="15" y="222"/>
                  </a:cxn>
                  <a:cxn ang="0">
                    <a:pos x="19" y="0"/>
                  </a:cxn>
                  <a:cxn ang="0">
                    <a:pos x="0" y="1"/>
                  </a:cxn>
                  <a:cxn ang="0">
                    <a:pos x="0" y="1"/>
                  </a:cxn>
                </a:cxnLst>
                <a:rect l="0" t="0" r="r" b="b"/>
                <a:pathLst>
                  <a:path w="19" h="222">
                    <a:moveTo>
                      <a:pt x="0" y="1"/>
                    </a:moveTo>
                    <a:lnTo>
                      <a:pt x="0" y="222"/>
                    </a:lnTo>
                    <a:lnTo>
                      <a:pt x="15" y="222"/>
                    </a:lnTo>
                    <a:lnTo>
                      <a:pt x="19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9" name="Freeform 311"/>
              <p:cNvSpPr>
                <a:spLocks/>
              </p:cNvSpPr>
              <p:nvPr/>
            </p:nvSpPr>
            <p:spPr bwMode="auto">
              <a:xfrm>
                <a:off x="4418" y="1864"/>
                <a:ext cx="83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6" y="6"/>
                  </a:cxn>
                  <a:cxn ang="0">
                    <a:pos x="16" y="11"/>
                  </a:cxn>
                  <a:cxn ang="0">
                    <a:pos x="29" y="19"/>
                  </a:cxn>
                  <a:cxn ang="0">
                    <a:pos x="44" y="26"/>
                  </a:cxn>
                  <a:cxn ang="0">
                    <a:pos x="65" y="36"/>
                  </a:cxn>
                  <a:cxn ang="0">
                    <a:pos x="88" y="45"/>
                  </a:cxn>
                  <a:cxn ang="0">
                    <a:pos x="113" y="53"/>
                  </a:cxn>
                  <a:cxn ang="0">
                    <a:pos x="141" y="61"/>
                  </a:cxn>
                  <a:cxn ang="0">
                    <a:pos x="173" y="66"/>
                  </a:cxn>
                  <a:cxn ang="0">
                    <a:pos x="210" y="68"/>
                  </a:cxn>
                  <a:cxn ang="0">
                    <a:pos x="248" y="68"/>
                  </a:cxn>
                  <a:cxn ang="0">
                    <a:pos x="289" y="64"/>
                  </a:cxn>
                  <a:cxn ang="0">
                    <a:pos x="333" y="59"/>
                  </a:cxn>
                  <a:cxn ang="0">
                    <a:pos x="381" y="45"/>
                  </a:cxn>
                  <a:cxn ang="0">
                    <a:pos x="430" y="30"/>
                  </a:cxn>
                  <a:cxn ang="0">
                    <a:pos x="432" y="26"/>
                  </a:cxn>
                  <a:cxn ang="0">
                    <a:pos x="430" y="23"/>
                  </a:cxn>
                  <a:cxn ang="0">
                    <a:pos x="426" y="19"/>
                  </a:cxn>
                  <a:cxn ang="0">
                    <a:pos x="426" y="19"/>
                  </a:cxn>
                  <a:cxn ang="0">
                    <a:pos x="423" y="19"/>
                  </a:cxn>
                  <a:cxn ang="0">
                    <a:pos x="413" y="21"/>
                  </a:cxn>
                  <a:cxn ang="0">
                    <a:pos x="400" y="25"/>
                  </a:cxn>
                  <a:cxn ang="0">
                    <a:pos x="383" y="30"/>
                  </a:cxn>
                  <a:cxn ang="0">
                    <a:pos x="360" y="34"/>
                  </a:cxn>
                  <a:cxn ang="0">
                    <a:pos x="337" y="38"/>
                  </a:cxn>
                  <a:cxn ang="0">
                    <a:pos x="310" y="42"/>
                  </a:cxn>
                  <a:cxn ang="0">
                    <a:pos x="280" y="47"/>
                  </a:cxn>
                  <a:cxn ang="0">
                    <a:pos x="250" y="49"/>
                  </a:cxn>
                  <a:cxn ang="0">
                    <a:pos x="217" y="49"/>
                  </a:cxn>
                  <a:cxn ang="0">
                    <a:pos x="185" y="49"/>
                  </a:cxn>
                  <a:cxn ang="0">
                    <a:pos x="153" y="45"/>
                  </a:cxn>
                  <a:cxn ang="0">
                    <a:pos x="118" y="38"/>
                  </a:cxn>
                  <a:cxn ang="0">
                    <a:pos x="88" y="30"/>
                  </a:cxn>
                  <a:cxn ang="0">
                    <a:pos x="58" y="17"/>
                  </a:cxn>
                  <a:cxn ang="0">
                    <a:pos x="31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32" h="68">
                    <a:moveTo>
                      <a:pt x="0" y="0"/>
                    </a:moveTo>
                    <a:lnTo>
                      <a:pt x="0" y="2"/>
                    </a:lnTo>
                    <a:lnTo>
                      <a:pt x="6" y="6"/>
                    </a:lnTo>
                    <a:lnTo>
                      <a:pt x="16" y="11"/>
                    </a:lnTo>
                    <a:lnTo>
                      <a:pt x="29" y="19"/>
                    </a:lnTo>
                    <a:lnTo>
                      <a:pt x="44" y="26"/>
                    </a:lnTo>
                    <a:lnTo>
                      <a:pt x="65" y="36"/>
                    </a:lnTo>
                    <a:lnTo>
                      <a:pt x="88" y="45"/>
                    </a:lnTo>
                    <a:lnTo>
                      <a:pt x="113" y="53"/>
                    </a:lnTo>
                    <a:lnTo>
                      <a:pt x="141" y="61"/>
                    </a:lnTo>
                    <a:lnTo>
                      <a:pt x="173" y="66"/>
                    </a:lnTo>
                    <a:lnTo>
                      <a:pt x="210" y="68"/>
                    </a:lnTo>
                    <a:lnTo>
                      <a:pt x="248" y="68"/>
                    </a:lnTo>
                    <a:lnTo>
                      <a:pt x="289" y="64"/>
                    </a:lnTo>
                    <a:lnTo>
                      <a:pt x="333" y="59"/>
                    </a:lnTo>
                    <a:lnTo>
                      <a:pt x="381" y="45"/>
                    </a:lnTo>
                    <a:lnTo>
                      <a:pt x="430" y="30"/>
                    </a:lnTo>
                    <a:lnTo>
                      <a:pt x="432" y="26"/>
                    </a:lnTo>
                    <a:lnTo>
                      <a:pt x="430" y="23"/>
                    </a:lnTo>
                    <a:lnTo>
                      <a:pt x="426" y="19"/>
                    </a:lnTo>
                    <a:lnTo>
                      <a:pt x="426" y="19"/>
                    </a:lnTo>
                    <a:lnTo>
                      <a:pt x="423" y="19"/>
                    </a:lnTo>
                    <a:lnTo>
                      <a:pt x="413" y="21"/>
                    </a:lnTo>
                    <a:lnTo>
                      <a:pt x="400" y="25"/>
                    </a:lnTo>
                    <a:lnTo>
                      <a:pt x="383" y="30"/>
                    </a:lnTo>
                    <a:lnTo>
                      <a:pt x="360" y="34"/>
                    </a:lnTo>
                    <a:lnTo>
                      <a:pt x="337" y="38"/>
                    </a:lnTo>
                    <a:lnTo>
                      <a:pt x="310" y="42"/>
                    </a:lnTo>
                    <a:lnTo>
                      <a:pt x="280" y="47"/>
                    </a:lnTo>
                    <a:lnTo>
                      <a:pt x="250" y="49"/>
                    </a:lnTo>
                    <a:lnTo>
                      <a:pt x="217" y="49"/>
                    </a:lnTo>
                    <a:lnTo>
                      <a:pt x="185" y="49"/>
                    </a:lnTo>
                    <a:lnTo>
                      <a:pt x="153" y="45"/>
                    </a:lnTo>
                    <a:lnTo>
                      <a:pt x="118" y="38"/>
                    </a:lnTo>
                    <a:lnTo>
                      <a:pt x="88" y="30"/>
                    </a:lnTo>
                    <a:lnTo>
                      <a:pt x="58" y="17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Freeform 312"/>
              <p:cNvSpPr>
                <a:spLocks/>
              </p:cNvSpPr>
              <p:nvPr/>
            </p:nvSpPr>
            <p:spPr bwMode="auto">
              <a:xfrm>
                <a:off x="4435" y="1892"/>
                <a:ext cx="38" cy="36"/>
              </a:xfrm>
              <a:custGeom>
                <a:avLst/>
                <a:gdLst/>
                <a:ahLst/>
                <a:cxnLst>
                  <a:cxn ang="0">
                    <a:pos x="0" y="94"/>
                  </a:cxn>
                  <a:cxn ang="0">
                    <a:pos x="21" y="196"/>
                  </a:cxn>
                  <a:cxn ang="0">
                    <a:pos x="121" y="211"/>
                  </a:cxn>
                  <a:cxn ang="0">
                    <a:pos x="199" y="21"/>
                  </a:cxn>
                  <a:cxn ang="0">
                    <a:pos x="171" y="0"/>
                  </a:cxn>
                  <a:cxn ang="0">
                    <a:pos x="91" y="154"/>
                  </a:cxn>
                  <a:cxn ang="0">
                    <a:pos x="40" y="154"/>
                  </a:cxn>
                  <a:cxn ang="0">
                    <a:pos x="32" y="94"/>
                  </a:cxn>
                  <a:cxn ang="0">
                    <a:pos x="0" y="94"/>
                  </a:cxn>
                  <a:cxn ang="0">
                    <a:pos x="0" y="94"/>
                  </a:cxn>
                </a:cxnLst>
                <a:rect l="0" t="0" r="r" b="b"/>
                <a:pathLst>
                  <a:path w="199" h="211">
                    <a:moveTo>
                      <a:pt x="0" y="94"/>
                    </a:moveTo>
                    <a:lnTo>
                      <a:pt x="21" y="196"/>
                    </a:lnTo>
                    <a:lnTo>
                      <a:pt x="121" y="211"/>
                    </a:lnTo>
                    <a:lnTo>
                      <a:pt x="199" y="21"/>
                    </a:lnTo>
                    <a:lnTo>
                      <a:pt x="171" y="0"/>
                    </a:lnTo>
                    <a:lnTo>
                      <a:pt x="91" y="154"/>
                    </a:lnTo>
                    <a:lnTo>
                      <a:pt x="40" y="154"/>
                    </a:lnTo>
                    <a:lnTo>
                      <a:pt x="32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1" name="Freeform 313"/>
              <p:cNvSpPr>
                <a:spLocks/>
              </p:cNvSpPr>
              <p:nvPr/>
            </p:nvSpPr>
            <p:spPr bwMode="auto">
              <a:xfrm>
                <a:off x="4397" y="1945"/>
                <a:ext cx="107" cy="17"/>
              </a:xfrm>
              <a:custGeom>
                <a:avLst/>
                <a:gdLst/>
                <a:ahLst/>
                <a:cxnLst>
                  <a:cxn ang="0">
                    <a:pos x="0" y="78"/>
                  </a:cxn>
                  <a:cxn ang="0">
                    <a:pos x="118" y="95"/>
                  </a:cxn>
                  <a:cxn ang="0">
                    <a:pos x="285" y="75"/>
                  </a:cxn>
                  <a:cxn ang="0">
                    <a:pos x="464" y="103"/>
                  </a:cxn>
                  <a:cxn ang="0">
                    <a:pos x="555" y="12"/>
                  </a:cxn>
                  <a:cxn ang="0">
                    <a:pos x="523" y="2"/>
                  </a:cxn>
                  <a:cxn ang="0">
                    <a:pos x="437" y="80"/>
                  </a:cxn>
                  <a:cxn ang="0">
                    <a:pos x="298" y="54"/>
                  </a:cxn>
                  <a:cxn ang="0">
                    <a:pos x="135" y="0"/>
                  </a:cxn>
                  <a:cxn ang="0">
                    <a:pos x="95" y="16"/>
                  </a:cxn>
                  <a:cxn ang="0">
                    <a:pos x="236" y="61"/>
                  </a:cxn>
                  <a:cxn ang="0">
                    <a:pos x="118" y="80"/>
                  </a:cxn>
                  <a:cxn ang="0">
                    <a:pos x="28" y="59"/>
                  </a:cxn>
                  <a:cxn ang="0">
                    <a:pos x="0" y="78"/>
                  </a:cxn>
                  <a:cxn ang="0">
                    <a:pos x="0" y="78"/>
                  </a:cxn>
                </a:cxnLst>
                <a:rect l="0" t="0" r="r" b="b"/>
                <a:pathLst>
                  <a:path w="555" h="103">
                    <a:moveTo>
                      <a:pt x="0" y="78"/>
                    </a:moveTo>
                    <a:lnTo>
                      <a:pt x="118" y="95"/>
                    </a:lnTo>
                    <a:lnTo>
                      <a:pt x="285" y="75"/>
                    </a:lnTo>
                    <a:lnTo>
                      <a:pt x="464" y="103"/>
                    </a:lnTo>
                    <a:lnTo>
                      <a:pt x="555" y="12"/>
                    </a:lnTo>
                    <a:lnTo>
                      <a:pt x="523" y="2"/>
                    </a:lnTo>
                    <a:lnTo>
                      <a:pt x="437" y="80"/>
                    </a:lnTo>
                    <a:lnTo>
                      <a:pt x="298" y="54"/>
                    </a:lnTo>
                    <a:lnTo>
                      <a:pt x="135" y="0"/>
                    </a:lnTo>
                    <a:lnTo>
                      <a:pt x="95" y="16"/>
                    </a:lnTo>
                    <a:lnTo>
                      <a:pt x="236" y="61"/>
                    </a:lnTo>
                    <a:lnTo>
                      <a:pt x="118" y="80"/>
                    </a:lnTo>
                    <a:lnTo>
                      <a:pt x="28" y="59"/>
                    </a:lnTo>
                    <a:lnTo>
                      <a:pt x="0" y="7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2" name="Freeform 314"/>
              <p:cNvSpPr>
                <a:spLocks/>
              </p:cNvSpPr>
              <p:nvPr/>
            </p:nvSpPr>
            <p:spPr bwMode="auto">
              <a:xfrm>
                <a:off x="4556" y="1815"/>
                <a:ext cx="37" cy="128"/>
              </a:xfrm>
              <a:custGeom>
                <a:avLst/>
                <a:gdLst/>
                <a:ahLst/>
                <a:cxnLst>
                  <a:cxn ang="0">
                    <a:pos x="80" y="753"/>
                  </a:cxn>
                  <a:cxn ang="0">
                    <a:pos x="66" y="747"/>
                  </a:cxn>
                  <a:cxn ang="0">
                    <a:pos x="55" y="744"/>
                  </a:cxn>
                  <a:cxn ang="0">
                    <a:pos x="42" y="738"/>
                  </a:cxn>
                  <a:cxn ang="0">
                    <a:pos x="47" y="719"/>
                  </a:cxn>
                  <a:cxn ang="0">
                    <a:pos x="68" y="683"/>
                  </a:cxn>
                  <a:cxn ang="0">
                    <a:pos x="87" y="645"/>
                  </a:cxn>
                  <a:cxn ang="0">
                    <a:pos x="104" y="603"/>
                  </a:cxn>
                  <a:cxn ang="0">
                    <a:pos x="118" y="561"/>
                  </a:cxn>
                  <a:cxn ang="0">
                    <a:pos x="127" y="519"/>
                  </a:cxn>
                  <a:cxn ang="0">
                    <a:pos x="135" y="475"/>
                  </a:cxn>
                  <a:cxn ang="0">
                    <a:pos x="139" y="430"/>
                  </a:cxn>
                  <a:cxn ang="0">
                    <a:pos x="139" y="380"/>
                  </a:cxn>
                  <a:cxn ang="0">
                    <a:pos x="135" y="327"/>
                  </a:cxn>
                  <a:cxn ang="0">
                    <a:pos x="123" y="276"/>
                  </a:cxn>
                  <a:cxn ang="0">
                    <a:pos x="110" y="226"/>
                  </a:cxn>
                  <a:cxn ang="0">
                    <a:pos x="91" y="179"/>
                  </a:cxn>
                  <a:cxn ang="0">
                    <a:pos x="70" y="133"/>
                  </a:cxn>
                  <a:cxn ang="0">
                    <a:pos x="44" y="89"/>
                  </a:cxn>
                  <a:cxn ang="0">
                    <a:pos x="15" y="50"/>
                  </a:cxn>
                  <a:cxn ang="0">
                    <a:pos x="6" y="27"/>
                  </a:cxn>
                  <a:cxn ang="0">
                    <a:pos x="15" y="17"/>
                  </a:cxn>
                  <a:cxn ang="0">
                    <a:pos x="25" y="10"/>
                  </a:cxn>
                  <a:cxn ang="0">
                    <a:pos x="34" y="2"/>
                  </a:cxn>
                  <a:cxn ang="0">
                    <a:pos x="57" y="21"/>
                  </a:cxn>
                  <a:cxn ang="0">
                    <a:pos x="89" y="65"/>
                  </a:cxn>
                  <a:cxn ang="0">
                    <a:pos x="116" y="110"/>
                  </a:cxn>
                  <a:cxn ang="0">
                    <a:pos x="141" y="160"/>
                  </a:cxn>
                  <a:cxn ang="0">
                    <a:pos x="160" y="211"/>
                  </a:cxn>
                  <a:cxn ang="0">
                    <a:pos x="175" y="264"/>
                  </a:cxn>
                  <a:cxn ang="0">
                    <a:pos x="186" y="320"/>
                  </a:cxn>
                  <a:cxn ang="0">
                    <a:pos x="190" y="378"/>
                  </a:cxn>
                  <a:cxn ang="0">
                    <a:pos x="192" y="430"/>
                  </a:cxn>
                  <a:cxn ang="0">
                    <a:pos x="188" y="477"/>
                  </a:cxn>
                  <a:cxn ang="0">
                    <a:pos x="180" y="523"/>
                  </a:cxn>
                  <a:cxn ang="0">
                    <a:pos x="169" y="569"/>
                  </a:cxn>
                  <a:cxn ang="0">
                    <a:pos x="156" y="612"/>
                  </a:cxn>
                  <a:cxn ang="0">
                    <a:pos x="139" y="654"/>
                  </a:cxn>
                  <a:cxn ang="0">
                    <a:pos x="120" y="696"/>
                  </a:cxn>
                  <a:cxn ang="0">
                    <a:pos x="99" y="736"/>
                  </a:cxn>
                  <a:cxn ang="0">
                    <a:pos x="87" y="755"/>
                  </a:cxn>
                </a:cxnLst>
                <a:rect l="0" t="0" r="r" b="b"/>
                <a:pathLst>
                  <a:path w="192" h="755">
                    <a:moveTo>
                      <a:pt x="87" y="755"/>
                    </a:moveTo>
                    <a:lnTo>
                      <a:pt x="80" y="753"/>
                    </a:lnTo>
                    <a:lnTo>
                      <a:pt x="74" y="751"/>
                    </a:lnTo>
                    <a:lnTo>
                      <a:pt x="66" y="747"/>
                    </a:lnTo>
                    <a:lnTo>
                      <a:pt x="61" y="745"/>
                    </a:lnTo>
                    <a:lnTo>
                      <a:pt x="55" y="744"/>
                    </a:lnTo>
                    <a:lnTo>
                      <a:pt x="49" y="742"/>
                    </a:lnTo>
                    <a:lnTo>
                      <a:pt x="42" y="738"/>
                    </a:lnTo>
                    <a:lnTo>
                      <a:pt x="36" y="738"/>
                    </a:lnTo>
                    <a:lnTo>
                      <a:pt x="47" y="719"/>
                    </a:lnTo>
                    <a:lnTo>
                      <a:pt x="59" y="702"/>
                    </a:lnTo>
                    <a:lnTo>
                      <a:pt x="68" y="683"/>
                    </a:lnTo>
                    <a:lnTo>
                      <a:pt x="80" y="664"/>
                    </a:lnTo>
                    <a:lnTo>
                      <a:pt x="87" y="645"/>
                    </a:lnTo>
                    <a:lnTo>
                      <a:pt x="97" y="624"/>
                    </a:lnTo>
                    <a:lnTo>
                      <a:pt x="104" y="603"/>
                    </a:lnTo>
                    <a:lnTo>
                      <a:pt x="112" y="584"/>
                    </a:lnTo>
                    <a:lnTo>
                      <a:pt x="118" y="561"/>
                    </a:lnTo>
                    <a:lnTo>
                      <a:pt x="123" y="540"/>
                    </a:lnTo>
                    <a:lnTo>
                      <a:pt x="127" y="519"/>
                    </a:lnTo>
                    <a:lnTo>
                      <a:pt x="133" y="498"/>
                    </a:lnTo>
                    <a:lnTo>
                      <a:pt x="135" y="475"/>
                    </a:lnTo>
                    <a:lnTo>
                      <a:pt x="139" y="453"/>
                    </a:lnTo>
                    <a:lnTo>
                      <a:pt x="139" y="430"/>
                    </a:lnTo>
                    <a:lnTo>
                      <a:pt x="141" y="407"/>
                    </a:lnTo>
                    <a:lnTo>
                      <a:pt x="139" y="380"/>
                    </a:lnTo>
                    <a:lnTo>
                      <a:pt x="139" y="354"/>
                    </a:lnTo>
                    <a:lnTo>
                      <a:pt x="135" y="327"/>
                    </a:lnTo>
                    <a:lnTo>
                      <a:pt x="131" y="302"/>
                    </a:lnTo>
                    <a:lnTo>
                      <a:pt x="123" y="276"/>
                    </a:lnTo>
                    <a:lnTo>
                      <a:pt x="118" y="251"/>
                    </a:lnTo>
                    <a:lnTo>
                      <a:pt x="110" y="226"/>
                    </a:lnTo>
                    <a:lnTo>
                      <a:pt x="103" y="204"/>
                    </a:lnTo>
                    <a:lnTo>
                      <a:pt x="91" y="179"/>
                    </a:lnTo>
                    <a:lnTo>
                      <a:pt x="82" y="156"/>
                    </a:lnTo>
                    <a:lnTo>
                      <a:pt x="70" y="133"/>
                    </a:lnTo>
                    <a:lnTo>
                      <a:pt x="57" y="110"/>
                    </a:lnTo>
                    <a:lnTo>
                      <a:pt x="44" y="89"/>
                    </a:lnTo>
                    <a:lnTo>
                      <a:pt x="30" y="69"/>
                    </a:lnTo>
                    <a:lnTo>
                      <a:pt x="15" y="50"/>
                    </a:lnTo>
                    <a:lnTo>
                      <a:pt x="0" y="31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5" y="17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40" y="0"/>
                    </a:lnTo>
                    <a:lnTo>
                      <a:pt x="57" y="21"/>
                    </a:lnTo>
                    <a:lnTo>
                      <a:pt x="74" y="42"/>
                    </a:lnTo>
                    <a:lnTo>
                      <a:pt x="89" y="65"/>
                    </a:lnTo>
                    <a:lnTo>
                      <a:pt x="104" y="88"/>
                    </a:lnTo>
                    <a:lnTo>
                      <a:pt x="116" y="110"/>
                    </a:lnTo>
                    <a:lnTo>
                      <a:pt x="129" y="135"/>
                    </a:lnTo>
                    <a:lnTo>
                      <a:pt x="141" y="160"/>
                    </a:lnTo>
                    <a:lnTo>
                      <a:pt x="152" y="186"/>
                    </a:lnTo>
                    <a:lnTo>
                      <a:pt x="160" y="211"/>
                    </a:lnTo>
                    <a:lnTo>
                      <a:pt x="169" y="238"/>
                    </a:lnTo>
                    <a:lnTo>
                      <a:pt x="175" y="264"/>
                    </a:lnTo>
                    <a:lnTo>
                      <a:pt x="182" y="293"/>
                    </a:lnTo>
                    <a:lnTo>
                      <a:pt x="186" y="320"/>
                    </a:lnTo>
                    <a:lnTo>
                      <a:pt x="188" y="348"/>
                    </a:lnTo>
                    <a:lnTo>
                      <a:pt x="190" y="378"/>
                    </a:lnTo>
                    <a:lnTo>
                      <a:pt x="192" y="407"/>
                    </a:lnTo>
                    <a:lnTo>
                      <a:pt x="192" y="430"/>
                    </a:lnTo>
                    <a:lnTo>
                      <a:pt x="190" y="455"/>
                    </a:lnTo>
                    <a:lnTo>
                      <a:pt x="188" y="477"/>
                    </a:lnTo>
                    <a:lnTo>
                      <a:pt x="184" y="502"/>
                    </a:lnTo>
                    <a:lnTo>
                      <a:pt x="180" y="523"/>
                    </a:lnTo>
                    <a:lnTo>
                      <a:pt x="175" y="546"/>
                    </a:lnTo>
                    <a:lnTo>
                      <a:pt x="169" y="569"/>
                    </a:lnTo>
                    <a:lnTo>
                      <a:pt x="165" y="591"/>
                    </a:lnTo>
                    <a:lnTo>
                      <a:pt x="156" y="612"/>
                    </a:lnTo>
                    <a:lnTo>
                      <a:pt x="148" y="635"/>
                    </a:lnTo>
                    <a:lnTo>
                      <a:pt x="139" y="654"/>
                    </a:lnTo>
                    <a:lnTo>
                      <a:pt x="131" y="677"/>
                    </a:lnTo>
                    <a:lnTo>
                      <a:pt x="120" y="696"/>
                    </a:lnTo>
                    <a:lnTo>
                      <a:pt x="110" y="717"/>
                    </a:lnTo>
                    <a:lnTo>
                      <a:pt x="99" y="736"/>
                    </a:lnTo>
                    <a:lnTo>
                      <a:pt x="87" y="755"/>
                    </a:lnTo>
                    <a:lnTo>
                      <a:pt x="87" y="7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3" name="Freeform 315"/>
              <p:cNvSpPr>
                <a:spLocks/>
              </p:cNvSpPr>
              <p:nvPr/>
            </p:nvSpPr>
            <p:spPr bwMode="auto">
              <a:xfrm>
                <a:off x="4599" y="1800"/>
                <a:ext cx="44" cy="152"/>
              </a:xfrm>
              <a:custGeom>
                <a:avLst/>
                <a:gdLst/>
                <a:ahLst/>
                <a:cxnLst>
                  <a:cxn ang="0">
                    <a:pos x="97" y="893"/>
                  </a:cxn>
                  <a:cxn ang="0">
                    <a:pos x="82" y="887"/>
                  </a:cxn>
                  <a:cxn ang="0">
                    <a:pos x="65" y="884"/>
                  </a:cxn>
                  <a:cxn ang="0">
                    <a:pos x="50" y="878"/>
                  </a:cxn>
                  <a:cxn ang="0">
                    <a:pos x="55" y="855"/>
                  </a:cxn>
                  <a:cxn ang="0">
                    <a:pos x="82" y="810"/>
                  </a:cxn>
                  <a:cxn ang="0">
                    <a:pos x="105" y="764"/>
                  </a:cxn>
                  <a:cxn ang="0">
                    <a:pos x="124" y="716"/>
                  </a:cxn>
                  <a:cxn ang="0">
                    <a:pos x="141" y="667"/>
                  </a:cxn>
                  <a:cxn ang="0">
                    <a:pos x="152" y="616"/>
                  </a:cxn>
                  <a:cxn ang="0">
                    <a:pos x="162" y="562"/>
                  </a:cxn>
                  <a:cxn ang="0">
                    <a:pos x="166" y="511"/>
                  </a:cxn>
                  <a:cxn ang="0">
                    <a:pos x="166" y="452"/>
                  </a:cxn>
                  <a:cxn ang="0">
                    <a:pos x="160" y="389"/>
                  </a:cxn>
                  <a:cxn ang="0">
                    <a:pos x="149" y="328"/>
                  </a:cxn>
                  <a:cxn ang="0">
                    <a:pos x="131" y="270"/>
                  </a:cxn>
                  <a:cxn ang="0">
                    <a:pos x="111" y="213"/>
                  </a:cxn>
                  <a:cxn ang="0">
                    <a:pos x="84" y="159"/>
                  </a:cxn>
                  <a:cxn ang="0">
                    <a:pos x="54" y="108"/>
                  </a:cxn>
                  <a:cxn ang="0">
                    <a:pos x="19" y="60"/>
                  </a:cxn>
                  <a:cxn ang="0">
                    <a:pos x="8" y="32"/>
                  </a:cxn>
                  <a:cxn ang="0">
                    <a:pos x="19" y="22"/>
                  </a:cxn>
                  <a:cxn ang="0">
                    <a:pos x="33" y="13"/>
                  </a:cxn>
                  <a:cxn ang="0">
                    <a:pos x="44" y="3"/>
                  </a:cxn>
                  <a:cxn ang="0">
                    <a:pos x="71" y="24"/>
                  </a:cxn>
                  <a:cxn ang="0">
                    <a:pos x="107" y="76"/>
                  </a:cxn>
                  <a:cxn ang="0">
                    <a:pos x="141" y="131"/>
                  </a:cxn>
                  <a:cxn ang="0">
                    <a:pos x="169" y="190"/>
                  </a:cxn>
                  <a:cxn ang="0">
                    <a:pos x="192" y="252"/>
                  </a:cxn>
                  <a:cxn ang="0">
                    <a:pos x="209" y="315"/>
                  </a:cxn>
                  <a:cxn ang="0">
                    <a:pos x="223" y="382"/>
                  </a:cxn>
                  <a:cxn ang="0">
                    <a:pos x="228" y="448"/>
                  </a:cxn>
                  <a:cxn ang="0">
                    <a:pos x="228" y="511"/>
                  </a:cxn>
                  <a:cxn ang="0">
                    <a:pos x="223" y="568"/>
                  </a:cxn>
                  <a:cxn ang="0">
                    <a:pos x="215" y="621"/>
                  </a:cxn>
                  <a:cxn ang="0">
                    <a:pos x="204" y="675"/>
                  </a:cxn>
                  <a:cxn ang="0">
                    <a:pos x="187" y="728"/>
                  </a:cxn>
                  <a:cxn ang="0">
                    <a:pos x="166" y="777"/>
                  </a:cxn>
                  <a:cxn ang="0">
                    <a:pos x="143" y="827"/>
                  </a:cxn>
                  <a:cxn ang="0">
                    <a:pos x="118" y="872"/>
                  </a:cxn>
                  <a:cxn ang="0">
                    <a:pos x="105" y="897"/>
                  </a:cxn>
                </a:cxnLst>
                <a:rect l="0" t="0" r="r" b="b"/>
                <a:pathLst>
                  <a:path w="230" h="897">
                    <a:moveTo>
                      <a:pt x="105" y="897"/>
                    </a:moveTo>
                    <a:lnTo>
                      <a:pt x="97" y="893"/>
                    </a:lnTo>
                    <a:lnTo>
                      <a:pt x="90" y="891"/>
                    </a:lnTo>
                    <a:lnTo>
                      <a:pt x="82" y="887"/>
                    </a:lnTo>
                    <a:lnTo>
                      <a:pt x="74" y="886"/>
                    </a:lnTo>
                    <a:lnTo>
                      <a:pt x="65" y="884"/>
                    </a:lnTo>
                    <a:lnTo>
                      <a:pt x="57" y="880"/>
                    </a:lnTo>
                    <a:lnTo>
                      <a:pt x="50" y="878"/>
                    </a:lnTo>
                    <a:lnTo>
                      <a:pt x="42" y="876"/>
                    </a:lnTo>
                    <a:lnTo>
                      <a:pt x="55" y="855"/>
                    </a:lnTo>
                    <a:lnTo>
                      <a:pt x="69" y="832"/>
                    </a:lnTo>
                    <a:lnTo>
                      <a:pt x="82" y="810"/>
                    </a:lnTo>
                    <a:lnTo>
                      <a:pt x="95" y="789"/>
                    </a:lnTo>
                    <a:lnTo>
                      <a:pt x="105" y="764"/>
                    </a:lnTo>
                    <a:lnTo>
                      <a:pt x="114" y="741"/>
                    </a:lnTo>
                    <a:lnTo>
                      <a:pt x="124" y="716"/>
                    </a:lnTo>
                    <a:lnTo>
                      <a:pt x="133" y="694"/>
                    </a:lnTo>
                    <a:lnTo>
                      <a:pt x="141" y="667"/>
                    </a:lnTo>
                    <a:lnTo>
                      <a:pt x="149" y="642"/>
                    </a:lnTo>
                    <a:lnTo>
                      <a:pt x="152" y="616"/>
                    </a:lnTo>
                    <a:lnTo>
                      <a:pt x="158" y="591"/>
                    </a:lnTo>
                    <a:lnTo>
                      <a:pt x="162" y="562"/>
                    </a:lnTo>
                    <a:lnTo>
                      <a:pt x="166" y="538"/>
                    </a:lnTo>
                    <a:lnTo>
                      <a:pt x="166" y="511"/>
                    </a:lnTo>
                    <a:lnTo>
                      <a:pt x="168" y="484"/>
                    </a:lnTo>
                    <a:lnTo>
                      <a:pt x="166" y="452"/>
                    </a:lnTo>
                    <a:lnTo>
                      <a:pt x="164" y="420"/>
                    </a:lnTo>
                    <a:lnTo>
                      <a:pt x="160" y="389"/>
                    </a:lnTo>
                    <a:lnTo>
                      <a:pt x="156" y="359"/>
                    </a:lnTo>
                    <a:lnTo>
                      <a:pt x="149" y="328"/>
                    </a:lnTo>
                    <a:lnTo>
                      <a:pt x="141" y="298"/>
                    </a:lnTo>
                    <a:lnTo>
                      <a:pt x="131" y="270"/>
                    </a:lnTo>
                    <a:lnTo>
                      <a:pt x="122" y="241"/>
                    </a:lnTo>
                    <a:lnTo>
                      <a:pt x="111" y="213"/>
                    </a:lnTo>
                    <a:lnTo>
                      <a:pt x="99" y="186"/>
                    </a:lnTo>
                    <a:lnTo>
                      <a:pt x="84" y="159"/>
                    </a:lnTo>
                    <a:lnTo>
                      <a:pt x="71" y="135"/>
                    </a:lnTo>
                    <a:lnTo>
                      <a:pt x="54" y="108"/>
                    </a:lnTo>
                    <a:lnTo>
                      <a:pt x="36" y="83"/>
                    </a:lnTo>
                    <a:lnTo>
                      <a:pt x="19" y="60"/>
                    </a:lnTo>
                    <a:lnTo>
                      <a:pt x="0" y="38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9" y="22"/>
                    </a:lnTo>
                    <a:lnTo>
                      <a:pt x="27" y="19"/>
                    </a:lnTo>
                    <a:lnTo>
                      <a:pt x="33" y="13"/>
                    </a:lnTo>
                    <a:lnTo>
                      <a:pt x="38" y="7"/>
                    </a:lnTo>
                    <a:lnTo>
                      <a:pt x="44" y="3"/>
                    </a:lnTo>
                    <a:lnTo>
                      <a:pt x="50" y="0"/>
                    </a:lnTo>
                    <a:lnTo>
                      <a:pt x="71" y="24"/>
                    </a:lnTo>
                    <a:lnTo>
                      <a:pt x="90" y="51"/>
                    </a:lnTo>
                    <a:lnTo>
                      <a:pt x="107" y="76"/>
                    </a:lnTo>
                    <a:lnTo>
                      <a:pt x="124" y="104"/>
                    </a:lnTo>
                    <a:lnTo>
                      <a:pt x="141" y="131"/>
                    </a:lnTo>
                    <a:lnTo>
                      <a:pt x="156" y="161"/>
                    </a:lnTo>
                    <a:lnTo>
                      <a:pt x="169" y="190"/>
                    </a:lnTo>
                    <a:lnTo>
                      <a:pt x="181" y="220"/>
                    </a:lnTo>
                    <a:lnTo>
                      <a:pt x="192" y="252"/>
                    </a:lnTo>
                    <a:lnTo>
                      <a:pt x="202" y="283"/>
                    </a:lnTo>
                    <a:lnTo>
                      <a:pt x="209" y="315"/>
                    </a:lnTo>
                    <a:lnTo>
                      <a:pt x="217" y="348"/>
                    </a:lnTo>
                    <a:lnTo>
                      <a:pt x="223" y="382"/>
                    </a:lnTo>
                    <a:lnTo>
                      <a:pt x="227" y="414"/>
                    </a:lnTo>
                    <a:lnTo>
                      <a:pt x="228" y="448"/>
                    </a:lnTo>
                    <a:lnTo>
                      <a:pt x="230" y="484"/>
                    </a:lnTo>
                    <a:lnTo>
                      <a:pt x="228" y="511"/>
                    </a:lnTo>
                    <a:lnTo>
                      <a:pt x="227" y="540"/>
                    </a:lnTo>
                    <a:lnTo>
                      <a:pt x="223" y="568"/>
                    </a:lnTo>
                    <a:lnTo>
                      <a:pt x="221" y="597"/>
                    </a:lnTo>
                    <a:lnTo>
                      <a:pt x="215" y="621"/>
                    </a:lnTo>
                    <a:lnTo>
                      <a:pt x="209" y="648"/>
                    </a:lnTo>
                    <a:lnTo>
                      <a:pt x="204" y="675"/>
                    </a:lnTo>
                    <a:lnTo>
                      <a:pt x="196" y="703"/>
                    </a:lnTo>
                    <a:lnTo>
                      <a:pt x="187" y="728"/>
                    </a:lnTo>
                    <a:lnTo>
                      <a:pt x="177" y="752"/>
                    </a:lnTo>
                    <a:lnTo>
                      <a:pt x="166" y="777"/>
                    </a:lnTo>
                    <a:lnTo>
                      <a:pt x="156" y="802"/>
                    </a:lnTo>
                    <a:lnTo>
                      <a:pt x="143" y="827"/>
                    </a:lnTo>
                    <a:lnTo>
                      <a:pt x="131" y="849"/>
                    </a:lnTo>
                    <a:lnTo>
                      <a:pt x="118" y="872"/>
                    </a:lnTo>
                    <a:lnTo>
                      <a:pt x="105" y="897"/>
                    </a:lnTo>
                    <a:lnTo>
                      <a:pt x="105" y="8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4" name="Freeform 316"/>
              <p:cNvSpPr>
                <a:spLocks/>
              </p:cNvSpPr>
              <p:nvPr/>
            </p:nvSpPr>
            <p:spPr bwMode="auto">
              <a:xfrm>
                <a:off x="4644" y="1781"/>
                <a:ext cx="53" cy="182"/>
              </a:xfrm>
              <a:custGeom>
                <a:avLst/>
                <a:gdLst/>
                <a:ahLst/>
                <a:cxnLst>
                  <a:cxn ang="0">
                    <a:pos x="114" y="1071"/>
                  </a:cxn>
                  <a:cxn ang="0">
                    <a:pos x="95" y="1063"/>
                  </a:cxn>
                  <a:cxn ang="0">
                    <a:pos x="82" y="1060"/>
                  </a:cxn>
                  <a:cxn ang="0">
                    <a:pos x="72" y="1056"/>
                  </a:cxn>
                  <a:cxn ang="0">
                    <a:pos x="63" y="1054"/>
                  </a:cxn>
                  <a:cxn ang="0">
                    <a:pos x="53" y="1050"/>
                  </a:cxn>
                  <a:cxn ang="0">
                    <a:pos x="67" y="1023"/>
                  </a:cxn>
                  <a:cxn ang="0">
                    <a:pos x="97" y="970"/>
                  </a:cxn>
                  <a:cxn ang="0">
                    <a:pos x="125" y="915"/>
                  </a:cxn>
                  <a:cxn ang="0">
                    <a:pos x="148" y="858"/>
                  </a:cxn>
                  <a:cxn ang="0">
                    <a:pos x="167" y="799"/>
                  </a:cxn>
                  <a:cxn ang="0">
                    <a:pos x="183" y="736"/>
                  </a:cxn>
                  <a:cxn ang="0">
                    <a:pos x="192" y="674"/>
                  </a:cxn>
                  <a:cxn ang="0">
                    <a:pos x="198" y="611"/>
                  </a:cxn>
                  <a:cxn ang="0">
                    <a:pos x="198" y="540"/>
                  </a:cxn>
                  <a:cxn ang="0">
                    <a:pos x="190" y="464"/>
                  </a:cxn>
                  <a:cxn ang="0">
                    <a:pos x="177" y="392"/>
                  </a:cxn>
                  <a:cxn ang="0">
                    <a:pos x="158" y="322"/>
                  </a:cxn>
                  <a:cxn ang="0">
                    <a:pos x="131" y="255"/>
                  </a:cxn>
                  <a:cxn ang="0">
                    <a:pos x="101" y="191"/>
                  </a:cxn>
                  <a:cxn ang="0">
                    <a:pos x="63" y="130"/>
                  </a:cxn>
                  <a:cxn ang="0">
                    <a:pos x="23" y="73"/>
                  </a:cxn>
                  <a:cxn ang="0">
                    <a:pos x="8" y="40"/>
                  </a:cxn>
                  <a:cxn ang="0">
                    <a:pos x="23" y="27"/>
                  </a:cxn>
                  <a:cxn ang="0">
                    <a:pos x="36" y="16"/>
                  </a:cxn>
                  <a:cxn ang="0">
                    <a:pos x="51" y="6"/>
                  </a:cxn>
                  <a:cxn ang="0">
                    <a:pos x="82" y="29"/>
                  </a:cxn>
                  <a:cxn ang="0">
                    <a:pos x="127" y="94"/>
                  </a:cxn>
                  <a:cxn ang="0">
                    <a:pos x="167" y="160"/>
                  </a:cxn>
                  <a:cxn ang="0">
                    <a:pos x="202" y="229"/>
                  </a:cxn>
                  <a:cxn ang="0">
                    <a:pos x="228" y="303"/>
                  </a:cxn>
                  <a:cxn ang="0">
                    <a:pos x="249" y="379"/>
                  </a:cxn>
                  <a:cxn ang="0">
                    <a:pos x="264" y="455"/>
                  </a:cxn>
                  <a:cxn ang="0">
                    <a:pos x="272" y="537"/>
                  </a:cxn>
                  <a:cxn ang="0">
                    <a:pos x="272" y="613"/>
                  </a:cxn>
                  <a:cxn ang="0">
                    <a:pos x="266" y="679"/>
                  </a:cxn>
                  <a:cxn ang="0">
                    <a:pos x="257" y="746"/>
                  </a:cxn>
                  <a:cxn ang="0">
                    <a:pos x="241" y="809"/>
                  </a:cxn>
                  <a:cxn ang="0">
                    <a:pos x="222" y="871"/>
                  </a:cxn>
                  <a:cxn ang="0">
                    <a:pos x="200" y="932"/>
                  </a:cxn>
                  <a:cxn ang="0">
                    <a:pos x="171" y="989"/>
                  </a:cxn>
                  <a:cxn ang="0">
                    <a:pos x="141" y="1046"/>
                  </a:cxn>
                  <a:cxn ang="0">
                    <a:pos x="124" y="1073"/>
                  </a:cxn>
                </a:cxnLst>
                <a:rect l="0" t="0" r="r" b="b"/>
                <a:pathLst>
                  <a:path w="274" h="1073">
                    <a:moveTo>
                      <a:pt x="124" y="1073"/>
                    </a:moveTo>
                    <a:lnTo>
                      <a:pt x="114" y="1071"/>
                    </a:lnTo>
                    <a:lnTo>
                      <a:pt x="105" y="1067"/>
                    </a:lnTo>
                    <a:lnTo>
                      <a:pt x="95" y="1063"/>
                    </a:lnTo>
                    <a:lnTo>
                      <a:pt x="87" y="1061"/>
                    </a:lnTo>
                    <a:lnTo>
                      <a:pt x="82" y="1060"/>
                    </a:lnTo>
                    <a:lnTo>
                      <a:pt x="78" y="1058"/>
                    </a:lnTo>
                    <a:lnTo>
                      <a:pt x="72" y="1056"/>
                    </a:lnTo>
                    <a:lnTo>
                      <a:pt x="68" y="1054"/>
                    </a:lnTo>
                    <a:lnTo>
                      <a:pt x="63" y="1054"/>
                    </a:lnTo>
                    <a:lnTo>
                      <a:pt x="59" y="1052"/>
                    </a:lnTo>
                    <a:lnTo>
                      <a:pt x="53" y="1050"/>
                    </a:lnTo>
                    <a:lnTo>
                      <a:pt x="49" y="1048"/>
                    </a:lnTo>
                    <a:lnTo>
                      <a:pt x="67" y="1023"/>
                    </a:lnTo>
                    <a:lnTo>
                      <a:pt x="82" y="997"/>
                    </a:lnTo>
                    <a:lnTo>
                      <a:pt x="97" y="970"/>
                    </a:lnTo>
                    <a:lnTo>
                      <a:pt x="112" y="944"/>
                    </a:lnTo>
                    <a:lnTo>
                      <a:pt x="125" y="915"/>
                    </a:lnTo>
                    <a:lnTo>
                      <a:pt x="137" y="887"/>
                    </a:lnTo>
                    <a:lnTo>
                      <a:pt x="148" y="858"/>
                    </a:lnTo>
                    <a:lnTo>
                      <a:pt x="160" y="829"/>
                    </a:lnTo>
                    <a:lnTo>
                      <a:pt x="167" y="799"/>
                    </a:lnTo>
                    <a:lnTo>
                      <a:pt x="177" y="769"/>
                    </a:lnTo>
                    <a:lnTo>
                      <a:pt x="183" y="736"/>
                    </a:lnTo>
                    <a:lnTo>
                      <a:pt x="188" y="706"/>
                    </a:lnTo>
                    <a:lnTo>
                      <a:pt x="192" y="674"/>
                    </a:lnTo>
                    <a:lnTo>
                      <a:pt x="196" y="643"/>
                    </a:lnTo>
                    <a:lnTo>
                      <a:pt x="198" y="611"/>
                    </a:lnTo>
                    <a:lnTo>
                      <a:pt x="200" y="578"/>
                    </a:lnTo>
                    <a:lnTo>
                      <a:pt x="198" y="540"/>
                    </a:lnTo>
                    <a:lnTo>
                      <a:pt x="196" y="502"/>
                    </a:lnTo>
                    <a:lnTo>
                      <a:pt x="190" y="464"/>
                    </a:lnTo>
                    <a:lnTo>
                      <a:pt x="184" y="428"/>
                    </a:lnTo>
                    <a:lnTo>
                      <a:pt x="177" y="392"/>
                    </a:lnTo>
                    <a:lnTo>
                      <a:pt x="167" y="358"/>
                    </a:lnTo>
                    <a:lnTo>
                      <a:pt x="158" y="322"/>
                    </a:lnTo>
                    <a:lnTo>
                      <a:pt x="146" y="289"/>
                    </a:lnTo>
                    <a:lnTo>
                      <a:pt x="131" y="255"/>
                    </a:lnTo>
                    <a:lnTo>
                      <a:pt x="116" y="223"/>
                    </a:lnTo>
                    <a:lnTo>
                      <a:pt x="101" y="191"/>
                    </a:lnTo>
                    <a:lnTo>
                      <a:pt x="84" y="160"/>
                    </a:lnTo>
                    <a:lnTo>
                      <a:pt x="63" y="130"/>
                    </a:lnTo>
                    <a:lnTo>
                      <a:pt x="44" y="101"/>
                    </a:lnTo>
                    <a:lnTo>
                      <a:pt x="23" y="73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5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6"/>
                    </a:lnTo>
                    <a:lnTo>
                      <a:pt x="44" y="10"/>
                    </a:lnTo>
                    <a:lnTo>
                      <a:pt x="51" y="6"/>
                    </a:lnTo>
                    <a:lnTo>
                      <a:pt x="59" y="0"/>
                    </a:lnTo>
                    <a:lnTo>
                      <a:pt x="82" y="29"/>
                    </a:lnTo>
                    <a:lnTo>
                      <a:pt x="106" y="61"/>
                    </a:lnTo>
                    <a:lnTo>
                      <a:pt x="127" y="94"/>
                    </a:lnTo>
                    <a:lnTo>
                      <a:pt x="148" y="126"/>
                    </a:lnTo>
                    <a:lnTo>
                      <a:pt x="167" y="160"/>
                    </a:lnTo>
                    <a:lnTo>
                      <a:pt x="184" y="194"/>
                    </a:lnTo>
                    <a:lnTo>
                      <a:pt x="202" y="229"/>
                    </a:lnTo>
                    <a:lnTo>
                      <a:pt x="217" y="267"/>
                    </a:lnTo>
                    <a:lnTo>
                      <a:pt x="228" y="303"/>
                    </a:lnTo>
                    <a:lnTo>
                      <a:pt x="240" y="341"/>
                    </a:lnTo>
                    <a:lnTo>
                      <a:pt x="249" y="379"/>
                    </a:lnTo>
                    <a:lnTo>
                      <a:pt x="259" y="417"/>
                    </a:lnTo>
                    <a:lnTo>
                      <a:pt x="264" y="455"/>
                    </a:lnTo>
                    <a:lnTo>
                      <a:pt x="268" y="497"/>
                    </a:lnTo>
                    <a:lnTo>
                      <a:pt x="272" y="537"/>
                    </a:lnTo>
                    <a:lnTo>
                      <a:pt x="274" y="578"/>
                    </a:lnTo>
                    <a:lnTo>
                      <a:pt x="272" y="613"/>
                    </a:lnTo>
                    <a:lnTo>
                      <a:pt x="270" y="645"/>
                    </a:lnTo>
                    <a:lnTo>
                      <a:pt x="266" y="679"/>
                    </a:lnTo>
                    <a:lnTo>
                      <a:pt x="262" y="712"/>
                    </a:lnTo>
                    <a:lnTo>
                      <a:pt x="257" y="746"/>
                    </a:lnTo>
                    <a:lnTo>
                      <a:pt x="251" y="778"/>
                    </a:lnTo>
                    <a:lnTo>
                      <a:pt x="241" y="809"/>
                    </a:lnTo>
                    <a:lnTo>
                      <a:pt x="234" y="841"/>
                    </a:lnTo>
                    <a:lnTo>
                      <a:pt x="222" y="871"/>
                    </a:lnTo>
                    <a:lnTo>
                      <a:pt x="211" y="904"/>
                    </a:lnTo>
                    <a:lnTo>
                      <a:pt x="200" y="932"/>
                    </a:lnTo>
                    <a:lnTo>
                      <a:pt x="186" y="961"/>
                    </a:lnTo>
                    <a:lnTo>
                      <a:pt x="171" y="989"/>
                    </a:lnTo>
                    <a:lnTo>
                      <a:pt x="156" y="1020"/>
                    </a:lnTo>
                    <a:lnTo>
                      <a:pt x="141" y="1046"/>
                    </a:lnTo>
                    <a:lnTo>
                      <a:pt x="124" y="1073"/>
                    </a:lnTo>
                    <a:lnTo>
                      <a:pt x="124" y="10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5" name="Freeform 317"/>
              <p:cNvSpPr>
                <a:spLocks/>
              </p:cNvSpPr>
              <p:nvPr/>
            </p:nvSpPr>
            <p:spPr bwMode="auto">
              <a:xfrm>
                <a:off x="4526" y="1832"/>
                <a:ext cx="28" cy="99"/>
              </a:xfrm>
              <a:custGeom>
                <a:avLst/>
                <a:gdLst/>
                <a:ahLst/>
                <a:cxnLst>
                  <a:cxn ang="0">
                    <a:pos x="63" y="580"/>
                  </a:cxn>
                  <a:cxn ang="0">
                    <a:pos x="53" y="576"/>
                  </a:cxn>
                  <a:cxn ang="0">
                    <a:pos x="42" y="574"/>
                  </a:cxn>
                  <a:cxn ang="0">
                    <a:pos x="32" y="570"/>
                  </a:cxn>
                  <a:cxn ang="0">
                    <a:pos x="36" y="555"/>
                  </a:cxn>
                  <a:cxn ang="0">
                    <a:pos x="53" y="526"/>
                  </a:cxn>
                  <a:cxn ang="0">
                    <a:pos x="69" y="496"/>
                  </a:cxn>
                  <a:cxn ang="0">
                    <a:pos x="82" y="466"/>
                  </a:cxn>
                  <a:cxn ang="0">
                    <a:pos x="91" y="433"/>
                  </a:cxn>
                  <a:cxn ang="0">
                    <a:pos x="99" y="399"/>
                  </a:cxn>
                  <a:cxn ang="0">
                    <a:pos x="105" y="365"/>
                  </a:cxn>
                  <a:cxn ang="0">
                    <a:pos x="108" y="331"/>
                  </a:cxn>
                  <a:cxn ang="0">
                    <a:pos x="108" y="293"/>
                  </a:cxn>
                  <a:cxn ang="0">
                    <a:pos x="103" y="253"/>
                  </a:cxn>
                  <a:cxn ang="0">
                    <a:pos x="95" y="213"/>
                  </a:cxn>
                  <a:cxn ang="0">
                    <a:pos x="86" y="175"/>
                  </a:cxn>
                  <a:cxn ang="0">
                    <a:pos x="70" y="138"/>
                  </a:cxn>
                  <a:cxn ang="0">
                    <a:pos x="55" y="102"/>
                  </a:cxn>
                  <a:cxn ang="0">
                    <a:pos x="34" y="70"/>
                  </a:cxn>
                  <a:cxn ang="0">
                    <a:pos x="11" y="40"/>
                  </a:cxn>
                  <a:cxn ang="0">
                    <a:pos x="10" y="17"/>
                  </a:cxn>
                  <a:cxn ang="0">
                    <a:pos x="25" y="5"/>
                  </a:cxn>
                  <a:cxn ang="0">
                    <a:pos x="46" y="15"/>
                  </a:cxn>
                  <a:cxn ang="0">
                    <a:pos x="69" y="49"/>
                  </a:cxn>
                  <a:cxn ang="0">
                    <a:pos x="91" y="85"/>
                  </a:cxn>
                  <a:cxn ang="0">
                    <a:pos x="108" y="121"/>
                  </a:cxn>
                  <a:cxn ang="0">
                    <a:pos x="124" y="163"/>
                  </a:cxn>
                  <a:cxn ang="0">
                    <a:pos x="135" y="203"/>
                  </a:cxn>
                  <a:cxn ang="0">
                    <a:pos x="143" y="247"/>
                  </a:cxn>
                  <a:cxn ang="0">
                    <a:pos x="148" y="291"/>
                  </a:cxn>
                  <a:cxn ang="0">
                    <a:pos x="148" y="331"/>
                  </a:cxn>
                  <a:cxn ang="0">
                    <a:pos x="145" y="367"/>
                  </a:cxn>
                  <a:cxn ang="0">
                    <a:pos x="139" y="403"/>
                  </a:cxn>
                  <a:cxn ang="0">
                    <a:pos x="131" y="439"/>
                  </a:cxn>
                  <a:cxn ang="0">
                    <a:pos x="122" y="471"/>
                  </a:cxn>
                  <a:cxn ang="0">
                    <a:pos x="108" y="504"/>
                  </a:cxn>
                  <a:cxn ang="0">
                    <a:pos x="93" y="536"/>
                  </a:cxn>
                  <a:cxn ang="0">
                    <a:pos x="76" y="566"/>
                  </a:cxn>
                  <a:cxn ang="0">
                    <a:pos x="69" y="582"/>
                  </a:cxn>
                </a:cxnLst>
                <a:rect l="0" t="0" r="r" b="b"/>
                <a:pathLst>
                  <a:path w="148" h="582">
                    <a:moveTo>
                      <a:pt x="69" y="582"/>
                    </a:moveTo>
                    <a:lnTo>
                      <a:pt x="63" y="580"/>
                    </a:lnTo>
                    <a:lnTo>
                      <a:pt x="57" y="580"/>
                    </a:lnTo>
                    <a:lnTo>
                      <a:pt x="53" y="576"/>
                    </a:lnTo>
                    <a:lnTo>
                      <a:pt x="48" y="576"/>
                    </a:lnTo>
                    <a:lnTo>
                      <a:pt x="42" y="574"/>
                    </a:lnTo>
                    <a:lnTo>
                      <a:pt x="38" y="572"/>
                    </a:lnTo>
                    <a:lnTo>
                      <a:pt x="32" y="570"/>
                    </a:lnTo>
                    <a:lnTo>
                      <a:pt x="29" y="570"/>
                    </a:lnTo>
                    <a:lnTo>
                      <a:pt x="36" y="555"/>
                    </a:lnTo>
                    <a:lnTo>
                      <a:pt x="46" y="542"/>
                    </a:lnTo>
                    <a:lnTo>
                      <a:pt x="53" y="526"/>
                    </a:lnTo>
                    <a:lnTo>
                      <a:pt x="61" y="513"/>
                    </a:lnTo>
                    <a:lnTo>
                      <a:pt x="69" y="496"/>
                    </a:lnTo>
                    <a:lnTo>
                      <a:pt x="74" y="481"/>
                    </a:lnTo>
                    <a:lnTo>
                      <a:pt x="82" y="466"/>
                    </a:lnTo>
                    <a:lnTo>
                      <a:pt x="88" y="450"/>
                    </a:lnTo>
                    <a:lnTo>
                      <a:pt x="91" y="433"/>
                    </a:lnTo>
                    <a:lnTo>
                      <a:pt x="95" y="416"/>
                    </a:lnTo>
                    <a:lnTo>
                      <a:pt x="99" y="399"/>
                    </a:lnTo>
                    <a:lnTo>
                      <a:pt x="103" y="382"/>
                    </a:lnTo>
                    <a:lnTo>
                      <a:pt x="105" y="365"/>
                    </a:lnTo>
                    <a:lnTo>
                      <a:pt x="107" y="348"/>
                    </a:lnTo>
                    <a:lnTo>
                      <a:pt x="108" y="331"/>
                    </a:lnTo>
                    <a:lnTo>
                      <a:pt x="108" y="313"/>
                    </a:lnTo>
                    <a:lnTo>
                      <a:pt x="108" y="293"/>
                    </a:lnTo>
                    <a:lnTo>
                      <a:pt x="107" y="273"/>
                    </a:lnTo>
                    <a:lnTo>
                      <a:pt x="103" y="253"/>
                    </a:lnTo>
                    <a:lnTo>
                      <a:pt x="101" y="232"/>
                    </a:lnTo>
                    <a:lnTo>
                      <a:pt x="95" y="213"/>
                    </a:lnTo>
                    <a:lnTo>
                      <a:pt x="91" y="194"/>
                    </a:lnTo>
                    <a:lnTo>
                      <a:pt x="86" y="175"/>
                    </a:lnTo>
                    <a:lnTo>
                      <a:pt x="80" y="156"/>
                    </a:lnTo>
                    <a:lnTo>
                      <a:pt x="70" y="138"/>
                    </a:lnTo>
                    <a:lnTo>
                      <a:pt x="63" y="119"/>
                    </a:lnTo>
                    <a:lnTo>
                      <a:pt x="55" y="102"/>
                    </a:lnTo>
                    <a:lnTo>
                      <a:pt x="46" y="87"/>
                    </a:lnTo>
                    <a:lnTo>
                      <a:pt x="34" y="70"/>
                    </a:lnTo>
                    <a:lnTo>
                      <a:pt x="25" y="55"/>
                    </a:lnTo>
                    <a:lnTo>
                      <a:pt x="11" y="40"/>
                    </a:lnTo>
                    <a:lnTo>
                      <a:pt x="0" y="24"/>
                    </a:lnTo>
                    <a:lnTo>
                      <a:pt x="10" y="17"/>
                    </a:lnTo>
                    <a:lnTo>
                      <a:pt x="17" y="11"/>
                    </a:lnTo>
                    <a:lnTo>
                      <a:pt x="25" y="5"/>
                    </a:lnTo>
                    <a:lnTo>
                      <a:pt x="32" y="0"/>
                    </a:lnTo>
                    <a:lnTo>
                      <a:pt x="46" y="15"/>
                    </a:lnTo>
                    <a:lnTo>
                      <a:pt x="57" y="32"/>
                    </a:lnTo>
                    <a:lnTo>
                      <a:pt x="69" y="49"/>
                    </a:lnTo>
                    <a:lnTo>
                      <a:pt x="82" y="66"/>
                    </a:lnTo>
                    <a:lnTo>
                      <a:pt x="91" y="85"/>
                    </a:lnTo>
                    <a:lnTo>
                      <a:pt x="101" y="104"/>
                    </a:lnTo>
                    <a:lnTo>
                      <a:pt x="108" y="121"/>
                    </a:lnTo>
                    <a:lnTo>
                      <a:pt x="118" y="142"/>
                    </a:lnTo>
                    <a:lnTo>
                      <a:pt x="124" y="163"/>
                    </a:lnTo>
                    <a:lnTo>
                      <a:pt x="129" y="182"/>
                    </a:lnTo>
                    <a:lnTo>
                      <a:pt x="135" y="203"/>
                    </a:lnTo>
                    <a:lnTo>
                      <a:pt x="141" y="224"/>
                    </a:lnTo>
                    <a:lnTo>
                      <a:pt x="143" y="247"/>
                    </a:lnTo>
                    <a:lnTo>
                      <a:pt x="146" y="268"/>
                    </a:lnTo>
                    <a:lnTo>
                      <a:pt x="148" y="291"/>
                    </a:lnTo>
                    <a:lnTo>
                      <a:pt x="148" y="313"/>
                    </a:lnTo>
                    <a:lnTo>
                      <a:pt x="148" y="331"/>
                    </a:lnTo>
                    <a:lnTo>
                      <a:pt x="146" y="350"/>
                    </a:lnTo>
                    <a:lnTo>
                      <a:pt x="145" y="367"/>
                    </a:lnTo>
                    <a:lnTo>
                      <a:pt x="143" y="386"/>
                    </a:lnTo>
                    <a:lnTo>
                      <a:pt x="139" y="403"/>
                    </a:lnTo>
                    <a:lnTo>
                      <a:pt x="135" y="422"/>
                    </a:lnTo>
                    <a:lnTo>
                      <a:pt x="131" y="439"/>
                    </a:lnTo>
                    <a:lnTo>
                      <a:pt x="127" y="456"/>
                    </a:lnTo>
                    <a:lnTo>
                      <a:pt x="122" y="471"/>
                    </a:lnTo>
                    <a:lnTo>
                      <a:pt x="116" y="488"/>
                    </a:lnTo>
                    <a:lnTo>
                      <a:pt x="108" y="504"/>
                    </a:lnTo>
                    <a:lnTo>
                      <a:pt x="101" y="521"/>
                    </a:lnTo>
                    <a:lnTo>
                      <a:pt x="93" y="536"/>
                    </a:lnTo>
                    <a:lnTo>
                      <a:pt x="86" y="551"/>
                    </a:lnTo>
                    <a:lnTo>
                      <a:pt x="76" y="566"/>
                    </a:lnTo>
                    <a:lnTo>
                      <a:pt x="69" y="582"/>
                    </a:lnTo>
                    <a:lnTo>
                      <a:pt x="69" y="5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" name="Group 318"/>
            <p:cNvGrpSpPr>
              <a:grpSpLocks/>
            </p:cNvGrpSpPr>
            <p:nvPr/>
          </p:nvGrpSpPr>
          <p:grpSpPr bwMode="auto">
            <a:xfrm>
              <a:off x="4751" y="2061"/>
              <a:ext cx="345" cy="306"/>
              <a:chOff x="426" y="856"/>
              <a:chExt cx="543" cy="488"/>
            </a:xfrm>
          </p:grpSpPr>
          <p:grpSp>
            <p:nvGrpSpPr>
              <p:cNvPr id="957" name="Group 319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971" name="Freeform 320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" name="Freeform 321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" name="Freeform 322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4" name="Freeform 323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5" name="Freeform 324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6" name="Freeform 325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7" name="Freeform 326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8" name="Freeform 327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9" name="Freeform 328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0" name="Freeform 329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1" name="Freeform 330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2" name="Freeform 331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3" name="Freeform 332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4" name="Freeform 333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5" name="Freeform 334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6" name="Freeform 335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7" name="Freeform 336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8" name="Freeform 337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9" name="Freeform 338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0" name="Freeform 339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1" name="Freeform 340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2" name="Freeform 341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" name="Freeform 342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4" name="Freeform 343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5" name="Freeform 344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6" name="Freeform 345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7" name="Freeform 346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8" name="Freeform 347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9" name="Freeform 348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0" name="Freeform 349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1" name="Freeform 350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2" name="Freeform 351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3" name="Freeform 352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" name="Freeform 353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" name="Freeform 354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6" name="Freeform 355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7" name="Freeform 356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8" name="Freeform 357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9" name="Freeform 358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0" name="Freeform 359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1" name="Freeform 360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2" name="Rectangle 361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" name="Rectangle 362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4" name="Rectangle 363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5" name="Rectangle 364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6" name="Rectangle 365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7" name="Rectangle 366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8" name="Rectangle 367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9" name="Rectangle 368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0" name="Rectangle 369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1" name="Rectangle 370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2" name="Rectangle 371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3" name="Rectangle 372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" name="Rectangle 373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5" name="Rectangle 374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6" name="Rectangle 375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7" name="Rectangle 376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8" name="Rectangle 377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9" name="Rectangle 378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0" name="Rectangle 379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" name="Rectangle 380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2" name="Rectangle 381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3" name="Rectangle 382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" name="Rectangle 383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" name="Rectangle 384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6" name="Rectangle 385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" name="Rectangle 386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8" name="Rectangle 387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9" name="Rectangle 388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0" name="Rectangle 389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1" name="Rectangle 390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2" name="Rectangle 391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3" name="Rectangle 392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" name="Freeform 393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" name="Freeform 394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" name="Freeform 395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" name="Freeform 396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" name="Rectangle 397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" name="Freeform 398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" name="Freeform 399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58" name="Group 400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959" name="Freeform 401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" name="Freeform 402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1" name="Freeform 403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2" name="Freeform 404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" name="Freeform 405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" name="Freeform 406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5" name="Freeform 407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6" name="Freeform 408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7" name="Freeform 409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8" name="Line 4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9" name="Line 411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0" name="Oval 412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cxnSp>
          <p:nvCxnSpPr>
            <p:cNvPr id="24" name="AutoShape 413"/>
            <p:cNvCxnSpPr>
              <a:cxnSpLocks noChangeShapeType="1"/>
              <a:stCxn id="965" idx="41"/>
            </p:cNvCxnSpPr>
            <p:nvPr/>
          </p:nvCxnSpPr>
          <p:spPr bwMode="auto">
            <a:xfrm flipH="1" flipV="1">
              <a:off x="4508" y="2099"/>
              <a:ext cx="225" cy="7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</p:cxnSp>
        <p:grpSp>
          <p:nvGrpSpPr>
            <p:cNvPr id="25" name="Group 414"/>
            <p:cNvGrpSpPr>
              <a:grpSpLocks/>
            </p:cNvGrpSpPr>
            <p:nvPr/>
          </p:nvGrpSpPr>
          <p:grpSpPr bwMode="auto">
            <a:xfrm>
              <a:off x="4270" y="626"/>
              <a:ext cx="566" cy="532"/>
              <a:chOff x="1456" y="1060"/>
              <a:chExt cx="2596" cy="2426"/>
            </a:xfrm>
          </p:grpSpPr>
          <p:sp>
            <p:nvSpPr>
              <p:cNvPr id="545" name="AutoShape 415"/>
              <p:cNvSpPr>
                <a:spLocks noChangeAspect="1" noChangeArrowheads="1" noTextEdit="1"/>
              </p:cNvSpPr>
              <p:nvPr/>
            </p:nvSpPr>
            <p:spPr bwMode="auto">
              <a:xfrm>
                <a:off x="1456" y="1060"/>
                <a:ext cx="2596" cy="24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416"/>
              <p:cNvSpPr>
                <a:spLocks/>
              </p:cNvSpPr>
              <p:nvPr/>
            </p:nvSpPr>
            <p:spPr bwMode="auto">
              <a:xfrm>
                <a:off x="3086" y="2714"/>
                <a:ext cx="768" cy="767"/>
              </a:xfrm>
              <a:custGeom>
                <a:avLst/>
                <a:gdLst/>
                <a:ahLst/>
                <a:cxnLst>
                  <a:cxn ang="0">
                    <a:pos x="459" y="318"/>
                  </a:cxn>
                  <a:cxn ang="0">
                    <a:pos x="313" y="10"/>
                  </a:cxn>
                  <a:cxn ang="0">
                    <a:pos x="308" y="3"/>
                  </a:cxn>
                  <a:cxn ang="0">
                    <a:pos x="302" y="0"/>
                  </a:cxn>
                  <a:cxn ang="0">
                    <a:pos x="295" y="0"/>
                  </a:cxn>
                  <a:cxn ang="0">
                    <a:pos x="286" y="2"/>
                  </a:cxn>
                  <a:cxn ang="0">
                    <a:pos x="14" y="80"/>
                  </a:cxn>
                  <a:cxn ang="0">
                    <a:pos x="4" y="75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0" y="102"/>
                  </a:cxn>
                  <a:cxn ang="0">
                    <a:pos x="0" y="103"/>
                  </a:cxn>
                  <a:cxn ang="0">
                    <a:pos x="0" y="107"/>
                  </a:cxn>
                  <a:cxn ang="0">
                    <a:pos x="122" y="459"/>
                  </a:cxn>
                  <a:cxn ang="0">
                    <a:pos x="125" y="466"/>
                  </a:cxn>
                  <a:cxn ang="0">
                    <a:pos x="132" y="469"/>
                  </a:cxn>
                  <a:cxn ang="0">
                    <a:pos x="138" y="469"/>
                  </a:cxn>
                  <a:cxn ang="0">
                    <a:pos x="146" y="467"/>
                  </a:cxn>
                  <a:cxn ang="0">
                    <a:pos x="453" y="359"/>
                  </a:cxn>
                  <a:cxn ang="0">
                    <a:pos x="457" y="356"/>
                  </a:cxn>
                  <a:cxn ang="0">
                    <a:pos x="462" y="351"/>
                  </a:cxn>
                  <a:cxn ang="0">
                    <a:pos x="464" y="345"/>
                  </a:cxn>
                  <a:cxn ang="0">
                    <a:pos x="465" y="339"/>
                  </a:cxn>
                  <a:cxn ang="0">
                    <a:pos x="470" y="324"/>
                  </a:cxn>
                  <a:cxn ang="0">
                    <a:pos x="459" y="318"/>
                  </a:cxn>
                </a:cxnLst>
                <a:rect l="0" t="0" r="r" b="b"/>
                <a:pathLst>
                  <a:path w="470" h="469">
                    <a:moveTo>
                      <a:pt x="459" y="318"/>
                    </a:moveTo>
                    <a:lnTo>
                      <a:pt x="313" y="10"/>
                    </a:lnTo>
                    <a:lnTo>
                      <a:pt x="308" y="3"/>
                    </a:lnTo>
                    <a:lnTo>
                      <a:pt x="302" y="0"/>
                    </a:lnTo>
                    <a:lnTo>
                      <a:pt x="295" y="0"/>
                    </a:lnTo>
                    <a:lnTo>
                      <a:pt x="286" y="2"/>
                    </a:lnTo>
                    <a:lnTo>
                      <a:pt x="14" y="80"/>
                    </a:lnTo>
                    <a:lnTo>
                      <a:pt x="4" y="7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122" y="459"/>
                    </a:lnTo>
                    <a:lnTo>
                      <a:pt x="125" y="466"/>
                    </a:lnTo>
                    <a:lnTo>
                      <a:pt x="132" y="469"/>
                    </a:lnTo>
                    <a:lnTo>
                      <a:pt x="138" y="469"/>
                    </a:lnTo>
                    <a:lnTo>
                      <a:pt x="146" y="467"/>
                    </a:lnTo>
                    <a:lnTo>
                      <a:pt x="453" y="359"/>
                    </a:lnTo>
                    <a:lnTo>
                      <a:pt x="457" y="356"/>
                    </a:lnTo>
                    <a:lnTo>
                      <a:pt x="462" y="351"/>
                    </a:lnTo>
                    <a:lnTo>
                      <a:pt x="464" y="345"/>
                    </a:lnTo>
                    <a:lnTo>
                      <a:pt x="465" y="339"/>
                    </a:lnTo>
                    <a:lnTo>
                      <a:pt x="470" y="324"/>
                    </a:lnTo>
                    <a:lnTo>
                      <a:pt x="459" y="3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417"/>
              <p:cNvSpPr>
                <a:spLocks/>
              </p:cNvSpPr>
              <p:nvPr/>
            </p:nvSpPr>
            <p:spPr bwMode="auto">
              <a:xfrm>
                <a:off x="3092" y="2723"/>
                <a:ext cx="752" cy="750"/>
              </a:xfrm>
              <a:custGeom>
                <a:avLst/>
                <a:gdLst/>
                <a:ahLst/>
                <a:cxnLst>
                  <a:cxn ang="0">
                    <a:pos x="450" y="311"/>
                  </a:cxn>
                  <a:cxn ang="0">
                    <a:pos x="306" y="9"/>
                  </a:cxn>
                  <a:cxn ang="0">
                    <a:pos x="302" y="5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82" y="1"/>
                  </a:cxn>
                  <a:cxn ang="0">
                    <a:pos x="13" y="78"/>
                  </a:cxn>
                  <a:cxn ang="0">
                    <a:pos x="5" y="73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2" y="105"/>
                  </a:cxn>
                  <a:cxn ang="0">
                    <a:pos x="120" y="450"/>
                  </a:cxn>
                  <a:cxn ang="0">
                    <a:pos x="123" y="456"/>
                  </a:cxn>
                  <a:cxn ang="0">
                    <a:pos x="129" y="457"/>
                  </a:cxn>
                  <a:cxn ang="0">
                    <a:pos x="137" y="459"/>
                  </a:cxn>
                  <a:cxn ang="0">
                    <a:pos x="145" y="457"/>
                  </a:cxn>
                  <a:cxn ang="0">
                    <a:pos x="442" y="351"/>
                  </a:cxn>
                  <a:cxn ang="0">
                    <a:pos x="449" y="348"/>
                  </a:cxn>
                  <a:cxn ang="0">
                    <a:pos x="452" y="343"/>
                  </a:cxn>
                  <a:cxn ang="0">
                    <a:pos x="455" y="338"/>
                  </a:cxn>
                  <a:cxn ang="0">
                    <a:pos x="457" y="332"/>
                  </a:cxn>
                  <a:cxn ang="0">
                    <a:pos x="460" y="316"/>
                  </a:cxn>
                  <a:cxn ang="0">
                    <a:pos x="450" y="311"/>
                  </a:cxn>
                </a:cxnLst>
                <a:rect l="0" t="0" r="r" b="b"/>
                <a:pathLst>
                  <a:path w="460" h="459">
                    <a:moveTo>
                      <a:pt x="450" y="311"/>
                    </a:moveTo>
                    <a:lnTo>
                      <a:pt x="306" y="9"/>
                    </a:lnTo>
                    <a:lnTo>
                      <a:pt x="302" y="5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82" y="1"/>
                    </a:lnTo>
                    <a:lnTo>
                      <a:pt x="13" y="78"/>
                    </a:lnTo>
                    <a:lnTo>
                      <a:pt x="5" y="73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120" y="450"/>
                    </a:lnTo>
                    <a:lnTo>
                      <a:pt x="123" y="456"/>
                    </a:lnTo>
                    <a:lnTo>
                      <a:pt x="129" y="457"/>
                    </a:lnTo>
                    <a:lnTo>
                      <a:pt x="137" y="459"/>
                    </a:lnTo>
                    <a:lnTo>
                      <a:pt x="145" y="457"/>
                    </a:lnTo>
                    <a:lnTo>
                      <a:pt x="442" y="351"/>
                    </a:lnTo>
                    <a:lnTo>
                      <a:pt x="449" y="348"/>
                    </a:lnTo>
                    <a:lnTo>
                      <a:pt x="452" y="343"/>
                    </a:lnTo>
                    <a:lnTo>
                      <a:pt x="455" y="338"/>
                    </a:lnTo>
                    <a:lnTo>
                      <a:pt x="457" y="332"/>
                    </a:lnTo>
                    <a:lnTo>
                      <a:pt x="460" y="316"/>
                    </a:lnTo>
                    <a:lnTo>
                      <a:pt x="450" y="311"/>
                    </a:lnTo>
                    <a:close/>
                  </a:path>
                </a:pathLst>
              </a:custGeom>
              <a:solidFill>
                <a:srgbClr val="00B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418"/>
              <p:cNvSpPr>
                <a:spLocks/>
              </p:cNvSpPr>
              <p:nvPr/>
            </p:nvSpPr>
            <p:spPr bwMode="auto">
              <a:xfrm>
                <a:off x="3298" y="3036"/>
                <a:ext cx="546" cy="43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9" y="3"/>
                  </a:cxn>
                  <a:cxn ang="0">
                    <a:pos x="324" y="119"/>
                  </a:cxn>
                  <a:cxn ang="0">
                    <a:pos x="334" y="124"/>
                  </a:cxn>
                  <a:cxn ang="0">
                    <a:pos x="331" y="140"/>
                  </a:cxn>
                  <a:cxn ang="0">
                    <a:pos x="329" y="146"/>
                  </a:cxn>
                  <a:cxn ang="0">
                    <a:pos x="326" y="151"/>
                  </a:cxn>
                  <a:cxn ang="0">
                    <a:pos x="323" y="156"/>
                  </a:cxn>
                  <a:cxn ang="0">
                    <a:pos x="316" y="159"/>
                  </a:cxn>
                  <a:cxn ang="0">
                    <a:pos x="19" y="265"/>
                  </a:cxn>
                  <a:cxn ang="0">
                    <a:pos x="14" y="267"/>
                  </a:cxn>
                  <a:cxn ang="0">
                    <a:pos x="10" y="267"/>
                  </a:cxn>
                  <a:cxn ang="0">
                    <a:pos x="5" y="267"/>
                  </a:cxn>
                  <a:cxn ang="0">
                    <a:pos x="0" y="265"/>
                  </a:cxn>
                  <a:cxn ang="0">
                    <a:pos x="5" y="0"/>
                  </a:cxn>
                </a:cxnLst>
                <a:rect l="0" t="0" r="r" b="b"/>
                <a:pathLst>
                  <a:path w="334" h="267">
                    <a:moveTo>
                      <a:pt x="5" y="0"/>
                    </a:moveTo>
                    <a:lnTo>
                      <a:pt x="269" y="3"/>
                    </a:lnTo>
                    <a:lnTo>
                      <a:pt x="324" y="119"/>
                    </a:lnTo>
                    <a:lnTo>
                      <a:pt x="334" y="124"/>
                    </a:lnTo>
                    <a:lnTo>
                      <a:pt x="331" y="140"/>
                    </a:lnTo>
                    <a:lnTo>
                      <a:pt x="329" y="146"/>
                    </a:lnTo>
                    <a:lnTo>
                      <a:pt x="326" y="151"/>
                    </a:lnTo>
                    <a:lnTo>
                      <a:pt x="323" y="156"/>
                    </a:lnTo>
                    <a:lnTo>
                      <a:pt x="316" y="159"/>
                    </a:lnTo>
                    <a:lnTo>
                      <a:pt x="19" y="265"/>
                    </a:lnTo>
                    <a:lnTo>
                      <a:pt x="14" y="267"/>
                    </a:lnTo>
                    <a:lnTo>
                      <a:pt x="10" y="267"/>
                    </a:lnTo>
                    <a:lnTo>
                      <a:pt x="5" y="267"/>
                    </a:lnTo>
                    <a:lnTo>
                      <a:pt x="0" y="26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E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419"/>
              <p:cNvSpPr>
                <a:spLocks/>
              </p:cNvSpPr>
              <p:nvPr/>
            </p:nvSpPr>
            <p:spPr bwMode="auto">
              <a:xfrm>
                <a:off x="3091" y="2683"/>
                <a:ext cx="763" cy="767"/>
              </a:xfrm>
              <a:custGeom>
                <a:avLst/>
                <a:gdLst/>
                <a:ahLst/>
                <a:cxnLst>
                  <a:cxn ang="0">
                    <a:pos x="466" y="331"/>
                  </a:cxn>
                  <a:cxn ang="0">
                    <a:pos x="313" y="10"/>
                  </a:cxn>
                  <a:cxn ang="0">
                    <a:pos x="308" y="3"/>
                  </a:cxn>
                  <a:cxn ang="0">
                    <a:pos x="303" y="0"/>
                  </a:cxn>
                  <a:cxn ang="0">
                    <a:pos x="296" y="0"/>
                  </a:cxn>
                  <a:cxn ang="0">
                    <a:pos x="288" y="2"/>
                  </a:cxn>
                  <a:cxn ang="0">
                    <a:pos x="14" y="79"/>
                  </a:cxn>
                  <a:cxn ang="0">
                    <a:pos x="6" y="84"/>
                  </a:cxn>
                  <a:cxn ang="0">
                    <a:pos x="1" y="91"/>
                  </a:cxn>
                  <a:cxn ang="0">
                    <a:pos x="0" y="99"/>
                  </a:cxn>
                  <a:cxn ang="0">
                    <a:pos x="1" y="106"/>
                  </a:cxn>
                  <a:cxn ang="0">
                    <a:pos x="122" y="458"/>
                  </a:cxn>
                  <a:cxn ang="0">
                    <a:pos x="125" y="464"/>
                  </a:cxn>
                  <a:cxn ang="0">
                    <a:pos x="132" y="467"/>
                  </a:cxn>
                  <a:cxn ang="0">
                    <a:pos x="140" y="469"/>
                  </a:cxn>
                  <a:cxn ang="0">
                    <a:pos x="149" y="467"/>
                  </a:cxn>
                  <a:cxn ang="0">
                    <a:pos x="453" y="358"/>
                  </a:cxn>
                  <a:cxn ang="0">
                    <a:pos x="461" y="353"/>
                  </a:cxn>
                  <a:cxn ang="0">
                    <a:pos x="466" y="346"/>
                  </a:cxn>
                  <a:cxn ang="0">
                    <a:pos x="467" y="338"/>
                  </a:cxn>
                  <a:cxn ang="0">
                    <a:pos x="466" y="331"/>
                  </a:cxn>
                </a:cxnLst>
                <a:rect l="0" t="0" r="r" b="b"/>
                <a:pathLst>
                  <a:path w="467" h="469">
                    <a:moveTo>
                      <a:pt x="466" y="331"/>
                    </a:moveTo>
                    <a:lnTo>
                      <a:pt x="313" y="10"/>
                    </a:lnTo>
                    <a:lnTo>
                      <a:pt x="308" y="3"/>
                    </a:lnTo>
                    <a:lnTo>
                      <a:pt x="303" y="0"/>
                    </a:lnTo>
                    <a:lnTo>
                      <a:pt x="296" y="0"/>
                    </a:lnTo>
                    <a:lnTo>
                      <a:pt x="288" y="2"/>
                    </a:lnTo>
                    <a:lnTo>
                      <a:pt x="14" y="79"/>
                    </a:lnTo>
                    <a:lnTo>
                      <a:pt x="6" y="84"/>
                    </a:lnTo>
                    <a:lnTo>
                      <a:pt x="1" y="91"/>
                    </a:lnTo>
                    <a:lnTo>
                      <a:pt x="0" y="99"/>
                    </a:lnTo>
                    <a:lnTo>
                      <a:pt x="1" y="106"/>
                    </a:lnTo>
                    <a:lnTo>
                      <a:pt x="122" y="458"/>
                    </a:lnTo>
                    <a:lnTo>
                      <a:pt x="125" y="464"/>
                    </a:lnTo>
                    <a:lnTo>
                      <a:pt x="132" y="467"/>
                    </a:lnTo>
                    <a:lnTo>
                      <a:pt x="140" y="469"/>
                    </a:lnTo>
                    <a:lnTo>
                      <a:pt x="149" y="467"/>
                    </a:lnTo>
                    <a:lnTo>
                      <a:pt x="453" y="358"/>
                    </a:lnTo>
                    <a:lnTo>
                      <a:pt x="461" y="353"/>
                    </a:lnTo>
                    <a:lnTo>
                      <a:pt x="466" y="346"/>
                    </a:lnTo>
                    <a:lnTo>
                      <a:pt x="467" y="338"/>
                    </a:lnTo>
                    <a:lnTo>
                      <a:pt x="466" y="3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420"/>
              <p:cNvSpPr>
                <a:spLocks/>
              </p:cNvSpPr>
              <p:nvPr/>
            </p:nvSpPr>
            <p:spPr bwMode="auto">
              <a:xfrm>
                <a:off x="3099" y="2691"/>
                <a:ext cx="747" cy="751"/>
              </a:xfrm>
              <a:custGeom>
                <a:avLst/>
                <a:gdLst/>
                <a:ahLst/>
                <a:cxnLst>
                  <a:cxn ang="0">
                    <a:pos x="456" y="324"/>
                  </a:cxn>
                  <a:cxn ang="0">
                    <a:pos x="306" y="9"/>
                  </a:cxn>
                  <a:cxn ang="0">
                    <a:pos x="302" y="3"/>
                  </a:cxn>
                  <a:cxn ang="0">
                    <a:pos x="297" y="0"/>
                  </a:cxn>
                  <a:cxn ang="0">
                    <a:pos x="289" y="0"/>
                  </a:cxn>
                  <a:cxn ang="0">
                    <a:pos x="283" y="1"/>
                  </a:cxn>
                  <a:cxn ang="0">
                    <a:pos x="14" y="78"/>
                  </a:cxn>
                  <a:cxn ang="0">
                    <a:pos x="8" y="82"/>
                  </a:cxn>
                  <a:cxn ang="0">
                    <a:pos x="3" y="89"/>
                  </a:cxn>
                  <a:cxn ang="0">
                    <a:pos x="0" y="97"/>
                  </a:cxn>
                  <a:cxn ang="0">
                    <a:pos x="1" y="105"/>
                  </a:cxn>
                  <a:cxn ang="0">
                    <a:pos x="120" y="448"/>
                  </a:cxn>
                  <a:cxn ang="0">
                    <a:pos x="124" y="454"/>
                  </a:cxn>
                  <a:cxn ang="0">
                    <a:pos x="130" y="457"/>
                  </a:cxn>
                  <a:cxn ang="0">
                    <a:pos x="136" y="459"/>
                  </a:cxn>
                  <a:cxn ang="0">
                    <a:pos x="144" y="457"/>
                  </a:cxn>
                  <a:cxn ang="0">
                    <a:pos x="443" y="351"/>
                  </a:cxn>
                  <a:cxn ang="0">
                    <a:pos x="451" y="346"/>
                  </a:cxn>
                  <a:cxn ang="0">
                    <a:pos x="456" y="338"/>
                  </a:cxn>
                  <a:cxn ang="0">
                    <a:pos x="457" y="330"/>
                  </a:cxn>
                  <a:cxn ang="0">
                    <a:pos x="456" y="324"/>
                  </a:cxn>
                </a:cxnLst>
                <a:rect l="0" t="0" r="r" b="b"/>
                <a:pathLst>
                  <a:path w="457" h="459">
                    <a:moveTo>
                      <a:pt x="456" y="324"/>
                    </a:moveTo>
                    <a:lnTo>
                      <a:pt x="306" y="9"/>
                    </a:lnTo>
                    <a:lnTo>
                      <a:pt x="302" y="3"/>
                    </a:lnTo>
                    <a:lnTo>
                      <a:pt x="297" y="0"/>
                    </a:lnTo>
                    <a:lnTo>
                      <a:pt x="289" y="0"/>
                    </a:lnTo>
                    <a:lnTo>
                      <a:pt x="283" y="1"/>
                    </a:lnTo>
                    <a:lnTo>
                      <a:pt x="14" y="78"/>
                    </a:lnTo>
                    <a:lnTo>
                      <a:pt x="8" y="82"/>
                    </a:lnTo>
                    <a:lnTo>
                      <a:pt x="3" y="89"/>
                    </a:lnTo>
                    <a:lnTo>
                      <a:pt x="0" y="97"/>
                    </a:lnTo>
                    <a:lnTo>
                      <a:pt x="1" y="105"/>
                    </a:lnTo>
                    <a:lnTo>
                      <a:pt x="120" y="448"/>
                    </a:lnTo>
                    <a:lnTo>
                      <a:pt x="124" y="454"/>
                    </a:lnTo>
                    <a:lnTo>
                      <a:pt x="130" y="457"/>
                    </a:lnTo>
                    <a:lnTo>
                      <a:pt x="136" y="459"/>
                    </a:lnTo>
                    <a:lnTo>
                      <a:pt x="144" y="457"/>
                    </a:lnTo>
                    <a:lnTo>
                      <a:pt x="443" y="351"/>
                    </a:lnTo>
                    <a:lnTo>
                      <a:pt x="451" y="346"/>
                    </a:lnTo>
                    <a:lnTo>
                      <a:pt x="456" y="338"/>
                    </a:lnTo>
                    <a:lnTo>
                      <a:pt x="457" y="330"/>
                    </a:lnTo>
                    <a:lnTo>
                      <a:pt x="456" y="324"/>
                    </a:lnTo>
                    <a:close/>
                  </a:path>
                </a:pathLst>
              </a:custGeom>
              <a:solidFill>
                <a:srgbClr val="7FF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421"/>
              <p:cNvSpPr>
                <a:spLocks/>
              </p:cNvSpPr>
              <p:nvPr/>
            </p:nvSpPr>
            <p:spPr bwMode="auto">
              <a:xfrm>
                <a:off x="3267" y="2213"/>
                <a:ext cx="211" cy="815"/>
              </a:xfrm>
              <a:custGeom>
                <a:avLst/>
                <a:gdLst/>
                <a:ahLst/>
                <a:cxnLst>
                  <a:cxn ang="0">
                    <a:pos x="24" y="353"/>
                  </a:cxn>
                  <a:cxn ang="0">
                    <a:pos x="27" y="379"/>
                  </a:cxn>
                  <a:cxn ang="0">
                    <a:pos x="33" y="410"/>
                  </a:cxn>
                  <a:cxn ang="0">
                    <a:pos x="44" y="441"/>
                  </a:cxn>
                  <a:cxn ang="0">
                    <a:pos x="59" y="461"/>
                  </a:cxn>
                  <a:cxn ang="0">
                    <a:pos x="71" y="477"/>
                  </a:cxn>
                  <a:cxn ang="0">
                    <a:pos x="86" y="487"/>
                  </a:cxn>
                  <a:cxn ang="0">
                    <a:pos x="102" y="493"/>
                  </a:cxn>
                  <a:cxn ang="0">
                    <a:pos x="105" y="495"/>
                  </a:cxn>
                  <a:cxn ang="0">
                    <a:pos x="95" y="499"/>
                  </a:cxn>
                  <a:cxn ang="0">
                    <a:pos x="83" y="499"/>
                  </a:cxn>
                  <a:cxn ang="0">
                    <a:pos x="65" y="495"/>
                  </a:cxn>
                  <a:cxn ang="0">
                    <a:pos x="49" y="483"/>
                  </a:cxn>
                  <a:cxn ang="0">
                    <a:pos x="35" y="466"/>
                  </a:cxn>
                  <a:cxn ang="0">
                    <a:pos x="24" y="447"/>
                  </a:cxn>
                  <a:cxn ang="0">
                    <a:pos x="14" y="428"/>
                  </a:cxn>
                  <a:cxn ang="0">
                    <a:pos x="9" y="412"/>
                  </a:cxn>
                  <a:cxn ang="0">
                    <a:pos x="5" y="399"/>
                  </a:cxn>
                  <a:cxn ang="0">
                    <a:pos x="2" y="380"/>
                  </a:cxn>
                  <a:cxn ang="0">
                    <a:pos x="0" y="353"/>
                  </a:cxn>
                  <a:cxn ang="0">
                    <a:pos x="3" y="326"/>
                  </a:cxn>
                  <a:cxn ang="0">
                    <a:pos x="9" y="301"/>
                  </a:cxn>
                  <a:cxn ang="0">
                    <a:pos x="22" y="271"/>
                  </a:cxn>
                  <a:cxn ang="0">
                    <a:pos x="44" y="234"/>
                  </a:cxn>
                  <a:cxn ang="0">
                    <a:pos x="64" y="207"/>
                  </a:cxn>
                  <a:cxn ang="0">
                    <a:pos x="76" y="186"/>
                  </a:cxn>
                  <a:cxn ang="0">
                    <a:pos x="87" y="159"/>
                  </a:cxn>
                  <a:cxn ang="0">
                    <a:pos x="97" y="129"/>
                  </a:cxn>
                  <a:cxn ang="0">
                    <a:pos x="105" y="86"/>
                  </a:cxn>
                  <a:cxn ang="0">
                    <a:pos x="103" y="35"/>
                  </a:cxn>
                  <a:cxn ang="0">
                    <a:pos x="95" y="12"/>
                  </a:cxn>
                  <a:cxn ang="0">
                    <a:pos x="95" y="4"/>
                  </a:cxn>
                  <a:cxn ang="0">
                    <a:pos x="98" y="2"/>
                  </a:cxn>
                  <a:cxn ang="0">
                    <a:pos x="106" y="7"/>
                  </a:cxn>
                  <a:cxn ang="0">
                    <a:pos x="119" y="24"/>
                  </a:cxn>
                  <a:cxn ang="0">
                    <a:pos x="129" y="67"/>
                  </a:cxn>
                  <a:cxn ang="0">
                    <a:pos x="127" y="108"/>
                  </a:cxn>
                  <a:cxn ang="0">
                    <a:pos x="121" y="137"/>
                  </a:cxn>
                  <a:cxn ang="0">
                    <a:pos x="114" y="163"/>
                  </a:cxn>
                  <a:cxn ang="0">
                    <a:pos x="106" y="182"/>
                  </a:cxn>
                  <a:cxn ang="0">
                    <a:pos x="95" y="204"/>
                  </a:cxn>
                  <a:cxn ang="0">
                    <a:pos x="81" y="228"/>
                  </a:cxn>
                  <a:cxn ang="0">
                    <a:pos x="71" y="242"/>
                  </a:cxn>
                  <a:cxn ang="0">
                    <a:pos x="64" y="251"/>
                  </a:cxn>
                  <a:cxn ang="0">
                    <a:pos x="54" y="264"/>
                  </a:cxn>
                  <a:cxn ang="0">
                    <a:pos x="40" y="285"/>
                  </a:cxn>
                  <a:cxn ang="0">
                    <a:pos x="32" y="304"/>
                  </a:cxn>
                  <a:cxn ang="0">
                    <a:pos x="25" y="329"/>
                  </a:cxn>
                </a:cxnLst>
                <a:rect l="0" t="0" r="r" b="b"/>
                <a:pathLst>
                  <a:path w="129" h="499">
                    <a:moveTo>
                      <a:pt x="24" y="339"/>
                    </a:moveTo>
                    <a:lnTo>
                      <a:pt x="24" y="353"/>
                    </a:lnTo>
                    <a:lnTo>
                      <a:pt x="24" y="366"/>
                    </a:lnTo>
                    <a:lnTo>
                      <a:pt x="27" y="379"/>
                    </a:lnTo>
                    <a:lnTo>
                      <a:pt x="29" y="393"/>
                    </a:lnTo>
                    <a:lnTo>
                      <a:pt x="33" y="410"/>
                    </a:lnTo>
                    <a:lnTo>
                      <a:pt x="38" y="426"/>
                    </a:lnTo>
                    <a:lnTo>
                      <a:pt x="44" y="441"/>
                    </a:lnTo>
                    <a:lnTo>
                      <a:pt x="52" y="453"/>
                    </a:lnTo>
                    <a:lnTo>
                      <a:pt x="59" y="461"/>
                    </a:lnTo>
                    <a:lnTo>
                      <a:pt x="65" y="469"/>
                    </a:lnTo>
                    <a:lnTo>
                      <a:pt x="71" y="477"/>
                    </a:lnTo>
                    <a:lnTo>
                      <a:pt x="79" y="482"/>
                    </a:lnTo>
                    <a:lnTo>
                      <a:pt x="86" y="487"/>
                    </a:lnTo>
                    <a:lnTo>
                      <a:pt x="94" y="490"/>
                    </a:lnTo>
                    <a:lnTo>
                      <a:pt x="102" y="493"/>
                    </a:lnTo>
                    <a:lnTo>
                      <a:pt x="110" y="493"/>
                    </a:lnTo>
                    <a:lnTo>
                      <a:pt x="105" y="495"/>
                    </a:lnTo>
                    <a:lnTo>
                      <a:pt x="100" y="496"/>
                    </a:lnTo>
                    <a:lnTo>
                      <a:pt x="95" y="499"/>
                    </a:lnTo>
                    <a:lnTo>
                      <a:pt x="91" y="499"/>
                    </a:lnTo>
                    <a:lnTo>
                      <a:pt x="83" y="499"/>
                    </a:lnTo>
                    <a:lnTo>
                      <a:pt x="75" y="498"/>
                    </a:lnTo>
                    <a:lnTo>
                      <a:pt x="65" y="495"/>
                    </a:lnTo>
                    <a:lnTo>
                      <a:pt x="57" y="490"/>
                    </a:lnTo>
                    <a:lnTo>
                      <a:pt x="49" y="483"/>
                    </a:lnTo>
                    <a:lnTo>
                      <a:pt x="43" y="476"/>
                    </a:lnTo>
                    <a:lnTo>
                      <a:pt x="35" y="466"/>
                    </a:lnTo>
                    <a:lnTo>
                      <a:pt x="29" y="456"/>
                    </a:lnTo>
                    <a:lnTo>
                      <a:pt x="24" y="447"/>
                    </a:lnTo>
                    <a:lnTo>
                      <a:pt x="19" y="437"/>
                    </a:lnTo>
                    <a:lnTo>
                      <a:pt x="14" y="428"/>
                    </a:lnTo>
                    <a:lnTo>
                      <a:pt x="11" y="417"/>
                    </a:lnTo>
                    <a:lnTo>
                      <a:pt x="9" y="412"/>
                    </a:lnTo>
                    <a:lnTo>
                      <a:pt x="6" y="406"/>
                    </a:lnTo>
                    <a:lnTo>
                      <a:pt x="5" y="399"/>
                    </a:lnTo>
                    <a:lnTo>
                      <a:pt x="3" y="393"/>
                    </a:lnTo>
                    <a:lnTo>
                      <a:pt x="2" y="380"/>
                    </a:lnTo>
                    <a:lnTo>
                      <a:pt x="0" y="367"/>
                    </a:lnTo>
                    <a:lnTo>
                      <a:pt x="0" y="353"/>
                    </a:lnTo>
                    <a:lnTo>
                      <a:pt x="0" y="340"/>
                    </a:lnTo>
                    <a:lnTo>
                      <a:pt x="3" y="326"/>
                    </a:lnTo>
                    <a:lnTo>
                      <a:pt x="6" y="313"/>
                    </a:lnTo>
                    <a:lnTo>
                      <a:pt x="9" y="301"/>
                    </a:lnTo>
                    <a:lnTo>
                      <a:pt x="14" y="290"/>
                    </a:lnTo>
                    <a:lnTo>
                      <a:pt x="22" y="271"/>
                    </a:lnTo>
                    <a:lnTo>
                      <a:pt x="33" y="253"/>
                    </a:lnTo>
                    <a:lnTo>
                      <a:pt x="44" y="234"/>
                    </a:lnTo>
                    <a:lnTo>
                      <a:pt x="57" y="217"/>
                    </a:lnTo>
                    <a:lnTo>
                      <a:pt x="64" y="207"/>
                    </a:lnTo>
                    <a:lnTo>
                      <a:pt x="70" y="196"/>
                    </a:lnTo>
                    <a:lnTo>
                      <a:pt x="76" y="186"/>
                    </a:lnTo>
                    <a:lnTo>
                      <a:pt x="81" y="175"/>
                    </a:lnTo>
                    <a:lnTo>
                      <a:pt x="87" y="159"/>
                    </a:lnTo>
                    <a:lnTo>
                      <a:pt x="94" y="145"/>
                    </a:lnTo>
                    <a:lnTo>
                      <a:pt x="97" y="129"/>
                    </a:lnTo>
                    <a:lnTo>
                      <a:pt x="100" y="115"/>
                    </a:lnTo>
                    <a:lnTo>
                      <a:pt x="105" y="86"/>
                    </a:lnTo>
                    <a:lnTo>
                      <a:pt x="106" y="59"/>
                    </a:lnTo>
                    <a:lnTo>
                      <a:pt x="103" y="35"/>
                    </a:lnTo>
                    <a:lnTo>
                      <a:pt x="97" y="16"/>
                    </a:lnTo>
                    <a:lnTo>
                      <a:pt x="95" y="12"/>
                    </a:lnTo>
                    <a:lnTo>
                      <a:pt x="95" y="8"/>
                    </a:lnTo>
                    <a:lnTo>
                      <a:pt x="95" y="4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6" y="7"/>
                    </a:lnTo>
                    <a:lnTo>
                      <a:pt x="110" y="10"/>
                    </a:lnTo>
                    <a:lnTo>
                      <a:pt x="119" y="24"/>
                    </a:lnTo>
                    <a:lnTo>
                      <a:pt x="127" y="43"/>
                    </a:lnTo>
                    <a:lnTo>
                      <a:pt x="129" y="67"/>
                    </a:lnTo>
                    <a:lnTo>
                      <a:pt x="129" y="94"/>
                    </a:lnTo>
                    <a:lnTo>
                      <a:pt x="127" y="108"/>
                    </a:lnTo>
                    <a:lnTo>
                      <a:pt x="124" y="123"/>
                    </a:lnTo>
                    <a:lnTo>
                      <a:pt x="121" y="137"/>
                    </a:lnTo>
                    <a:lnTo>
                      <a:pt x="118" y="153"/>
                    </a:lnTo>
                    <a:lnTo>
                      <a:pt x="114" y="163"/>
                    </a:lnTo>
                    <a:lnTo>
                      <a:pt x="110" y="172"/>
                    </a:lnTo>
                    <a:lnTo>
                      <a:pt x="106" y="182"/>
                    </a:lnTo>
                    <a:lnTo>
                      <a:pt x="102" y="191"/>
                    </a:lnTo>
                    <a:lnTo>
                      <a:pt x="95" y="204"/>
                    </a:lnTo>
                    <a:lnTo>
                      <a:pt x="89" y="217"/>
                    </a:lnTo>
                    <a:lnTo>
                      <a:pt x="81" y="228"/>
                    </a:lnTo>
                    <a:lnTo>
                      <a:pt x="75" y="237"/>
                    </a:lnTo>
                    <a:lnTo>
                      <a:pt x="71" y="242"/>
                    </a:lnTo>
                    <a:lnTo>
                      <a:pt x="67" y="247"/>
                    </a:lnTo>
                    <a:lnTo>
                      <a:pt x="64" y="251"/>
                    </a:lnTo>
                    <a:lnTo>
                      <a:pt x="60" y="255"/>
                    </a:lnTo>
                    <a:lnTo>
                      <a:pt x="54" y="264"/>
                    </a:lnTo>
                    <a:lnTo>
                      <a:pt x="46" y="274"/>
                    </a:lnTo>
                    <a:lnTo>
                      <a:pt x="40" y="285"/>
                    </a:lnTo>
                    <a:lnTo>
                      <a:pt x="35" y="296"/>
                    </a:lnTo>
                    <a:lnTo>
                      <a:pt x="32" y="304"/>
                    </a:lnTo>
                    <a:lnTo>
                      <a:pt x="29" y="317"/>
                    </a:lnTo>
                    <a:lnTo>
                      <a:pt x="25" y="329"/>
                    </a:lnTo>
                    <a:lnTo>
                      <a:pt x="24" y="3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422"/>
              <p:cNvSpPr>
                <a:spLocks/>
              </p:cNvSpPr>
              <p:nvPr/>
            </p:nvSpPr>
            <p:spPr bwMode="auto">
              <a:xfrm>
                <a:off x="3275" y="2603"/>
                <a:ext cx="141" cy="412"/>
              </a:xfrm>
              <a:custGeom>
                <a:avLst/>
                <a:gdLst/>
                <a:ahLst/>
                <a:cxnLst>
                  <a:cxn ang="0">
                    <a:pos x="19" y="143"/>
                  </a:cxn>
                  <a:cxn ang="0">
                    <a:pos x="20" y="154"/>
                  </a:cxn>
                  <a:cxn ang="0">
                    <a:pos x="22" y="165"/>
                  </a:cxn>
                  <a:cxn ang="0">
                    <a:pos x="25" y="176"/>
                  </a:cxn>
                  <a:cxn ang="0">
                    <a:pos x="30" y="187"/>
                  </a:cxn>
                  <a:cxn ang="0">
                    <a:pos x="35" y="200"/>
                  </a:cxn>
                  <a:cxn ang="0">
                    <a:pos x="41" y="211"/>
                  </a:cxn>
                  <a:cxn ang="0">
                    <a:pos x="47" y="221"/>
                  </a:cxn>
                  <a:cxn ang="0">
                    <a:pos x="55" y="230"/>
                  </a:cxn>
                  <a:cxn ang="0">
                    <a:pos x="63" y="238"/>
                  </a:cxn>
                  <a:cxn ang="0">
                    <a:pos x="71" y="243"/>
                  </a:cxn>
                  <a:cxn ang="0">
                    <a:pos x="79" y="246"/>
                  </a:cxn>
                  <a:cxn ang="0">
                    <a:pos x="86" y="248"/>
                  </a:cxn>
                  <a:cxn ang="0">
                    <a:pos x="82" y="249"/>
                  </a:cxn>
                  <a:cxn ang="0">
                    <a:pos x="78" y="251"/>
                  </a:cxn>
                  <a:cxn ang="0">
                    <a:pos x="74" y="252"/>
                  </a:cxn>
                  <a:cxn ang="0">
                    <a:pos x="71" y="252"/>
                  </a:cxn>
                  <a:cxn ang="0">
                    <a:pos x="63" y="252"/>
                  </a:cxn>
                  <a:cxn ang="0">
                    <a:pos x="57" y="248"/>
                  </a:cxn>
                  <a:cxn ang="0">
                    <a:pos x="49" y="243"/>
                  </a:cxn>
                  <a:cxn ang="0">
                    <a:pos x="41" y="235"/>
                  </a:cxn>
                  <a:cxn ang="0">
                    <a:pos x="33" y="227"/>
                  </a:cxn>
                  <a:cxn ang="0">
                    <a:pos x="27" y="216"/>
                  </a:cxn>
                  <a:cxn ang="0">
                    <a:pos x="20" y="205"/>
                  </a:cxn>
                  <a:cxn ang="0">
                    <a:pos x="16" y="194"/>
                  </a:cxn>
                  <a:cxn ang="0">
                    <a:pos x="12" y="184"/>
                  </a:cxn>
                  <a:cxn ang="0">
                    <a:pos x="8" y="173"/>
                  </a:cxn>
                  <a:cxn ang="0">
                    <a:pos x="4" y="160"/>
                  </a:cxn>
                  <a:cxn ang="0">
                    <a:pos x="1" y="148"/>
                  </a:cxn>
                  <a:cxn ang="0">
                    <a:pos x="0" y="133"/>
                  </a:cxn>
                  <a:cxn ang="0">
                    <a:pos x="0" y="119"/>
                  </a:cxn>
                  <a:cxn ang="0">
                    <a:pos x="0" y="101"/>
                  </a:cxn>
                  <a:cxn ang="0">
                    <a:pos x="3" y="86"/>
                  </a:cxn>
                  <a:cxn ang="0">
                    <a:pos x="8" y="63"/>
                  </a:cxn>
                  <a:cxn ang="0">
                    <a:pos x="17" y="40"/>
                  </a:cxn>
                  <a:cxn ang="0">
                    <a:pos x="30" y="17"/>
                  </a:cxn>
                  <a:cxn ang="0">
                    <a:pos x="44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51" y="1"/>
                  </a:cxn>
                  <a:cxn ang="0">
                    <a:pos x="52" y="3"/>
                  </a:cxn>
                  <a:cxn ang="0">
                    <a:pos x="52" y="5"/>
                  </a:cxn>
                  <a:cxn ang="0">
                    <a:pos x="52" y="8"/>
                  </a:cxn>
                  <a:cxn ang="0">
                    <a:pos x="52" y="9"/>
                  </a:cxn>
                  <a:cxn ang="0">
                    <a:pos x="46" y="17"/>
                  </a:cxn>
                  <a:cxn ang="0">
                    <a:pos x="41" y="25"/>
                  </a:cxn>
                  <a:cxn ang="0">
                    <a:pos x="35" y="35"/>
                  </a:cxn>
                  <a:cxn ang="0">
                    <a:pos x="30" y="44"/>
                  </a:cxn>
                  <a:cxn ang="0">
                    <a:pos x="27" y="54"/>
                  </a:cxn>
                  <a:cxn ang="0">
                    <a:pos x="24" y="65"/>
                  </a:cxn>
                  <a:cxn ang="0">
                    <a:pos x="19" y="76"/>
                  </a:cxn>
                  <a:cxn ang="0">
                    <a:pos x="17" y="87"/>
                  </a:cxn>
                  <a:cxn ang="0">
                    <a:pos x="16" y="100"/>
                  </a:cxn>
                  <a:cxn ang="0">
                    <a:pos x="16" y="114"/>
                  </a:cxn>
                  <a:cxn ang="0">
                    <a:pos x="17" y="130"/>
                  </a:cxn>
                  <a:cxn ang="0">
                    <a:pos x="19" y="143"/>
                  </a:cxn>
                </a:cxnLst>
                <a:rect l="0" t="0" r="r" b="b"/>
                <a:pathLst>
                  <a:path w="86" h="252">
                    <a:moveTo>
                      <a:pt x="19" y="143"/>
                    </a:moveTo>
                    <a:lnTo>
                      <a:pt x="20" y="154"/>
                    </a:lnTo>
                    <a:lnTo>
                      <a:pt x="22" y="165"/>
                    </a:lnTo>
                    <a:lnTo>
                      <a:pt x="25" y="176"/>
                    </a:lnTo>
                    <a:lnTo>
                      <a:pt x="30" y="187"/>
                    </a:lnTo>
                    <a:lnTo>
                      <a:pt x="35" y="200"/>
                    </a:lnTo>
                    <a:lnTo>
                      <a:pt x="41" y="211"/>
                    </a:lnTo>
                    <a:lnTo>
                      <a:pt x="47" y="221"/>
                    </a:lnTo>
                    <a:lnTo>
                      <a:pt x="55" y="230"/>
                    </a:lnTo>
                    <a:lnTo>
                      <a:pt x="63" y="238"/>
                    </a:lnTo>
                    <a:lnTo>
                      <a:pt x="71" y="243"/>
                    </a:lnTo>
                    <a:lnTo>
                      <a:pt x="79" y="246"/>
                    </a:lnTo>
                    <a:lnTo>
                      <a:pt x="86" y="248"/>
                    </a:lnTo>
                    <a:lnTo>
                      <a:pt x="82" y="249"/>
                    </a:lnTo>
                    <a:lnTo>
                      <a:pt x="78" y="251"/>
                    </a:lnTo>
                    <a:lnTo>
                      <a:pt x="74" y="252"/>
                    </a:lnTo>
                    <a:lnTo>
                      <a:pt x="71" y="252"/>
                    </a:lnTo>
                    <a:lnTo>
                      <a:pt x="63" y="252"/>
                    </a:lnTo>
                    <a:lnTo>
                      <a:pt x="57" y="248"/>
                    </a:lnTo>
                    <a:lnTo>
                      <a:pt x="49" y="243"/>
                    </a:lnTo>
                    <a:lnTo>
                      <a:pt x="41" y="235"/>
                    </a:lnTo>
                    <a:lnTo>
                      <a:pt x="33" y="227"/>
                    </a:lnTo>
                    <a:lnTo>
                      <a:pt x="27" y="216"/>
                    </a:lnTo>
                    <a:lnTo>
                      <a:pt x="20" y="205"/>
                    </a:lnTo>
                    <a:lnTo>
                      <a:pt x="16" y="194"/>
                    </a:lnTo>
                    <a:lnTo>
                      <a:pt x="12" y="184"/>
                    </a:lnTo>
                    <a:lnTo>
                      <a:pt x="8" y="173"/>
                    </a:lnTo>
                    <a:lnTo>
                      <a:pt x="4" y="160"/>
                    </a:lnTo>
                    <a:lnTo>
                      <a:pt x="1" y="148"/>
                    </a:lnTo>
                    <a:lnTo>
                      <a:pt x="0" y="133"/>
                    </a:lnTo>
                    <a:lnTo>
                      <a:pt x="0" y="119"/>
                    </a:lnTo>
                    <a:lnTo>
                      <a:pt x="0" y="101"/>
                    </a:lnTo>
                    <a:lnTo>
                      <a:pt x="3" y="86"/>
                    </a:lnTo>
                    <a:lnTo>
                      <a:pt x="8" y="63"/>
                    </a:lnTo>
                    <a:lnTo>
                      <a:pt x="17" y="40"/>
                    </a:lnTo>
                    <a:lnTo>
                      <a:pt x="30" y="17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46" y="17"/>
                    </a:lnTo>
                    <a:lnTo>
                      <a:pt x="41" y="25"/>
                    </a:lnTo>
                    <a:lnTo>
                      <a:pt x="35" y="35"/>
                    </a:lnTo>
                    <a:lnTo>
                      <a:pt x="30" y="44"/>
                    </a:lnTo>
                    <a:lnTo>
                      <a:pt x="27" y="54"/>
                    </a:lnTo>
                    <a:lnTo>
                      <a:pt x="24" y="65"/>
                    </a:lnTo>
                    <a:lnTo>
                      <a:pt x="19" y="76"/>
                    </a:lnTo>
                    <a:lnTo>
                      <a:pt x="17" y="87"/>
                    </a:lnTo>
                    <a:lnTo>
                      <a:pt x="16" y="100"/>
                    </a:lnTo>
                    <a:lnTo>
                      <a:pt x="16" y="114"/>
                    </a:lnTo>
                    <a:lnTo>
                      <a:pt x="17" y="130"/>
                    </a:lnTo>
                    <a:lnTo>
                      <a:pt x="19" y="143"/>
                    </a:lnTo>
                    <a:close/>
                  </a:path>
                </a:pathLst>
              </a:custGeom>
              <a:solidFill>
                <a:srgbClr val="FFFF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423"/>
              <p:cNvSpPr>
                <a:spLocks/>
              </p:cNvSpPr>
              <p:nvPr/>
            </p:nvSpPr>
            <p:spPr bwMode="auto">
              <a:xfrm>
                <a:off x="3346" y="2237"/>
                <a:ext cx="127" cy="389"/>
              </a:xfrm>
              <a:custGeom>
                <a:avLst/>
                <a:gdLst/>
                <a:ahLst/>
                <a:cxnLst>
                  <a:cxn ang="0">
                    <a:pos x="1" y="222"/>
                  </a:cxn>
                  <a:cxn ang="0">
                    <a:pos x="9" y="213"/>
                  </a:cxn>
                  <a:cxn ang="0">
                    <a:pos x="16" y="203"/>
                  </a:cxn>
                  <a:cxn ang="0">
                    <a:pos x="23" y="192"/>
                  </a:cxn>
                  <a:cxn ang="0">
                    <a:pos x="28" y="179"/>
                  </a:cxn>
                  <a:cxn ang="0">
                    <a:pos x="35" y="167"/>
                  </a:cxn>
                  <a:cxn ang="0">
                    <a:pos x="41" y="152"/>
                  </a:cxn>
                  <a:cxn ang="0">
                    <a:pos x="47" y="138"/>
                  </a:cxn>
                  <a:cxn ang="0">
                    <a:pos x="54" y="122"/>
                  </a:cxn>
                  <a:cxn ang="0">
                    <a:pos x="62" y="86"/>
                  </a:cxn>
                  <a:cxn ang="0">
                    <a:pos x="65" y="49"/>
                  </a:cxn>
                  <a:cxn ang="0">
                    <a:pos x="62" y="19"/>
                  </a:cxn>
                  <a:cxn ang="0">
                    <a:pos x="55" y="0"/>
                  </a:cxn>
                  <a:cxn ang="0">
                    <a:pos x="57" y="1"/>
                  </a:cxn>
                  <a:cxn ang="0">
                    <a:pos x="62" y="3"/>
                  </a:cxn>
                  <a:cxn ang="0">
                    <a:pos x="65" y="6"/>
                  </a:cxn>
                  <a:cxn ang="0">
                    <a:pos x="68" y="8"/>
                  </a:cxn>
                  <a:cxn ang="0">
                    <a:pos x="76" y="27"/>
                  </a:cxn>
                  <a:cxn ang="0">
                    <a:pos x="78" y="55"/>
                  </a:cxn>
                  <a:cxn ang="0">
                    <a:pos x="74" y="92"/>
                  </a:cxn>
                  <a:cxn ang="0">
                    <a:pos x="66" y="128"/>
                  </a:cxn>
                  <a:cxn ang="0">
                    <a:pos x="62" y="143"/>
                  </a:cxn>
                  <a:cxn ang="0">
                    <a:pos x="57" y="159"/>
                  </a:cxn>
                  <a:cxn ang="0">
                    <a:pos x="50" y="173"/>
                  </a:cxn>
                  <a:cxn ang="0">
                    <a:pos x="43" y="189"/>
                  </a:cxn>
                  <a:cxn ang="0">
                    <a:pos x="33" y="203"/>
                  </a:cxn>
                  <a:cxn ang="0">
                    <a:pos x="25" y="217"/>
                  </a:cxn>
                  <a:cxn ang="0">
                    <a:pos x="16" y="229"/>
                  </a:cxn>
                  <a:cxn ang="0">
                    <a:pos x="6" y="238"/>
                  </a:cxn>
                  <a:cxn ang="0">
                    <a:pos x="4" y="238"/>
                  </a:cxn>
                  <a:cxn ang="0">
                    <a:pos x="3" y="236"/>
                  </a:cxn>
                  <a:cxn ang="0">
                    <a:pos x="1" y="235"/>
                  </a:cxn>
                  <a:cxn ang="0">
                    <a:pos x="1" y="233"/>
                  </a:cxn>
                  <a:cxn ang="0">
                    <a:pos x="0" y="230"/>
                  </a:cxn>
                  <a:cxn ang="0">
                    <a:pos x="0" y="227"/>
                  </a:cxn>
                  <a:cxn ang="0">
                    <a:pos x="0" y="225"/>
                  </a:cxn>
                  <a:cxn ang="0">
                    <a:pos x="1" y="222"/>
                  </a:cxn>
                </a:cxnLst>
                <a:rect l="0" t="0" r="r" b="b"/>
                <a:pathLst>
                  <a:path w="78" h="238">
                    <a:moveTo>
                      <a:pt x="1" y="222"/>
                    </a:moveTo>
                    <a:lnTo>
                      <a:pt x="9" y="213"/>
                    </a:lnTo>
                    <a:lnTo>
                      <a:pt x="16" y="203"/>
                    </a:lnTo>
                    <a:lnTo>
                      <a:pt x="23" y="192"/>
                    </a:lnTo>
                    <a:lnTo>
                      <a:pt x="28" y="179"/>
                    </a:lnTo>
                    <a:lnTo>
                      <a:pt x="35" y="167"/>
                    </a:lnTo>
                    <a:lnTo>
                      <a:pt x="41" y="152"/>
                    </a:lnTo>
                    <a:lnTo>
                      <a:pt x="47" y="138"/>
                    </a:lnTo>
                    <a:lnTo>
                      <a:pt x="54" y="122"/>
                    </a:lnTo>
                    <a:lnTo>
                      <a:pt x="62" y="86"/>
                    </a:lnTo>
                    <a:lnTo>
                      <a:pt x="65" y="49"/>
                    </a:lnTo>
                    <a:lnTo>
                      <a:pt x="62" y="19"/>
                    </a:lnTo>
                    <a:lnTo>
                      <a:pt x="55" y="0"/>
                    </a:lnTo>
                    <a:lnTo>
                      <a:pt x="57" y="1"/>
                    </a:lnTo>
                    <a:lnTo>
                      <a:pt x="62" y="3"/>
                    </a:lnTo>
                    <a:lnTo>
                      <a:pt x="65" y="6"/>
                    </a:lnTo>
                    <a:lnTo>
                      <a:pt x="68" y="8"/>
                    </a:lnTo>
                    <a:lnTo>
                      <a:pt x="76" y="27"/>
                    </a:lnTo>
                    <a:lnTo>
                      <a:pt x="78" y="55"/>
                    </a:lnTo>
                    <a:lnTo>
                      <a:pt x="74" y="92"/>
                    </a:lnTo>
                    <a:lnTo>
                      <a:pt x="66" y="128"/>
                    </a:lnTo>
                    <a:lnTo>
                      <a:pt x="62" y="143"/>
                    </a:lnTo>
                    <a:lnTo>
                      <a:pt x="57" y="159"/>
                    </a:lnTo>
                    <a:lnTo>
                      <a:pt x="50" y="173"/>
                    </a:lnTo>
                    <a:lnTo>
                      <a:pt x="43" y="189"/>
                    </a:lnTo>
                    <a:lnTo>
                      <a:pt x="33" y="203"/>
                    </a:lnTo>
                    <a:lnTo>
                      <a:pt x="25" y="217"/>
                    </a:lnTo>
                    <a:lnTo>
                      <a:pt x="16" y="229"/>
                    </a:lnTo>
                    <a:lnTo>
                      <a:pt x="6" y="238"/>
                    </a:lnTo>
                    <a:lnTo>
                      <a:pt x="4" y="238"/>
                    </a:lnTo>
                    <a:lnTo>
                      <a:pt x="3" y="236"/>
                    </a:lnTo>
                    <a:lnTo>
                      <a:pt x="1" y="235"/>
                    </a:lnTo>
                    <a:lnTo>
                      <a:pt x="1" y="233"/>
                    </a:lnTo>
                    <a:lnTo>
                      <a:pt x="0" y="230"/>
                    </a:lnTo>
                    <a:lnTo>
                      <a:pt x="0" y="227"/>
                    </a:lnTo>
                    <a:lnTo>
                      <a:pt x="0" y="225"/>
                    </a:lnTo>
                    <a:lnTo>
                      <a:pt x="1" y="222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424"/>
              <p:cNvSpPr>
                <a:spLocks/>
              </p:cNvSpPr>
              <p:nvPr/>
            </p:nvSpPr>
            <p:spPr bwMode="auto">
              <a:xfrm>
                <a:off x="3306" y="2925"/>
                <a:ext cx="455" cy="332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84" y="20"/>
                  </a:cxn>
                  <a:cxn ang="0">
                    <a:pos x="202" y="30"/>
                  </a:cxn>
                  <a:cxn ang="0">
                    <a:pos x="219" y="44"/>
                  </a:cxn>
                  <a:cxn ang="0">
                    <a:pos x="237" y="65"/>
                  </a:cxn>
                  <a:cxn ang="0">
                    <a:pos x="253" y="86"/>
                  </a:cxn>
                  <a:cxn ang="0">
                    <a:pos x="265" y="109"/>
                  </a:cxn>
                  <a:cxn ang="0">
                    <a:pos x="275" y="133"/>
                  </a:cxn>
                  <a:cxn ang="0">
                    <a:pos x="278" y="154"/>
                  </a:cxn>
                  <a:cxn ang="0">
                    <a:pos x="275" y="171"/>
                  </a:cxn>
                  <a:cxn ang="0">
                    <a:pos x="275" y="171"/>
                  </a:cxn>
                  <a:cxn ang="0">
                    <a:pos x="265" y="186"/>
                  </a:cxn>
                  <a:cxn ang="0">
                    <a:pos x="253" y="195"/>
                  </a:cxn>
                  <a:cxn ang="0">
                    <a:pos x="238" y="202"/>
                  </a:cxn>
                  <a:cxn ang="0">
                    <a:pos x="221" y="203"/>
                  </a:cxn>
                  <a:cxn ang="0">
                    <a:pos x="203" y="203"/>
                  </a:cxn>
                  <a:cxn ang="0">
                    <a:pos x="186" y="200"/>
                  </a:cxn>
                  <a:cxn ang="0">
                    <a:pos x="168" y="195"/>
                  </a:cxn>
                  <a:cxn ang="0">
                    <a:pos x="151" y="189"/>
                  </a:cxn>
                  <a:cxn ang="0">
                    <a:pos x="130" y="181"/>
                  </a:cxn>
                  <a:cxn ang="0">
                    <a:pos x="111" y="171"/>
                  </a:cxn>
                  <a:cxn ang="0">
                    <a:pos x="94" y="163"/>
                  </a:cxn>
                  <a:cxn ang="0">
                    <a:pos x="76" y="156"/>
                  </a:cxn>
                  <a:cxn ang="0">
                    <a:pos x="59" y="148"/>
                  </a:cxn>
                  <a:cxn ang="0">
                    <a:pos x="41" y="138"/>
                  </a:cxn>
                  <a:cxn ang="0">
                    <a:pos x="22" y="127"/>
                  </a:cxn>
                  <a:cxn ang="0">
                    <a:pos x="5" y="114"/>
                  </a:cxn>
                  <a:cxn ang="0">
                    <a:pos x="0" y="95"/>
                  </a:cxn>
                  <a:cxn ang="0">
                    <a:pos x="9" y="51"/>
                  </a:cxn>
                  <a:cxn ang="0">
                    <a:pos x="55" y="8"/>
                  </a:cxn>
                  <a:cxn ang="0">
                    <a:pos x="119" y="0"/>
                  </a:cxn>
                </a:cxnLst>
                <a:rect l="0" t="0" r="r" b="b"/>
                <a:pathLst>
                  <a:path w="278" h="203">
                    <a:moveTo>
                      <a:pt x="119" y="0"/>
                    </a:moveTo>
                    <a:lnTo>
                      <a:pt x="184" y="20"/>
                    </a:lnTo>
                    <a:lnTo>
                      <a:pt x="202" y="30"/>
                    </a:lnTo>
                    <a:lnTo>
                      <a:pt x="219" y="44"/>
                    </a:lnTo>
                    <a:lnTo>
                      <a:pt x="237" y="65"/>
                    </a:lnTo>
                    <a:lnTo>
                      <a:pt x="253" y="86"/>
                    </a:lnTo>
                    <a:lnTo>
                      <a:pt x="265" y="109"/>
                    </a:lnTo>
                    <a:lnTo>
                      <a:pt x="275" y="133"/>
                    </a:lnTo>
                    <a:lnTo>
                      <a:pt x="278" y="154"/>
                    </a:lnTo>
                    <a:lnTo>
                      <a:pt x="275" y="171"/>
                    </a:lnTo>
                    <a:lnTo>
                      <a:pt x="275" y="171"/>
                    </a:lnTo>
                    <a:lnTo>
                      <a:pt x="265" y="186"/>
                    </a:lnTo>
                    <a:lnTo>
                      <a:pt x="253" y="195"/>
                    </a:lnTo>
                    <a:lnTo>
                      <a:pt x="238" y="202"/>
                    </a:lnTo>
                    <a:lnTo>
                      <a:pt x="221" y="203"/>
                    </a:lnTo>
                    <a:lnTo>
                      <a:pt x="203" y="203"/>
                    </a:lnTo>
                    <a:lnTo>
                      <a:pt x="186" y="200"/>
                    </a:lnTo>
                    <a:lnTo>
                      <a:pt x="168" y="195"/>
                    </a:lnTo>
                    <a:lnTo>
                      <a:pt x="151" y="189"/>
                    </a:lnTo>
                    <a:lnTo>
                      <a:pt x="130" y="181"/>
                    </a:lnTo>
                    <a:lnTo>
                      <a:pt x="111" y="171"/>
                    </a:lnTo>
                    <a:lnTo>
                      <a:pt x="94" y="163"/>
                    </a:lnTo>
                    <a:lnTo>
                      <a:pt x="76" y="156"/>
                    </a:lnTo>
                    <a:lnTo>
                      <a:pt x="59" y="148"/>
                    </a:lnTo>
                    <a:lnTo>
                      <a:pt x="41" y="138"/>
                    </a:lnTo>
                    <a:lnTo>
                      <a:pt x="22" y="127"/>
                    </a:lnTo>
                    <a:lnTo>
                      <a:pt x="5" y="114"/>
                    </a:lnTo>
                    <a:lnTo>
                      <a:pt x="0" y="95"/>
                    </a:lnTo>
                    <a:lnTo>
                      <a:pt x="9" y="51"/>
                    </a:lnTo>
                    <a:lnTo>
                      <a:pt x="55" y="8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 425"/>
              <p:cNvSpPr>
                <a:spLocks noEditPoints="1"/>
              </p:cNvSpPr>
              <p:nvPr/>
            </p:nvSpPr>
            <p:spPr bwMode="auto">
              <a:xfrm>
                <a:off x="3311" y="2946"/>
                <a:ext cx="398" cy="283"/>
              </a:xfrm>
              <a:custGeom>
                <a:avLst/>
                <a:gdLst/>
                <a:ahLst/>
                <a:cxnLst>
                  <a:cxn ang="0">
                    <a:pos x="70" y="50"/>
                  </a:cxn>
                  <a:cxn ang="0">
                    <a:pos x="67" y="52"/>
                  </a:cxn>
                  <a:cxn ang="0">
                    <a:pos x="0" y="84"/>
                  </a:cxn>
                  <a:cxn ang="0">
                    <a:pos x="54" y="0"/>
                  </a:cxn>
                  <a:cxn ang="0">
                    <a:pos x="108" y="15"/>
                  </a:cxn>
                  <a:cxn ang="0">
                    <a:pos x="56" y="112"/>
                  </a:cxn>
                  <a:cxn ang="0">
                    <a:pos x="51" y="128"/>
                  </a:cxn>
                  <a:cxn ang="0">
                    <a:pos x="33" y="119"/>
                  </a:cxn>
                  <a:cxn ang="0">
                    <a:pos x="56" y="112"/>
                  </a:cxn>
                  <a:cxn ang="0">
                    <a:pos x="22" y="112"/>
                  </a:cxn>
                  <a:cxn ang="0">
                    <a:pos x="22" y="112"/>
                  </a:cxn>
                  <a:cxn ang="0">
                    <a:pos x="6" y="101"/>
                  </a:cxn>
                  <a:cxn ang="0">
                    <a:pos x="10" y="103"/>
                  </a:cxn>
                  <a:cxn ang="0">
                    <a:pos x="6" y="101"/>
                  </a:cxn>
                  <a:cxn ang="0">
                    <a:pos x="178" y="9"/>
                  </a:cxn>
                  <a:cxn ang="0">
                    <a:pos x="194" y="17"/>
                  </a:cxn>
                  <a:cxn ang="0">
                    <a:pos x="210" y="30"/>
                  </a:cxn>
                  <a:cxn ang="0">
                    <a:pos x="194" y="19"/>
                  </a:cxn>
                  <a:cxn ang="0">
                    <a:pos x="178" y="9"/>
                  </a:cxn>
                  <a:cxn ang="0">
                    <a:pos x="237" y="60"/>
                  </a:cxn>
                  <a:cxn ang="0">
                    <a:pos x="240" y="65"/>
                  </a:cxn>
                  <a:cxn ang="0">
                    <a:pos x="243" y="69"/>
                  </a:cxn>
                  <a:cxn ang="0">
                    <a:pos x="240" y="65"/>
                  </a:cxn>
                  <a:cxn ang="0">
                    <a:pos x="237" y="60"/>
                  </a:cxn>
                  <a:cxn ang="0">
                    <a:pos x="148" y="173"/>
                  </a:cxn>
                  <a:cxn ang="0">
                    <a:pos x="143" y="171"/>
                  </a:cxn>
                  <a:cxn ang="0">
                    <a:pos x="137" y="170"/>
                  </a:cxn>
                  <a:cxn ang="0">
                    <a:pos x="143" y="171"/>
                  </a:cxn>
                  <a:cxn ang="0">
                    <a:pos x="148" y="173"/>
                  </a:cxn>
                  <a:cxn ang="0">
                    <a:pos x="133" y="168"/>
                  </a:cxn>
                  <a:cxn ang="0">
                    <a:pos x="129" y="165"/>
                  </a:cxn>
                  <a:cxn ang="0">
                    <a:pos x="124" y="163"/>
                  </a:cxn>
                  <a:cxn ang="0">
                    <a:pos x="129" y="165"/>
                  </a:cxn>
                  <a:cxn ang="0">
                    <a:pos x="133" y="168"/>
                  </a:cxn>
                  <a:cxn ang="0">
                    <a:pos x="124" y="163"/>
                  </a:cxn>
                  <a:cxn ang="0">
                    <a:pos x="118" y="160"/>
                  </a:cxn>
                  <a:cxn ang="0">
                    <a:pos x="113" y="158"/>
                  </a:cxn>
                  <a:cxn ang="0">
                    <a:pos x="118" y="160"/>
                  </a:cxn>
                  <a:cxn ang="0">
                    <a:pos x="124" y="163"/>
                  </a:cxn>
                  <a:cxn ang="0">
                    <a:pos x="113" y="158"/>
                  </a:cxn>
                  <a:cxn ang="0">
                    <a:pos x="108" y="155"/>
                  </a:cxn>
                  <a:cxn ang="0">
                    <a:pos x="102" y="154"/>
                  </a:cxn>
                  <a:cxn ang="0">
                    <a:pos x="108" y="155"/>
                  </a:cxn>
                  <a:cxn ang="0">
                    <a:pos x="113" y="158"/>
                  </a:cxn>
                  <a:cxn ang="0">
                    <a:pos x="102" y="154"/>
                  </a:cxn>
                  <a:cxn ang="0">
                    <a:pos x="83" y="144"/>
                  </a:cxn>
                  <a:cxn ang="0">
                    <a:pos x="64" y="135"/>
                  </a:cxn>
                  <a:cxn ang="0">
                    <a:pos x="83" y="144"/>
                  </a:cxn>
                  <a:cxn ang="0">
                    <a:pos x="102" y="154"/>
                  </a:cxn>
                  <a:cxn ang="0">
                    <a:pos x="62" y="135"/>
                  </a:cxn>
                  <a:cxn ang="0">
                    <a:pos x="62" y="135"/>
                  </a:cxn>
                  <a:cxn ang="0">
                    <a:pos x="60" y="135"/>
                  </a:cxn>
                  <a:cxn ang="0">
                    <a:pos x="62" y="135"/>
                  </a:cxn>
                  <a:cxn ang="0">
                    <a:pos x="62" y="135"/>
                  </a:cxn>
                </a:cxnLst>
                <a:rect l="0" t="0" r="r" b="b"/>
                <a:pathLst>
                  <a:path w="243" h="173">
                    <a:moveTo>
                      <a:pt x="108" y="15"/>
                    </a:moveTo>
                    <a:lnTo>
                      <a:pt x="70" y="50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10" y="39"/>
                    </a:lnTo>
                    <a:lnTo>
                      <a:pt x="0" y="84"/>
                    </a:lnTo>
                    <a:lnTo>
                      <a:pt x="10" y="39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8" y="15"/>
                    </a:lnTo>
                    <a:lnTo>
                      <a:pt x="108" y="15"/>
                    </a:lnTo>
                    <a:close/>
                    <a:moveTo>
                      <a:pt x="56" y="112"/>
                    </a:moveTo>
                    <a:lnTo>
                      <a:pt x="60" y="133"/>
                    </a:lnTo>
                    <a:lnTo>
                      <a:pt x="51" y="128"/>
                    </a:lnTo>
                    <a:lnTo>
                      <a:pt x="43" y="123"/>
                    </a:lnTo>
                    <a:lnTo>
                      <a:pt x="33" y="119"/>
                    </a:lnTo>
                    <a:lnTo>
                      <a:pt x="24" y="112"/>
                    </a:lnTo>
                    <a:lnTo>
                      <a:pt x="56" y="112"/>
                    </a:lnTo>
                    <a:lnTo>
                      <a:pt x="56" y="112"/>
                    </a:lnTo>
                    <a:close/>
                    <a:moveTo>
                      <a:pt x="22" y="112"/>
                    </a:moveTo>
                    <a:lnTo>
                      <a:pt x="22" y="111"/>
                    </a:lnTo>
                    <a:lnTo>
                      <a:pt x="22" y="112"/>
                    </a:lnTo>
                    <a:lnTo>
                      <a:pt x="22" y="112"/>
                    </a:lnTo>
                    <a:close/>
                    <a:moveTo>
                      <a:pt x="6" y="101"/>
                    </a:moveTo>
                    <a:lnTo>
                      <a:pt x="10" y="103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1"/>
                    </a:lnTo>
                    <a:lnTo>
                      <a:pt x="6" y="101"/>
                    </a:lnTo>
                    <a:close/>
                    <a:moveTo>
                      <a:pt x="178" y="9"/>
                    </a:moveTo>
                    <a:lnTo>
                      <a:pt x="186" y="12"/>
                    </a:lnTo>
                    <a:lnTo>
                      <a:pt x="194" y="17"/>
                    </a:lnTo>
                    <a:lnTo>
                      <a:pt x="202" y="23"/>
                    </a:lnTo>
                    <a:lnTo>
                      <a:pt x="210" y="30"/>
                    </a:lnTo>
                    <a:lnTo>
                      <a:pt x="202" y="23"/>
                    </a:lnTo>
                    <a:lnTo>
                      <a:pt x="194" y="19"/>
                    </a:lnTo>
                    <a:lnTo>
                      <a:pt x="186" y="14"/>
                    </a:lnTo>
                    <a:lnTo>
                      <a:pt x="178" y="9"/>
                    </a:lnTo>
                    <a:lnTo>
                      <a:pt x="178" y="9"/>
                    </a:lnTo>
                    <a:close/>
                    <a:moveTo>
                      <a:pt x="237" y="60"/>
                    </a:moveTo>
                    <a:lnTo>
                      <a:pt x="238" y="61"/>
                    </a:lnTo>
                    <a:lnTo>
                      <a:pt x="240" y="65"/>
                    </a:lnTo>
                    <a:lnTo>
                      <a:pt x="242" y="66"/>
                    </a:lnTo>
                    <a:lnTo>
                      <a:pt x="243" y="69"/>
                    </a:lnTo>
                    <a:lnTo>
                      <a:pt x="242" y="66"/>
                    </a:lnTo>
                    <a:lnTo>
                      <a:pt x="240" y="65"/>
                    </a:lnTo>
                    <a:lnTo>
                      <a:pt x="238" y="61"/>
                    </a:lnTo>
                    <a:lnTo>
                      <a:pt x="237" y="60"/>
                    </a:lnTo>
                    <a:lnTo>
                      <a:pt x="237" y="60"/>
                    </a:lnTo>
                    <a:close/>
                    <a:moveTo>
                      <a:pt x="148" y="173"/>
                    </a:moveTo>
                    <a:lnTo>
                      <a:pt x="145" y="171"/>
                    </a:lnTo>
                    <a:lnTo>
                      <a:pt x="143" y="171"/>
                    </a:lnTo>
                    <a:lnTo>
                      <a:pt x="140" y="170"/>
                    </a:lnTo>
                    <a:lnTo>
                      <a:pt x="137" y="170"/>
                    </a:lnTo>
                    <a:lnTo>
                      <a:pt x="140" y="170"/>
                    </a:lnTo>
                    <a:lnTo>
                      <a:pt x="143" y="171"/>
                    </a:lnTo>
                    <a:lnTo>
                      <a:pt x="145" y="171"/>
                    </a:lnTo>
                    <a:lnTo>
                      <a:pt x="148" y="173"/>
                    </a:lnTo>
                    <a:lnTo>
                      <a:pt x="148" y="173"/>
                    </a:lnTo>
                    <a:close/>
                    <a:moveTo>
                      <a:pt x="133" y="168"/>
                    </a:moveTo>
                    <a:lnTo>
                      <a:pt x="132" y="166"/>
                    </a:lnTo>
                    <a:lnTo>
                      <a:pt x="129" y="165"/>
                    </a:lnTo>
                    <a:lnTo>
                      <a:pt x="127" y="165"/>
                    </a:lnTo>
                    <a:lnTo>
                      <a:pt x="124" y="163"/>
                    </a:lnTo>
                    <a:lnTo>
                      <a:pt x="127" y="165"/>
                    </a:lnTo>
                    <a:lnTo>
                      <a:pt x="129" y="165"/>
                    </a:lnTo>
                    <a:lnTo>
                      <a:pt x="132" y="166"/>
                    </a:lnTo>
                    <a:lnTo>
                      <a:pt x="133" y="168"/>
                    </a:lnTo>
                    <a:lnTo>
                      <a:pt x="133" y="168"/>
                    </a:lnTo>
                    <a:close/>
                    <a:moveTo>
                      <a:pt x="124" y="163"/>
                    </a:moveTo>
                    <a:lnTo>
                      <a:pt x="121" y="162"/>
                    </a:lnTo>
                    <a:lnTo>
                      <a:pt x="118" y="160"/>
                    </a:lnTo>
                    <a:lnTo>
                      <a:pt x="116" y="160"/>
                    </a:lnTo>
                    <a:lnTo>
                      <a:pt x="113" y="158"/>
                    </a:lnTo>
                    <a:lnTo>
                      <a:pt x="116" y="160"/>
                    </a:lnTo>
                    <a:lnTo>
                      <a:pt x="118" y="160"/>
                    </a:lnTo>
                    <a:lnTo>
                      <a:pt x="121" y="162"/>
                    </a:lnTo>
                    <a:lnTo>
                      <a:pt x="124" y="163"/>
                    </a:lnTo>
                    <a:lnTo>
                      <a:pt x="124" y="163"/>
                    </a:lnTo>
                    <a:close/>
                    <a:moveTo>
                      <a:pt x="113" y="158"/>
                    </a:moveTo>
                    <a:lnTo>
                      <a:pt x="110" y="157"/>
                    </a:lnTo>
                    <a:lnTo>
                      <a:pt x="108" y="155"/>
                    </a:lnTo>
                    <a:lnTo>
                      <a:pt x="105" y="155"/>
                    </a:lnTo>
                    <a:lnTo>
                      <a:pt x="102" y="154"/>
                    </a:lnTo>
                    <a:lnTo>
                      <a:pt x="105" y="155"/>
                    </a:lnTo>
                    <a:lnTo>
                      <a:pt x="108" y="155"/>
                    </a:lnTo>
                    <a:lnTo>
                      <a:pt x="110" y="157"/>
                    </a:lnTo>
                    <a:lnTo>
                      <a:pt x="113" y="158"/>
                    </a:lnTo>
                    <a:lnTo>
                      <a:pt x="113" y="158"/>
                    </a:lnTo>
                    <a:close/>
                    <a:moveTo>
                      <a:pt x="102" y="154"/>
                    </a:moveTo>
                    <a:lnTo>
                      <a:pt x="92" y="149"/>
                    </a:lnTo>
                    <a:lnTo>
                      <a:pt x="83" y="144"/>
                    </a:lnTo>
                    <a:lnTo>
                      <a:pt x="73" y="139"/>
                    </a:lnTo>
                    <a:lnTo>
                      <a:pt x="64" y="135"/>
                    </a:lnTo>
                    <a:lnTo>
                      <a:pt x="73" y="139"/>
                    </a:lnTo>
                    <a:lnTo>
                      <a:pt x="83" y="144"/>
                    </a:lnTo>
                    <a:lnTo>
                      <a:pt x="92" y="149"/>
                    </a:lnTo>
                    <a:lnTo>
                      <a:pt x="102" y="154"/>
                    </a:lnTo>
                    <a:lnTo>
                      <a:pt x="102" y="154"/>
                    </a:lnTo>
                    <a:close/>
                    <a:moveTo>
                      <a:pt x="62" y="135"/>
                    </a:moveTo>
                    <a:lnTo>
                      <a:pt x="62" y="135"/>
                    </a:lnTo>
                    <a:lnTo>
                      <a:pt x="62" y="135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62" y="135"/>
                    </a:lnTo>
                    <a:lnTo>
                      <a:pt x="62" y="135"/>
                    </a:lnTo>
                    <a:lnTo>
                      <a:pt x="62" y="135"/>
                    </a:lnTo>
                    <a:close/>
                  </a:path>
                </a:pathLst>
              </a:custGeom>
              <a:solidFill>
                <a:srgbClr val="FFC1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 426"/>
              <p:cNvSpPr>
                <a:spLocks/>
              </p:cNvSpPr>
              <p:nvPr/>
            </p:nvSpPr>
            <p:spPr bwMode="auto">
              <a:xfrm>
                <a:off x="3311" y="3015"/>
                <a:ext cx="110" cy="11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67" y="12"/>
                  </a:cxn>
                  <a:cxn ang="0">
                    <a:pos x="67" y="12"/>
                  </a:cxn>
                  <a:cxn ang="0">
                    <a:pos x="54" y="64"/>
                  </a:cxn>
                  <a:cxn ang="0">
                    <a:pos x="56" y="70"/>
                  </a:cxn>
                  <a:cxn ang="0">
                    <a:pos x="24" y="70"/>
                  </a:cxn>
                  <a:cxn ang="0">
                    <a:pos x="19" y="67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6" y="59"/>
                  </a:cxn>
                  <a:cxn ang="0">
                    <a:pos x="0" y="42"/>
                  </a:cxn>
                  <a:cxn ang="0">
                    <a:pos x="8" y="0"/>
                  </a:cxn>
                </a:cxnLst>
                <a:rect l="0" t="0" r="r" b="b"/>
                <a:pathLst>
                  <a:path w="67" h="70">
                    <a:moveTo>
                      <a:pt x="8" y="0"/>
                    </a:moveTo>
                    <a:lnTo>
                      <a:pt x="67" y="12"/>
                    </a:lnTo>
                    <a:lnTo>
                      <a:pt x="67" y="12"/>
                    </a:lnTo>
                    <a:lnTo>
                      <a:pt x="54" y="64"/>
                    </a:lnTo>
                    <a:lnTo>
                      <a:pt x="56" y="70"/>
                    </a:lnTo>
                    <a:lnTo>
                      <a:pt x="24" y="70"/>
                    </a:lnTo>
                    <a:lnTo>
                      <a:pt x="19" y="67"/>
                    </a:lnTo>
                    <a:lnTo>
                      <a:pt x="16" y="64"/>
                    </a:lnTo>
                    <a:lnTo>
                      <a:pt x="11" y="62"/>
                    </a:lnTo>
                    <a:lnTo>
                      <a:pt x="6" y="59"/>
                    </a:lnTo>
                    <a:lnTo>
                      <a:pt x="0" y="4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DD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427"/>
              <p:cNvSpPr>
                <a:spLocks/>
              </p:cNvSpPr>
              <p:nvPr/>
            </p:nvSpPr>
            <p:spPr bwMode="auto">
              <a:xfrm>
                <a:off x="3405" y="2961"/>
                <a:ext cx="348" cy="291"/>
              </a:xfrm>
              <a:custGeom>
                <a:avLst/>
                <a:gdLst/>
                <a:ahLst/>
                <a:cxnLst>
                  <a:cxn ang="0">
                    <a:pos x="3" y="124"/>
                  </a:cxn>
                  <a:cxn ang="0">
                    <a:pos x="0" y="99"/>
                  </a:cxn>
                  <a:cxn ang="0">
                    <a:pos x="13" y="45"/>
                  </a:cxn>
                  <a:cxn ang="0">
                    <a:pos x="14" y="43"/>
                  </a:cxn>
                  <a:cxn ang="0">
                    <a:pos x="53" y="8"/>
                  </a:cxn>
                  <a:cxn ang="0">
                    <a:pos x="121" y="0"/>
                  </a:cxn>
                  <a:cxn ang="0">
                    <a:pos x="132" y="5"/>
                  </a:cxn>
                  <a:cxn ang="0">
                    <a:pos x="142" y="11"/>
                  </a:cxn>
                  <a:cxn ang="0">
                    <a:pos x="151" y="19"/>
                  </a:cxn>
                  <a:cxn ang="0">
                    <a:pos x="161" y="27"/>
                  </a:cxn>
                  <a:cxn ang="0">
                    <a:pos x="169" y="37"/>
                  </a:cxn>
                  <a:cxn ang="0">
                    <a:pos x="177" y="46"/>
                  </a:cxn>
                  <a:cxn ang="0">
                    <a:pos x="185" y="56"/>
                  </a:cxn>
                  <a:cxn ang="0">
                    <a:pos x="191" y="65"/>
                  </a:cxn>
                  <a:cxn ang="0">
                    <a:pos x="202" y="87"/>
                  </a:cxn>
                  <a:cxn ang="0">
                    <a:pos x="210" y="110"/>
                  </a:cxn>
                  <a:cxn ang="0">
                    <a:pos x="213" y="130"/>
                  </a:cxn>
                  <a:cxn ang="0">
                    <a:pos x="210" y="148"/>
                  </a:cxn>
                  <a:cxn ang="0">
                    <a:pos x="210" y="148"/>
                  </a:cxn>
                  <a:cxn ang="0">
                    <a:pos x="200" y="161"/>
                  </a:cxn>
                  <a:cxn ang="0">
                    <a:pos x="189" y="170"/>
                  </a:cxn>
                  <a:cxn ang="0">
                    <a:pos x="175" y="175"/>
                  </a:cxn>
                  <a:cxn ang="0">
                    <a:pos x="159" y="178"/>
                  </a:cxn>
                  <a:cxn ang="0">
                    <a:pos x="142" y="178"/>
                  </a:cxn>
                  <a:cxn ang="0">
                    <a:pos x="124" y="175"/>
                  </a:cxn>
                  <a:cxn ang="0">
                    <a:pos x="107" y="170"/>
                  </a:cxn>
                  <a:cxn ang="0">
                    <a:pos x="91" y="164"/>
                  </a:cxn>
                  <a:cxn ang="0">
                    <a:pos x="78" y="159"/>
                  </a:cxn>
                  <a:cxn ang="0">
                    <a:pos x="67" y="154"/>
                  </a:cxn>
                  <a:cxn ang="0">
                    <a:pos x="56" y="149"/>
                  </a:cxn>
                  <a:cxn ang="0">
                    <a:pos x="45" y="145"/>
                  </a:cxn>
                  <a:cxn ang="0">
                    <a:pos x="34" y="140"/>
                  </a:cxn>
                  <a:cxn ang="0">
                    <a:pos x="24" y="135"/>
                  </a:cxn>
                  <a:cxn ang="0">
                    <a:pos x="13" y="129"/>
                  </a:cxn>
                  <a:cxn ang="0">
                    <a:pos x="3" y="124"/>
                  </a:cxn>
                </a:cxnLst>
                <a:rect l="0" t="0" r="r" b="b"/>
                <a:pathLst>
                  <a:path w="213" h="178">
                    <a:moveTo>
                      <a:pt x="3" y="124"/>
                    </a:moveTo>
                    <a:lnTo>
                      <a:pt x="0" y="99"/>
                    </a:lnTo>
                    <a:lnTo>
                      <a:pt x="13" y="45"/>
                    </a:lnTo>
                    <a:lnTo>
                      <a:pt x="14" y="43"/>
                    </a:lnTo>
                    <a:lnTo>
                      <a:pt x="53" y="8"/>
                    </a:lnTo>
                    <a:lnTo>
                      <a:pt x="121" y="0"/>
                    </a:lnTo>
                    <a:lnTo>
                      <a:pt x="132" y="5"/>
                    </a:lnTo>
                    <a:lnTo>
                      <a:pt x="142" y="11"/>
                    </a:lnTo>
                    <a:lnTo>
                      <a:pt x="151" y="19"/>
                    </a:lnTo>
                    <a:lnTo>
                      <a:pt x="161" y="27"/>
                    </a:lnTo>
                    <a:lnTo>
                      <a:pt x="169" y="37"/>
                    </a:lnTo>
                    <a:lnTo>
                      <a:pt x="177" y="46"/>
                    </a:lnTo>
                    <a:lnTo>
                      <a:pt x="185" y="56"/>
                    </a:lnTo>
                    <a:lnTo>
                      <a:pt x="191" y="65"/>
                    </a:lnTo>
                    <a:lnTo>
                      <a:pt x="202" y="87"/>
                    </a:lnTo>
                    <a:lnTo>
                      <a:pt x="210" y="110"/>
                    </a:lnTo>
                    <a:lnTo>
                      <a:pt x="213" y="130"/>
                    </a:lnTo>
                    <a:lnTo>
                      <a:pt x="210" y="148"/>
                    </a:lnTo>
                    <a:lnTo>
                      <a:pt x="210" y="148"/>
                    </a:lnTo>
                    <a:lnTo>
                      <a:pt x="200" y="161"/>
                    </a:lnTo>
                    <a:lnTo>
                      <a:pt x="189" y="170"/>
                    </a:lnTo>
                    <a:lnTo>
                      <a:pt x="175" y="175"/>
                    </a:lnTo>
                    <a:lnTo>
                      <a:pt x="159" y="178"/>
                    </a:lnTo>
                    <a:lnTo>
                      <a:pt x="142" y="178"/>
                    </a:lnTo>
                    <a:lnTo>
                      <a:pt x="124" y="175"/>
                    </a:lnTo>
                    <a:lnTo>
                      <a:pt x="107" y="170"/>
                    </a:lnTo>
                    <a:lnTo>
                      <a:pt x="91" y="164"/>
                    </a:lnTo>
                    <a:lnTo>
                      <a:pt x="78" y="159"/>
                    </a:lnTo>
                    <a:lnTo>
                      <a:pt x="67" y="154"/>
                    </a:lnTo>
                    <a:lnTo>
                      <a:pt x="56" y="149"/>
                    </a:lnTo>
                    <a:lnTo>
                      <a:pt x="45" y="145"/>
                    </a:lnTo>
                    <a:lnTo>
                      <a:pt x="34" y="140"/>
                    </a:lnTo>
                    <a:lnTo>
                      <a:pt x="24" y="135"/>
                    </a:lnTo>
                    <a:lnTo>
                      <a:pt x="13" y="129"/>
                    </a:lnTo>
                    <a:lnTo>
                      <a:pt x="3" y="124"/>
                    </a:lnTo>
                    <a:close/>
                  </a:path>
                </a:pathLst>
              </a:custGeom>
              <a:solidFill>
                <a:srgbClr val="FFDD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428"/>
              <p:cNvSpPr>
                <a:spLocks/>
              </p:cNvSpPr>
              <p:nvPr/>
            </p:nvSpPr>
            <p:spPr bwMode="auto">
              <a:xfrm>
                <a:off x="3496" y="2961"/>
                <a:ext cx="257" cy="28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8" y="10"/>
                  </a:cxn>
                  <a:cxn ang="0">
                    <a:pos x="19" y="14"/>
                  </a:cxn>
                  <a:cxn ang="0">
                    <a:pos x="30" y="19"/>
                  </a:cxn>
                  <a:cxn ang="0">
                    <a:pos x="43" y="25"/>
                  </a:cxn>
                  <a:cxn ang="0">
                    <a:pos x="55" y="33"/>
                  </a:cxn>
                  <a:cxn ang="0">
                    <a:pos x="68" y="43"/>
                  </a:cxn>
                  <a:cxn ang="0">
                    <a:pos x="79" y="54"/>
                  </a:cxn>
                  <a:cxn ang="0">
                    <a:pos x="90" y="67"/>
                  </a:cxn>
                  <a:cxn ang="0">
                    <a:pos x="110" y="99"/>
                  </a:cxn>
                  <a:cxn ang="0">
                    <a:pos x="121" y="129"/>
                  </a:cxn>
                  <a:cxn ang="0">
                    <a:pos x="125" y="154"/>
                  </a:cxn>
                  <a:cxn ang="0">
                    <a:pos x="125" y="173"/>
                  </a:cxn>
                  <a:cxn ang="0">
                    <a:pos x="133" y="168"/>
                  </a:cxn>
                  <a:cxn ang="0">
                    <a:pos x="141" y="164"/>
                  </a:cxn>
                  <a:cxn ang="0">
                    <a:pos x="148" y="156"/>
                  </a:cxn>
                  <a:cxn ang="0">
                    <a:pos x="154" y="148"/>
                  </a:cxn>
                  <a:cxn ang="0">
                    <a:pos x="154" y="148"/>
                  </a:cxn>
                  <a:cxn ang="0">
                    <a:pos x="157" y="130"/>
                  </a:cxn>
                  <a:cxn ang="0">
                    <a:pos x="154" y="110"/>
                  </a:cxn>
                  <a:cxn ang="0">
                    <a:pos x="146" y="87"/>
                  </a:cxn>
                  <a:cxn ang="0">
                    <a:pos x="135" y="65"/>
                  </a:cxn>
                  <a:cxn ang="0">
                    <a:pos x="129" y="56"/>
                  </a:cxn>
                  <a:cxn ang="0">
                    <a:pos x="121" y="46"/>
                  </a:cxn>
                  <a:cxn ang="0">
                    <a:pos x="113" y="37"/>
                  </a:cxn>
                  <a:cxn ang="0">
                    <a:pos x="105" y="27"/>
                  </a:cxn>
                  <a:cxn ang="0">
                    <a:pos x="95" y="19"/>
                  </a:cxn>
                  <a:cxn ang="0">
                    <a:pos x="86" y="11"/>
                  </a:cxn>
                  <a:cxn ang="0">
                    <a:pos x="76" y="5"/>
                  </a:cxn>
                  <a:cxn ang="0">
                    <a:pos x="65" y="0"/>
                  </a:cxn>
                  <a:cxn ang="0">
                    <a:pos x="0" y="8"/>
                  </a:cxn>
                </a:cxnLst>
                <a:rect l="0" t="0" r="r" b="b"/>
                <a:pathLst>
                  <a:path w="157" h="173">
                    <a:moveTo>
                      <a:pt x="0" y="8"/>
                    </a:moveTo>
                    <a:lnTo>
                      <a:pt x="8" y="10"/>
                    </a:lnTo>
                    <a:lnTo>
                      <a:pt x="19" y="14"/>
                    </a:lnTo>
                    <a:lnTo>
                      <a:pt x="30" y="19"/>
                    </a:lnTo>
                    <a:lnTo>
                      <a:pt x="43" y="25"/>
                    </a:lnTo>
                    <a:lnTo>
                      <a:pt x="55" y="33"/>
                    </a:lnTo>
                    <a:lnTo>
                      <a:pt x="68" y="43"/>
                    </a:lnTo>
                    <a:lnTo>
                      <a:pt x="79" y="54"/>
                    </a:lnTo>
                    <a:lnTo>
                      <a:pt x="90" y="67"/>
                    </a:lnTo>
                    <a:lnTo>
                      <a:pt x="110" y="99"/>
                    </a:lnTo>
                    <a:lnTo>
                      <a:pt x="121" y="129"/>
                    </a:lnTo>
                    <a:lnTo>
                      <a:pt x="125" y="154"/>
                    </a:lnTo>
                    <a:lnTo>
                      <a:pt x="125" y="173"/>
                    </a:lnTo>
                    <a:lnTo>
                      <a:pt x="133" y="168"/>
                    </a:lnTo>
                    <a:lnTo>
                      <a:pt x="141" y="164"/>
                    </a:lnTo>
                    <a:lnTo>
                      <a:pt x="148" y="156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7" y="130"/>
                    </a:lnTo>
                    <a:lnTo>
                      <a:pt x="154" y="110"/>
                    </a:lnTo>
                    <a:lnTo>
                      <a:pt x="146" y="87"/>
                    </a:lnTo>
                    <a:lnTo>
                      <a:pt x="135" y="65"/>
                    </a:lnTo>
                    <a:lnTo>
                      <a:pt x="129" y="56"/>
                    </a:lnTo>
                    <a:lnTo>
                      <a:pt x="121" y="46"/>
                    </a:lnTo>
                    <a:lnTo>
                      <a:pt x="113" y="37"/>
                    </a:lnTo>
                    <a:lnTo>
                      <a:pt x="105" y="27"/>
                    </a:lnTo>
                    <a:lnTo>
                      <a:pt x="95" y="19"/>
                    </a:lnTo>
                    <a:lnTo>
                      <a:pt x="86" y="11"/>
                    </a:lnTo>
                    <a:lnTo>
                      <a:pt x="76" y="5"/>
                    </a:lnTo>
                    <a:lnTo>
                      <a:pt x="6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D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429"/>
              <p:cNvSpPr>
                <a:spLocks/>
              </p:cNvSpPr>
              <p:nvPr/>
            </p:nvSpPr>
            <p:spPr bwMode="auto">
              <a:xfrm>
                <a:off x="3599" y="2966"/>
                <a:ext cx="154" cy="28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8" y="10"/>
                  </a:cxn>
                  <a:cxn ang="0">
                    <a:pos x="31" y="22"/>
                  </a:cxn>
                  <a:cxn ang="0">
                    <a:pos x="43" y="37"/>
                  </a:cxn>
                  <a:cxn ang="0">
                    <a:pos x="56" y="53"/>
                  </a:cxn>
                  <a:cxn ang="0">
                    <a:pos x="67" y="70"/>
                  </a:cxn>
                  <a:cxn ang="0">
                    <a:pos x="77" y="88"/>
                  </a:cxn>
                  <a:cxn ang="0">
                    <a:pos x="81" y="105"/>
                  </a:cxn>
                  <a:cxn ang="0">
                    <a:pos x="83" y="121"/>
                  </a:cxn>
                  <a:cxn ang="0">
                    <a:pos x="80" y="137"/>
                  </a:cxn>
                  <a:cxn ang="0">
                    <a:pos x="72" y="150"/>
                  </a:cxn>
                  <a:cxn ang="0">
                    <a:pos x="62" y="159"/>
                  </a:cxn>
                  <a:cxn ang="0">
                    <a:pos x="51" y="165"/>
                  </a:cxn>
                  <a:cxn ang="0">
                    <a:pos x="39" y="169"/>
                  </a:cxn>
                  <a:cxn ang="0">
                    <a:pos x="26" y="170"/>
                  </a:cxn>
                  <a:cxn ang="0">
                    <a:pos x="13" y="172"/>
                  </a:cxn>
                  <a:cxn ang="0">
                    <a:pos x="0" y="170"/>
                  </a:cxn>
                  <a:cxn ang="0">
                    <a:pos x="15" y="173"/>
                  </a:cxn>
                  <a:cxn ang="0">
                    <a:pos x="27" y="175"/>
                  </a:cxn>
                  <a:cxn ang="0">
                    <a:pos x="42" y="175"/>
                  </a:cxn>
                  <a:cxn ang="0">
                    <a:pos x="53" y="173"/>
                  </a:cxn>
                  <a:cxn ang="0">
                    <a:pos x="66" y="169"/>
                  </a:cxn>
                  <a:cxn ang="0">
                    <a:pos x="75" y="164"/>
                  </a:cxn>
                  <a:cxn ang="0">
                    <a:pos x="85" y="156"/>
                  </a:cxn>
                  <a:cxn ang="0">
                    <a:pos x="91" y="145"/>
                  </a:cxn>
                  <a:cxn ang="0">
                    <a:pos x="91" y="145"/>
                  </a:cxn>
                  <a:cxn ang="0">
                    <a:pos x="94" y="127"/>
                  </a:cxn>
                  <a:cxn ang="0">
                    <a:pos x="91" y="107"/>
                  </a:cxn>
                  <a:cxn ang="0">
                    <a:pos x="83" y="84"/>
                  </a:cxn>
                  <a:cxn ang="0">
                    <a:pos x="72" y="62"/>
                  </a:cxn>
                  <a:cxn ang="0">
                    <a:pos x="66" y="53"/>
                  </a:cxn>
                  <a:cxn ang="0">
                    <a:pos x="59" y="45"/>
                  </a:cxn>
                  <a:cxn ang="0">
                    <a:pos x="51" y="35"/>
                  </a:cxn>
                  <a:cxn ang="0">
                    <a:pos x="45" y="27"/>
                  </a:cxn>
                  <a:cxn ang="0">
                    <a:pos x="35" y="19"/>
                  </a:cxn>
                  <a:cxn ang="0">
                    <a:pos x="27" y="11"/>
                  </a:cxn>
                  <a:cxn ang="0">
                    <a:pos x="18" y="5"/>
                  </a:cxn>
                  <a:cxn ang="0">
                    <a:pos x="8" y="0"/>
                  </a:cxn>
                </a:cxnLst>
                <a:rect l="0" t="0" r="r" b="b"/>
                <a:pathLst>
                  <a:path w="94" h="175">
                    <a:moveTo>
                      <a:pt x="8" y="0"/>
                    </a:moveTo>
                    <a:lnTo>
                      <a:pt x="18" y="10"/>
                    </a:lnTo>
                    <a:lnTo>
                      <a:pt x="31" y="22"/>
                    </a:lnTo>
                    <a:lnTo>
                      <a:pt x="43" y="37"/>
                    </a:lnTo>
                    <a:lnTo>
                      <a:pt x="56" y="53"/>
                    </a:lnTo>
                    <a:lnTo>
                      <a:pt x="67" y="70"/>
                    </a:lnTo>
                    <a:lnTo>
                      <a:pt x="77" y="88"/>
                    </a:lnTo>
                    <a:lnTo>
                      <a:pt x="81" y="105"/>
                    </a:lnTo>
                    <a:lnTo>
                      <a:pt x="83" y="121"/>
                    </a:lnTo>
                    <a:lnTo>
                      <a:pt x="80" y="137"/>
                    </a:lnTo>
                    <a:lnTo>
                      <a:pt x="72" y="150"/>
                    </a:lnTo>
                    <a:lnTo>
                      <a:pt x="62" y="159"/>
                    </a:lnTo>
                    <a:lnTo>
                      <a:pt x="51" y="165"/>
                    </a:lnTo>
                    <a:lnTo>
                      <a:pt x="39" y="169"/>
                    </a:lnTo>
                    <a:lnTo>
                      <a:pt x="26" y="170"/>
                    </a:lnTo>
                    <a:lnTo>
                      <a:pt x="13" y="172"/>
                    </a:lnTo>
                    <a:lnTo>
                      <a:pt x="0" y="170"/>
                    </a:lnTo>
                    <a:lnTo>
                      <a:pt x="15" y="173"/>
                    </a:lnTo>
                    <a:lnTo>
                      <a:pt x="27" y="175"/>
                    </a:lnTo>
                    <a:lnTo>
                      <a:pt x="42" y="175"/>
                    </a:lnTo>
                    <a:lnTo>
                      <a:pt x="53" y="173"/>
                    </a:lnTo>
                    <a:lnTo>
                      <a:pt x="66" y="169"/>
                    </a:lnTo>
                    <a:lnTo>
                      <a:pt x="75" y="164"/>
                    </a:lnTo>
                    <a:lnTo>
                      <a:pt x="85" y="156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4" y="127"/>
                    </a:lnTo>
                    <a:lnTo>
                      <a:pt x="91" y="107"/>
                    </a:lnTo>
                    <a:lnTo>
                      <a:pt x="83" y="84"/>
                    </a:lnTo>
                    <a:lnTo>
                      <a:pt x="72" y="62"/>
                    </a:lnTo>
                    <a:lnTo>
                      <a:pt x="66" y="53"/>
                    </a:lnTo>
                    <a:lnTo>
                      <a:pt x="59" y="45"/>
                    </a:lnTo>
                    <a:lnTo>
                      <a:pt x="51" y="35"/>
                    </a:lnTo>
                    <a:lnTo>
                      <a:pt x="45" y="27"/>
                    </a:lnTo>
                    <a:lnTo>
                      <a:pt x="35" y="19"/>
                    </a:lnTo>
                    <a:lnTo>
                      <a:pt x="27" y="11"/>
                    </a:lnTo>
                    <a:lnTo>
                      <a:pt x="18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430"/>
              <p:cNvSpPr>
                <a:spLocks/>
              </p:cNvSpPr>
              <p:nvPr/>
            </p:nvSpPr>
            <p:spPr bwMode="auto">
              <a:xfrm>
                <a:off x="3311" y="3084"/>
                <a:ext cx="440" cy="168"/>
              </a:xfrm>
              <a:custGeom>
                <a:avLst/>
                <a:gdLst/>
                <a:ahLst/>
                <a:cxnLst>
                  <a:cxn ang="0">
                    <a:pos x="62" y="3"/>
                  </a:cxn>
                  <a:cxn ang="0">
                    <a:pos x="68" y="6"/>
                  </a:cxn>
                  <a:cxn ang="0">
                    <a:pos x="75" y="8"/>
                  </a:cxn>
                  <a:cxn ang="0">
                    <a:pos x="83" y="11"/>
                  </a:cxn>
                  <a:cxn ang="0">
                    <a:pos x="91" y="14"/>
                  </a:cxn>
                  <a:cxn ang="0">
                    <a:pos x="97" y="19"/>
                  </a:cxn>
                  <a:cxn ang="0">
                    <a:pos x="106" y="22"/>
                  </a:cxn>
                  <a:cxn ang="0">
                    <a:pos x="114" y="27"/>
                  </a:cxn>
                  <a:cxn ang="0">
                    <a:pos x="122" y="32"/>
                  </a:cxn>
                  <a:cxn ang="0">
                    <a:pos x="130" y="36"/>
                  </a:cxn>
                  <a:cxn ang="0">
                    <a:pos x="137" y="41"/>
                  </a:cxn>
                  <a:cxn ang="0">
                    <a:pos x="143" y="46"/>
                  </a:cxn>
                  <a:cxn ang="0">
                    <a:pos x="151" y="51"/>
                  </a:cxn>
                  <a:cxn ang="0">
                    <a:pos x="157" y="57"/>
                  </a:cxn>
                  <a:cxn ang="0">
                    <a:pos x="165" y="63"/>
                  </a:cxn>
                  <a:cxn ang="0">
                    <a:pos x="173" y="70"/>
                  </a:cxn>
                  <a:cxn ang="0">
                    <a:pos x="183" y="78"/>
                  </a:cxn>
                  <a:cxn ang="0">
                    <a:pos x="186" y="79"/>
                  </a:cxn>
                  <a:cxn ang="0">
                    <a:pos x="191" y="82"/>
                  </a:cxn>
                  <a:cxn ang="0">
                    <a:pos x="197" y="86"/>
                  </a:cxn>
                  <a:cxn ang="0">
                    <a:pos x="205" y="89"/>
                  </a:cxn>
                  <a:cxn ang="0">
                    <a:pos x="215" y="90"/>
                  </a:cxn>
                  <a:cxn ang="0">
                    <a:pos x="226" y="90"/>
                  </a:cxn>
                  <a:cxn ang="0">
                    <a:pos x="235" y="89"/>
                  </a:cxn>
                  <a:cxn ang="0">
                    <a:pos x="246" y="86"/>
                  </a:cxn>
                  <a:cxn ang="0">
                    <a:pos x="253" y="82"/>
                  </a:cxn>
                  <a:cxn ang="0">
                    <a:pos x="257" y="78"/>
                  </a:cxn>
                  <a:cxn ang="0">
                    <a:pos x="262" y="73"/>
                  </a:cxn>
                  <a:cxn ang="0">
                    <a:pos x="269" y="66"/>
                  </a:cxn>
                  <a:cxn ang="0">
                    <a:pos x="269" y="68"/>
                  </a:cxn>
                  <a:cxn ang="0">
                    <a:pos x="269" y="70"/>
                  </a:cxn>
                  <a:cxn ang="0">
                    <a:pos x="267" y="71"/>
                  </a:cxn>
                  <a:cxn ang="0">
                    <a:pos x="267" y="73"/>
                  </a:cxn>
                  <a:cxn ang="0">
                    <a:pos x="267" y="73"/>
                  </a:cxn>
                  <a:cxn ang="0">
                    <a:pos x="257" y="86"/>
                  </a:cxn>
                  <a:cxn ang="0">
                    <a:pos x="246" y="95"/>
                  </a:cxn>
                  <a:cxn ang="0">
                    <a:pos x="232" y="100"/>
                  </a:cxn>
                  <a:cxn ang="0">
                    <a:pos x="216" y="103"/>
                  </a:cxn>
                  <a:cxn ang="0">
                    <a:pos x="199" y="103"/>
                  </a:cxn>
                  <a:cxn ang="0">
                    <a:pos x="181" y="100"/>
                  </a:cxn>
                  <a:cxn ang="0">
                    <a:pos x="164" y="95"/>
                  </a:cxn>
                  <a:cxn ang="0">
                    <a:pos x="148" y="89"/>
                  </a:cxn>
                  <a:cxn ang="0">
                    <a:pos x="129" y="81"/>
                  </a:cxn>
                  <a:cxn ang="0">
                    <a:pos x="110" y="73"/>
                  </a:cxn>
                  <a:cxn ang="0">
                    <a:pos x="92" y="65"/>
                  </a:cxn>
                  <a:cxn ang="0">
                    <a:pos x="75" y="57"/>
                  </a:cxn>
                  <a:cxn ang="0">
                    <a:pos x="57" y="49"/>
                  </a:cxn>
                  <a:cxn ang="0">
                    <a:pos x="41" y="39"/>
                  </a:cxn>
                  <a:cxn ang="0">
                    <a:pos x="24" y="28"/>
                  </a:cxn>
                  <a:cxn ang="0">
                    <a:pos x="6" y="17"/>
                  </a:cxn>
                  <a:cxn ang="0">
                    <a:pos x="0" y="0"/>
                  </a:cxn>
                  <a:cxn ang="0">
                    <a:pos x="62" y="3"/>
                  </a:cxn>
                </a:cxnLst>
                <a:rect l="0" t="0" r="r" b="b"/>
                <a:pathLst>
                  <a:path w="269" h="103">
                    <a:moveTo>
                      <a:pt x="62" y="3"/>
                    </a:moveTo>
                    <a:lnTo>
                      <a:pt x="68" y="6"/>
                    </a:lnTo>
                    <a:lnTo>
                      <a:pt x="75" y="8"/>
                    </a:lnTo>
                    <a:lnTo>
                      <a:pt x="83" y="11"/>
                    </a:lnTo>
                    <a:lnTo>
                      <a:pt x="91" y="14"/>
                    </a:lnTo>
                    <a:lnTo>
                      <a:pt x="97" y="19"/>
                    </a:lnTo>
                    <a:lnTo>
                      <a:pt x="106" y="22"/>
                    </a:lnTo>
                    <a:lnTo>
                      <a:pt x="114" y="27"/>
                    </a:lnTo>
                    <a:lnTo>
                      <a:pt x="122" y="32"/>
                    </a:lnTo>
                    <a:lnTo>
                      <a:pt x="130" y="36"/>
                    </a:lnTo>
                    <a:lnTo>
                      <a:pt x="137" y="41"/>
                    </a:lnTo>
                    <a:lnTo>
                      <a:pt x="143" y="46"/>
                    </a:lnTo>
                    <a:lnTo>
                      <a:pt x="151" y="51"/>
                    </a:lnTo>
                    <a:lnTo>
                      <a:pt x="157" y="57"/>
                    </a:lnTo>
                    <a:lnTo>
                      <a:pt x="165" y="63"/>
                    </a:lnTo>
                    <a:lnTo>
                      <a:pt x="173" y="70"/>
                    </a:lnTo>
                    <a:lnTo>
                      <a:pt x="183" y="78"/>
                    </a:lnTo>
                    <a:lnTo>
                      <a:pt x="186" y="79"/>
                    </a:lnTo>
                    <a:lnTo>
                      <a:pt x="191" y="82"/>
                    </a:lnTo>
                    <a:lnTo>
                      <a:pt x="197" y="86"/>
                    </a:lnTo>
                    <a:lnTo>
                      <a:pt x="205" y="89"/>
                    </a:lnTo>
                    <a:lnTo>
                      <a:pt x="215" y="90"/>
                    </a:lnTo>
                    <a:lnTo>
                      <a:pt x="226" y="90"/>
                    </a:lnTo>
                    <a:lnTo>
                      <a:pt x="235" y="89"/>
                    </a:lnTo>
                    <a:lnTo>
                      <a:pt x="246" y="86"/>
                    </a:lnTo>
                    <a:lnTo>
                      <a:pt x="253" y="82"/>
                    </a:lnTo>
                    <a:lnTo>
                      <a:pt x="257" y="78"/>
                    </a:lnTo>
                    <a:lnTo>
                      <a:pt x="262" y="73"/>
                    </a:lnTo>
                    <a:lnTo>
                      <a:pt x="269" y="66"/>
                    </a:lnTo>
                    <a:lnTo>
                      <a:pt x="269" y="68"/>
                    </a:lnTo>
                    <a:lnTo>
                      <a:pt x="269" y="70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7" y="73"/>
                    </a:lnTo>
                    <a:lnTo>
                      <a:pt x="257" y="86"/>
                    </a:lnTo>
                    <a:lnTo>
                      <a:pt x="246" y="95"/>
                    </a:lnTo>
                    <a:lnTo>
                      <a:pt x="232" y="100"/>
                    </a:lnTo>
                    <a:lnTo>
                      <a:pt x="216" y="103"/>
                    </a:lnTo>
                    <a:lnTo>
                      <a:pt x="199" y="103"/>
                    </a:lnTo>
                    <a:lnTo>
                      <a:pt x="181" y="100"/>
                    </a:lnTo>
                    <a:lnTo>
                      <a:pt x="164" y="95"/>
                    </a:lnTo>
                    <a:lnTo>
                      <a:pt x="148" y="89"/>
                    </a:lnTo>
                    <a:lnTo>
                      <a:pt x="129" y="81"/>
                    </a:lnTo>
                    <a:lnTo>
                      <a:pt x="110" y="73"/>
                    </a:lnTo>
                    <a:lnTo>
                      <a:pt x="92" y="65"/>
                    </a:lnTo>
                    <a:lnTo>
                      <a:pt x="75" y="57"/>
                    </a:lnTo>
                    <a:lnTo>
                      <a:pt x="57" y="49"/>
                    </a:lnTo>
                    <a:lnTo>
                      <a:pt x="41" y="39"/>
                    </a:lnTo>
                    <a:lnTo>
                      <a:pt x="24" y="28"/>
                    </a:lnTo>
                    <a:lnTo>
                      <a:pt x="6" y="17"/>
                    </a:lnTo>
                    <a:lnTo>
                      <a:pt x="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F4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431"/>
              <p:cNvSpPr>
                <a:spLocks/>
              </p:cNvSpPr>
              <p:nvPr/>
            </p:nvSpPr>
            <p:spPr bwMode="auto">
              <a:xfrm>
                <a:off x="3320" y="3102"/>
                <a:ext cx="384" cy="153"/>
              </a:xfrm>
              <a:custGeom>
                <a:avLst/>
                <a:gdLst/>
                <a:ahLst/>
                <a:cxnLst>
                  <a:cxn ang="0">
                    <a:pos x="55" y="3"/>
                  </a:cxn>
                  <a:cxn ang="0">
                    <a:pos x="62" y="6"/>
                  </a:cxn>
                  <a:cxn ang="0">
                    <a:pos x="68" y="8"/>
                  </a:cxn>
                  <a:cxn ang="0">
                    <a:pos x="76" y="11"/>
                  </a:cxn>
                  <a:cxn ang="0">
                    <a:pos x="82" y="14"/>
                  </a:cxn>
                  <a:cxn ang="0">
                    <a:pos x="90" y="19"/>
                  </a:cxn>
                  <a:cxn ang="0">
                    <a:pos x="98" y="22"/>
                  </a:cxn>
                  <a:cxn ang="0">
                    <a:pos x="106" y="25"/>
                  </a:cxn>
                  <a:cxn ang="0">
                    <a:pos x="114" y="30"/>
                  </a:cxn>
                  <a:cxn ang="0">
                    <a:pos x="122" y="35"/>
                  </a:cxn>
                  <a:cxn ang="0">
                    <a:pos x="130" y="40"/>
                  </a:cxn>
                  <a:cxn ang="0">
                    <a:pos x="138" y="46"/>
                  </a:cxn>
                  <a:cxn ang="0">
                    <a:pos x="144" y="51"/>
                  </a:cxn>
                  <a:cxn ang="0">
                    <a:pos x="151" y="57"/>
                  </a:cxn>
                  <a:cxn ang="0">
                    <a:pos x="159" y="63"/>
                  </a:cxn>
                  <a:cxn ang="0">
                    <a:pos x="168" y="70"/>
                  </a:cxn>
                  <a:cxn ang="0">
                    <a:pos x="178" y="78"/>
                  </a:cxn>
                  <a:cxn ang="0">
                    <a:pos x="179" y="79"/>
                  </a:cxn>
                  <a:cxn ang="0">
                    <a:pos x="184" y="81"/>
                  </a:cxn>
                  <a:cxn ang="0">
                    <a:pos x="190" y="84"/>
                  </a:cxn>
                  <a:cxn ang="0">
                    <a:pos x="197" y="87"/>
                  </a:cxn>
                  <a:cxn ang="0">
                    <a:pos x="206" y="89"/>
                  </a:cxn>
                  <a:cxn ang="0">
                    <a:pos x="214" y="89"/>
                  </a:cxn>
                  <a:cxn ang="0">
                    <a:pos x="225" y="89"/>
                  </a:cxn>
                  <a:cxn ang="0">
                    <a:pos x="235" y="87"/>
                  </a:cxn>
                  <a:cxn ang="0">
                    <a:pos x="225" y="90"/>
                  </a:cxn>
                  <a:cxn ang="0">
                    <a:pos x="214" y="94"/>
                  </a:cxn>
                  <a:cxn ang="0">
                    <a:pos x="203" y="94"/>
                  </a:cxn>
                  <a:cxn ang="0">
                    <a:pos x="190" y="92"/>
                  </a:cxn>
                  <a:cxn ang="0">
                    <a:pos x="178" y="90"/>
                  </a:cxn>
                  <a:cxn ang="0">
                    <a:pos x="167" y="86"/>
                  </a:cxn>
                  <a:cxn ang="0">
                    <a:pos x="154" y="82"/>
                  </a:cxn>
                  <a:cxn ang="0">
                    <a:pos x="143" y="78"/>
                  </a:cxn>
                  <a:cxn ang="0">
                    <a:pos x="124" y="70"/>
                  </a:cxn>
                  <a:cxn ang="0">
                    <a:pos x="105" y="62"/>
                  </a:cxn>
                  <a:cxn ang="0">
                    <a:pos x="87" y="54"/>
                  </a:cxn>
                  <a:cxn ang="0">
                    <a:pos x="70" y="46"/>
                  </a:cxn>
                  <a:cxn ang="0">
                    <a:pos x="52" y="38"/>
                  </a:cxn>
                  <a:cxn ang="0">
                    <a:pos x="36" y="28"/>
                  </a:cxn>
                  <a:cxn ang="0">
                    <a:pos x="19" y="17"/>
                  </a:cxn>
                  <a:cxn ang="0">
                    <a:pos x="1" y="6"/>
                  </a:cxn>
                  <a:cxn ang="0">
                    <a:pos x="0" y="0"/>
                  </a:cxn>
                  <a:cxn ang="0">
                    <a:pos x="55" y="3"/>
                  </a:cxn>
                </a:cxnLst>
                <a:rect l="0" t="0" r="r" b="b"/>
                <a:pathLst>
                  <a:path w="235" h="94">
                    <a:moveTo>
                      <a:pt x="55" y="3"/>
                    </a:moveTo>
                    <a:lnTo>
                      <a:pt x="62" y="6"/>
                    </a:lnTo>
                    <a:lnTo>
                      <a:pt x="68" y="8"/>
                    </a:lnTo>
                    <a:lnTo>
                      <a:pt x="76" y="11"/>
                    </a:lnTo>
                    <a:lnTo>
                      <a:pt x="82" y="14"/>
                    </a:lnTo>
                    <a:lnTo>
                      <a:pt x="90" y="19"/>
                    </a:lnTo>
                    <a:lnTo>
                      <a:pt x="98" y="22"/>
                    </a:lnTo>
                    <a:lnTo>
                      <a:pt x="106" y="25"/>
                    </a:lnTo>
                    <a:lnTo>
                      <a:pt x="114" y="30"/>
                    </a:lnTo>
                    <a:lnTo>
                      <a:pt x="122" y="35"/>
                    </a:lnTo>
                    <a:lnTo>
                      <a:pt x="130" y="40"/>
                    </a:lnTo>
                    <a:lnTo>
                      <a:pt x="138" y="46"/>
                    </a:lnTo>
                    <a:lnTo>
                      <a:pt x="144" y="51"/>
                    </a:lnTo>
                    <a:lnTo>
                      <a:pt x="151" y="57"/>
                    </a:lnTo>
                    <a:lnTo>
                      <a:pt x="159" y="63"/>
                    </a:lnTo>
                    <a:lnTo>
                      <a:pt x="168" y="70"/>
                    </a:lnTo>
                    <a:lnTo>
                      <a:pt x="178" y="78"/>
                    </a:lnTo>
                    <a:lnTo>
                      <a:pt x="179" y="79"/>
                    </a:lnTo>
                    <a:lnTo>
                      <a:pt x="184" y="81"/>
                    </a:lnTo>
                    <a:lnTo>
                      <a:pt x="190" y="84"/>
                    </a:lnTo>
                    <a:lnTo>
                      <a:pt x="197" y="87"/>
                    </a:lnTo>
                    <a:lnTo>
                      <a:pt x="206" y="89"/>
                    </a:lnTo>
                    <a:lnTo>
                      <a:pt x="214" y="89"/>
                    </a:lnTo>
                    <a:lnTo>
                      <a:pt x="225" y="89"/>
                    </a:lnTo>
                    <a:lnTo>
                      <a:pt x="235" y="87"/>
                    </a:lnTo>
                    <a:lnTo>
                      <a:pt x="225" y="90"/>
                    </a:lnTo>
                    <a:lnTo>
                      <a:pt x="214" y="94"/>
                    </a:lnTo>
                    <a:lnTo>
                      <a:pt x="203" y="94"/>
                    </a:lnTo>
                    <a:lnTo>
                      <a:pt x="190" y="92"/>
                    </a:lnTo>
                    <a:lnTo>
                      <a:pt x="178" y="90"/>
                    </a:lnTo>
                    <a:lnTo>
                      <a:pt x="167" y="86"/>
                    </a:lnTo>
                    <a:lnTo>
                      <a:pt x="154" y="82"/>
                    </a:lnTo>
                    <a:lnTo>
                      <a:pt x="143" y="78"/>
                    </a:lnTo>
                    <a:lnTo>
                      <a:pt x="124" y="70"/>
                    </a:lnTo>
                    <a:lnTo>
                      <a:pt x="105" y="62"/>
                    </a:lnTo>
                    <a:lnTo>
                      <a:pt x="87" y="54"/>
                    </a:lnTo>
                    <a:lnTo>
                      <a:pt x="70" y="46"/>
                    </a:lnTo>
                    <a:lnTo>
                      <a:pt x="52" y="38"/>
                    </a:lnTo>
                    <a:lnTo>
                      <a:pt x="36" y="28"/>
                    </a:lnTo>
                    <a:lnTo>
                      <a:pt x="19" y="17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432"/>
              <p:cNvSpPr>
                <a:spLocks/>
              </p:cNvSpPr>
              <p:nvPr/>
            </p:nvSpPr>
            <p:spPr bwMode="auto">
              <a:xfrm>
                <a:off x="3320" y="3107"/>
                <a:ext cx="336" cy="145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60" y="5"/>
                  </a:cxn>
                  <a:cxn ang="0">
                    <a:pos x="66" y="8"/>
                  </a:cxn>
                  <a:cxn ang="0">
                    <a:pos x="73" y="11"/>
                  </a:cxn>
                  <a:cxn ang="0">
                    <a:pos x="81" y="14"/>
                  </a:cxn>
                  <a:cxn ang="0">
                    <a:pos x="89" y="19"/>
                  </a:cxn>
                  <a:cxn ang="0">
                    <a:pos x="97" y="22"/>
                  </a:cxn>
                  <a:cxn ang="0">
                    <a:pos x="105" y="25"/>
                  </a:cxn>
                  <a:cxn ang="0">
                    <a:pos x="114" y="30"/>
                  </a:cxn>
                  <a:cxn ang="0">
                    <a:pos x="122" y="35"/>
                  </a:cxn>
                  <a:cxn ang="0">
                    <a:pos x="128" y="40"/>
                  </a:cxn>
                  <a:cxn ang="0">
                    <a:pos x="136" y="45"/>
                  </a:cxn>
                  <a:cxn ang="0">
                    <a:pos x="143" y="51"/>
                  </a:cxn>
                  <a:cxn ang="0">
                    <a:pos x="149" y="56"/>
                  </a:cxn>
                  <a:cxn ang="0">
                    <a:pos x="157" y="62"/>
                  </a:cxn>
                  <a:cxn ang="0">
                    <a:pos x="167" y="68"/>
                  </a:cxn>
                  <a:cxn ang="0">
                    <a:pos x="176" y="76"/>
                  </a:cxn>
                  <a:cxn ang="0">
                    <a:pos x="179" y="79"/>
                  </a:cxn>
                  <a:cxn ang="0">
                    <a:pos x="186" y="83"/>
                  </a:cxn>
                  <a:cxn ang="0">
                    <a:pos x="195" y="87"/>
                  </a:cxn>
                  <a:cxn ang="0">
                    <a:pos x="206" y="89"/>
                  </a:cxn>
                  <a:cxn ang="0">
                    <a:pos x="198" y="89"/>
                  </a:cxn>
                  <a:cxn ang="0">
                    <a:pos x="189" y="87"/>
                  </a:cxn>
                  <a:cxn ang="0">
                    <a:pos x="181" y="86"/>
                  </a:cxn>
                  <a:cxn ang="0">
                    <a:pos x="173" y="84"/>
                  </a:cxn>
                  <a:cxn ang="0">
                    <a:pos x="165" y="83"/>
                  </a:cxn>
                  <a:cxn ang="0">
                    <a:pos x="157" y="81"/>
                  </a:cxn>
                  <a:cxn ang="0">
                    <a:pos x="149" y="78"/>
                  </a:cxn>
                  <a:cxn ang="0">
                    <a:pos x="143" y="75"/>
                  </a:cxn>
                  <a:cxn ang="0">
                    <a:pos x="124" y="67"/>
                  </a:cxn>
                  <a:cxn ang="0">
                    <a:pos x="105" y="59"/>
                  </a:cxn>
                  <a:cxn ang="0">
                    <a:pos x="87" y="51"/>
                  </a:cxn>
                  <a:cxn ang="0">
                    <a:pos x="70" y="43"/>
                  </a:cxn>
                  <a:cxn ang="0">
                    <a:pos x="52" y="35"/>
                  </a:cxn>
                  <a:cxn ang="0">
                    <a:pos x="36" y="25"/>
                  </a:cxn>
                  <a:cxn ang="0">
                    <a:pos x="19" y="14"/>
                  </a:cxn>
                  <a:cxn ang="0">
                    <a:pos x="1" y="3"/>
                  </a:cxn>
                  <a:cxn ang="0">
                    <a:pos x="0" y="0"/>
                  </a:cxn>
                  <a:cxn ang="0">
                    <a:pos x="54" y="2"/>
                  </a:cxn>
                </a:cxnLst>
                <a:rect l="0" t="0" r="r" b="b"/>
                <a:pathLst>
                  <a:path w="206" h="89">
                    <a:moveTo>
                      <a:pt x="54" y="2"/>
                    </a:moveTo>
                    <a:lnTo>
                      <a:pt x="60" y="5"/>
                    </a:lnTo>
                    <a:lnTo>
                      <a:pt x="66" y="8"/>
                    </a:lnTo>
                    <a:lnTo>
                      <a:pt x="73" y="11"/>
                    </a:lnTo>
                    <a:lnTo>
                      <a:pt x="81" y="14"/>
                    </a:lnTo>
                    <a:lnTo>
                      <a:pt x="89" y="19"/>
                    </a:lnTo>
                    <a:lnTo>
                      <a:pt x="97" y="22"/>
                    </a:lnTo>
                    <a:lnTo>
                      <a:pt x="105" y="25"/>
                    </a:lnTo>
                    <a:lnTo>
                      <a:pt x="114" y="30"/>
                    </a:lnTo>
                    <a:lnTo>
                      <a:pt x="122" y="35"/>
                    </a:lnTo>
                    <a:lnTo>
                      <a:pt x="128" y="40"/>
                    </a:lnTo>
                    <a:lnTo>
                      <a:pt x="136" y="45"/>
                    </a:lnTo>
                    <a:lnTo>
                      <a:pt x="143" y="51"/>
                    </a:lnTo>
                    <a:lnTo>
                      <a:pt x="149" y="56"/>
                    </a:lnTo>
                    <a:lnTo>
                      <a:pt x="157" y="62"/>
                    </a:lnTo>
                    <a:lnTo>
                      <a:pt x="167" y="68"/>
                    </a:lnTo>
                    <a:lnTo>
                      <a:pt x="176" y="76"/>
                    </a:lnTo>
                    <a:lnTo>
                      <a:pt x="179" y="79"/>
                    </a:lnTo>
                    <a:lnTo>
                      <a:pt x="186" y="83"/>
                    </a:lnTo>
                    <a:lnTo>
                      <a:pt x="195" y="87"/>
                    </a:lnTo>
                    <a:lnTo>
                      <a:pt x="206" y="89"/>
                    </a:lnTo>
                    <a:lnTo>
                      <a:pt x="198" y="89"/>
                    </a:lnTo>
                    <a:lnTo>
                      <a:pt x="189" y="87"/>
                    </a:lnTo>
                    <a:lnTo>
                      <a:pt x="181" y="86"/>
                    </a:lnTo>
                    <a:lnTo>
                      <a:pt x="173" y="84"/>
                    </a:lnTo>
                    <a:lnTo>
                      <a:pt x="165" y="83"/>
                    </a:lnTo>
                    <a:lnTo>
                      <a:pt x="157" y="81"/>
                    </a:lnTo>
                    <a:lnTo>
                      <a:pt x="149" y="78"/>
                    </a:lnTo>
                    <a:lnTo>
                      <a:pt x="143" y="75"/>
                    </a:lnTo>
                    <a:lnTo>
                      <a:pt x="124" y="67"/>
                    </a:lnTo>
                    <a:lnTo>
                      <a:pt x="105" y="59"/>
                    </a:lnTo>
                    <a:lnTo>
                      <a:pt x="87" y="51"/>
                    </a:lnTo>
                    <a:lnTo>
                      <a:pt x="70" y="43"/>
                    </a:lnTo>
                    <a:lnTo>
                      <a:pt x="52" y="35"/>
                    </a:lnTo>
                    <a:lnTo>
                      <a:pt x="36" y="25"/>
                    </a:lnTo>
                    <a:lnTo>
                      <a:pt x="19" y="1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F4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433"/>
              <p:cNvSpPr>
                <a:spLocks/>
              </p:cNvSpPr>
              <p:nvPr/>
            </p:nvSpPr>
            <p:spPr bwMode="auto">
              <a:xfrm>
                <a:off x="3405" y="2927"/>
                <a:ext cx="192" cy="44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53" y="27"/>
                  </a:cxn>
                  <a:cxn ang="0">
                    <a:pos x="118" y="21"/>
                  </a:cxn>
                  <a:cxn ang="0">
                    <a:pos x="57" y="0"/>
                  </a:cxn>
                  <a:cxn ang="0">
                    <a:pos x="0" y="10"/>
                  </a:cxn>
                </a:cxnLst>
                <a:rect l="0" t="0" r="r" b="b"/>
                <a:pathLst>
                  <a:path w="118" h="27">
                    <a:moveTo>
                      <a:pt x="0" y="10"/>
                    </a:moveTo>
                    <a:lnTo>
                      <a:pt x="53" y="27"/>
                    </a:lnTo>
                    <a:lnTo>
                      <a:pt x="118" y="21"/>
                    </a:lnTo>
                    <a:lnTo>
                      <a:pt x="5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D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434"/>
              <p:cNvSpPr>
                <a:spLocks/>
              </p:cNvSpPr>
              <p:nvPr/>
            </p:nvSpPr>
            <p:spPr bwMode="auto">
              <a:xfrm>
                <a:off x="3408" y="3085"/>
                <a:ext cx="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5"/>
                  </a:cxn>
                  <a:cxn ang="0">
                    <a:pos x="5" y="16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lnTo>
                      <a:pt x="0" y="15"/>
                    </a:lnTo>
                    <a:lnTo>
                      <a:pt x="5" y="16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435"/>
              <p:cNvSpPr>
                <a:spLocks/>
              </p:cNvSpPr>
              <p:nvPr/>
            </p:nvSpPr>
            <p:spPr bwMode="auto">
              <a:xfrm>
                <a:off x="3465" y="3009"/>
                <a:ext cx="211" cy="20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9" y="6"/>
                  </a:cxn>
                  <a:cxn ang="0">
                    <a:pos x="5" y="14"/>
                  </a:cxn>
                  <a:cxn ang="0">
                    <a:pos x="0" y="25"/>
                  </a:cxn>
                  <a:cxn ang="0">
                    <a:pos x="5" y="41"/>
                  </a:cxn>
                  <a:cxn ang="0">
                    <a:pos x="11" y="49"/>
                  </a:cxn>
                  <a:cxn ang="0">
                    <a:pos x="20" y="57"/>
                  </a:cxn>
                  <a:cxn ang="0">
                    <a:pos x="33" y="62"/>
                  </a:cxn>
                  <a:cxn ang="0">
                    <a:pos x="46" y="66"/>
                  </a:cxn>
                  <a:cxn ang="0">
                    <a:pos x="59" y="73"/>
                  </a:cxn>
                  <a:cxn ang="0">
                    <a:pos x="71" y="78"/>
                  </a:cxn>
                  <a:cxn ang="0">
                    <a:pos x="84" y="85"/>
                  </a:cxn>
                  <a:cxn ang="0">
                    <a:pos x="94" y="93"/>
                  </a:cxn>
                  <a:cxn ang="0">
                    <a:pos x="108" y="109"/>
                  </a:cxn>
                  <a:cxn ang="0">
                    <a:pos x="119" y="120"/>
                  </a:cxn>
                  <a:cxn ang="0">
                    <a:pos x="125" y="125"/>
                  </a:cxn>
                  <a:cxn ang="0">
                    <a:pos x="129" y="124"/>
                  </a:cxn>
                  <a:cxn ang="0">
                    <a:pos x="129" y="119"/>
                  </a:cxn>
                  <a:cxn ang="0">
                    <a:pos x="129" y="111"/>
                  </a:cxn>
                  <a:cxn ang="0">
                    <a:pos x="125" y="98"/>
                  </a:cxn>
                  <a:cxn ang="0">
                    <a:pos x="122" y="84"/>
                  </a:cxn>
                  <a:cxn ang="0">
                    <a:pos x="116" y="70"/>
                  </a:cxn>
                  <a:cxn ang="0">
                    <a:pos x="108" y="52"/>
                  </a:cxn>
                  <a:cxn ang="0">
                    <a:pos x="97" y="36"/>
                  </a:cxn>
                  <a:cxn ang="0">
                    <a:pos x="82" y="22"/>
                  </a:cxn>
                  <a:cxn ang="0">
                    <a:pos x="67" y="11"/>
                  </a:cxn>
                  <a:cxn ang="0">
                    <a:pos x="52" y="4"/>
                  </a:cxn>
                  <a:cxn ang="0">
                    <a:pos x="41" y="0"/>
                  </a:cxn>
                  <a:cxn ang="0">
                    <a:pos x="32" y="0"/>
                  </a:cxn>
                  <a:cxn ang="0">
                    <a:pos x="24" y="0"/>
                  </a:cxn>
                  <a:cxn ang="0">
                    <a:pos x="17" y="1"/>
                  </a:cxn>
                  <a:cxn ang="0">
                    <a:pos x="14" y="4"/>
                  </a:cxn>
                  <a:cxn ang="0">
                    <a:pos x="12" y="4"/>
                  </a:cxn>
                </a:cxnLst>
                <a:rect l="0" t="0" r="r" b="b"/>
                <a:pathLst>
                  <a:path w="129" h="125">
                    <a:moveTo>
                      <a:pt x="12" y="4"/>
                    </a:moveTo>
                    <a:lnTo>
                      <a:pt x="9" y="6"/>
                    </a:lnTo>
                    <a:lnTo>
                      <a:pt x="5" y="14"/>
                    </a:lnTo>
                    <a:lnTo>
                      <a:pt x="0" y="25"/>
                    </a:lnTo>
                    <a:lnTo>
                      <a:pt x="5" y="41"/>
                    </a:lnTo>
                    <a:lnTo>
                      <a:pt x="11" y="49"/>
                    </a:lnTo>
                    <a:lnTo>
                      <a:pt x="20" y="57"/>
                    </a:lnTo>
                    <a:lnTo>
                      <a:pt x="33" y="62"/>
                    </a:lnTo>
                    <a:lnTo>
                      <a:pt x="46" y="66"/>
                    </a:lnTo>
                    <a:lnTo>
                      <a:pt x="59" y="73"/>
                    </a:lnTo>
                    <a:lnTo>
                      <a:pt x="71" y="78"/>
                    </a:lnTo>
                    <a:lnTo>
                      <a:pt x="84" y="85"/>
                    </a:lnTo>
                    <a:lnTo>
                      <a:pt x="94" y="93"/>
                    </a:lnTo>
                    <a:lnTo>
                      <a:pt x="108" y="109"/>
                    </a:lnTo>
                    <a:lnTo>
                      <a:pt x="119" y="120"/>
                    </a:lnTo>
                    <a:lnTo>
                      <a:pt x="125" y="125"/>
                    </a:lnTo>
                    <a:lnTo>
                      <a:pt x="129" y="124"/>
                    </a:lnTo>
                    <a:lnTo>
                      <a:pt x="129" y="119"/>
                    </a:lnTo>
                    <a:lnTo>
                      <a:pt x="129" y="111"/>
                    </a:lnTo>
                    <a:lnTo>
                      <a:pt x="125" y="98"/>
                    </a:lnTo>
                    <a:lnTo>
                      <a:pt x="122" y="84"/>
                    </a:lnTo>
                    <a:lnTo>
                      <a:pt x="116" y="70"/>
                    </a:lnTo>
                    <a:lnTo>
                      <a:pt x="108" y="52"/>
                    </a:lnTo>
                    <a:lnTo>
                      <a:pt x="97" y="36"/>
                    </a:lnTo>
                    <a:lnTo>
                      <a:pt x="82" y="22"/>
                    </a:lnTo>
                    <a:lnTo>
                      <a:pt x="67" y="11"/>
                    </a:lnTo>
                    <a:lnTo>
                      <a:pt x="52" y="4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1"/>
                    </a:lnTo>
                    <a:lnTo>
                      <a:pt x="14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436"/>
              <p:cNvSpPr>
                <a:spLocks/>
              </p:cNvSpPr>
              <p:nvPr/>
            </p:nvSpPr>
            <p:spPr bwMode="auto">
              <a:xfrm>
                <a:off x="3328" y="3040"/>
                <a:ext cx="80" cy="4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4" y="25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4" y="6"/>
                  </a:cxn>
                  <a:cxn ang="0">
                    <a:pos x="38" y="12"/>
                  </a:cxn>
                  <a:cxn ang="0">
                    <a:pos x="30" y="17"/>
                  </a:cxn>
                  <a:cxn ang="0">
                    <a:pos x="20" y="19"/>
                  </a:cxn>
                  <a:cxn ang="0">
                    <a:pos x="11" y="20"/>
                  </a:cxn>
                  <a:cxn ang="0">
                    <a:pos x="3" y="22"/>
                  </a:cxn>
                  <a:cxn ang="0">
                    <a:pos x="0" y="22"/>
                  </a:cxn>
                </a:cxnLst>
                <a:rect l="0" t="0" r="r" b="b"/>
                <a:pathLst>
                  <a:path w="49" h="25">
                    <a:moveTo>
                      <a:pt x="0" y="22"/>
                    </a:moveTo>
                    <a:lnTo>
                      <a:pt x="44" y="25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4" y="6"/>
                    </a:lnTo>
                    <a:lnTo>
                      <a:pt x="38" y="12"/>
                    </a:lnTo>
                    <a:lnTo>
                      <a:pt x="30" y="17"/>
                    </a:lnTo>
                    <a:lnTo>
                      <a:pt x="20" y="19"/>
                    </a:lnTo>
                    <a:lnTo>
                      <a:pt x="11" y="20"/>
                    </a:lnTo>
                    <a:lnTo>
                      <a:pt x="3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437"/>
              <p:cNvSpPr>
                <a:spLocks/>
              </p:cNvSpPr>
              <p:nvPr/>
            </p:nvSpPr>
            <p:spPr bwMode="auto">
              <a:xfrm>
                <a:off x="3352" y="2987"/>
                <a:ext cx="108" cy="36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40" y="22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54" y="5"/>
                  </a:cxn>
                  <a:cxn ang="0">
                    <a:pos x="43" y="9"/>
                  </a:cxn>
                  <a:cxn ang="0">
                    <a:pos x="31" y="11"/>
                  </a:cxn>
                  <a:cxn ang="0">
                    <a:pos x="19" y="13"/>
                  </a:cxn>
                  <a:cxn ang="0">
                    <a:pos x="10" y="13"/>
                  </a:cxn>
                  <a:cxn ang="0">
                    <a:pos x="4" y="13"/>
                  </a:cxn>
                  <a:cxn ang="0">
                    <a:pos x="0" y="13"/>
                  </a:cxn>
                </a:cxnLst>
                <a:rect l="0" t="0" r="r" b="b"/>
                <a:pathLst>
                  <a:path w="66" h="22">
                    <a:moveTo>
                      <a:pt x="0" y="13"/>
                    </a:moveTo>
                    <a:lnTo>
                      <a:pt x="40" y="22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54" y="5"/>
                    </a:lnTo>
                    <a:lnTo>
                      <a:pt x="43" y="9"/>
                    </a:lnTo>
                    <a:lnTo>
                      <a:pt x="31" y="11"/>
                    </a:lnTo>
                    <a:lnTo>
                      <a:pt x="19" y="13"/>
                    </a:lnTo>
                    <a:lnTo>
                      <a:pt x="10" y="13"/>
                    </a:lnTo>
                    <a:lnTo>
                      <a:pt x="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E5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438"/>
              <p:cNvSpPr>
                <a:spLocks/>
              </p:cNvSpPr>
              <p:nvPr/>
            </p:nvSpPr>
            <p:spPr bwMode="auto">
              <a:xfrm>
                <a:off x="3447" y="2948"/>
                <a:ext cx="98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10"/>
                  </a:cxn>
                  <a:cxn ang="0">
                    <a:pos x="60" y="6"/>
                  </a:cxn>
                  <a:cxn ang="0">
                    <a:pos x="57" y="6"/>
                  </a:cxn>
                  <a:cxn ang="0">
                    <a:pos x="50" y="5"/>
                  </a:cxn>
                  <a:cxn ang="0">
                    <a:pos x="41" y="5"/>
                  </a:cxn>
                  <a:cxn ang="0">
                    <a:pos x="30" y="3"/>
                  </a:cxn>
                  <a:cxn ang="0">
                    <a:pos x="19" y="2"/>
                  </a:cxn>
                  <a:cxn ang="0">
                    <a:pos x="9" y="2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27" y="10"/>
                    </a:lnTo>
                    <a:lnTo>
                      <a:pt x="60" y="6"/>
                    </a:lnTo>
                    <a:lnTo>
                      <a:pt x="57" y="6"/>
                    </a:lnTo>
                    <a:lnTo>
                      <a:pt x="50" y="5"/>
                    </a:lnTo>
                    <a:lnTo>
                      <a:pt x="41" y="5"/>
                    </a:lnTo>
                    <a:lnTo>
                      <a:pt x="30" y="3"/>
                    </a:lnTo>
                    <a:lnTo>
                      <a:pt x="19" y="2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439"/>
              <p:cNvSpPr>
                <a:spLocks/>
              </p:cNvSpPr>
              <p:nvPr/>
            </p:nvSpPr>
            <p:spPr bwMode="auto">
              <a:xfrm>
                <a:off x="3501" y="3022"/>
                <a:ext cx="92" cy="62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45" y="9"/>
                  </a:cxn>
                  <a:cxn ang="0">
                    <a:pos x="52" y="15"/>
                  </a:cxn>
                  <a:cxn ang="0">
                    <a:pos x="56" y="23"/>
                  </a:cxn>
                  <a:cxn ang="0">
                    <a:pos x="56" y="31"/>
                  </a:cxn>
                  <a:cxn ang="0">
                    <a:pos x="49" y="36"/>
                  </a:cxn>
                  <a:cxn ang="0">
                    <a:pos x="41" y="38"/>
                  </a:cxn>
                  <a:cxn ang="0">
                    <a:pos x="32" y="38"/>
                  </a:cxn>
                  <a:cxn ang="0">
                    <a:pos x="21" y="35"/>
                  </a:cxn>
                  <a:cxn ang="0">
                    <a:pos x="11" y="28"/>
                  </a:cxn>
                  <a:cxn ang="0">
                    <a:pos x="5" y="22"/>
                  </a:cxn>
                  <a:cxn ang="0">
                    <a:pos x="0" y="14"/>
                  </a:cxn>
                  <a:cxn ang="0">
                    <a:pos x="2" y="6"/>
                  </a:cxn>
                  <a:cxn ang="0">
                    <a:pos x="6" y="1"/>
                  </a:cxn>
                  <a:cxn ang="0">
                    <a:pos x="14" y="0"/>
                  </a:cxn>
                  <a:cxn ang="0">
                    <a:pos x="24" y="0"/>
                  </a:cxn>
                  <a:cxn ang="0">
                    <a:pos x="35" y="3"/>
                  </a:cxn>
                </a:cxnLst>
                <a:rect l="0" t="0" r="r" b="b"/>
                <a:pathLst>
                  <a:path w="56" h="38">
                    <a:moveTo>
                      <a:pt x="35" y="3"/>
                    </a:moveTo>
                    <a:lnTo>
                      <a:pt x="45" y="9"/>
                    </a:lnTo>
                    <a:lnTo>
                      <a:pt x="52" y="15"/>
                    </a:lnTo>
                    <a:lnTo>
                      <a:pt x="56" y="23"/>
                    </a:lnTo>
                    <a:lnTo>
                      <a:pt x="56" y="31"/>
                    </a:lnTo>
                    <a:lnTo>
                      <a:pt x="49" y="36"/>
                    </a:lnTo>
                    <a:lnTo>
                      <a:pt x="41" y="38"/>
                    </a:lnTo>
                    <a:lnTo>
                      <a:pt x="32" y="38"/>
                    </a:lnTo>
                    <a:lnTo>
                      <a:pt x="21" y="35"/>
                    </a:lnTo>
                    <a:lnTo>
                      <a:pt x="11" y="28"/>
                    </a:lnTo>
                    <a:lnTo>
                      <a:pt x="5" y="22"/>
                    </a:lnTo>
                    <a:lnTo>
                      <a:pt x="0" y="14"/>
                    </a:lnTo>
                    <a:lnTo>
                      <a:pt x="2" y="6"/>
                    </a:lnTo>
                    <a:lnTo>
                      <a:pt x="6" y="1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rgbClr val="FFFF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440"/>
              <p:cNvSpPr>
                <a:spLocks/>
              </p:cNvSpPr>
              <p:nvPr/>
            </p:nvSpPr>
            <p:spPr bwMode="auto">
              <a:xfrm>
                <a:off x="3352" y="3116"/>
                <a:ext cx="229" cy="1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7"/>
                  </a:cxn>
                  <a:cxn ang="0">
                    <a:pos x="21" y="13"/>
                  </a:cxn>
                  <a:cxn ang="0">
                    <a:pos x="34" y="19"/>
                  </a:cxn>
                  <a:cxn ang="0">
                    <a:pos x="48" y="27"/>
                  </a:cxn>
                  <a:cxn ang="0">
                    <a:pos x="61" y="35"/>
                  </a:cxn>
                  <a:cxn ang="0">
                    <a:pos x="74" y="42"/>
                  </a:cxn>
                  <a:cxn ang="0">
                    <a:pos x="83" y="46"/>
                  </a:cxn>
                  <a:cxn ang="0">
                    <a:pos x="91" y="50"/>
                  </a:cxn>
                  <a:cxn ang="0">
                    <a:pos x="101" y="54"/>
                  </a:cxn>
                  <a:cxn ang="0">
                    <a:pos x="110" y="58"/>
                  </a:cxn>
                  <a:cxn ang="0">
                    <a:pos x="120" y="61"/>
                  </a:cxn>
                  <a:cxn ang="0">
                    <a:pos x="128" y="62"/>
                  </a:cxn>
                  <a:cxn ang="0">
                    <a:pos x="134" y="66"/>
                  </a:cxn>
                  <a:cxn ang="0">
                    <a:pos x="139" y="67"/>
                  </a:cxn>
                  <a:cxn ang="0">
                    <a:pos x="140" y="67"/>
                  </a:cxn>
                  <a:cxn ang="0">
                    <a:pos x="37" y="2"/>
                  </a:cxn>
                  <a:cxn ang="0">
                    <a:pos x="0" y="0"/>
                  </a:cxn>
                </a:cxnLst>
                <a:rect l="0" t="0" r="r" b="b"/>
                <a:pathLst>
                  <a:path w="140" h="67">
                    <a:moveTo>
                      <a:pt x="0" y="0"/>
                    </a:moveTo>
                    <a:lnTo>
                      <a:pt x="4" y="2"/>
                    </a:lnTo>
                    <a:lnTo>
                      <a:pt x="10" y="7"/>
                    </a:lnTo>
                    <a:lnTo>
                      <a:pt x="21" y="13"/>
                    </a:lnTo>
                    <a:lnTo>
                      <a:pt x="34" y="19"/>
                    </a:lnTo>
                    <a:lnTo>
                      <a:pt x="48" y="27"/>
                    </a:lnTo>
                    <a:lnTo>
                      <a:pt x="61" y="35"/>
                    </a:lnTo>
                    <a:lnTo>
                      <a:pt x="74" y="42"/>
                    </a:lnTo>
                    <a:lnTo>
                      <a:pt x="83" y="46"/>
                    </a:lnTo>
                    <a:lnTo>
                      <a:pt x="91" y="50"/>
                    </a:lnTo>
                    <a:lnTo>
                      <a:pt x="101" y="54"/>
                    </a:lnTo>
                    <a:lnTo>
                      <a:pt x="110" y="58"/>
                    </a:lnTo>
                    <a:lnTo>
                      <a:pt x="120" y="61"/>
                    </a:lnTo>
                    <a:lnTo>
                      <a:pt x="128" y="62"/>
                    </a:lnTo>
                    <a:lnTo>
                      <a:pt x="134" y="66"/>
                    </a:lnTo>
                    <a:lnTo>
                      <a:pt x="139" y="67"/>
                    </a:lnTo>
                    <a:lnTo>
                      <a:pt x="140" y="67"/>
                    </a:lnTo>
                    <a:lnTo>
                      <a:pt x="3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441"/>
              <p:cNvSpPr>
                <a:spLocks/>
              </p:cNvSpPr>
              <p:nvPr/>
            </p:nvSpPr>
            <p:spPr bwMode="auto">
              <a:xfrm>
                <a:off x="3338" y="2736"/>
                <a:ext cx="349" cy="210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45" y="0"/>
                  </a:cxn>
                  <a:cxn ang="0">
                    <a:pos x="214" y="129"/>
                  </a:cxn>
                  <a:cxn ang="0">
                    <a:pos x="211" y="125"/>
                  </a:cxn>
                  <a:cxn ang="0">
                    <a:pos x="205" y="119"/>
                  </a:cxn>
                  <a:cxn ang="0">
                    <a:pos x="194" y="108"/>
                  </a:cxn>
                  <a:cxn ang="0">
                    <a:pos x="179" y="97"/>
                  </a:cxn>
                  <a:cxn ang="0">
                    <a:pos x="164" y="84"/>
                  </a:cxn>
                  <a:cxn ang="0">
                    <a:pos x="148" y="71"/>
                  </a:cxn>
                  <a:cxn ang="0">
                    <a:pos x="130" y="62"/>
                  </a:cxn>
                  <a:cxn ang="0">
                    <a:pos x="114" y="55"/>
                  </a:cxn>
                  <a:cxn ang="0">
                    <a:pos x="98" y="52"/>
                  </a:cxn>
                  <a:cxn ang="0">
                    <a:pos x="79" y="49"/>
                  </a:cxn>
                  <a:cxn ang="0">
                    <a:pos x="60" y="47"/>
                  </a:cxn>
                  <a:cxn ang="0">
                    <a:pos x="43" y="47"/>
                  </a:cxn>
                  <a:cxn ang="0">
                    <a:pos x="25" y="47"/>
                  </a:cxn>
                  <a:cxn ang="0">
                    <a:pos x="13" y="47"/>
                  </a:cxn>
                  <a:cxn ang="0">
                    <a:pos x="3" y="47"/>
                  </a:cxn>
                  <a:cxn ang="0">
                    <a:pos x="0" y="47"/>
                  </a:cxn>
                </a:cxnLst>
                <a:rect l="0" t="0" r="r" b="b"/>
                <a:pathLst>
                  <a:path w="214" h="129">
                    <a:moveTo>
                      <a:pt x="0" y="47"/>
                    </a:moveTo>
                    <a:lnTo>
                      <a:pt x="145" y="0"/>
                    </a:lnTo>
                    <a:lnTo>
                      <a:pt x="214" y="129"/>
                    </a:lnTo>
                    <a:lnTo>
                      <a:pt x="211" y="125"/>
                    </a:lnTo>
                    <a:lnTo>
                      <a:pt x="205" y="119"/>
                    </a:lnTo>
                    <a:lnTo>
                      <a:pt x="194" y="108"/>
                    </a:lnTo>
                    <a:lnTo>
                      <a:pt x="179" y="97"/>
                    </a:lnTo>
                    <a:lnTo>
                      <a:pt x="164" y="84"/>
                    </a:lnTo>
                    <a:lnTo>
                      <a:pt x="148" y="71"/>
                    </a:lnTo>
                    <a:lnTo>
                      <a:pt x="130" y="62"/>
                    </a:lnTo>
                    <a:lnTo>
                      <a:pt x="114" y="55"/>
                    </a:lnTo>
                    <a:lnTo>
                      <a:pt x="98" y="52"/>
                    </a:lnTo>
                    <a:lnTo>
                      <a:pt x="79" y="49"/>
                    </a:lnTo>
                    <a:lnTo>
                      <a:pt x="60" y="47"/>
                    </a:lnTo>
                    <a:lnTo>
                      <a:pt x="43" y="47"/>
                    </a:lnTo>
                    <a:lnTo>
                      <a:pt x="25" y="47"/>
                    </a:lnTo>
                    <a:lnTo>
                      <a:pt x="13" y="47"/>
                    </a:lnTo>
                    <a:lnTo>
                      <a:pt x="3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70FF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442"/>
              <p:cNvSpPr>
                <a:spLocks/>
              </p:cNvSpPr>
              <p:nvPr/>
            </p:nvSpPr>
            <p:spPr bwMode="auto">
              <a:xfrm>
                <a:off x="3262" y="3268"/>
                <a:ext cx="156" cy="157"/>
              </a:xfrm>
              <a:custGeom>
                <a:avLst/>
                <a:gdLst/>
                <a:ahLst/>
                <a:cxnLst>
                  <a:cxn ang="0">
                    <a:pos x="95" y="76"/>
                  </a:cxn>
                  <a:cxn ang="0">
                    <a:pos x="30" y="96"/>
                  </a:cxn>
                  <a:cxn ang="0">
                    <a:pos x="0" y="0"/>
                  </a:cxn>
                  <a:cxn ang="0">
                    <a:pos x="3" y="7"/>
                  </a:cxn>
                  <a:cxn ang="0">
                    <a:pos x="12" y="28"/>
                  </a:cxn>
                  <a:cxn ang="0">
                    <a:pos x="27" y="50"/>
                  </a:cxn>
                  <a:cxn ang="0">
                    <a:pos x="44" y="66"/>
                  </a:cxn>
                  <a:cxn ang="0">
                    <a:pos x="54" y="71"/>
                  </a:cxn>
                  <a:cxn ang="0">
                    <a:pos x="63" y="74"/>
                  </a:cxn>
                  <a:cxn ang="0">
                    <a:pos x="71" y="76"/>
                  </a:cxn>
                  <a:cxn ang="0">
                    <a:pos x="79" y="76"/>
                  </a:cxn>
                  <a:cxn ang="0">
                    <a:pos x="87" y="76"/>
                  </a:cxn>
                  <a:cxn ang="0">
                    <a:pos x="92" y="76"/>
                  </a:cxn>
                  <a:cxn ang="0">
                    <a:pos x="95" y="76"/>
                  </a:cxn>
                  <a:cxn ang="0">
                    <a:pos x="95" y="76"/>
                  </a:cxn>
                </a:cxnLst>
                <a:rect l="0" t="0" r="r" b="b"/>
                <a:pathLst>
                  <a:path w="95" h="96">
                    <a:moveTo>
                      <a:pt x="95" y="76"/>
                    </a:moveTo>
                    <a:lnTo>
                      <a:pt x="30" y="96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12" y="28"/>
                    </a:lnTo>
                    <a:lnTo>
                      <a:pt x="27" y="50"/>
                    </a:lnTo>
                    <a:lnTo>
                      <a:pt x="44" y="66"/>
                    </a:lnTo>
                    <a:lnTo>
                      <a:pt x="54" y="71"/>
                    </a:lnTo>
                    <a:lnTo>
                      <a:pt x="63" y="74"/>
                    </a:lnTo>
                    <a:lnTo>
                      <a:pt x="71" y="76"/>
                    </a:lnTo>
                    <a:lnTo>
                      <a:pt x="79" y="76"/>
                    </a:lnTo>
                    <a:lnTo>
                      <a:pt x="87" y="76"/>
                    </a:lnTo>
                    <a:lnTo>
                      <a:pt x="92" y="76"/>
                    </a:lnTo>
                    <a:lnTo>
                      <a:pt x="95" y="76"/>
                    </a:lnTo>
                    <a:lnTo>
                      <a:pt x="95" y="76"/>
                    </a:lnTo>
                    <a:close/>
                  </a:path>
                </a:pathLst>
              </a:custGeom>
              <a:solidFill>
                <a:srgbClr val="AFF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443"/>
              <p:cNvSpPr>
                <a:spLocks/>
              </p:cNvSpPr>
              <p:nvPr/>
            </p:nvSpPr>
            <p:spPr bwMode="auto">
              <a:xfrm>
                <a:off x="1858" y="1886"/>
                <a:ext cx="1589" cy="855"/>
              </a:xfrm>
              <a:custGeom>
                <a:avLst/>
                <a:gdLst/>
                <a:ahLst/>
                <a:cxnLst>
                  <a:cxn ang="0">
                    <a:pos x="965" y="57"/>
                  </a:cxn>
                  <a:cxn ang="0">
                    <a:pos x="972" y="248"/>
                  </a:cxn>
                  <a:cxn ang="0">
                    <a:pos x="838" y="523"/>
                  </a:cxn>
                  <a:cxn ang="0">
                    <a:pos x="0" y="277"/>
                  </a:cxn>
                  <a:cxn ang="0">
                    <a:pos x="137" y="0"/>
                  </a:cxn>
                  <a:cxn ang="0">
                    <a:pos x="965" y="57"/>
                  </a:cxn>
                </a:cxnLst>
                <a:rect l="0" t="0" r="r" b="b"/>
                <a:pathLst>
                  <a:path w="972" h="523">
                    <a:moveTo>
                      <a:pt x="965" y="57"/>
                    </a:moveTo>
                    <a:lnTo>
                      <a:pt x="972" y="248"/>
                    </a:lnTo>
                    <a:lnTo>
                      <a:pt x="838" y="523"/>
                    </a:lnTo>
                    <a:lnTo>
                      <a:pt x="0" y="277"/>
                    </a:lnTo>
                    <a:lnTo>
                      <a:pt x="137" y="0"/>
                    </a:lnTo>
                    <a:lnTo>
                      <a:pt x="965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444"/>
              <p:cNvSpPr>
                <a:spLocks/>
              </p:cNvSpPr>
              <p:nvPr/>
            </p:nvSpPr>
            <p:spPr bwMode="auto">
              <a:xfrm>
                <a:off x="1879" y="1897"/>
                <a:ext cx="1539" cy="530"/>
              </a:xfrm>
              <a:custGeom>
                <a:avLst/>
                <a:gdLst/>
                <a:ahLst/>
                <a:cxnLst>
                  <a:cxn ang="0">
                    <a:pos x="941" y="55"/>
                  </a:cxn>
                  <a:cxn ang="0">
                    <a:pos x="811" y="324"/>
                  </a:cxn>
                  <a:cxn ang="0">
                    <a:pos x="0" y="270"/>
                  </a:cxn>
                  <a:cxn ang="0">
                    <a:pos x="134" y="0"/>
                  </a:cxn>
                  <a:cxn ang="0">
                    <a:pos x="941" y="55"/>
                  </a:cxn>
                </a:cxnLst>
                <a:rect l="0" t="0" r="r" b="b"/>
                <a:pathLst>
                  <a:path w="941" h="324">
                    <a:moveTo>
                      <a:pt x="941" y="55"/>
                    </a:moveTo>
                    <a:lnTo>
                      <a:pt x="811" y="324"/>
                    </a:lnTo>
                    <a:lnTo>
                      <a:pt x="0" y="270"/>
                    </a:lnTo>
                    <a:lnTo>
                      <a:pt x="134" y="0"/>
                    </a:lnTo>
                    <a:lnTo>
                      <a:pt x="941" y="55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445"/>
              <p:cNvSpPr>
                <a:spLocks/>
              </p:cNvSpPr>
              <p:nvPr/>
            </p:nvSpPr>
            <p:spPr bwMode="auto">
              <a:xfrm>
                <a:off x="1858" y="2335"/>
                <a:ext cx="1370" cy="406"/>
              </a:xfrm>
              <a:custGeom>
                <a:avLst/>
                <a:gdLst/>
                <a:ahLst/>
                <a:cxnLst>
                  <a:cxn ang="0">
                    <a:pos x="832" y="57"/>
                  </a:cxn>
                  <a:cxn ang="0">
                    <a:pos x="838" y="248"/>
                  </a:cxn>
                  <a:cxn ang="0">
                    <a:pos x="7" y="191"/>
                  </a:cxn>
                  <a:cxn ang="0">
                    <a:pos x="0" y="0"/>
                  </a:cxn>
                  <a:cxn ang="0">
                    <a:pos x="832" y="57"/>
                  </a:cxn>
                </a:cxnLst>
                <a:rect l="0" t="0" r="r" b="b"/>
                <a:pathLst>
                  <a:path w="838" h="248">
                    <a:moveTo>
                      <a:pt x="832" y="57"/>
                    </a:moveTo>
                    <a:lnTo>
                      <a:pt x="838" y="248"/>
                    </a:lnTo>
                    <a:lnTo>
                      <a:pt x="7" y="191"/>
                    </a:lnTo>
                    <a:lnTo>
                      <a:pt x="0" y="0"/>
                    </a:lnTo>
                    <a:lnTo>
                      <a:pt x="83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446"/>
              <p:cNvSpPr>
                <a:spLocks/>
              </p:cNvSpPr>
              <p:nvPr/>
            </p:nvSpPr>
            <p:spPr bwMode="auto">
              <a:xfrm>
                <a:off x="1874" y="2345"/>
                <a:ext cx="1344" cy="386"/>
              </a:xfrm>
              <a:custGeom>
                <a:avLst/>
                <a:gdLst/>
                <a:ahLst/>
                <a:cxnLst>
                  <a:cxn ang="0">
                    <a:pos x="817" y="55"/>
                  </a:cxn>
                  <a:cxn ang="0">
                    <a:pos x="822" y="236"/>
                  </a:cxn>
                  <a:cxn ang="0">
                    <a:pos x="6" y="182"/>
                  </a:cxn>
                  <a:cxn ang="0">
                    <a:pos x="0" y="0"/>
                  </a:cxn>
                  <a:cxn ang="0">
                    <a:pos x="817" y="55"/>
                  </a:cxn>
                </a:cxnLst>
                <a:rect l="0" t="0" r="r" b="b"/>
                <a:pathLst>
                  <a:path w="822" h="236">
                    <a:moveTo>
                      <a:pt x="817" y="55"/>
                    </a:moveTo>
                    <a:lnTo>
                      <a:pt x="822" y="236"/>
                    </a:lnTo>
                    <a:lnTo>
                      <a:pt x="6" y="182"/>
                    </a:lnTo>
                    <a:lnTo>
                      <a:pt x="0" y="0"/>
                    </a:lnTo>
                    <a:lnTo>
                      <a:pt x="817" y="55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447"/>
              <p:cNvSpPr>
                <a:spLocks/>
              </p:cNvSpPr>
              <p:nvPr/>
            </p:nvSpPr>
            <p:spPr bwMode="auto">
              <a:xfrm>
                <a:off x="2152" y="2414"/>
                <a:ext cx="962" cy="2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52"/>
                  </a:cxn>
                  <a:cxn ang="0">
                    <a:pos x="191" y="138"/>
                  </a:cxn>
                  <a:cxn ang="0">
                    <a:pos x="588" y="152"/>
                  </a:cxn>
                  <a:cxn ang="0">
                    <a:pos x="588" y="32"/>
                  </a:cxn>
                  <a:cxn ang="0">
                    <a:pos x="0" y="0"/>
                  </a:cxn>
                </a:cxnLst>
                <a:rect l="0" t="0" r="r" b="b"/>
                <a:pathLst>
                  <a:path w="588" h="152">
                    <a:moveTo>
                      <a:pt x="0" y="0"/>
                    </a:moveTo>
                    <a:lnTo>
                      <a:pt x="5" y="52"/>
                    </a:lnTo>
                    <a:lnTo>
                      <a:pt x="191" y="138"/>
                    </a:lnTo>
                    <a:lnTo>
                      <a:pt x="588" y="152"/>
                    </a:lnTo>
                    <a:lnTo>
                      <a:pt x="588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8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448"/>
              <p:cNvSpPr>
                <a:spLocks/>
              </p:cNvSpPr>
              <p:nvPr/>
            </p:nvSpPr>
            <p:spPr bwMode="auto">
              <a:xfrm>
                <a:off x="1999" y="2446"/>
                <a:ext cx="101" cy="7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3" y="2"/>
                  </a:cxn>
                  <a:cxn ang="0">
                    <a:pos x="53" y="7"/>
                  </a:cxn>
                  <a:cxn ang="0">
                    <a:pos x="59" y="13"/>
                  </a:cxn>
                  <a:cxn ang="0">
                    <a:pos x="62" y="21"/>
                  </a:cxn>
                  <a:cxn ang="0">
                    <a:pos x="59" y="31"/>
                  </a:cxn>
                  <a:cxn ang="0">
                    <a:pos x="53" y="37"/>
                  </a:cxn>
                  <a:cxn ang="0">
                    <a:pos x="43" y="42"/>
                  </a:cxn>
                  <a:cxn ang="0">
                    <a:pos x="32" y="43"/>
                  </a:cxn>
                  <a:cxn ang="0">
                    <a:pos x="19" y="42"/>
                  </a:cxn>
                  <a:cxn ang="0">
                    <a:pos x="10" y="37"/>
                  </a:cxn>
                  <a:cxn ang="0">
                    <a:pos x="3" y="31"/>
                  </a:cxn>
                  <a:cxn ang="0">
                    <a:pos x="0" y="21"/>
                  </a:cxn>
                  <a:cxn ang="0">
                    <a:pos x="3" y="13"/>
                  </a:cxn>
                  <a:cxn ang="0">
                    <a:pos x="10" y="7"/>
                  </a:cxn>
                  <a:cxn ang="0">
                    <a:pos x="19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43">
                    <a:moveTo>
                      <a:pt x="32" y="0"/>
                    </a:moveTo>
                    <a:lnTo>
                      <a:pt x="43" y="2"/>
                    </a:lnTo>
                    <a:lnTo>
                      <a:pt x="53" y="7"/>
                    </a:lnTo>
                    <a:lnTo>
                      <a:pt x="59" y="13"/>
                    </a:lnTo>
                    <a:lnTo>
                      <a:pt x="62" y="21"/>
                    </a:lnTo>
                    <a:lnTo>
                      <a:pt x="59" y="31"/>
                    </a:lnTo>
                    <a:lnTo>
                      <a:pt x="53" y="37"/>
                    </a:lnTo>
                    <a:lnTo>
                      <a:pt x="43" y="42"/>
                    </a:lnTo>
                    <a:lnTo>
                      <a:pt x="32" y="43"/>
                    </a:lnTo>
                    <a:lnTo>
                      <a:pt x="19" y="42"/>
                    </a:lnTo>
                    <a:lnTo>
                      <a:pt x="10" y="37"/>
                    </a:lnTo>
                    <a:lnTo>
                      <a:pt x="3" y="31"/>
                    </a:lnTo>
                    <a:lnTo>
                      <a:pt x="0" y="21"/>
                    </a:lnTo>
                    <a:lnTo>
                      <a:pt x="3" y="13"/>
                    </a:lnTo>
                    <a:lnTo>
                      <a:pt x="10" y="7"/>
                    </a:lnTo>
                    <a:lnTo>
                      <a:pt x="19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449"/>
              <p:cNvSpPr>
                <a:spLocks/>
              </p:cNvSpPr>
              <p:nvPr/>
            </p:nvSpPr>
            <p:spPr bwMode="auto">
              <a:xfrm>
                <a:off x="2007" y="2453"/>
                <a:ext cx="85" cy="5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5" y="1"/>
                  </a:cxn>
                  <a:cxn ang="0">
                    <a:pos x="45" y="4"/>
                  </a:cxn>
                  <a:cxn ang="0">
                    <a:pos x="51" y="11"/>
                  </a:cxn>
                  <a:cxn ang="0">
                    <a:pos x="52" y="19"/>
                  </a:cxn>
                  <a:cxn ang="0">
                    <a:pos x="51" y="25"/>
                  </a:cxn>
                  <a:cxn ang="0">
                    <a:pos x="45" y="31"/>
                  </a:cxn>
                  <a:cxn ang="0">
                    <a:pos x="35" y="35"/>
                  </a:cxn>
                  <a:cxn ang="0">
                    <a:pos x="25" y="36"/>
                  </a:cxn>
                  <a:cxn ang="0">
                    <a:pos x="16" y="35"/>
                  </a:cxn>
                  <a:cxn ang="0">
                    <a:pos x="8" y="31"/>
                  </a:cxn>
                  <a:cxn ang="0">
                    <a:pos x="2" y="25"/>
                  </a:cxn>
                  <a:cxn ang="0">
                    <a:pos x="0" y="19"/>
                  </a:cxn>
                  <a:cxn ang="0">
                    <a:pos x="2" y="11"/>
                  </a:cxn>
                  <a:cxn ang="0">
                    <a:pos x="8" y="4"/>
                  </a:cxn>
                  <a:cxn ang="0">
                    <a:pos x="16" y="1"/>
                  </a:cxn>
                  <a:cxn ang="0">
                    <a:pos x="25" y="0"/>
                  </a:cxn>
                </a:cxnLst>
                <a:rect l="0" t="0" r="r" b="b"/>
                <a:pathLst>
                  <a:path w="52" h="36">
                    <a:moveTo>
                      <a:pt x="25" y="0"/>
                    </a:moveTo>
                    <a:lnTo>
                      <a:pt x="35" y="1"/>
                    </a:lnTo>
                    <a:lnTo>
                      <a:pt x="45" y="4"/>
                    </a:lnTo>
                    <a:lnTo>
                      <a:pt x="51" y="11"/>
                    </a:lnTo>
                    <a:lnTo>
                      <a:pt x="52" y="19"/>
                    </a:lnTo>
                    <a:lnTo>
                      <a:pt x="51" y="25"/>
                    </a:lnTo>
                    <a:lnTo>
                      <a:pt x="45" y="31"/>
                    </a:lnTo>
                    <a:lnTo>
                      <a:pt x="35" y="35"/>
                    </a:lnTo>
                    <a:lnTo>
                      <a:pt x="25" y="36"/>
                    </a:lnTo>
                    <a:lnTo>
                      <a:pt x="16" y="35"/>
                    </a:lnTo>
                    <a:lnTo>
                      <a:pt x="8" y="31"/>
                    </a:lnTo>
                    <a:lnTo>
                      <a:pt x="2" y="25"/>
                    </a:lnTo>
                    <a:lnTo>
                      <a:pt x="0" y="19"/>
                    </a:lnTo>
                    <a:lnTo>
                      <a:pt x="2" y="11"/>
                    </a:lnTo>
                    <a:lnTo>
                      <a:pt x="8" y="4"/>
                    </a:lnTo>
                    <a:lnTo>
                      <a:pt x="16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450"/>
              <p:cNvSpPr>
                <a:spLocks/>
              </p:cNvSpPr>
              <p:nvPr/>
            </p:nvSpPr>
            <p:spPr bwMode="auto">
              <a:xfrm>
                <a:off x="2680" y="2515"/>
                <a:ext cx="327" cy="59"/>
              </a:xfrm>
              <a:custGeom>
                <a:avLst/>
                <a:gdLst/>
                <a:ahLst/>
                <a:cxnLst>
                  <a:cxn ang="0">
                    <a:pos x="200" y="17"/>
                  </a:cxn>
                  <a:cxn ang="0">
                    <a:pos x="200" y="35"/>
                  </a:cxn>
                  <a:cxn ang="0">
                    <a:pos x="136" y="30"/>
                  </a:cxn>
                  <a:cxn ang="0">
                    <a:pos x="130" y="33"/>
                  </a:cxn>
                  <a:cxn ang="0">
                    <a:pos x="121" y="35"/>
                  </a:cxn>
                  <a:cxn ang="0">
                    <a:pos x="109" y="36"/>
                  </a:cxn>
                  <a:cxn ang="0">
                    <a:pos x="97" y="36"/>
                  </a:cxn>
                  <a:cxn ang="0">
                    <a:pos x="82" y="35"/>
                  </a:cxn>
                  <a:cxn ang="0">
                    <a:pos x="71" y="32"/>
                  </a:cxn>
                  <a:cxn ang="0">
                    <a:pos x="62" y="28"/>
                  </a:cxn>
                  <a:cxn ang="0">
                    <a:pos x="54" y="25"/>
                  </a:cxn>
                  <a:cxn ang="0">
                    <a:pos x="1" y="20"/>
                  </a:cxn>
                  <a:cxn ang="0">
                    <a:pos x="0" y="3"/>
                  </a:cxn>
                  <a:cxn ang="0">
                    <a:pos x="54" y="8"/>
                  </a:cxn>
                  <a:cxn ang="0">
                    <a:pos x="62" y="3"/>
                  </a:cxn>
                  <a:cxn ang="0">
                    <a:pos x="73" y="1"/>
                  </a:cxn>
                  <a:cxn ang="0">
                    <a:pos x="84" y="0"/>
                  </a:cxn>
                  <a:cxn ang="0">
                    <a:pos x="97" y="0"/>
                  </a:cxn>
                  <a:cxn ang="0">
                    <a:pos x="111" y="1"/>
                  </a:cxn>
                  <a:cxn ang="0">
                    <a:pos x="125" y="3"/>
                  </a:cxn>
                  <a:cxn ang="0">
                    <a:pos x="136" y="8"/>
                  </a:cxn>
                  <a:cxn ang="0">
                    <a:pos x="143" y="12"/>
                  </a:cxn>
                  <a:cxn ang="0">
                    <a:pos x="200" y="17"/>
                  </a:cxn>
                </a:cxnLst>
                <a:rect l="0" t="0" r="r" b="b"/>
                <a:pathLst>
                  <a:path w="200" h="36">
                    <a:moveTo>
                      <a:pt x="200" y="17"/>
                    </a:moveTo>
                    <a:lnTo>
                      <a:pt x="200" y="35"/>
                    </a:lnTo>
                    <a:lnTo>
                      <a:pt x="136" y="30"/>
                    </a:lnTo>
                    <a:lnTo>
                      <a:pt x="130" y="33"/>
                    </a:lnTo>
                    <a:lnTo>
                      <a:pt x="121" y="35"/>
                    </a:lnTo>
                    <a:lnTo>
                      <a:pt x="109" y="36"/>
                    </a:lnTo>
                    <a:lnTo>
                      <a:pt x="97" y="36"/>
                    </a:lnTo>
                    <a:lnTo>
                      <a:pt x="82" y="35"/>
                    </a:lnTo>
                    <a:lnTo>
                      <a:pt x="71" y="32"/>
                    </a:lnTo>
                    <a:lnTo>
                      <a:pt x="62" y="28"/>
                    </a:lnTo>
                    <a:lnTo>
                      <a:pt x="54" y="25"/>
                    </a:lnTo>
                    <a:lnTo>
                      <a:pt x="1" y="20"/>
                    </a:lnTo>
                    <a:lnTo>
                      <a:pt x="0" y="3"/>
                    </a:lnTo>
                    <a:lnTo>
                      <a:pt x="54" y="8"/>
                    </a:lnTo>
                    <a:lnTo>
                      <a:pt x="62" y="3"/>
                    </a:lnTo>
                    <a:lnTo>
                      <a:pt x="73" y="1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111" y="1"/>
                    </a:lnTo>
                    <a:lnTo>
                      <a:pt x="125" y="3"/>
                    </a:lnTo>
                    <a:lnTo>
                      <a:pt x="136" y="8"/>
                    </a:lnTo>
                    <a:lnTo>
                      <a:pt x="143" y="12"/>
                    </a:lnTo>
                    <a:lnTo>
                      <a:pt x="20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451"/>
              <p:cNvSpPr>
                <a:spLocks/>
              </p:cNvSpPr>
              <p:nvPr/>
            </p:nvSpPr>
            <p:spPr bwMode="auto">
              <a:xfrm>
                <a:off x="1459" y="2517"/>
                <a:ext cx="1614" cy="841"/>
              </a:xfrm>
              <a:custGeom>
                <a:avLst/>
                <a:gdLst/>
                <a:ahLst/>
                <a:cxnLst>
                  <a:cxn ang="0">
                    <a:pos x="197" y="0"/>
                  </a:cxn>
                  <a:cxn ang="0">
                    <a:pos x="872" y="223"/>
                  </a:cxn>
                  <a:cxn ang="0">
                    <a:pos x="987" y="229"/>
                  </a:cxn>
                  <a:cxn ang="0">
                    <a:pos x="980" y="256"/>
                  </a:cxn>
                  <a:cxn ang="0">
                    <a:pos x="980" y="258"/>
                  </a:cxn>
                  <a:cxn ang="0">
                    <a:pos x="980" y="259"/>
                  </a:cxn>
                  <a:cxn ang="0">
                    <a:pos x="979" y="263"/>
                  </a:cxn>
                  <a:cxn ang="0">
                    <a:pos x="977" y="264"/>
                  </a:cxn>
                  <a:cxn ang="0">
                    <a:pos x="963" y="285"/>
                  </a:cxn>
                  <a:cxn ang="0">
                    <a:pos x="952" y="334"/>
                  </a:cxn>
                  <a:cxn ang="0">
                    <a:pos x="817" y="482"/>
                  </a:cxn>
                  <a:cxn ang="0">
                    <a:pos x="793" y="514"/>
                  </a:cxn>
                  <a:cxn ang="0">
                    <a:pos x="790" y="515"/>
                  </a:cxn>
                  <a:cxn ang="0">
                    <a:pos x="786" y="515"/>
                  </a:cxn>
                  <a:cxn ang="0">
                    <a:pos x="783" y="515"/>
                  </a:cxn>
                  <a:cxn ang="0">
                    <a:pos x="780" y="515"/>
                  </a:cxn>
                  <a:cxn ang="0">
                    <a:pos x="4" y="245"/>
                  </a:cxn>
                  <a:cxn ang="0">
                    <a:pos x="1" y="243"/>
                  </a:cxn>
                  <a:cxn ang="0">
                    <a:pos x="0" y="242"/>
                  </a:cxn>
                  <a:cxn ang="0">
                    <a:pos x="0" y="239"/>
                  </a:cxn>
                  <a:cxn ang="0">
                    <a:pos x="0" y="237"/>
                  </a:cxn>
                  <a:cxn ang="0">
                    <a:pos x="0" y="237"/>
                  </a:cxn>
                  <a:cxn ang="0">
                    <a:pos x="8" y="191"/>
                  </a:cxn>
                  <a:cxn ang="0">
                    <a:pos x="36" y="193"/>
                  </a:cxn>
                  <a:cxn ang="0">
                    <a:pos x="186" y="2"/>
                  </a:cxn>
                  <a:cxn ang="0">
                    <a:pos x="187" y="0"/>
                  </a:cxn>
                  <a:cxn ang="0">
                    <a:pos x="190" y="0"/>
                  </a:cxn>
                  <a:cxn ang="0">
                    <a:pos x="194" y="0"/>
                  </a:cxn>
                  <a:cxn ang="0">
                    <a:pos x="197" y="0"/>
                  </a:cxn>
                </a:cxnLst>
                <a:rect l="0" t="0" r="r" b="b"/>
                <a:pathLst>
                  <a:path w="987" h="515">
                    <a:moveTo>
                      <a:pt x="197" y="0"/>
                    </a:moveTo>
                    <a:lnTo>
                      <a:pt x="872" y="223"/>
                    </a:lnTo>
                    <a:lnTo>
                      <a:pt x="987" y="229"/>
                    </a:lnTo>
                    <a:lnTo>
                      <a:pt x="980" y="256"/>
                    </a:lnTo>
                    <a:lnTo>
                      <a:pt x="980" y="258"/>
                    </a:lnTo>
                    <a:lnTo>
                      <a:pt x="980" y="259"/>
                    </a:lnTo>
                    <a:lnTo>
                      <a:pt x="979" y="263"/>
                    </a:lnTo>
                    <a:lnTo>
                      <a:pt x="977" y="264"/>
                    </a:lnTo>
                    <a:lnTo>
                      <a:pt x="963" y="285"/>
                    </a:lnTo>
                    <a:lnTo>
                      <a:pt x="952" y="334"/>
                    </a:lnTo>
                    <a:lnTo>
                      <a:pt x="817" y="482"/>
                    </a:lnTo>
                    <a:lnTo>
                      <a:pt x="793" y="514"/>
                    </a:lnTo>
                    <a:lnTo>
                      <a:pt x="790" y="515"/>
                    </a:lnTo>
                    <a:lnTo>
                      <a:pt x="786" y="515"/>
                    </a:lnTo>
                    <a:lnTo>
                      <a:pt x="783" y="515"/>
                    </a:lnTo>
                    <a:lnTo>
                      <a:pt x="780" y="515"/>
                    </a:lnTo>
                    <a:lnTo>
                      <a:pt x="4" y="245"/>
                    </a:lnTo>
                    <a:lnTo>
                      <a:pt x="1" y="243"/>
                    </a:lnTo>
                    <a:lnTo>
                      <a:pt x="0" y="242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8" y="191"/>
                    </a:lnTo>
                    <a:lnTo>
                      <a:pt x="36" y="193"/>
                    </a:lnTo>
                    <a:lnTo>
                      <a:pt x="186" y="2"/>
                    </a:lnTo>
                    <a:lnTo>
                      <a:pt x="187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452"/>
              <p:cNvSpPr>
                <a:spLocks/>
              </p:cNvSpPr>
              <p:nvPr/>
            </p:nvSpPr>
            <p:spPr bwMode="auto">
              <a:xfrm>
                <a:off x="2814" y="2996"/>
                <a:ext cx="206" cy="272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116" y="41"/>
                  </a:cxn>
                  <a:cxn ang="0">
                    <a:pos x="0" y="167"/>
                  </a:cxn>
                  <a:cxn ang="0">
                    <a:pos x="126" y="0"/>
                  </a:cxn>
                </a:cxnLst>
                <a:rect l="0" t="0" r="r" b="b"/>
                <a:pathLst>
                  <a:path w="126" h="167">
                    <a:moveTo>
                      <a:pt x="126" y="0"/>
                    </a:moveTo>
                    <a:lnTo>
                      <a:pt x="116" y="41"/>
                    </a:lnTo>
                    <a:lnTo>
                      <a:pt x="0" y="167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87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453"/>
              <p:cNvSpPr>
                <a:spLocks/>
              </p:cNvSpPr>
              <p:nvPr/>
            </p:nvSpPr>
            <p:spPr bwMode="auto">
              <a:xfrm>
                <a:off x="1469" y="2523"/>
                <a:ext cx="1599" cy="826"/>
              </a:xfrm>
              <a:custGeom>
                <a:avLst/>
                <a:gdLst/>
                <a:ahLst/>
                <a:cxnLst>
                  <a:cxn ang="0">
                    <a:pos x="194" y="1"/>
                  </a:cxn>
                  <a:cxn ang="0">
                    <a:pos x="860" y="220"/>
                  </a:cxn>
                  <a:cxn ang="0">
                    <a:pos x="978" y="225"/>
                  </a:cxn>
                  <a:cxn ang="0">
                    <a:pos x="971" y="252"/>
                  </a:cxn>
                  <a:cxn ang="0">
                    <a:pos x="971" y="255"/>
                  </a:cxn>
                  <a:cxn ang="0">
                    <a:pos x="968" y="259"/>
                  </a:cxn>
                  <a:cxn ang="0">
                    <a:pos x="966" y="260"/>
                  </a:cxn>
                  <a:cxn ang="0">
                    <a:pos x="965" y="262"/>
                  </a:cxn>
                  <a:cxn ang="0">
                    <a:pos x="782" y="503"/>
                  </a:cxn>
                  <a:cxn ang="0">
                    <a:pos x="780" y="505"/>
                  </a:cxn>
                  <a:cxn ang="0">
                    <a:pos x="777" y="505"/>
                  </a:cxn>
                  <a:cxn ang="0">
                    <a:pos x="774" y="505"/>
                  </a:cxn>
                  <a:cxn ang="0">
                    <a:pos x="771" y="505"/>
                  </a:cxn>
                  <a:cxn ang="0">
                    <a:pos x="5" y="238"/>
                  </a:cxn>
                  <a:cxn ang="0">
                    <a:pos x="2" y="236"/>
                  </a:cxn>
                  <a:cxn ang="0">
                    <a:pos x="0" y="235"/>
                  </a:cxn>
                  <a:cxn ang="0">
                    <a:pos x="0" y="232"/>
                  </a:cxn>
                  <a:cxn ang="0">
                    <a:pos x="0" y="230"/>
                  </a:cxn>
                  <a:cxn ang="0">
                    <a:pos x="0" y="230"/>
                  </a:cxn>
                  <a:cxn ang="0">
                    <a:pos x="8" y="187"/>
                  </a:cxn>
                  <a:cxn ang="0">
                    <a:pos x="35" y="189"/>
                  </a:cxn>
                  <a:cxn ang="0">
                    <a:pos x="183" y="3"/>
                  </a:cxn>
                  <a:cxn ang="0">
                    <a:pos x="184" y="1"/>
                  </a:cxn>
                  <a:cxn ang="0">
                    <a:pos x="186" y="0"/>
                  </a:cxn>
                  <a:cxn ang="0">
                    <a:pos x="191" y="0"/>
                  </a:cxn>
                  <a:cxn ang="0">
                    <a:pos x="194" y="1"/>
                  </a:cxn>
                </a:cxnLst>
                <a:rect l="0" t="0" r="r" b="b"/>
                <a:pathLst>
                  <a:path w="978" h="505">
                    <a:moveTo>
                      <a:pt x="194" y="1"/>
                    </a:moveTo>
                    <a:lnTo>
                      <a:pt x="860" y="220"/>
                    </a:lnTo>
                    <a:lnTo>
                      <a:pt x="978" y="225"/>
                    </a:lnTo>
                    <a:lnTo>
                      <a:pt x="971" y="252"/>
                    </a:lnTo>
                    <a:lnTo>
                      <a:pt x="971" y="255"/>
                    </a:lnTo>
                    <a:lnTo>
                      <a:pt x="968" y="259"/>
                    </a:lnTo>
                    <a:lnTo>
                      <a:pt x="966" y="260"/>
                    </a:lnTo>
                    <a:lnTo>
                      <a:pt x="965" y="262"/>
                    </a:lnTo>
                    <a:lnTo>
                      <a:pt x="782" y="503"/>
                    </a:lnTo>
                    <a:lnTo>
                      <a:pt x="780" y="505"/>
                    </a:lnTo>
                    <a:lnTo>
                      <a:pt x="777" y="505"/>
                    </a:lnTo>
                    <a:lnTo>
                      <a:pt x="774" y="505"/>
                    </a:lnTo>
                    <a:lnTo>
                      <a:pt x="771" y="505"/>
                    </a:lnTo>
                    <a:lnTo>
                      <a:pt x="5" y="238"/>
                    </a:lnTo>
                    <a:lnTo>
                      <a:pt x="2" y="236"/>
                    </a:lnTo>
                    <a:lnTo>
                      <a:pt x="0" y="235"/>
                    </a:lnTo>
                    <a:lnTo>
                      <a:pt x="0" y="232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8" y="187"/>
                    </a:lnTo>
                    <a:lnTo>
                      <a:pt x="35" y="189"/>
                    </a:lnTo>
                    <a:lnTo>
                      <a:pt x="183" y="3"/>
                    </a:lnTo>
                    <a:lnTo>
                      <a:pt x="184" y="1"/>
                    </a:lnTo>
                    <a:lnTo>
                      <a:pt x="186" y="0"/>
                    </a:lnTo>
                    <a:lnTo>
                      <a:pt x="191" y="0"/>
                    </a:lnTo>
                    <a:lnTo>
                      <a:pt x="194" y="1"/>
                    </a:lnTo>
                    <a:close/>
                  </a:path>
                </a:pathLst>
              </a:custGeom>
              <a:solidFill>
                <a:srgbClr val="FFBF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454"/>
              <p:cNvSpPr>
                <a:spLocks/>
              </p:cNvSpPr>
              <p:nvPr/>
            </p:nvSpPr>
            <p:spPr bwMode="auto">
              <a:xfrm>
                <a:off x="2731" y="2870"/>
                <a:ext cx="337" cy="479"/>
              </a:xfrm>
              <a:custGeom>
                <a:avLst/>
                <a:gdLst/>
                <a:ahLst/>
                <a:cxnLst>
                  <a:cxn ang="0">
                    <a:pos x="0" y="293"/>
                  </a:cxn>
                  <a:cxn ang="0">
                    <a:pos x="67" y="0"/>
                  </a:cxn>
                  <a:cxn ang="0">
                    <a:pos x="88" y="8"/>
                  </a:cxn>
                  <a:cxn ang="0">
                    <a:pos x="206" y="13"/>
                  </a:cxn>
                  <a:cxn ang="0">
                    <a:pos x="199" y="40"/>
                  </a:cxn>
                  <a:cxn ang="0">
                    <a:pos x="199" y="43"/>
                  </a:cxn>
                  <a:cxn ang="0">
                    <a:pos x="196" y="47"/>
                  </a:cxn>
                  <a:cxn ang="0">
                    <a:pos x="194" y="48"/>
                  </a:cxn>
                  <a:cxn ang="0">
                    <a:pos x="193" y="50"/>
                  </a:cxn>
                  <a:cxn ang="0">
                    <a:pos x="10" y="291"/>
                  </a:cxn>
                  <a:cxn ang="0">
                    <a:pos x="8" y="293"/>
                  </a:cxn>
                  <a:cxn ang="0">
                    <a:pos x="5" y="293"/>
                  </a:cxn>
                  <a:cxn ang="0">
                    <a:pos x="4" y="293"/>
                  </a:cxn>
                  <a:cxn ang="0">
                    <a:pos x="0" y="293"/>
                  </a:cxn>
                </a:cxnLst>
                <a:rect l="0" t="0" r="r" b="b"/>
                <a:pathLst>
                  <a:path w="206" h="293">
                    <a:moveTo>
                      <a:pt x="0" y="293"/>
                    </a:moveTo>
                    <a:lnTo>
                      <a:pt x="67" y="0"/>
                    </a:lnTo>
                    <a:lnTo>
                      <a:pt x="88" y="8"/>
                    </a:lnTo>
                    <a:lnTo>
                      <a:pt x="206" y="13"/>
                    </a:lnTo>
                    <a:lnTo>
                      <a:pt x="199" y="40"/>
                    </a:lnTo>
                    <a:lnTo>
                      <a:pt x="199" y="43"/>
                    </a:lnTo>
                    <a:lnTo>
                      <a:pt x="196" y="47"/>
                    </a:lnTo>
                    <a:lnTo>
                      <a:pt x="194" y="48"/>
                    </a:lnTo>
                    <a:lnTo>
                      <a:pt x="193" y="50"/>
                    </a:lnTo>
                    <a:lnTo>
                      <a:pt x="10" y="291"/>
                    </a:lnTo>
                    <a:lnTo>
                      <a:pt x="8" y="293"/>
                    </a:lnTo>
                    <a:lnTo>
                      <a:pt x="5" y="293"/>
                    </a:lnTo>
                    <a:lnTo>
                      <a:pt x="4" y="293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FFA5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455"/>
              <p:cNvSpPr>
                <a:spLocks/>
              </p:cNvSpPr>
              <p:nvPr/>
            </p:nvSpPr>
            <p:spPr bwMode="auto">
              <a:xfrm>
                <a:off x="1472" y="2440"/>
                <a:ext cx="1601" cy="840"/>
              </a:xfrm>
              <a:custGeom>
                <a:avLst/>
                <a:gdLst/>
                <a:ahLst/>
                <a:cxnLst>
                  <a:cxn ang="0">
                    <a:pos x="198" y="0"/>
                  </a:cxn>
                  <a:cxn ang="0">
                    <a:pos x="974" y="270"/>
                  </a:cxn>
                  <a:cxn ang="0">
                    <a:pos x="977" y="271"/>
                  </a:cxn>
                  <a:cxn ang="0">
                    <a:pos x="979" y="273"/>
                  </a:cxn>
                  <a:cxn ang="0">
                    <a:pos x="979" y="276"/>
                  </a:cxn>
                  <a:cxn ang="0">
                    <a:pos x="977" y="278"/>
                  </a:cxn>
                  <a:cxn ang="0">
                    <a:pos x="793" y="511"/>
                  </a:cxn>
                  <a:cxn ang="0">
                    <a:pos x="791" y="513"/>
                  </a:cxn>
                  <a:cxn ang="0">
                    <a:pos x="788" y="514"/>
                  </a:cxn>
                  <a:cxn ang="0">
                    <a:pos x="785" y="514"/>
                  </a:cxn>
                  <a:cxn ang="0">
                    <a:pos x="782" y="514"/>
                  </a:cxn>
                  <a:cxn ang="0">
                    <a:pos x="4" y="244"/>
                  </a:cxn>
                  <a:cxn ang="0">
                    <a:pos x="3" y="243"/>
                  </a:cxn>
                  <a:cxn ang="0">
                    <a:pos x="1" y="241"/>
                  </a:cxn>
                  <a:cxn ang="0">
                    <a:pos x="0" y="238"/>
                  </a:cxn>
                  <a:cxn ang="0">
                    <a:pos x="1" y="236"/>
                  </a:cxn>
                  <a:cxn ang="0">
                    <a:pos x="186" y="1"/>
                  </a:cxn>
                  <a:cxn ang="0">
                    <a:pos x="189" y="0"/>
                  </a:cxn>
                  <a:cxn ang="0">
                    <a:pos x="190" y="0"/>
                  </a:cxn>
                  <a:cxn ang="0">
                    <a:pos x="193" y="0"/>
                  </a:cxn>
                  <a:cxn ang="0">
                    <a:pos x="198" y="0"/>
                  </a:cxn>
                </a:cxnLst>
                <a:rect l="0" t="0" r="r" b="b"/>
                <a:pathLst>
                  <a:path w="979" h="514">
                    <a:moveTo>
                      <a:pt x="198" y="0"/>
                    </a:moveTo>
                    <a:lnTo>
                      <a:pt x="974" y="270"/>
                    </a:lnTo>
                    <a:lnTo>
                      <a:pt x="977" y="271"/>
                    </a:lnTo>
                    <a:lnTo>
                      <a:pt x="979" y="273"/>
                    </a:lnTo>
                    <a:lnTo>
                      <a:pt x="979" y="276"/>
                    </a:lnTo>
                    <a:lnTo>
                      <a:pt x="977" y="278"/>
                    </a:lnTo>
                    <a:lnTo>
                      <a:pt x="793" y="511"/>
                    </a:lnTo>
                    <a:lnTo>
                      <a:pt x="791" y="513"/>
                    </a:lnTo>
                    <a:lnTo>
                      <a:pt x="788" y="514"/>
                    </a:lnTo>
                    <a:lnTo>
                      <a:pt x="785" y="514"/>
                    </a:lnTo>
                    <a:lnTo>
                      <a:pt x="782" y="514"/>
                    </a:lnTo>
                    <a:lnTo>
                      <a:pt x="4" y="244"/>
                    </a:lnTo>
                    <a:lnTo>
                      <a:pt x="3" y="243"/>
                    </a:lnTo>
                    <a:lnTo>
                      <a:pt x="1" y="241"/>
                    </a:lnTo>
                    <a:lnTo>
                      <a:pt x="0" y="238"/>
                    </a:lnTo>
                    <a:lnTo>
                      <a:pt x="1" y="236"/>
                    </a:lnTo>
                    <a:lnTo>
                      <a:pt x="186" y="1"/>
                    </a:lnTo>
                    <a:lnTo>
                      <a:pt x="189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456"/>
              <p:cNvSpPr>
                <a:spLocks/>
              </p:cNvSpPr>
              <p:nvPr/>
            </p:nvSpPr>
            <p:spPr bwMode="auto">
              <a:xfrm>
                <a:off x="1487" y="2446"/>
                <a:ext cx="1573" cy="824"/>
              </a:xfrm>
              <a:custGeom>
                <a:avLst/>
                <a:gdLst/>
                <a:ahLst/>
                <a:cxnLst>
                  <a:cxn ang="0">
                    <a:pos x="192" y="2"/>
                  </a:cxn>
                  <a:cxn ang="0">
                    <a:pos x="957" y="267"/>
                  </a:cxn>
                  <a:cxn ang="0">
                    <a:pos x="959" y="269"/>
                  </a:cxn>
                  <a:cxn ang="0">
                    <a:pos x="962" y="271"/>
                  </a:cxn>
                  <a:cxn ang="0">
                    <a:pos x="962" y="274"/>
                  </a:cxn>
                  <a:cxn ang="0">
                    <a:pos x="960" y="275"/>
                  </a:cxn>
                  <a:cxn ang="0">
                    <a:pos x="779" y="503"/>
                  </a:cxn>
                  <a:cxn ang="0">
                    <a:pos x="777" y="504"/>
                  </a:cxn>
                  <a:cxn ang="0">
                    <a:pos x="774" y="504"/>
                  </a:cxn>
                  <a:cxn ang="0">
                    <a:pos x="771" y="504"/>
                  </a:cxn>
                  <a:cxn ang="0">
                    <a:pos x="768" y="504"/>
                  </a:cxn>
                  <a:cxn ang="0">
                    <a:pos x="5" y="239"/>
                  </a:cxn>
                  <a:cxn ang="0">
                    <a:pos x="2" y="237"/>
                  </a:cxn>
                  <a:cxn ang="0">
                    <a:pos x="0" y="236"/>
                  </a:cxn>
                  <a:cxn ang="0">
                    <a:pos x="0" y="232"/>
                  </a:cxn>
                  <a:cxn ang="0">
                    <a:pos x="0" y="231"/>
                  </a:cxn>
                  <a:cxn ang="0">
                    <a:pos x="181" y="4"/>
                  </a:cxn>
                  <a:cxn ang="0">
                    <a:pos x="183" y="2"/>
                  </a:cxn>
                  <a:cxn ang="0">
                    <a:pos x="186" y="0"/>
                  </a:cxn>
                  <a:cxn ang="0">
                    <a:pos x="189" y="0"/>
                  </a:cxn>
                  <a:cxn ang="0">
                    <a:pos x="192" y="2"/>
                  </a:cxn>
                </a:cxnLst>
                <a:rect l="0" t="0" r="r" b="b"/>
                <a:pathLst>
                  <a:path w="962" h="504">
                    <a:moveTo>
                      <a:pt x="192" y="2"/>
                    </a:moveTo>
                    <a:lnTo>
                      <a:pt x="957" y="267"/>
                    </a:lnTo>
                    <a:lnTo>
                      <a:pt x="959" y="269"/>
                    </a:lnTo>
                    <a:lnTo>
                      <a:pt x="962" y="271"/>
                    </a:lnTo>
                    <a:lnTo>
                      <a:pt x="962" y="274"/>
                    </a:lnTo>
                    <a:lnTo>
                      <a:pt x="960" y="275"/>
                    </a:lnTo>
                    <a:lnTo>
                      <a:pt x="779" y="503"/>
                    </a:lnTo>
                    <a:lnTo>
                      <a:pt x="777" y="504"/>
                    </a:lnTo>
                    <a:lnTo>
                      <a:pt x="774" y="504"/>
                    </a:lnTo>
                    <a:lnTo>
                      <a:pt x="771" y="504"/>
                    </a:lnTo>
                    <a:lnTo>
                      <a:pt x="768" y="504"/>
                    </a:lnTo>
                    <a:lnTo>
                      <a:pt x="5" y="239"/>
                    </a:lnTo>
                    <a:lnTo>
                      <a:pt x="2" y="237"/>
                    </a:lnTo>
                    <a:lnTo>
                      <a:pt x="0" y="236"/>
                    </a:lnTo>
                    <a:lnTo>
                      <a:pt x="0" y="232"/>
                    </a:lnTo>
                    <a:lnTo>
                      <a:pt x="0" y="231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6" y="0"/>
                    </a:lnTo>
                    <a:lnTo>
                      <a:pt x="189" y="0"/>
                    </a:lnTo>
                    <a:lnTo>
                      <a:pt x="192" y="2"/>
                    </a:lnTo>
                    <a:close/>
                  </a:path>
                </a:pathLst>
              </a:custGeom>
              <a:solidFill>
                <a:srgbClr val="FFFF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457"/>
              <p:cNvSpPr>
                <a:spLocks/>
              </p:cNvSpPr>
              <p:nvPr/>
            </p:nvSpPr>
            <p:spPr bwMode="auto">
              <a:xfrm>
                <a:off x="2396" y="2798"/>
                <a:ext cx="101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1" y="25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2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0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2" y="5"/>
                  </a:cxn>
                  <a:cxn ang="0">
                    <a:pos x="50" y="6"/>
                  </a:cxn>
                  <a:cxn ang="0">
                    <a:pos x="56" y="9"/>
                  </a:cxn>
                </a:cxnLst>
                <a:rect l="0" t="0" r="r" b="b"/>
                <a:pathLst>
                  <a:path w="62" h="57">
                    <a:moveTo>
                      <a:pt x="56" y="9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1" y="25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2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0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50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458"/>
              <p:cNvSpPr>
                <a:spLocks/>
              </p:cNvSpPr>
              <p:nvPr/>
            </p:nvSpPr>
            <p:spPr bwMode="auto">
              <a:xfrm>
                <a:off x="2404" y="2806"/>
                <a:ext cx="88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49" y="31"/>
                  </a:cxn>
                  <a:cxn ang="0">
                    <a:pos x="46" y="36"/>
                  </a:cxn>
                  <a:cxn ang="0">
                    <a:pos x="42" y="43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7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5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2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7">
                    <a:moveTo>
                      <a:pt x="48" y="8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2" y="43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7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2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459"/>
              <p:cNvSpPr>
                <a:spLocks/>
              </p:cNvSpPr>
              <p:nvPr/>
            </p:nvSpPr>
            <p:spPr bwMode="auto">
              <a:xfrm>
                <a:off x="2461" y="2819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7" y="35"/>
                  </a:cxn>
                  <a:cxn ang="0">
                    <a:pos x="11" y="28"/>
                  </a:cxn>
                  <a:cxn ang="0">
                    <a:pos x="14" y="23"/>
                  </a:cxn>
                  <a:cxn ang="0">
                    <a:pos x="19" y="19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7" y="35"/>
                    </a:lnTo>
                    <a:lnTo>
                      <a:pt x="11" y="28"/>
                    </a:lnTo>
                    <a:lnTo>
                      <a:pt x="14" y="23"/>
                    </a:lnTo>
                    <a:lnTo>
                      <a:pt x="19" y="19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460"/>
              <p:cNvSpPr>
                <a:spLocks/>
              </p:cNvSpPr>
              <p:nvPr/>
            </p:nvSpPr>
            <p:spPr bwMode="auto">
              <a:xfrm>
                <a:off x="2422" y="2806"/>
                <a:ext cx="60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1" y="16"/>
                  </a:cxn>
                  <a:cxn ang="0">
                    <a:pos x="27" y="20"/>
                  </a:cxn>
                  <a:cxn ang="0">
                    <a:pos x="24" y="24"/>
                  </a:cxn>
                  <a:cxn ang="0">
                    <a:pos x="18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1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2"/>
                    </a:lnTo>
                    <a:lnTo>
                      <a:pt x="31" y="16"/>
                    </a:lnTo>
                    <a:lnTo>
                      <a:pt x="27" y="20"/>
                    </a:lnTo>
                    <a:lnTo>
                      <a:pt x="24" y="24"/>
                    </a:lnTo>
                    <a:lnTo>
                      <a:pt x="18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1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461"/>
              <p:cNvSpPr>
                <a:spLocks/>
              </p:cNvSpPr>
              <p:nvPr/>
            </p:nvSpPr>
            <p:spPr bwMode="auto">
              <a:xfrm>
                <a:off x="2464" y="2821"/>
                <a:ext cx="102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1" y="57"/>
                  </a:cxn>
                  <a:cxn ang="0">
                    <a:pos x="32" y="54"/>
                  </a:cxn>
                  <a:cxn ang="0">
                    <a:pos x="20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1" y="57"/>
                    </a:lnTo>
                    <a:lnTo>
                      <a:pt x="32" y="54"/>
                    </a:lnTo>
                    <a:lnTo>
                      <a:pt x="20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462"/>
              <p:cNvSpPr>
                <a:spLocks/>
              </p:cNvSpPr>
              <p:nvPr/>
            </p:nvSpPr>
            <p:spPr bwMode="auto">
              <a:xfrm>
                <a:off x="2473" y="2829"/>
                <a:ext cx="88" cy="78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9" y="13"/>
                  </a:cxn>
                  <a:cxn ang="0">
                    <a:pos x="50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8" y="45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7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7" y="10"/>
                  </a:cxn>
                </a:cxnLst>
                <a:rect l="0" t="0" r="r" b="b"/>
                <a:pathLst>
                  <a:path w="54" h="48">
                    <a:moveTo>
                      <a:pt x="47" y="10"/>
                    </a:moveTo>
                    <a:lnTo>
                      <a:pt x="49" y="13"/>
                    </a:lnTo>
                    <a:lnTo>
                      <a:pt x="50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8" y="45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7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463"/>
              <p:cNvSpPr>
                <a:spLocks/>
              </p:cNvSpPr>
              <p:nvPr/>
            </p:nvSpPr>
            <p:spPr bwMode="auto">
              <a:xfrm>
                <a:off x="2530" y="2845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0"/>
                  </a:cxn>
                  <a:cxn ang="0">
                    <a:pos x="1" y="25"/>
                  </a:cxn>
                  <a:cxn ang="0">
                    <a:pos x="1" y="31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5" y="7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20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5" y="7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464"/>
              <p:cNvSpPr>
                <a:spLocks/>
              </p:cNvSpPr>
              <p:nvPr/>
            </p:nvSpPr>
            <p:spPr bwMode="auto">
              <a:xfrm>
                <a:off x="2491" y="2829"/>
                <a:ext cx="58" cy="39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465"/>
              <p:cNvSpPr>
                <a:spLocks/>
              </p:cNvSpPr>
              <p:nvPr/>
            </p:nvSpPr>
            <p:spPr bwMode="auto">
              <a:xfrm>
                <a:off x="2532" y="2845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59" y="20"/>
                  </a:cxn>
                  <a:cxn ang="0">
                    <a:pos x="62" y="25"/>
                  </a:cxn>
                  <a:cxn ang="0">
                    <a:pos x="64" y="31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2"/>
                  </a:cxn>
                  <a:cxn ang="0">
                    <a:pos x="21" y="7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4"/>
                  </a:cxn>
                  <a:cxn ang="0">
                    <a:pos x="49" y="7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59" y="20"/>
                    </a:lnTo>
                    <a:lnTo>
                      <a:pt x="62" y="25"/>
                    </a:lnTo>
                    <a:lnTo>
                      <a:pt x="64" y="31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2"/>
                    </a:lnTo>
                    <a:lnTo>
                      <a:pt x="21" y="7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4"/>
                    </a:lnTo>
                    <a:lnTo>
                      <a:pt x="49" y="7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466"/>
              <p:cNvSpPr>
                <a:spLocks/>
              </p:cNvSpPr>
              <p:nvPr/>
            </p:nvSpPr>
            <p:spPr bwMode="auto">
              <a:xfrm>
                <a:off x="2541" y="2852"/>
                <a:ext cx="87" cy="78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8" y="13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3" y="37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6" y="45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5" y="24"/>
                  </a:cxn>
                  <a:cxn ang="0">
                    <a:pos x="7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7" y="10"/>
                  </a:cxn>
                </a:cxnLst>
                <a:rect l="0" t="0" r="r" b="b"/>
                <a:pathLst>
                  <a:path w="53" h="48">
                    <a:moveTo>
                      <a:pt x="47" y="10"/>
                    </a:moveTo>
                    <a:lnTo>
                      <a:pt x="48" y="13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3" y="37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6" y="45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5" y="24"/>
                    </a:lnTo>
                    <a:lnTo>
                      <a:pt x="7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467"/>
              <p:cNvSpPr>
                <a:spLocks/>
              </p:cNvSpPr>
              <p:nvPr/>
            </p:nvSpPr>
            <p:spPr bwMode="auto">
              <a:xfrm>
                <a:off x="2597" y="2868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5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5" y="33"/>
                  </a:cxn>
                  <a:cxn ang="0">
                    <a:pos x="9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21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5" y="33"/>
                    </a:lnTo>
                    <a:lnTo>
                      <a:pt x="9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468"/>
              <p:cNvSpPr>
                <a:spLocks/>
              </p:cNvSpPr>
              <p:nvPr/>
            </p:nvSpPr>
            <p:spPr bwMode="auto">
              <a:xfrm>
                <a:off x="2558" y="2852"/>
                <a:ext cx="60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469"/>
              <p:cNvSpPr>
                <a:spLocks/>
              </p:cNvSpPr>
              <p:nvPr/>
            </p:nvSpPr>
            <p:spPr bwMode="auto">
              <a:xfrm>
                <a:off x="2188" y="2608"/>
                <a:ext cx="102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2" y="5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2" y="5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Freeform 470"/>
              <p:cNvSpPr>
                <a:spLocks/>
              </p:cNvSpPr>
              <p:nvPr/>
            </p:nvSpPr>
            <p:spPr bwMode="auto">
              <a:xfrm>
                <a:off x="2196" y="2616"/>
                <a:ext cx="85" cy="77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0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2" h="47">
                    <a:moveTo>
                      <a:pt x="48" y="9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0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Freeform 471"/>
              <p:cNvSpPr>
                <a:spLocks/>
              </p:cNvSpPr>
              <p:nvPr/>
            </p:nvSpPr>
            <p:spPr bwMode="auto">
              <a:xfrm>
                <a:off x="2214" y="2616"/>
                <a:ext cx="61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4"/>
                  </a:cxn>
                  <a:cxn ang="0">
                    <a:pos x="18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5" y="6"/>
                  </a:cxn>
                  <a:cxn ang="0">
                    <a:pos x="8" y="3"/>
                  </a:cxn>
                  <a:cxn ang="0">
                    <a:pos x="13" y="0"/>
                  </a:cxn>
                  <a:cxn ang="0">
                    <a:pos x="18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4"/>
                    </a:lnTo>
                    <a:lnTo>
                      <a:pt x="18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Freeform 472"/>
              <p:cNvSpPr>
                <a:spLocks/>
              </p:cNvSpPr>
              <p:nvPr/>
            </p:nvSpPr>
            <p:spPr bwMode="auto">
              <a:xfrm>
                <a:off x="2254" y="2631"/>
                <a:ext cx="27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38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Freeform 473"/>
              <p:cNvSpPr>
                <a:spLocks/>
              </p:cNvSpPr>
              <p:nvPr/>
            </p:nvSpPr>
            <p:spPr bwMode="auto">
              <a:xfrm>
                <a:off x="2257" y="2631"/>
                <a:ext cx="101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8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1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5" y="13"/>
                  </a:cxn>
                  <a:cxn ang="0">
                    <a:pos x="20" y="8"/>
                  </a:cxn>
                  <a:cxn ang="0">
                    <a:pos x="23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1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5" y="13"/>
                    </a:lnTo>
                    <a:lnTo>
                      <a:pt x="20" y="8"/>
                    </a:lnTo>
                    <a:lnTo>
                      <a:pt x="23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Freeform 474"/>
              <p:cNvSpPr>
                <a:spLocks/>
              </p:cNvSpPr>
              <p:nvPr/>
            </p:nvSpPr>
            <p:spPr bwMode="auto">
              <a:xfrm>
                <a:off x="2263" y="2639"/>
                <a:ext cx="87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4"/>
                  </a:cxn>
                  <a:cxn ang="0">
                    <a:pos x="50" y="18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50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7" y="25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1"/>
                  </a:cxn>
                  <a:cxn ang="0">
                    <a:pos x="18" y="8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4"/>
                    </a:lnTo>
                    <a:lnTo>
                      <a:pt x="50" y="18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50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7" y="25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1"/>
                    </a:lnTo>
                    <a:lnTo>
                      <a:pt x="18" y="8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Freeform 475"/>
              <p:cNvSpPr>
                <a:spLocks/>
              </p:cNvSpPr>
              <p:nvPr/>
            </p:nvSpPr>
            <p:spPr bwMode="auto">
              <a:xfrm>
                <a:off x="2281" y="2639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4" y="24"/>
                  </a:cxn>
                  <a:cxn ang="0">
                    <a:pos x="18" y="22"/>
                  </a:cxn>
                  <a:cxn ang="0">
                    <a:pos x="13" y="19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20" y="2"/>
                  </a:cxn>
                  <a:cxn ang="0">
                    <a:pos x="26" y="5"/>
                  </a:cxn>
                  <a:cxn ang="0">
                    <a:pos x="31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4" y="24"/>
                    </a:lnTo>
                    <a:lnTo>
                      <a:pt x="18" y="22"/>
                    </a:lnTo>
                    <a:lnTo>
                      <a:pt x="13" y="19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6" y="5"/>
                    </a:lnTo>
                    <a:lnTo>
                      <a:pt x="31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Freeform 476"/>
              <p:cNvSpPr>
                <a:spLocks/>
              </p:cNvSpPr>
              <p:nvPr/>
            </p:nvSpPr>
            <p:spPr bwMode="auto">
              <a:xfrm>
                <a:off x="2321" y="2656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2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5" y="22"/>
                  </a:cxn>
                  <a:cxn ang="0">
                    <a:pos x="18" y="17"/>
                  </a:cxn>
                  <a:cxn ang="0">
                    <a:pos x="16" y="12"/>
                  </a:cxn>
                  <a:cxn ang="0">
                    <a:pos x="15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5" y="22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Freeform 477"/>
              <p:cNvSpPr>
                <a:spLocks/>
              </p:cNvSpPr>
              <p:nvPr/>
            </p:nvSpPr>
            <p:spPr bwMode="auto">
              <a:xfrm>
                <a:off x="2324" y="2656"/>
                <a:ext cx="101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59" y="20"/>
                  </a:cxn>
                  <a:cxn ang="0">
                    <a:pos x="60" y="27"/>
                  </a:cxn>
                  <a:cxn ang="0">
                    <a:pos x="62" y="31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3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6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59" y="20"/>
                    </a:lnTo>
                    <a:lnTo>
                      <a:pt x="60" y="27"/>
                    </a:lnTo>
                    <a:lnTo>
                      <a:pt x="62" y="31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3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6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Freeform 478"/>
              <p:cNvSpPr>
                <a:spLocks/>
              </p:cNvSpPr>
              <p:nvPr/>
            </p:nvSpPr>
            <p:spPr bwMode="auto">
              <a:xfrm>
                <a:off x="2332" y="2662"/>
                <a:ext cx="85" cy="79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9" y="15"/>
                  </a:cxn>
                  <a:cxn ang="0">
                    <a:pos x="51" y="18"/>
                  </a:cxn>
                  <a:cxn ang="0">
                    <a:pos x="52" y="23"/>
                  </a:cxn>
                  <a:cxn ang="0">
                    <a:pos x="52" y="27"/>
                  </a:cxn>
                  <a:cxn ang="0">
                    <a:pos x="49" y="34"/>
                  </a:cxn>
                  <a:cxn ang="0">
                    <a:pos x="44" y="38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8" y="45"/>
                  </a:cxn>
                  <a:cxn ang="0">
                    <a:pos x="19" y="42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1"/>
                  </a:cxn>
                  <a:cxn ang="0">
                    <a:pos x="17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7" y="10"/>
                  </a:cxn>
                </a:cxnLst>
                <a:rect l="0" t="0" r="r" b="b"/>
                <a:pathLst>
                  <a:path w="52" h="48">
                    <a:moveTo>
                      <a:pt x="47" y="10"/>
                    </a:moveTo>
                    <a:lnTo>
                      <a:pt x="49" y="15"/>
                    </a:lnTo>
                    <a:lnTo>
                      <a:pt x="51" y="18"/>
                    </a:lnTo>
                    <a:lnTo>
                      <a:pt x="52" y="23"/>
                    </a:lnTo>
                    <a:lnTo>
                      <a:pt x="52" y="27"/>
                    </a:lnTo>
                    <a:lnTo>
                      <a:pt x="49" y="34"/>
                    </a:lnTo>
                    <a:lnTo>
                      <a:pt x="44" y="38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8" y="45"/>
                    </a:lnTo>
                    <a:lnTo>
                      <a:pt x="19" y="42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Freeform 479"/>
              <p:cNvSpPr>
                <a:spLocks/>
              </p:cNvSpPr>
              <p:nvPr/>
            </p:nvSpPr>
            <p:spPr bwMode="auto">
              <a:xfrm>
                <a:off x="2350" y="2662"/>
                <a:ext cx="59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2" y="18"/>
                  </a:cxn>
                  <a:cxn ang="0">
                    <a:pos x="28" y="21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3"/>
                    </a:lnTo>
                    <a:lnTo>
                      <a:pt x="32" y="18"/>
                    </a:lnTo>
                    <a:lnTo>
                      <a:pt x="28" y="21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Freeform 480"/>
              <p:cNvSpPr>
                <a:spLocks/>
              </p:cNvSpPr>
              <p:nvPr/>
            </p:nvSpPr>
            <p:spPr bwMode="auto">
              <a:xfrm>
                <a:off x="2389" y="2678"/>
                <a:ext cx="28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5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9" y="28"/>
                  </a:cxn>
                  <a:cxn ang="0">
                    <a:pos x="14" y="24"/>
                  </a:cxn>
                  <a:cxn ang="0">
                    <a:pos x="17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1" y="21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9" y="28"/>
                    </a:lnTo>
                    <a:lnTo>
                      <a:pt x="14" y="24"/>
                    </a:lnTo>
                    <a:lnTo>
                      <a:pt x="17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" name="Freeform 481"/>
              <p:cNvSpPr>
                <a:spLocks/>
              </p:cNvSpPr>
              <p:nvPr/>
            </p:nvSpPr>
            <p:spPr bwMode="auto">
              <a:xfrm>
                <a:off x="1693" y="2554"/>
                <a:ext cx="101" cy="93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62" y="31"/>
                  </a:cxn>
                  <a:cxn ang="0">
                    <a:pos x="43" y="57"/>
                  </a:cxn>
                  <a:cxn ang="0">
                    <a:pos x="0" y="41"/>
                  </a:cxn>
                  <a:cxn ang="0">
                    <a:pos x="12" y="17"/>
                  </a:cxn>
                  <a:cxn ang="0">
                    <a:pos x="27" y="0"/>
                  </a:cxn>
                  <a:cxn ang="0">
                    <a:pos x="55" y="9"/>
                  </a:cxn>
                </a:cxnLst>
                <a:rect l="0" t="0" r="r" b="b"/>
                <a:pathLst>
                  <a:path w="62" h="57">
                    <a:moveTo>
                      <a:pt x="55" y="9"/>
                    </a:moveTo>
                    <a:lnTo>
                      <a:pt x="62" y="31"/>
                    </a:lnTo>
                    <a:lnTo>
                      <a:pt x="43" y="57"/>
                    </a:lnTo>
                    <a:lnTo>
                      <a:pt x="0" y="41"/>
                    </a:lnTo>
                    <a:lnTo>
                      <a:pt x="12" y="17"/>
                    </a:lnTo>
                    <a:lnTo>
                      <a:pt x="27" y="0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Freeform 482"/>
              <p:cNvSpPr>
                <a:spLocks/>
              </p:cNvSpPr>
              <p:nvPr/>
            </p:nvSpPr>
            <p:spPr bwMode="auto">
              <a:xfrm>
                <a:off x="1699" y="2561"/>
                <a:ext cx="87" cy="78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53" y="27"/>
                  </a:cxn>
                  <a:cxn ang="0">
                    <a:pos x="37" y="48"/>
                  </a:cxn>
                  <a:cxn ang="0">
                    <a:pos x="0" y="34"/>
                  </a:cxn>
                  <a:cxn ang="0">
                    <a:pos x="12" y="15"/>
                  </a:cxn>
                  <a:cxn ang="0">
                    <a:pos x="23" y="0"/>
                  </a:cxn>
                  <a:cxn ang="0">
                    <a:pos x="47" y="8"/>
                  </a:cxn>
                </a:cxnLst>
                <a:rect l="0" t="0" r="r" b="b"/>
                <a:pathLst>
                  <a:path w="53" h="48">
                    <a:moveTo>
                      <a:pt x="47" y="8"/>
                    </a:moveTo>
                    <a:lnTo>
                      <a:pt x="53" y="27"/>
                    </a:lnTo>
                    <a:lnTo>
                      <a:pt x="37" y="48"/>
                    </a:lnTo>
                    <a:lnTo>
                      <a:pt x="0" y="34"/>
                    </a:lnTo>
                    <a:lnTo>
                      <a:pt x="12" y="15"/>
                    </a:lnTo>
                    <a:lnTo>
                      <a:pt x="23" y="0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Freeform 483"/>
              <p:cNvSpPr>
                <a:spLocks/>
              </p:cNvSpPr>
              <p:nvPr/>
            </p:nvSpPr>
            <p:spPr bwMode="auto">
              <a:xfrm>
                <a:off x="1757" y="2574"/>
                <a:ext cx="29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40"/>
                  </a:cxn>
                  <a:cxn ang="0">
                    <a:pos x="18" y="19"/>
                  </a:cxn>
                  <a:cxn ang="0">
                    <a:pos x="12" y="0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2" y="40"/>
                    </a:lnTo>
                    <a:lnTo>
                      <a:pt x="18" y="19"/>
                    </a:lnTo>
                    <a:lnTo>
                      <a:pt x="1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Freeform 484"/>
              <p:cNvSpPr>
                <a:spLocks/>
              </p:cNvSpPr>
              <p:nvPr/>
            </p:nvSpPr>
            <p:spPr bwMode="auto">
              <a:xfrm>
                <a:off x="1719" y="2561"/>
                <a:ext cx="59" cy="39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23" y="24"/>
                  </a:cxn>
                  <a:cxn ang="0">
                    <a:pos x="0" y="15"/>
                  </a:cxn>
                  <a:cxn ang="0">
                    <a:pos x="12" y="0"/>
                  </a:cxn>
                  <a:cxn ang="0">
                    <a:pos x="36" y="8"/>
                  </a:cxn>
                </a:cxnLst>
                <a:rect l="0" t="0" r="r" b="b"/>
                <a:pathLst>
                  <a:path w="36" h="24">
                    <a:moveTo>
                      <a:pt x="36" y="8"/>
                    </a:moveTo>
                    <a:lnTo>
                      <a:pt x="23" y="24"/>
                    </a:lnTo>
                    <a:lnTo>
                      <a:pt x="0" y="15"/>
                    </a:lnTo>
                    <a:lnTo>
                      <a:pt x="12" y="0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Freeform 485"/>
              <p:cNvSpPr>
                <a:spLocks/>
              </p:cNvSpPr>
              <p:nvPr/>
            </p:nvSpPr>
            <p:spPr bwMode="auto">
              <a:xfrm>
                <a:off x="1760" y="2577"/>
                <a:ext cx="104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5"/>
                  </a:cxn>
                  <a:cxn ang="0">
                    <a:pos x="64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5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5"/>
                    </a:lnTo>
                    <a:lnTo>
                      <a:pt x="64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5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Freeform 486"/>
              <p:cNvSpPr>
                <a:spLocks/>
              </p:cNvSpPr>
              <p:nvPr/>
            </p:nvSpPr>
            <p:spPr bwMode="auto">
              <a:xfrm>
                <a:off x="1768" y="2585"/>
                <a:ext cx="88" cy="77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1"/>
                  </a:cxn>
                  <a:cxn ang="0">
                    <a:pos x="46" y="36"/>
                  </a:cxn>
                  <a:cxn ang="0">
                    <a:pos x="41" y="43"/>
                  </a:cxn>
                  <a:cxn ang="0">
                    <a:pos x="36" y="47"/>
                  </a:cxn>
                  <a:cxn ang="0">
                    <a:pos x="28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6" y="23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0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6" y="4"/>
                  </a:cxn>
                  <a:cxn ang="0">
                    <a:pos x="41" y="6"/>
                  </a:cxn>
                  <a:cxn ang="0">
                    <a:pos x="47" y="8"/>
                  </a:cxn>
                </a:cxnLst>
                <a:rect l="0" t="0" r="r" b="b"/>
                <a:pathLst>
                  <a:path w="54" h="47">
                    <a:moveTo>
                      <a:pt x="47" y="8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1" y="43"/>
                    </a:lnTo>
                    <a:lnTo>
                      <a:pt x="36" y="47"/>
                    </a:lnTo>
                    <a:lnTo>
                      <a:pt x="28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6" y="23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6" y="4"/>
                    </a:lnTo>
                    <a:lnTo>
                      <a:pt x="41" y="6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Freeform 487"/>
              <p:cNvSpPr>
                <a:spLocks/>
              </p:cNvSpPr>
              <p:nvPr/>
            </p:nvSpPr>
            <p:spPr bwMode="auto">
              <a:xfrm>
                <a:off x="1825" y="2598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9"/>
                  </a:cxn>
                  <a:cxn ang="0">
                    <a:pos x="6" y="35"/>
                  </a:cxn>
                  <a:cxn ang="0">
                    <a:pos x="11" y="28"/>
                  </a:cxn>
                  <a:cxn ang="0">
                    <a:pos x="14" y="23"/>
                  </a:cxn>
                  <a:cxn ang="0">
                    <a:pos x="19" y="19"/>
                  </a:cxn>
                  <a:cxn ang="0">
                    <a:pos x="17" y="14"/>
                  </a:cxn>
                  <a:cxn ang="0">
                    <a:pos x="16" y="9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6" y="35"/>
                    </a:lnTo>
                    <a:lnTo>
                      <a:pt x="11" y="28"/>
                    </a:lnTo>
                    <a:lnTo>
                      <a:pt x="14" y="23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Freeform 488"/>
              <p:cNvSpPr>
                <a:spLocks/>
              </p:cNvSpPr>
              <p:nvPr/>
            </p:nvSpPr>
            <p:spPr bwMode="auto">
              <a:xfrm>
                <a:off x="1786" y="2585"/>
                <a:ext cx="59" cy="38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0" y="6"/>
                  </a:cxn>
                  <a:cxn ang="0">
                    <a:pos x="36" y="8"/>
                  </a:cxn>
                </a:cxnLst>
                <a:rect l="0" t="0" r="r" b="b"/>
                <a:pathLst>
                  <a:path w="36" h="23">
                    <a:moveTo>
                      <a:pt x="36" y="8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0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Freeform 489"/>
              <p:cNvSpPr>
                <a:spLocks/>
              </p:cNvSpPr>
              <p:nvPr/>
            </p:nvSpPr>
            <p:spPr bwMode="auto">
              <a:xfrm>
                <a:off x="1649" y="2600"/>
                <a:ext cx="168" cy="118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97" y="30"/>
                  </a:cxn>
                  <a:cxn ang="0">
                    <a:pos x="100" y="35"/>
                  </a:cxn>
                  <a:cxn ang="0">
                    <a:pos x="101" y="42"/>
                  </a:cxn>
                  <a:cxn ang="0">
                    <a:pos x="103" y="46"/>
                  </a:cxn>
                  <a:cxn ang="0">
                    <a:pos x="98" y="53"/>
                  </a:cxn>
                  <a:cxn ang="0">
                    <a:pos x="93" y="59"/>
                  </a:cxn>
                  <a:cxn ang="0">
                    <a:pos x="89" y="65"/>
                  </a:cxn>
                  <a:cxn ang="0">
                    <a:pos x="84" y="72"/>
                  </a:cxn>
                  <a:cxn ang="0">
                    <a:pos x="73" y="69"/>
                  </a:cxn>
                  <a:cxn ang="0">
                    <a:pos x="63" y="64"/>
                  </a:cxn>
                  <a:cxn ang="0">
                    <a:pos x="52" y="61"/>
                  </a:cxn>
                  <a:cxn ang="0">
                    <a:pos x="43" y="57"/>
                  </a:cxn>
                  <a:cxn ang="0">
                    <a:pos x="43" y="57"/>
                  </a:cxn>
                  <a:cxn ang="0">
                    <a:pos x="0" y="42"/>
                  </a:cxn>
                  <a:cxn ang="0">
                    <a:pos x="12" y="18"/>
                  </a:cxn>
                  <a:cxn ang="0">
                    <a:pos x="25" y="0"/>
                  </a:cxn>
                  <a:cxn ang="0">
                    <a:pos x="36" y="5"/>
                  </a:cxn>
                  <a:cxn ang="0">
                    <a:pos x="46" y="8"/>
                  </a:cxn>
                  <a:cxn ang="0">
                    <a:pos x="54" y="11"/>
                  </a:cxn>
                  <a:cxn ang="0">
                    <a:pos x="62" y="13"/>
                  </a:cxn>
                  <a:cxn ang="0">
                    <a:pos x="68" y="16"/>
                  </a:cxn>
                  <a:cxn ang="0">
                    <a:pos x="76" y="19"/>
                  </a:cxn>
                  <a:cxn ang="0">
                    <a:pos x="84" y="22"/>
                  </a:cxn>
                  <a:cxn ang="0">
                    <a:pos x="95" y="26"/>
                  </a:cxn>
                </a:cxnLst>
                <a:rect l="0" t="0" r="r" b="b"/>
                <a:pathLst>
                  <a:path w="103" h="72">
                    <a:moveTo>
                      <a:pt x="95" y="26"/>
                    </a:moveTo>
                    <a:lnTo>
                      <a:pt x="97" y="30"/>
                    </a:lnTo>
                    <a:lnTo>
                      <a:pt x="100" y="35"/>
                    </a:lnTo>
                    <a:lnTo>
                      <a:pt x="101" y="42"/>
                    </a:lnTo>
                    <a:lnTo>
                      <a:pt x="103" y="46"/>
                    </a:lnTo>
                    <a:lnTo>
                      <a:pt x="98" y="53"/>
                    </a:lnTo>
                    <a:lnTo>
                      <a:pt x="93" y="59"/>
                    </a:lnTo>
                    <a:lnTo>
                      <a:pt x="89" y="65"/>
                    </a:lnTo>
                    <a:lnTo>
                      <a:pt x="84" y="72"/>
                    </a:lnTo>
                    <a:lnTo>
                      <a:pt x="73" y="69"/>
                    </a:lnTo>
                    <a:lnTo>
                      <a:pt x="63" y="64"/>
                    </a:lnTo>
                    <a:lnTo>
                      <a:pt x="52" y="61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0" y="42"/>
                    </a:lnTo>
                    <a:lnTo>
                      <a:pt x="12" y="18"/>
                    </a:lnTo>
                    <a:lnTo>
                      <a:pt x="25" y="0"/>
                    </a:lnTo>
                    <a:lnTo>
                      <a:pt x="36" y="5"/>
                    </a:lnTo>
                    <a:lnTo>
                      <a:pt x="46" y="8"/>
                    </a:lnTo>
                    <a:lnTo>
                      <a:pt x="54" y="11"/>
                    </a:lnTo>
                    <a:lnTo>
                      <a:pt x="62" y="13"/>
                    </a:lnTo>
                    <a:lnTo>
                      <a:pt x="68" y="16"/>
                    </a:lnTo>
                    <a:lnTo>
                      <a:pt x="76" y="19"/>
                    </a:lnTo>
                    <a:lnTo>
                      <a:pt x="84" y="22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Freeform 490"/>
              <p:cNvSpPr>
                <a:spLocks/>
              </p:cNvSpPr>
              <p:nvPr/>
            </p:nvSpPr>
            <p:spPr bwMode="auto">
              <a:xfrm>
                <a:off x="1655" y="2608"/>
                <a:ext cx="157" cy="105"/>
              </a:xfrm>
              <a:custGeom>
                <a:avLst/>
                <a:gdLst/>
                <a:ahLst/>
                <a:cxnLst>
                  <a:cxn ang="0">
                    <a:pos x="89" y="24"/>
                  </a:cxn>
                  <a:cxn ang="0">
                    <a:pos x="91" y="27"/>
                  </a:cxn>
                  <a:cxn ang="0">
                    <a:pos x="93" y="32"/>
                  </a:cxn>
                  <a:cxn ang="0">
                    <a:pos x="94" y="37"/>
                  </a:cxn>
                  <a:cxn ang="0">
                    <a:pos x="96" y="41"/>
                  </a:cxn>
                  <a:cxn ang="0">
                    <a:pos x="91" y="48"/>
                  </a:cxn>
                  <a:cxn ang="0">
                    <a:pos x="86" y="52"/>
                  </a:cxn>
                  <a:cxn ang="0">
                    <a:pos x="81" y="57"/>
                  </a:cxn>
                  <a:cxn ang="0">
                    <a:pos x="78" y="64"/>
                  </a:cxn>
                  <a:cxn ang="0">
                    <a:pos x="69" y="60"/>
                  </a:cxn>
                  <a:cxn ang="0">
                    <a:pos x="61" y="56"/>
                  </a:cxn>
                  <a:cxn ang="0">
                    <a:pos x="51" y="52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0" y="35"/>
                  </a:cxn>
                  <a:cxn ang="0">
                    <a:pos x="10" y="16"/>
                  </a:cxn>
                  <a:cxn ang="0">
                    <a:pos x="23" y="0"/>
                  </a:cxn>
                  <a:cxn ang="0">
                    <a:pos x="89" y="24"/>
                  </a:cxn>
                </a:cxnLst>
                <a:rect l="0" t="0" r="r" b="b"/>
                <a:pathLst>
                  <a:path w="96" h="64">
                    <a:moveTo>
                      <a:pt x="89" y="24"/>
                    </a:moveTo>
                    <a:lnTo>
                      <a:pt x="91" y="27"/>
                    </a:lnTo>
                    <a:lnTo>
                      <a:pt x="93" y="32"/>
                    </a:lnTo>
                    <a:lnTo>
                      <a:pt x="94" y="37"/>
                    </a:lnTo>
                    <a:lnTo>
                      <a:pt x="96" y="41"/>
                    </a:lnTo>
                    <a:lnTo>
                      <a:pt x="91" y="48"/>
                    </a:lnTo>
                    <a:lnTo>
                      <a:pt x="86" y="52"/>
                    </a:lnTo>
                    <a:lnTo>
                      <a:pt x="81" y="57"/>
                    </a:lnTo>
                    <a:lnTo>
                      <a:pt x="78" y="64"/>
                    </a:lnTo>
                    <a:lnTo>
                      <a:pt x="69" y="60"/>
                    </a:lnTo>
                    <a:lnTo>
                      <a:pt x="61" y="56"/>
                    </a:lnTo>
                    <a:lnTo>
                      <a:pt x="51" y="52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0" y="35"/>
                    </a:lnTo>
                    <a:lnTo>
                      <a:pt x="10" y="16"/>
                    </a:lnTo>
                    <a:lnTo>
                      <a:pt x="23" y="0"/>
                    </a:lnTo>
                    <a:lnTo>
                      <a:pt x="89" y="24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Freeform 491"/>
              <p:cNvSpPr>
                <a:spLocks/>
              </p:cNvSpPr>
              <p:nvPr/>
            </p:nvSpPr>
            <p:spPr bwMode="auto">
              <a:xfrm>
                <a:off x="1781" y="2647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1" y="40"/>
                  </a:cxn>
                  <a:cxn ang="0">
                    <a:pos x="4" y="33"/>
                  </a:cxn>
                  <a:cxn ang="0">
                    <a:pos x="9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40"/>
                    </a:lnTo>
                    <a:lnTo>
                      <a:pt x="4" y="33"/>
                    </a:lnTo>
                    <a:lnTo>
                      <a:pt x="9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492"/>
              <p:cNvSpPr>
                <a:spLocks/>
              </p:cNvSpPr>
              <p:nvPr/>
            </p:nvSpPr>
            <p:spPr bwMode="auto">
              <a:xfrm>
                <a:off x="1672" y="2608"/>
                <a:ext cx="129" cy="65"/>
              </a:xfrm>
              <a:custGeom>
                <a:avLst/>
                <a:gdLst/>
                <a:ahLst/>
                <a:cxnLst>
                  <a:cxn ang="0">
                    <a:pos x="79" y="24"/>
                  </a:cxn>
                  <a:cxn ang="0">
                    <a:pos x="76" y="27"/>
                  </a:cxn>
                  <a:cxn ang="0">
                    <a:pos x="73" y="32"/>
                  </a:cxn>
                  <a:cxn ang="0">
                    <a:pos x="70" y="35"/>
                  </a:cxn>
                  <a:cxn ang="0">
                    <a:pos x="67" y="40"/>
                  </a:cxn>
                  <a:cxn ang="0">
                    <a:pos x="60" y="37"/>
                  </a:cxn>
                  <a:cxn ang="0">
                    <a:pos x="56" y="35"/>
                  </a:cxn>
                  <a:cxn ang="0">
                    <a:pos x="51" y="32"/>
                  </a:cxn>
                  <a:cxn ang="0">
                    <a:pos x="44" y="30"/>
                  </a:cxn>
                  <a:cxn ang="0">
                    <a:pos x="44" y="30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54" y="14"/>
                  </a:cxn>
                  <a:cxn ang="0">
                    <a:pos x="54" y="14"/>
                  </a:cxn>
                  <a:cxn ang="0">
                    <a:pos x="60" y="16"/>
                  </a:cxn>
                  <a:cxn ang="0">
                    <a:pos x="67" y="19"/>
                  </a:cxn>
                  <a:cxn ang="0">
                    <a:pos x="73" y="21"/>
                  </a:cxn>
                  <a:cxn ang="0">
                    <a:pos x="79" y="24"/>
                  </a:cxn>
                </a:cxnLst>
                <a:rect l="0" t="0" r="r" b="b"/>
                <a:pathLst>
                  <a:path w="79" h="40">
                    <a:moveTo>
                      <a:pt x="79" y="24"/>
                    </a:moveTo>
                    <a:lnTo>
                      <a:pt x="76" y="27"/>
                    </a:lnTo>
                    <a:lnTo>
                      <a:pt x="73" y="32"/>
                    </a:lnTo>
                    <a:lnTo>
                      <a:pt x="70" y="35"/>
                    </a:lnTo>
                    <a:lnTo>
                      <a:pt x="67" y="40"/>
                    </a:lnTo>
                    <a:lnTo>
                      <a:pt x="60" y="37"/>
                    </a:lnTo>
                    <a:lnTo>
                      <a:pt x="56" y="35"/>
                    </a:lnTo>
                    <a:lnTo>
                      <a:pt x="51" y="32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60" y="16"/>
                    </a:lnTo>
                    <a:lnTo>
                      <a:pt x="67" y="19"/>
                    </a:lnTo>
                    <a:lnTo>
                      <a:pt x="73" y="21"/>
                    </a:lnTo>
                    <a:lnTo>
                      <a:pt x="79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Freeform 493"/>
              <p:cNvSpPr>
                <a:spLocks/>
              </p:cNvSpPr>
              <p:nvPr/>
            </p:nvSpPr>
            <p:spPr bwMode="auto">
              <a:xfrm>
                <a:off x="1606" y="2649"/>
                <a:ext cx="170" cy="118"/>
              </a:xfrm>
              <a:custGeom>
                <a:avLst/>
                <a:gdLst/>
                <a:ahLst/>
                <a:cxnLst>
                  <a:cxn ang="0">
                    <a:pos x="97" y="26"/>
                  </a:cxn>
                  <a:cxn ang="0">
                    <a:pos x="99" y="31"/>
                  </a:cxn>
                  <a:cxn ang="0">
                    <a:pos x="100" y="35"/>
                  </a:cxn>
                  <a:cxn ang="0">
                    <a:pos x="102" y="40"/>
                  </a:cxn>
                  <a:cxn ang="0">
                    <a:pos x="104" y="46"/>
                  </a:cxn>
                  <a:cxn ang="0">
                    <a:pos x="99" y="53"/>
                  </a:cxn>
                  <a:cxn ang="0">
                    <a:pos x="94" y="59"/>
                  </a:cxn>
                  <a:cxn ang="0">
                    <a:pos x="89" y="66"/>
                  </a:cxn>
                  <a:cxn ang="0">
                    <a:pos x="84" y="72"/>
                  </a:cxn>
                  <a:cxn ang="0">
                    <a:pos x="75" y="69"/>
                  </a:cxn>
                  <a:cxn ang="0">
                    <a:pos x="65" y="64"/>
                  </a:cxn>
                  <a:cxn ang="0">
                    <a:pos x="54" y="61"/>
                  </a:cxn>
                  <a:cxn ang="0">
                    <a:pos x="45" y="56"/>
                  </a:cxn>
                  <a:cxn ang="0">
                    <a:pos x="43" y="58"/>
                  </a:cxn>
                  <a:cxn ang="0">
                    <a:pos x="0" y="42"/>
                  </a:cxn>
                  <a:cxn ang="0">
                    <a:pos x="13" y="18"/>
                  </a:cxn>
                  <a:cxn ang="0">
                    <a:pos x="27" y="0"/>
                  </a:cxn>
                  <a:cxn ang="0">
                    <a:pos x="38" y="5"/>
                  </a:cxn>
                  <a:cxn ang="0">
                    <a:pos x="48" y="8"/>
                  </a:cxn>
                  <a:cxn ang="0">
                    <a:pos x="56" y="10"/>
                  </a:cxn>
                  <a:cxn ang="0">
                    <a:pos x="62" y="13"/>
                  </a:cxn>
                  <a:cxn ang="0">
                    <a:pos x="70" y="16"/>
                  </a:cxn>
                  <a:cxn ang="0">
                    <a:pos x="78" y="18"/>
                  </a:cxn>
                  <a:cxn ang="0">
                    <a:pos x="86" y="21"/>
                  </a:cxn>
                  <a:cxn ang="0">
                    <a:pos x="97" y="26"/>
                  </a:cxn>
                </a:cxnLst>
                <a:rect l="0" t="0" r="r" b="b"/>
                <a:pathLst>
                  <a:path w="104" h="72">
                    <a:moveTo>
                      <a:pt x="97" y="26"/>
                    </a:moveTo>
                    <a:lnTo>
                      <a:pt x="99" y="31"/>
                    </a:lnTo>
                    <a:lnTo>
                      <a:pt x="100" y="35"/>
                    </a:lnTo>
                    <a:lnTo>
                      <a:pt x="102" y="40"/>
                    </a:lnTo>
                    <a:lnTo>
                      <a:pt x="104" y="46"/>
                    </a:lnTo>
                    <a:lnTo>
                      <a:pt x="99" y="53"/>
                    </a:lnTo>
                    <a:lnTo>
                      <a:pt x="94" y="59"/>
                    </a:lnTo>
                    <a:lnTo>
                      <a:pt x="89" y="66"/>
                    </a:lnTo>
                    <a:lnTo>
                      <a:pt x="84" y="72"/>
                    </a:lnTo>
                    <a:lnTo>
                      <a:pt x="75" y="69"/>
                    </a:lnTo>
                    <a:lnTo>
                      <a:pt x="65" y="64"/>
                    </a:lnTo>
                    <a:lnTo>
                      <a:pt x="54" y="61"/>
                    </a:lnTo>
                    <a:lnTo>
                      <a:pt x="45" y="56"/>
                    </a:lnTo>
                    <a:lnTo>
                      <a:pt x="43" y="58"/>
                    </a:lnTo>
                    <a:lnTo>
                      <a:pt x="0" y="42"/>
                    </a:lnTo>
                    <a:lnTo>
                      <a:pt x="13" y="18"/>
                    </a:lnTo>
                    <a:lnTo>
                      <a:pt x="27" y="0"/>
                    </a:lnTo>
                    <a:lnTo>
                      <a:pt x="38" y="5"/>
                    </a:lnTo>
                    <a:lnTo>
                      <a:pt x="48" y="8"/>
                    </a:lnTo>
                    <a:lnTo>
                      <a:pt x="56" y="10"/>
                    </a:lnTo>
                    <a:lnTo>
                      <a:pt x="62" y="13"/>
                    </a:lnTo>
                    <a:lnTo>
                      <a:pt x="70" y="16"/>
                    </a:lnTo>
                    <a:lnTo>
                      <a:pt x="78" y="18"/>
                    </a:lnTo>
                    <a:lnTo>
                      <a:pt x="86" y="21"/>
                    </a:lnTo>
                    <a:lnTo>
                      <a:pt x="97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Freeform 494"/>
              <p:cNvSpPr>
                <a:spLocks/>
              </p:cNvSpPr>
              <p:nvPr/>
            </p:nvSpPr>
            <p:spPr bwMode="auto">
              <a:xfrm>
                <a:off x="1614" y="2657"/>
                <a:ext cx="156" cy="101"/>
              </a:xfrm>
              <a:custGeom>
                <a:avLst/>
                <a:gdLst/>
                <a:ahLst/>
                <a:cxnLst>
                  <a:cxn ang="0">
                    <a:pos x="87" y="22"/>
                  </a:cxn>
                  <a:cxn ang="0">
                    <a:pos x="89" y="27"/>
                  </a:cxn>
                  <a:cxn ang="0">
                    <a:pos x="92" y="32"/>
                  </a:cxn>
                  <a:cxn ang="0">
                    <a:pos x="94" y="37"/>
                  </a:cxn>
                  <a:cxn ang="0">
                    <a:pos x="95" y="41"/>
                  </a:cxn>
                  <a:cxn ang="0">
                    <a:pos x="91" y="46"/>
                  </a:cxn>
                  <a:cxn ang="0">
                    <a:pos x="87" y="51"/>
                  </a:cxn>
                  <a:cxn ang="0">
                    <a:pos x="83" y="57"/>
                  </a:cxn>
                  <a:cxn ang="0">
                    <a:pos x="78" y="62"/>
                  </a:cxn>
                  <a:cxn ang="0">
                    <a:pos x="70" y="59"/>
                  </a:cxn>
                  <a:cxn ang="0">
                    <a:pos x="60" y="56"/>
                  </a:cxn>
                  <a:cxn ang="0">
                    <a:pos x="51" y="53"/>
                  </a:cxn>
                  <a:cxn ang="0">
                    <a:pos x="41" y="49"/>
                  </a:cxn>
                  <a:cxn ang="0">
                    <a:pos x="41" y="48"/>
                  </a:cxn>
                  <a:cxn ang="0">
                    <a:pos x="0" y="35"/>
                  </a:cxn>
                  <a:cxn ang="0">
                    <a:pos x="11" y="14"/>
                  </a:cxn>
                  <a:cxn ang="0">
                    <a:pos x="24" y="0"/>
                  </a:cxn>
                  <a:cxn ang="0">
                    <a:pos x="87" y="22"/>
                  </a:cxn>
                </a:cxnLst>
                <a:rect l="0" t="0" r="r" b="b"/>
                <a:pathLst>
                  <a:path w="95" h="62">
                    <a:moveTo>
                      <a:pt x="87" y="22"/>
                    </a:moveTo>
                    <a:lnTo>
                      <a:pt x="89" y="27"/>
                    </a:lnTo>
                    <a:lnTo>
                      <a:pt x="92" y="32"/>
                    </a:lnTo>
                    <a:lnTo>
                      <a:pt x="94" y="37"/>
                    </a:lnTo>
                    <a:lnTo>
                      <a:pt x="95" y="41"/>
                    </a:lnTo>
                    <a:lnTo>
                      <a:pt x="91" y="46"/>
                    </a:lnTo>
                    <a:lnTo>
                      <a:pt x="87" y="51"/>
                    </a:lnTo>
                    <a:lnTo>
                      <a:pt x="83" y="57"/>
                    </a:lnTo>
                    <a:lnTo>
                      <a:pt x="78" y="62"/>
                    </a:lnTo>
                    <a:lnTo>
                      <a:pt x="70" y="59"/>
                    </a:lnTo>
                    <a:lnTo>
                      <a:pt x="60" y="56"/>
                    </a:lnTo>
                    <a:lnTo>
                      <a:pt x="51" y="53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0" y="35"/>
                    </a:lnTo>
                    <a:lnTo>
                      <a:pt x="11" y="14"/>
                    </a:lnTo>
                    <a:lnTo>
                      <a:pt x="24" y="0"/>
                    </a:lnTo>
                    <a:lnTo>
                      <a:pt x="87" y="22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Freeform 495"/>
              <p:cNvSpPr>
                <a:spLocks/>
              </p:cNvSpPr>
              <p:nvPr/>
            </p:nvSpPr>
            <p:spPr bwMode="auto">
              <a:xfrm>
                <a:off x="1739" y="2696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7" y="33"/>
                  </a:cxn>
                  <a:cxn ang="0">
                    <a:pos x="11" y="27"/>
                  </a:cxn>
                  <a:cxn ang="0">
                    <a:pos x="15" y="22"/>
                  </a:cxn>
                  <a:cxn ang="0">
                    <a:pos x="19" y="17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7" y="33"/>
                    </a:lnTo>
                    <a:lnTo>
                      <a:pt x="11" y="27"/>
                    </a:lnTo>
                    <a:lnTo>
                      <a:pt x="15" y="22"/>
                    </a:lnTo>
                    <a:lnTo>
                      <a:pt x="19" y="17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Freeform 496"/>
              <p:cNvSpPr>
                <a:spLocks/>
              </p:cNvSpPr>
              <p:nvPr/>
            </p:nvSpPr>
            <p:spPr bwMode="auto">
              <a:xfrm>
                <a:off x="1632" y="2657"/>
                <a:ext cx="128" cy="62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75" y="27"/>
                  </a:cxn>
                  <a:cxn ang="0">
                    <a:pos x="72" y="30"/>
                  </a:cxn>
                  <a:cxn ang="0">
                    <a:pos x="68" y="35"/>
                  </a:cxn>
                  <a:cxn ang="0">
                    <a:pos x="65" y="38"/>
                  </a:cxn>
                  <a:cxn ang="0">
                    <a:pos x="60" y="37"/>
                  </a:cxn>
                  <a:cxn ang="0">
                    <a:pos x="54" y="34"/>
                  </a:cxn>
                  <a:cxn ang="0">
                    <a:pos x="49" y="32"/>
                  </a:cxn>
                  <a:cxn ang="0">
                    <a:pos x="43" y="30"/>
                  </a:cxn>
                  <a:cxn ang="0">
                    <a:pos x="43" y="30"/>
                  </a:cxn>
                  <a:cxn ang="0">
                    <a:pos x="0" y="14"/>
                  </a:cxn>
                  <a:cxn ang="0">
                    <a:pos x="13" y="0"/>
                  </a:cxn>
                  <a:cxn ang="0">
                    <a:pos x="53" y="14"/>
                  </a:cxn>
                  <a:cxn ang="0">
                    <a:pos x="53" y="14"/>
                  </a:cxn>
                  <a:cxn ang="0">
                    <a:pos x="59" y="16"/>
                  </a:cxn>
                  <a:cxn ang="0">
                    <a:pos x="65" y="19"/>
                  </a:cxn>
                  <a:cxn ang="0">
                    <a:pos x="72" y="21"/>
                  </a:cxn>
                  <a:cxn ang="0">
                    <a:pos x="78" y="24"/>
                  </a:cxn>
                </a:cxnLst>
                <a:rect l="0" t="0" r="r" b="b"/>
                <a:pathLst>
                  <a:path w="78" h="38">
                    <a:moveTo>
                      <a:pt x="78" y="24"/>
                    </a:moveTo>
                    <a:lnTo>
                      <a:pt x="75" y="27"/>
                    </a:lnTo>
                    <a:lnTo>
                      <a:pt x="72" y="30"/>
                    </a:lnTo>
                    <a:lnTo>
                      <a:pt x="68" y="35"/>
                    </a:lnTo>
                    <a:lnTo>
                      <a:pt x="65" y="38"/>
                    </a:lnTo>
                    <a:lnTo>
                      <a:pt x="60" y="37"/>
                    </a:lnTo>
                    <a:lnTo>
                      <a:pt x="54" y="34"/>
                    </a:lnTo>
                    <a:lnTo>
                      <a:pt x="49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9" y="16"/>
                    </a:lnTo>
                    <a:lnTo>
                      <a:pt x="65" y="19"/>
                    </a:lnTo>
                    <a:lnTo>
                      <a:pt x="72" y="21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Freeform 497"/>
              <p:cNvSpPr>
                <a:spLocks/>
              </p:cNvSpPr>
              <p:nvPr/>
            </p:nvSpPr>
            <p:spPr bwMode="auto">
              <a:xfrm>
                <a:off x="1827" y="2600"/>
                <a:ext cx="101" cy="93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1" y="26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7"/>
                  </a:cxn>
                  <a:cxn ang="0">
                    <a:pos x="56" y="10"/>
                  </a:cxn>
                </a:cxnLst>
                <a:rect l="0" t="0" r="r" b="b"/>
                <a:pathLst>
                  <a:path w="62" h="57">
                    <a:moveTo>
                      <a:pt x="56" y="10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1" y="26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7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Freeform 498"/>
              <p:cNvSpPr>
                <a:spLocks/>
              </p:cNvSpPr>
              <p:nvPr/>
            </p:nvSpPr>
            <p:spPr bwMode="auto">
              <a:xfrm>
                <a:off x="1838" y="2608"/>
                <a:ext cx="84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1" y="27"/>
                  </a:cxn>
                  <a:cxn ang="0">
                    <a:pos x="47" y="32"/>
                  </a:cxn>
                  <a:cxn ang="0">
                    <a:pos x="43" y="37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7" y="44"/>
                  </a:cxn>
                  <a:cxn ang="0">
                    <a:pos x="17" y="40"/>
                  </a:cxn>
                  <a:cxn ang="0">
                    <a:pos x="8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6" y="6"/>
                  </a:cxn>
                  <a:cxn ang="0">
                    <a:pos x="17" y="3"/>
                  </a:cxn>
                  <a:cxn ang="0">
                    <a:pos x="20" y="0"/>
                  </a:cxn>
                  <a:cxn ang="0">
                    <a:pos x="27" y="2"/>
                  </a:cxn>
                  <a:cxn ang="0">
                    <a:pos x="33" y="5"/>
                  </a:cxn>
                  <a:cxn ang="0">
                    <a:pos x="39" y="6"/>
                  </a:cxn>
                  <a:cxn ang="0">
                    <a:pos x="46" y="8"/>
                  </a:cxn>
                </a:cxnLst>
                <a:rect l="0" t="0" r="r" b="b"/>
                <a:pathLst>
                  <a:path w="51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1" y="27"/>
                    </a:lnTo>
                    <a:lnTo>
                      <a:pt x="47" y="32"/>
                    </a:lnTo>
                    <a:lnTo>
                      <a:pt x="43" y="37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7" y="44"/>
                    </a:lnTo>
                    <a:lnTo>
                      <a:pt x="17" y="40"/>
                    </a:lnTo>
                    <a:lnTo>
                      <a:pt x="8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7" y="3"/>
                    </a:lnTo>
                    <a:lnTo>
                      <a:pt x="20" y="0"/>
                    </a:lnTo>
                    <a:lnTo>
                      <a:pt x="27" y="2"/>
                    </a:lnTo>
                    <a:lnTo>
                      <a:pt x="33" y="5"/>
                    </a:lnTo>
                    <a:lnTo>
                      <a:pt x="39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Freeform 499"/>
              <p:cNvSpPr>
                <a:spLocks/>
              </p:cNvSpPr>
              <p:nvPr/>
            </p:nvSpPr>
            <p:spPr bwMode="auto">
              <a:xfrm>
                <a:off x="1892" y="2621"/>
                <a:ext cx="30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6" y="35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19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35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19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Freeform 500"/>
              <p:cNvSpPr>
                <a:spLocks/>
              </p:cNvSpPr>
              <p:nvPr/>
            </p:nvSpPr>
            <p:spPr bwMode="auto">
              <a:xfrm>
                <a:off x="1853" y="2608"/>
                <a:ext cx="61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Freeform 501"/>
              <p:cNvSpPr>
                <a:spLocks/>
              </p:cNvSpPr>
              <p:nvPr/>
            </p:nvSpPr>
            <p:spPr bwMode="auto">
              <a:xfrm>
                <a:off x="1896" y="2623"/>
                <a:ext cx="101" cy="95"/>
              </a:xfrm>
              <a:custGeom>
                <a:avLst/>
                <a:gdLst/>
                <a:ahLst/>
                <a:cxnLst>
                  <a:cxn ang="0">
                    <a:pos x="55" y="12"/>
                  </a:cxn>
                  <a:cxn ang="0">
                    <a:pos x="57" y="16"/>
                  </a:cxn>
                  <a:cxn ang="0">
                    <a:pos x="58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9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8"/>
                  </a:cxn>
                  <a:cxn ang="0">
                    <a:pos x="31" y="55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3" y="5"/>
                  </a:cxn>
                  <a:cxn ang="0">
                    <a:pos x="27" y="0"/>
                  </a:cxn>
                  <a:cxn ang="0">
                    <a:pos x="33" y="4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2"/>
                  </a:cxn>
                </a:cxnLst>
                <a:rect l="0" t="0" r="r" b="b"/>
                <a:pathLst>
                  <a:path w="62" h="58">
                    <a:moveTo>
                      <a:pt x="55" y="12"/>
                    </a:moveTo>
                    <a:lnTo>
                      <a:pt x="57" y="16"/>
                    </a:lnTo>
                    <a:lnTo>
                      <a:pt x="58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9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8"/>
                    </a:lnTo>
                    <a:lnTo>
                      <a:pt x="31" y="55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3" y="5"/>
                    </a:lnTo>
                    <a:lnTo>
                      <a:pt x="27" y="0"/>
                    </a:lnTo>
                    <a:lnTo>
                      <a:pt x="33" y="4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Freeform 502"/>
              <p:cNvSpPr>
                <a:spLocks/>
              </p:cNvSpPr>
              <p:nvPr/>
            </p:nvSpPr>
            <p:spPr bwMode="auto">
              <a:xfrm>
                <a:off x="1905" y="2631"/>
                <a:ext cx="85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2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2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Freeform 503"/>
              <p:cNvSpPr>
                <a:spLocks/>
              </p:cNvSpPr>
              <p:nvPr/>
            </p:nvSpPr>
            <p:spPr bwMode="auto">
              <a:xfrm>
                <a:off x="1963" y="2647"/>
                <a:ext cx="27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7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7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504"/>
              <p:cNvSpPr>
                <a:spLocks/>
              </p:cNvSpPr>
              <p:nvPr/>
            </p:nvSpPr>
            <p:spPr bwMode="auto">
              <a:xfrm>
                <a:off x="1922" y="2631"/>
                <a:ext cx="59" cy="39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Freeform 505"/>
              <p:cNvSpPr>
                <a:spLocks/>
              </p:cNvSpPr>
              <p:nvPr/>
            </p:nvSpPr>
            <p:spPr bwMode="auto">
              <a:xfrm>
                <a:off x="1966" y="2647"/>
                <a:ext cx="101" cy="94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8" y="20"/>
                  </a:cxn>
                  <a:cxn ang="0">
                    <a:pos x="60" y="25"/>
                  </a:cxn>
                  <a:cxn ang="0">
                    <a:pos x="62" y="32"/>
                  </a:cxn>
                  <a:cxn ang="0">
                    <a:pos x="55" y="38"/>
                  </a:cxn>
                  <a:cxn ang="0">
                    <a:pos x="50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0" y="49"/>
                  </a:cxn>
                  <a:cxn ang="0">
                    <a:pos x="9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5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3"/>
                  </a:cxn>
                  <a:cxn ang="0">
                    <a:pos x="39" y="5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8" y="20"/>
                    </a:lnTo>
                    <a:lnTo>
                      <a:pt x="60" y="25"/>
                    </a:lnTo>
                    <a:lnTo>
                      <a:pt x="62" y="32"/>
                    </a:lnTo>
                    <a:lnTo>
                      <a:pt x="55" y="38"/>
                    </a:lnTo>
                    <a:lnTo>
                      <a:pt x="50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0" y="49"/>
                    </a:lnTo>
                    <a:lnTo>
                      <a:pt x="9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5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3"/>
                    </a:lnTo>
                    <a:lnTo>
                      <a:pt x="39" y="5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Freeform 506"/>
              <p:cNvSpPr>
                <a:spLocks/>
              </p:cNvSpPr>
              <p:nvPr/>
            </p:nvSpPr>
            <p:spPr bwMode="auto">
              <a:xfrm>
                <a:off x="1972" y="2656"/>
                <a:ext cx="87" cy="76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50" y="31"/>
                  </a:cxn>
                  <a:cxn ang="0">
                    <a:pos x="45" y="36"/>
                  </a:cxn>
                  <a:cxn ang="0">
                    <a:pos x="40" y="42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8" y="3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4" y="4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50" y="31"/>
                    </a:lnTo>
                    <a:lnTo>
                      <a:pt x="45" y="36"/>
                    </a:lnTo>
                    <a:lnTo>
                      <a:pt x="40" y="42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4" y="4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Freeform 507"/>
              <p:cNvSpPr>
                <a:spLocks/>
              </p:cNvSpPr>
              <p:nvPr/>
            </p:nvSpPr>
            <p:spPr bwMode="auto">
              <a:xfrm>
                <a:off x="2030" y="2670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5" y="22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Freeform 508"/>
              <p:cNvSpPr>
                <a:spLocks/>
              </p:cNvSpPr>
              <p:nvPr/>
            </p:nvSpPr>
            <p:spPr bwMode="auto">
              <a:xfrm>
                <a:off x="1989" y="2656"/>
                <a:ext cx="59" cy="37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2" y="15"/>
                  </a:cxn>
                  <a:cxn ang="0">
                    <a:pos x="28" y="20"/>
                  </a:cxn>
                  <a:cxn ang="0">
                    <a:pos x="25" y="23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6" y="15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2" y="15"/>
                    </a:lnTo>
                    <a:lnTo>
                      <a:pt x="28" y="20"/>
                    </a:lnTo>
                    <a:lnTo>
                      <a:pt x="25" y="23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6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 509"/>
              <p:cNvSpPr>
                <a:spLocks/>
              </p:cNvSpPr>
              <p:nvPr/>
            </p:nvSpPr>
            <p:spPr bwMode="auto">
              <a:xfrm>
                <a:off x="2033" y="2670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6" y="38"/>
                  </a:cxn>
                  <a:cxn ang="0">
                    <a:pos x="51" y="45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1" y="49"/>
                  </a:cxn>
                  <a:cxn ang="0">
                    <a:pos x="9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3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6" y="38"/>
                    </a:lnTo>
                    <a:lnTo>
                      <a:pt x="51" y="45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1" y="49"/>
                    </a:lnTo>
                    <a:lnTo>
                      <a:pt x="9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3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 510"/>
              <p:cNvSpPr>
                <a:spLocks/>
              </p:cNvSpPr>
              <p:nvPr/>
            </p:nvSpPr>
            <p:spPr bwMode="auto">
              <a:xfrm>
                <a:off x="2041" y="2678"/>
                <a:ext cx="85" cy="79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39" y="43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1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39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8">
                    <a:moveTo>
                      <a:pt x="46" y="9"/>
                    </a:moveTo>
                    <a:lnTo>
                      <a:pt x="47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39" y="43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1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39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 511"/>
              <p:cNvSpPr>
                <a:spLocks/>
              </p:cNvSpPr>
              <p:nvPr/>
            </p:nvSpPr>
            <p:spPr bwMode="auto">
              <a:xfrm>
                <a:off x="2098" y="2693"/>
                <a:ext cx="28" cy="6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1" y="39"/>
                  </a:cxn>
                  <a:cxn ang="0">
                    <a:pos x="4" y="34"/>
                  </a:cxn>
                  <a:cxn ang="0">
                    <a:pos x="9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7" h="39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1" y="39"/>
                    </a:lnTo>
                    <a:lnTo>
                      <a:pt x="4" y="34"/>
                    </a:lnTo>
                    <a:lnTo>
                      <a:pt x="9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 512"/>
              <p:cNvSpPr>
                <a:spLocks/>
              </p:cNvSpPr>
              <p:nvPr/>
            </p:nvSpPr>
            <p:spPr bwMode="auto">
              <a:xfrm>
                <a:off x="2056" y="2678"/>
                <a:ext cx="62" cy="40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7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4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 513"/>
              <p:cNvSpPr>
                <a:spLocks/>
              </p:cNvSpPr>
              <p:nvPr/>
            </p:nvSpPr>
            <p:spPr bwMode="auto">
              <a:xfrm>
                <a:off x="2100" y="2693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9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2" y="58"/>
                  </a:cxn>
                  <a:cxn ang="0">
                    <a:pos x="32" y="54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4" y="4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9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2" y="58"/>
                    </a:lnTo>
                    <a:lnTo>
                      <a:pt x="32" y="54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4" y="4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 514"/>
              <p:cNvSpPr>
                <a:spLocks/>
              </p:cNvSpPr>
              <p:nvPr/>
            </p:nvSpPr>
            <p:spPr bwMode="auto">
              <a:xfrm>
                <a:off x="2108" y="2701"/>
                <a:ext cx="85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8" y="10"/>
                  </a:cxn>
                </a:cxnLst>
                <a:rect l="0" t="0" r="r" b="b"/>
                <a:pathLst>
                  <a:path w="52" h="48">
                    <a:moveTo>
                      <a:pt x="48" y="10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 515"/>
              <p:cNvSpPr>
                <a:spLocks/>
              </p:cNvSpPr>
              <p:nvPr/>
            </p:nvSpPr>
            <p:spPr bwMode="auto">
              <a:xfrm>
                <a:off x="2165" y="2718"/>
                <a:ext cx="28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2" y="38"/>
                  </a:cxn>
                  <a:cxn ang="0">
                    <a:pos x="5" y="33"/>
                  </a:cxn>
                  <a:cxn ang="0">
                    <a:pos x="9" y="27"/>
                  </a:cxn>
                  <a:cxn ang="0">
                    <a:pos x="14" y="22"/>
                  </a:cxn>
                  <a:cxn ang="0">
                    <a:pos x="17" y="17"/>
                  </a:cxn>
                  <a:cxn ang="0">
                    <a:pos x="16" y="12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5" y="33"/>
                    </a:lnTo>
                    <a:lnTo>
                      <a:pt x="9" y="27"/>
                    </a:lnTo>
                    <a:lnTo>
                      <a:pt x="14" y="22"/>
                    </a:lnTo>
                    <a:lnTo>
                      <a:pt x="17" y="17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Freeform 516"/>
              <p:cNvSpPr>
                <a:spLocks/>
              </p:cNvSpPr>
              <p:nvPr/>
            </p:nvSpPr>
            <p:spPr bwMode="auto">
              <a:xfrm>
                <a:off x="2126" y="2701"/>
                <a:ext cx="61" cy="40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2"/>
                  </a:cxn>
                  <a:cxn ang="0">
                    <a:pos x="13" y="19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2"/>
                    </a:lnTo>
                    <a:lnTo>
                      <a:pt x="13" y="19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Freeform 517"/>
              <p:cNvSpPr>
                <a:spLocks/>
              </p:cNvSpPr>
              <p:nvPr/>
            </p:nvSpPr>
            <p:spPr bwMode="auto">
              <a:xfrm>
                <a:off x="2169" y="2718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8" y="20"/>
                  </a:cxn>
                  <a:cxn ang="0">
                    <a:pos x="60" y="27"/>
                  </a:cxn>
                  <a:cxn ang="0">
                    <a:pos x="62" y="31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1" y="54"/>
                  </a:cxn>
                  <a:cxn ang="0">
                    <a:pos x="20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5" y="14"/>
                  </a:cxn>
                  <a:cxn ang="0">
                    <a:pos x="20" y="9"/>
                  </a:cxn>
                  <a:cxn ang="0">
                    <a:pos x="23" y="4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39" y="6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8" y="20"/>
                    </a:lnTo>
                    <a:lnTo>
                      <a:pt x="60" y="27"/>
                    </a:lnTo>
                    <a:lnTo>
                      <a:pt x="62" y="31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1" y="54"/>
                    </a:lnTo>
                    <a:lnTo>
                      <a:pt x="20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20" y="9"/>
                    </a:lnTo>
                    <a:lnTo>
                      <a:pt x="23" y="4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39" y="6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Freeform 518"/>
              <p:cNvSpPr>
                <a:spLocks/>
              </p:cNvSpPr>
              <p:nvPr/>
            </p:nvSpPr>
            <p:spPr bwMode="auto">
              <a:xfrm>
                <a:off x="2175" y="2724"/>
                <a:ext cx="87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0" y="34"/>
                  </a:cxn>
                  <a:cxn ang="0">
                    <a:pos x="45" y="39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2"/>
                  </a:cxn>
                  <a:cxn ang="0">
                    <a:pos x="10" y="39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7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2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3" h="48">
                    <a:moveTo>
                      <a:pt x="48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0" y="34"/>
                    </a:lnTo>
                    <a:lnTo>
                      <a:pt x="45" y="39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2"/>
                    </a:lnTo>
                    <a:lnTo>
                      <a:pt x="10" y="39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7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2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Freeform 519"/>
              <p:cNvSpPr>
                <a:spLocks/>
              </p:cNvSpPr>
              <p:nvPr/>
            </p:nvSpPr>
            <p:spPr bwMode="auto">
              <a:xfrm>
                <a:off x="2232" y="2741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5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5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Freeform 520"/>
              <p:cNvSpPr>
                <a:spLocks/>
              </p:cNvSpPr>
              <p:nvPr/>
            </p:nvSpPr>
            <p:spPr bwMode="auto">
              <a:xfrm>
                <a:off x="2193" y="2724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7" y="8"/>
                  </a:cxn>
                  <a:cxn ang="0">
                    <a:pos x="8" y="4"/>
                  </a:cxn>
                  <a:cxn ang="0">
                    <a:pos x="12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Freeform 521"/>
              <p:cNvSpPr>
                <a:spLocks/>
              </p:cNvSpPr>
              <p:nvPr/>
            </p:nvSpPr>
            <p:spPr bwMode="auto">
              <a:xfrm>
                <a:off x="2236" y="2741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8" y="24"/>
                  </a:cxn>
                  <a:cxn ang="0">
                    <a:pos x="11" y="17"/>
                  </a:cxn>
                  <a:cxn ang="0">
                    <a:pos x="16" y="14"/>
                  </a:cxn>
                  <a:cxn ang="0">
                    <a:pos x="19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0" y="6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8" y="24"/>
                    </a:lnTo>
                    <a:lnTo>
                      <a:pt x="11" y="17"/>
                    </a:lnTo>
                    <a:lnTo>
                      <a:pt x="16" y="14"/>
                    </a:lnTo>
                    <a:lnTo>
                      <a:pt x="19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0" y="6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Freeform 522"/>
              <p:cNvSpPr>
                <a:spLocks/>
              </p:cNvSpPr>
              <p:nvPr/>
            </p:nvSpPr>
            <p:spPr bwMode="auto">
              <a:xfrm>
                <a:off x="2244" y="2749"/>
                <a:ext cx="88" cy="80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6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2"/>
                  </a:cxn>
                  <a:cxn ang="0">
                    <a:pos x="17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7" y="9"/>
                  </a:cxn>
                </a:cxnLst>
                <a:rect l="0" t="0" r="r" b="b"/>
                <a:pathLst>
                  <a:path w="54" h="49">
                    <a:moveTo>
                      <a:pt x="47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6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2"/>
                    </a:lnTo>
                    <a:lnTo>
                      <a:pt x="17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Freeform 523"/>
              <p:cNvSpPr>
                <a:spLocks/>
              </p:cNvSpPr>
              <p:nvPr/>
            </p:nvSpPr>
            <p:spPr bwMode="auto">
              <a:xfrm>
                <a:off x="2301" y="2763"/>
                <a:ext cx="31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4" y="34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0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4" y="34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Freeform 524"/>
              <p:cNvSpPr>
                <a:spLocks/>
              </p:cNvSpPr>
              <p:nvPr/>
            </p:nvSpPr>
            <p:spPr bwMode="auto">
              <a:xfrm>
                <a:off x="2262" y="2749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7"/>
                  </a:cxn>
                  <a:cxn ang="0">
                    <a:pos x="27" y="20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7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Freeform 525"/>
              <p:cNvSpPr>
                <a:spLocks/>
              </p:cNvSpPr>
              <p:nvPr/>
            </p:nvSpPr>
            <p:spPr bwMode="auto">
              <a:xfrm>
                <a:off x="2293" y="2767"/>
                <a:ext cx="103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5"/>
                  </a:cxn>
                  <a:cxn ang="0">
                    <a:pos x="63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17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5"/>
                    </a:lnTo>
                    <a:lnTo>
                      <a:pt x="63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17"/>
                    </a:lnTo>
                    <a:lnTo>
                      <a:pt x="17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Freeform 526"/>
              <p:cNvSpPr>
                <a:spLocks/>
              </p:cNvSpPr>
              <p:nvPr/>
            </p:nvSpPr>
            <p:spPr bwMode="auto">
              <a:xfrm>
                <a:off x="2303" y="2775"/>
                <a:ext cx="86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2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1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6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2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1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6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Freeform 527"/>
              <p:cNvSpPr>
                <a:spLocks/>
              </p:cNvSpPr>
              <p:nvPr/>
            </p:nvSpPr>
            <p:spPr bwMode="auto">
              <a:xfrm>
                <a:off x="2360" y="2790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" name="Freeform 528"/>
              <p:cNvSpPr>
                <a:spLocks/>
              </p:cNvSpPr>
              <p:nvPr/>
            </p:nvSpPr>
            <p:spPr bwMode="auto">
              <a:xfrm>
                <a:off x="2319" y="2775"/>
                <a:ext cx="59" cy="37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2" y="16"/>
                  </a:cxn>
                  <a:cxn ang="0">
                    <a:pos x="28" y="20"/>
                  </a:cxn>
                  <a:cxn ang="0">
                    <a:pos x="25" y="23"/>
                  </a:cxn>
                  <a:cxn ang="0">
                    <a:pos x="19" y="20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2" y="16"/>
                    </a:lnTo>
                    <a:lnTo>
                      <a:pt x="28" y="20"/>
                    </a:lnTo>
                    <a:lnTo>
                      <a:pt x="25" y="23"/>
                    </a:lnTo>
                    <a:lnTo>
                      <a:pt x="19" y="20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Freeform 529"/>
              <p:cNvSpPr>
                <a:spLocks/>
              </p:cNvSpPr>
              <p:nvPr/>
            </p:nvSpPr>
            <p:spPr bwMode="auto">
              <a:xfrm>
                <a:off x="2643" y="2883"/>
                <a:ext cx="99" cy="95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8" y="21"/>
                  </a:cxn>
                  <a:cxn ang="0">
                    <a:pos x="59" y="26"/>
                  </a:cxn>
                  <a:cxn ang="0">
                    <a:pos x="61" y="31"/>
                  </a:cxn>
                  <a:cxn ang="0">
                    <a:pos x="56" y="37"/>
                  </a:cxn>
                  <a:cxn ang="0">
                    <a:pos x="51" y="43"/>
                  </a:cxn>
                  <a:cxn ang="0">
                    <a:pos x="47" y="51"/>
                  </a:cxn>
                  <a:cxn ang="0">
                    <a:pos x="42" y="58"/>
                  </a:cxn>
                  <a:cxn ang="0">
                    <a:pos x="31" y="53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2"/>
                  </a:cxn>
                  <a:cxn ang="0">
                    <a:pos x="40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1" h="58">
                    <a:moveTo>
                      <a:pt x="54" y="10"/>
                    </a:moveTo>
                    <a:lnTo>
                      <a:pt x="56" y="16"/>
                    </a:lnTo>
                    <a:lnTo>
                      <a:pt x="58" y="21"/>
                    </a:lnTo>
                    <a:lnTo>
                      <a:pt x="59" y="26"/>
                    </a:lnTo>
                    <a:lnTo>
                      <a:pt x="61" y="31"/>
                    </a:lnTo>
                    <a:lnTo>
                      <a:pt x="56" y="37"/>
                    </a:lnTo>
                    <a:lnTo>
                      <a:pt x="51" y="43"/>
                    </a:lnTo>
                    <a:lnTo>
                      <a:pt x="47" y="51"/>
                    </a:lnTo>
                    <a:lnTo>
                      <a:pt x="42" y="58"/>
                    </a:lnTo>
                    <a:lnTo>
                      <a:pt x="31" y="53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2"/>
                    </a:lnTo>
                    <a:lnTo>
                      <a:pt x="40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Freeform 530"/>
              <p:cNvSpPr>
                <a:spLocks/>
              </p:cNvSpPr>
              <p:nvPr/>
            </p:nvSpPr>
            <p:spPr bwMode="auto">
              <a:xfrm>
                <a:off x="2651" y="2891"/>
                <a:ext cx="87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9" y="32"/>
                  </a:cxn>
                  <a:cxn ang="0">
                    <a:pos x="45" y="37"/>
                  </a:cxn>
                  <a:cxn ang="0">
                    <a:pos x="40" y="41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8" y="40"/>
                  </a:cxn>
                  <a:cxn ang="0">
                    <a:pos x="8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8" y="3"/>
                  </a:cxn>
                  <a:cxn ang="0">
                    <a:pos x="21" y="0"/>
                  </a:cxn>
                  <a:cxn ang="0">
                    <a:pos x="27" y="2"/>
                  </a:cxn>
                  <a:cxn ang="0">
                    <a:pos x="34" y="3"/>
                  </a:cxn>
                  <a:cxn ang="0">
                    <a:pos x="40" y="7"/>
                  </a:cxn>
                  <a:cxn ang="0">
                    <a:pos x="46" y="8"/>
                  </a:cxn>
                </a:cxnLst>
                <a:rect l="0" t="0" r="r" b="b"/>
                <a:pathLst>
                  <a:path w="53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9" y="32"/>
                    </a:lnTo>
                    <a:lnTo>
                      <a:pt x="45" y="37"/>
                    </a:lnTo>
                    <a:lnTo>
                      <a:pt x="40" y="41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8" y="40"/>
                    </a:lnTo>
                    <a:lnTo>
                      <a:pt x="8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4" y="3"/>
                    </a:lnTo>
                    <a:lnTo>
                      <a:pt x="40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Freeform 531"/>
              <p:cNvSpPr>
                <a:spLocks/>
              </p:cNvSpPr>
              <p:nvPr/>
            </p:nvSpPr>
            <p:spPr bwMode="auto">
              <a:xfrm>
                <a:off x="2708" y="2904"/>
                <a:ext cx="30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40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19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19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Freeform 532"/>
              <p:cNvSpPr>
                <a:spLocks/>
              </p:cNvSpPr>
              <p:nvPr/>
            </p:nvSpPr>
            <p:spPr bwMode="auto">
              <a:xfrm>
                <a:off x="2667" y="2889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4"/>
                  </a:cxn>
                  <a:cxn ang="0">
                    <a:pos x="32" y="17"/>
                  </a:cxn>
                  <a:cxn ang="0">
                    <a:pos x="28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9" y="4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4"/>
                    </a:lnTo>
                    <a:lnTo>
                      <a:pt x="32" y="17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Freeform 533"/>
              <p:cNvSpPr>
                <a:spLocks/>
              </p:cNvSpPr>
              <p:nvPr/>
            </p:nvSpPr>
            <p:spPr bwMode="auto">
              <a:xfrm>
                <a:off x="2711" y="2907"/>
                <a:ext cx="102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5" y="16"/>
                  </a:cxn>
                  <a:cxn ang="0">
                    <a:pos x="59" y="20"/>
                  </a:cxn>
                  <a:cxn ang="0">
                    <a:pos x="60" y="25"/>
                  </a:cxn>
                  <a:cxn ang="0">
                    <a:pos x="62" y="31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2"/>
                  </a:cxn>
                  <a:cxn ang="0">
                    <a:pos x="20" y="49"/>
                  </a:cxn>
                  <a:cxn ang="0">
                    <a:pos x="9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6" y="12"/>
                  </a:cxn>
                  <a:cxn ang="0">
                    <a:pos x="19" y="8"/>
                  </a:cxn>
                  <a:cxn ang="0">
                    <a:pos x="22" y="3"/>
                  </a:cxn>
                  <a:cxn ang="0">
                    <a:pos x="25" y="0"/>
                  </a:cxn>
                  <a:cxn ang="0">
                    <a:pos x="33" y="1"/>
                  </a:cxn>
                  <a:cxn ang="0">
                    <a:pos x="40" y="4"/>
                  </a:cxn>
                  <a:cxn ang="0">
                    <a:pos x="47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5" y="16"/>
                    </a:lnTo>
                    <a:lnTo>
                      <a:pt x="59" y="20"/>
                    </a:lnTo>
                    <a:lnTo>
                      <a:pt x="60" y="25"/>
                    </a:lnTo>
                    <a:lnTo>
                      <a:pt x="62" y="31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2"/>
                    </a:lnTo>
                    <a:lnTo>
                      <a:pt x="20" y="49"/>
                    </a:lnTo>
                    <a:lnTo>
                      <a:pt x="9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12"/>
                    </a:lnTo>
                    <a:lnTo>
                      <a:pt x="19" y="8"/>
                    </a:lnTo>
                    <a:lnTo>
                      <a:pt x="22" y="3"/>
                    </a:lnTo>
                    <a:lnTo>
                      <a:pt x="25" y="0"/>
                    </a:lnTo>
                    <a:lnTo>
                      <a:pt x="33" y="1"/>
                    </a:lnTo>
                    <a:lnTo>
                      <a:pt x="40" y="4"/>
                    </a:lnTo>
                    <a:lnTo>
                      <a:pt x="47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Freeform 534"/>
              <p:cNvSpPr>
                <a:spLocks/>
              </p:cNvSpPr>
              <p:nvPr/>
            </p:nvSpPr>
            <p:spPr bwMode="auto">
              <a:xfrm>
                <a:off x="2720" y="2914"/>
                <a:ext cx="85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7"/>
                  </a:cxn>
                  <a:cxn ang="0">
                    <a:pos x="39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7" y="40"/>
                  </a:cxn>
                  <a:cxn ang="0">
                    <a:pos x="7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7" y="20"/>
                  </a:cxn>
                  <a:cxn ang="0">
                    <a:pos x="11" y="15"/>
                  </a:cxn>
                  <a:cxn ang="0">
                    <a:pos x="14" y="12"/>
                  </a:cxn>
                  <a:cxn ang="0">
                    <a:pos x="17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4"/>
                  </a:cxn>
                  <a:cxn ang="0">
                    <a:pos x="39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7"/>
                    </a:lnTo>
                    <a:lnTo>
                      <a:pt x="39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7" y="40"/>
                    </a:lnTo>
                    <a:lnTo>
                      <a:pt x="7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7" y="20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7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4"/>
                    </a:lnTo>
                    <a:lnTo>
                      <a:pt x="39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Freeform 535"/>
              <p:cNvSpPr>
                <a:spLocks/>
              </p:cNvSpPr>
              <p:nvPr/>
            </p:nvSpPr>
            <p:spPr bwMode="auto">
              <a:xfrm>
                <a:off x="2777" y="2927"/>
                <a:ext cx="28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4" y="35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5" y="15"/>
                  </a:cxn>
                  <a:cxn ang="0">
                    <a:pos x="14" y="10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7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7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4" y="35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5" y="15"/>
                    </a:lnTo>
                    <a:lnTo>
                      <a:pt x="14" y="10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7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 536"/>
              <p:cNvSpPr>
                <a:spLocks/>
              </p:cNvSpPr>
              <p:nvPr/>
            </p:nvSpPr>
            <p:spPr bwMode="auto">
              <a:xfrm>
                <a:off x="2734" y="2912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4"/>
                  </a:cxn>
                  <a:cxn ang="0">
                    <a:pos x="32" y="17"/>
                  </a:cxn>
                  <a:cxn ang="0">
                    <a:pos x="29" y="22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4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 537"/>
              <p:cNvSpPr>
                <a:spLocks/>
              </p:cNvSpPr>
              <p:nvPr/>
            </p:nvSpPr>
            <p:spPr bwMode="auto">
              <a:xfrm>
                <a:off x="2778" y="2930"/>
                <a:ext cx="102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5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2"/>
                  </a:cxn>
                  <a:cxn ang="0">
                    <a:pos x="40" y="5"/>
                  </a:cxn>
                  <a:cxn ang="0">
                    <a:pos x="48" y="6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5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48" y="6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 538"/>
              <p:cNvSpPr>
                <a:spLocks/>
              </p:cNvSpPr>
              <p:nvPr/>
            </p:nvSpPr>
            <p:spPr bwMode="auto">
              <a:xfrm>
                <a:off x="2787" y="2938"/>
                <a:ext cx="85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8" y="8"/>
                  </a:cxn>
                </a:cxnLst>
                <a:rect l="0" t="0" r="r" b="b"/>
                <a:pathLst>
                  <a:path w="52" h="47">
                    <a:moveTo>
                      <a:pt x="48" y="8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 539"/>
              <p:cNvSpPr>
                <a:spLocks/>
              </p:cNvSpPr>
              <p:nvPr/>
            </p:nvSpPr>
            <p:spPr bwMode="auto">
              <a:xfrm>
                <a:off x="2844" y="2951"/>
                <a:ext cx="28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9"/>
                  </a:cxn>
                  <a:cxn ang="0">
                    <a:pos x="5" y="35"/>
                  </a:cxn>
                  <a:cxn ang="0">
                    <a:pos x="9" y="28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6" y="14"/>
                  </a:cxn>
                  <a:cxn ang="0">
                    <a:pos x="16" y="9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5" y="35"/>
                    </a:lnTo>
                    <a:lnTo>
                      <a:pt x="9" y="28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6" y="14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Freeform 540"/>
              <p:cNvSpPr>
                <a:spLocks/>
              </p:cNvSpPr>
              <p:nvPr/>
            </p:nvSpPr>
            <p:spPr bwMode="auto">
              <a:xfrm>
                <a:off x="2805" y="2938"/>
                <a:ext cx="60" cy="40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4"/>
                  </a:cxn>
                  <a:cxn ang="0">
                    <a:pos x="17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3"/>
                  </a:cxn>
                  <a:cxn ang="0">
                    <a:pos x="30" y="6"/>
                  </a:cxn>
                  <a:cxn ang="0">
                    <a:pos x="37" y="8"/>
                  </a:cxn>
                </a:cxnLst>
                <a:rect l="0" t="0" r="r" b="b"/>
                <a:pathLst>
                  <a:path w="37" h="24">
                    <a:moveTo>
                      <a:pt x="37" y="8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4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0" y="6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541"/>
              <p:cNvSpPr>
                <a:spLocks/>
              </p:cNvSpPr>
              <p:nvPr/>
            </p:nvSpPr>
            <p:spPr bwMode="auto">
              <a:xfrm>
                <a:off x="2845" y="2953"/>
                <a:ext cx="102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62" y="32"/>
                  </a:cxn>
                  <a:cxn ang="0">
                    <a:pos x="43" y="57"/>
                  </a:cxn>
                  <a:cxn ang="0">
                    <a:pos x="0" y="42"/>
                  </a:cxn>
                  <a:cxn ang="0">
                    <a:pos x="13" y="18"/>
                  </a:cxn>
                  <a:cxn ang="0">
                    <a:pos x="27" y="0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62" y="32"/>
                    </a:lnTo>
                    <a:lnTo>
                      <a:pt x="43" y="57"/>
                    </a:lnTo>
                    <a:lnTo>
                      <a:pt x="0" y="42"/>
                    </a:lnTo>
                    <a:lnTo>
                      <a:pt x="13" y="18"/>
                    </a:lnTo>
                    <a:lnTo>
                      <a:pt x="27" y="0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 542"/>
              <p:cNvSpPr>
                <a:spLocks/>
              </p:cNvSpPr>
              <p:nvPr/>
            </p:nvSpPr>
            <p:spPr bwMode="auto">
              <a:xfrm>
                <a:off x="2854" y="2961"/>
                <a:ext cx="86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3" y="27"/>
                  </a:cxn>
                  <a:cxn ang="0">
                    <a:pos x="37" y="48"/>
                  </a:cxn>
                  <a:cxn ang="0">
                    <a:pos x="0" y="33"/>
                  </a:cxn>
                  <a:cxn ang="0">
                    <a:pos x="11" y="14"/>
                  </a:cxn>
                  <a:cxn ang="0">
                    <a:pos x="22" y="0"/>
                  </a:cxn>
                  <a:cxn ang="0">
                    <a:pos x="48" y="8"/>
                  </a:cxn>
                </a:cxnLst>
                <a:rect l="0" t="0" r="r" b="b"/>
                <a:pathLst>
                  <a:path w="53" h="48">
                    <a:moveTo>
                      <a:pt x="48" y="8"/>
                    </a:moveTo>
                    <a:lnTo>
                      <a:pt x="53" y="27"/>
                    </a:lnTo>
                    <a:lnTo>
                      <a:pt x="37" y="48"/>
                    </a:lnTo>
                    <a:lnTo>
                      <a:pt x="0" y="33"/>
                    </a:lnTo>
                    <a:lnTo>
                      <a:pt x="11" y="14"/>
                    </a:lnTo>
                    <a:lnTo>
                      <a:pt x="22" y="0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543"/>
              <p:cNvSpPr>
                <a:spLocks/>
              </p:cNvSpPr>
              <p:nvPr/>
            </p:nvSpPr>
            <p:spPr bwMode="auto">
              <a:xfrm>
                <a:off x="2911" y="2974"/>
                <a:ext cx="29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40"/>
                  </a:cxn>
                  <a:cxn ang="0">
                    <a:pos x="18" y="19"/>
                  </a:cxn>
                  <a:cxn ang="0">
                    <a:pos x="13" y="0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2" y="40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544"/>
              <p:cNvSpPr>
                <a:spLocks/>
              </p:cNvSpPr>
              <p:nvPr/>
            </p:nvSpPr>
            <p:spPr bwMode="auto">
              <a:xfrm>
                <a:off x="2872" y="2961"/>
                <a:ext cx="60" cy="39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4" y="24"/>
                  </a:cxn>
                  <a:cxn ang="0">
                    <a:pos x="0" y="14"/>
                  </a:cxn>
                  <a:cxn ang="0">
                    <a:pos x="11" y="0"/>
                  </a:cxn>
                  <a:cxn ang="0">
                    <a:pos x="37" y="8"/>
                  </a:cxn>
                </a:cxnLst>
                <a:rect l="0" t="0" r="r" b="b"/>
                <a:pathLst>
                  <a:path w="37" h="24">
                    <a:moveTo>
                      <a:pt x="37" y="8"/>
                    </a:moveTo>
                    <a:lnTo>
                      <a:pt x="24" y="24"/>
                    </a:lnTo>
                    <a:lnTo>
                      <a:pt x="0" y="14"/>
                    </a:lnTo>
                    <a:lnTo>
                      <a:pt x="11" y="0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545"/>
              <p:cNvSpPr>
                <a:spLocks/>
              </p:cNvSpPr>
              <p:nvPr/>
            </p:nvSpPr>
            <p:spPr bwMode="auto">
              <a:xfrm>
                <a:off x="1783" y="2649"/>
                <a:ext cx="101" cy="92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5"/>
                  </a:cxn>
                  <a:cxn ang="0">
                    <a:pos x="59" y="19"/>
                  </a:cxn>
                  <a:cxn ang="0">
                    <a:pos x="61" y="26"/>
                  </a:cxn>
                  <a:cxn ang="0">
                    <a:pos x="62" y="31"/>
                  </a:cxn>
                  <a:cxn ang="0">
                    <a:pos x="58" y="37"/>
                  </a:cxn>
                  <a:cxn ang="0">
                    <a:pos x="53" y="43"/>
                  </a:cxn>
                  <a:cxn ang="0">
                    <a:pos x="48" y="50"/>
                  </a:cxn>
                  <a:cxn ang="0">
                    <a:pos x="43" y="56"/>
                  </a:cxn>
                  <a:cxn ang="0">
                    <a:pos x="32" y="53"/>
                  </a:cxn>
                  <a:cxn ang="0">
                    <a:pos x="23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7"/>
                  </a:cxn>
                  <a:cxn ang="0">
                    <a:pos x="10" y="23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6">
                    <a:moveTo>
                      <a:pt x="54" y="10"/>
                    </a:moveTo>
                    <a:lnTo>
                      <a:pt x="56" y="15"/>
                    </a:lnTo>
                    <a:lnTo>
                      <a:pt x="59" y="19"/>
                    </a:lnTo>
                    <a:lnTo>
                      <a:pt x="61" y="26"/>
                    </a:lnTo>
                    <a:lnTo>
                      <a:pt x="62" y="31"/>
                    </a:lnTo>
                    <a:lnTo>
                      <a:pt x="58" y="37"/>
                    </a:lnTo>
                    <a:lnTo>
                      <a:pt x="53" y="43"/>
                    </a:lnTo>
                    <a:lnTo>
                      <a:pt x="48" y="50"/>
                    </a:lnTo>
                    <a:lnTo>
                      <a:pt x="43" y="56"/>
                    </a:lnTo>
                    <a:lnTo>
                      <a:pt x="32" y="53"/>
                    </a:lnTo>
                    <a:lnTo>
                      <a:pt x="23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546"/>
              <p:cNvSpPr>
                <a:spLocks/>
              </p:cNvSpPr>
              <p:nvPr/>
            </p:nvSpPr>
            <p:spPr bwMode="auto">
              <a:xfrm>
                <a:off x="1791" y="2656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49" y="33"/>
                  </a:cxn>
                  <a:cxn ang="0">
                    <a:pos x="46" y="38"/>
                  </a:cxn>
                  <a:cxn ang="0">
                    <a:pos x="41" y="42"/>
                  </a:cxn>
                  <a:cxn ang="0">
                    <a:pos x="37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0"/>
                  </a:cxn>
                  <a:cxn ang="0">
                    <a:pos x="11" y="15"/>
                  </a:cxn>
                  <a:cxn ang="0">
                    <a:pos x="14" y="12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49" y="33"/>
                    </a:lnTo>
                    <a:lnTo>
                      <a:pt x="46" y="38"/>
                    </a:lnTo>
                    <a:lnTo>
                      <a:pt x="41" y="42"/>
                    </a:lnTo>
                    <a:lnTo>
                      <a:pt x="37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547"/>
              <p:cNvSpPr>
                <a:spLocks/>
              </p:cNvSpPr>
              <p:nvPr/>
            </p:nvSpPr>
            <p:spPr bwMode="auto">
              <a:xfrm>
                <a:off x="1848" y="2670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0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 548"/>
              <p:cNvSpPr>
                <a:spLocks/>
              </p:cNvSpPr>
              <p:nvPr/>
            </p:nvSpPr>
            <p:spPr bwMode="auto">
              <a:xfrm>
                <a:off x="1809" y="2656"/>
                <a:ext cx="60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0" y="17"/>
                  </a:cxn>
                  <a:cxn ang="0">
                    <a:pos x="27" y="20"/>
                  </a:cxn>
                  <a:cxn ang="0">
                    <a:pos x="24" y="25"/>
                  </a:cxn>
                  <a:cxn ang="0">
                    <a:pos x="18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4" y="12"/>
                    </a:lnTo>
                    <a:lnTo>
                      <a:pt x="30" y="17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8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 549"/>
              <p:cNvSpPr>
                <a:spLocks/>
              </p:cNvSpPr>
              <p:nvPr/>
            </p:nvSpPr>
            <p:spPr bwMode="auto">
              <a:xfrm>
                <a:off x="1851" y="2673"/>
                <a:ext cx="102" cy="90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57" y="14"/>
                  </a:cxn>
                  <a:cxn ang="0">
                    <a:pos x="58" y="19"/>
                  </a:cxn>
                  <a:cxn ang="0">
                    <a:pos x="60" y="25"/>
                  </a:cxn>
                  <a:cxn ang="0">
                    <a:pos x="62" y="30"/>
                  </a:cxn>
                  <a:cxn ang="0">
                    <a:pos x="57" y="36"/>
                  </a:cxn>
                  <a:cxn ang="0">
                    <a:pos x="52" y="43"/>
                  </a:cxn>
                  <a:cxn ang="0">
                    <a:pos x="47" y="49"/>
                  </a:cxn>
                  <a:cxn ang="0">
                    <a:pos x="43" y="55"/>
                  </a:cxn>
                  <a:cxn ang="0">
                    <a:pos x="31" y="52"/>
                  </a:cxn>
                  <a:cxn ang="0">
                    <a:pos x="22" y="47"/>
                  </a:cxn>
                  <a:cxn ang="0">
                    <a:pos x="11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6" y="27"/>
                  </a:cxn>
                  <a:cxn ang="0">
                    <a:pos x="9" y="22"/>
                  </a:cxn>
                  <a:cxn ang="0">
                    <a:pos x="12" y="16"/>
                  </a:cxn>
                  <a:cxn ang="0">
                    <a:pos x="16" y="12"/>
                  </a:cxn>
                  <a:cxn ang="0">
                    <a:pos x="20" y="8"/>
                  </a:cxn>
                  <a:cxn ang="0">
                    <a:pos x="23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5" y="9"/>
                  </a:cxn>
                </a:cxnLst>
                <a:rect l="0" t="0" r="r" b="b"/>
                <a:pathLst>
                  <a:path w="62" h="55">
                    <a:moveTo>
                      <a:pt x="55" y="9"/>
                    </a:moveTo>
                    <a:lnTo>
                      <a:pt x="57" y="14"/>
                    </a:lnTo>
                    <a:lnTo>
                      <a:pt x="58" y="19"/>
                    </a:lnTo>
                    <a:lnTo>
                      <a:pt x="60" y="25"/>
                    </a:lnTo>
                    <a:lnTo>
                      <a:pt x="62" y="30"/>
                    </a:lnTo>
                    <a:lnTo>
                      <a:pt x="57" y="36"/>
                    </a:lnTo>
                    <a:lnTo>
                      <a:pt x="52" y="43"/>
                    </a:lnTo>
                    <a:lnTo>
                      <a:pt x="47" y="49"/>
                    </a:lnTo>
                    <a:lnTo>
                      <a:pt x="43" y="55"/>
                    </a:lnTo>
                    <a:lnTo>
                      <a:pt x="31" y="52"/>
                    </a:lnTo>
                    <a:lnTo>
                      <a:pt x="22" y="47"/>
                    </a:lnTo>
                    <a:lnTo>
                      <a:pt x="11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9" y="22"/>
                    </a:lnTo>
                    <a:lnTo>
                      <a:pt x="12" y="16"/>
                    </a:lnTo>
                    <a:lnTo>
                      <a:pt x="16" y="12"/>
                    </a:lnTo>
                    <a:lnTo>
                      <a:pt x="20" y="8"/>
                    </a:lnTo>
                    <a:lnTo>
                      <a:pt x="23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550"/>
              <p:cNvSpPr>
                <a:spLocks/>
              </p:cNvSpPr>
              <p:nvPr/>
            </p:nvSpPr>
            <p:spPr bwMode="auto">
              <a:xfrm>
                <a:off x="1858" y="2678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4"/>
                  </a:cxn>
                  <a:cxn ang="0">
                    <a:pos x="51" y="19"/>
                  </a:cxn>
                  <a:cxn ang="0">
                    <a:pos x="53" y="24"/>
                  </a:cxn>
                  <a:cxn ang="0">
                    <a:pos x="54" y="27"/>
                  </a:cxn>
                  <a:cxn ang="0">
                    <a:pos x="50" y="33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7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7" y="25"/>
                  </a:cxn>
                  <a:cxn ang="0">
                    <a:pos x="8" y="21"/>
                  </a:cxn>
                  <a:cxn ang="0">
                    <a:pos x="12" y="16"/>
                  </a:cxn>
                  <a:cxn ang="0">
                    <a:pos x="15" y="13"/>
                  </a:cxn>
                  <a:cxn ang="0">
                    <a:pos x="18" y="8"/>
                  </a:cxn>
                  <a:cxn ang="0">
                    <a:pos x="21" y="5"/>
                  </a:cxn>
                  <a:cxn ang="0">
                    <a:pos x="24" y="0"/>
                  </a:cxn>
                  <a:cxn ang="0">
                    <a:pos x="31" y="1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50" y="14"/>
                    </a:lnTo>
                    <a:lnTo>
                      <a:pt x="51" y="19"/>
                    </a:lnTo>
                    <a:lnTo>
                      <a:pt x="53" y="24"/>
                    </a:lnTo>
                    <a:lnTo>
                      <a:pt x="54" y="27"/>
                    </a:lnTo>
                    <a:lnTo>
                      <a:pt x="50" y="33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7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7" y="25"/>
                    </a:lnTo>
                    <a:lnTo>
                      <a:pt x="8" y="21"/>
                    </a:lnTo>
                    <a:lnTo>
                      <a:pt x="12" y="16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21" y="5"/>
                    </a:lnTo>
                    <a:lnTo>
                      <a:pt x="24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551"/>
              <p:cNvSpPr>
                <a:spLocks/>
              </p:cNvSpPr>
              <p:nvPr/>
            </p:nvSpPr>
            <p:spPr bwMode="auto">
              <a:xfrm>
                <a:off x="1915" y="2693"/>
                <a:ext cx="31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4"/>
                  </a:cxn>
                  <a:cxn ang="0">
                    <a:pos x="2" y="40"/>
                  </a:cxn>
                  <a:cxn ang="0">
                    <a:pos x="7" y="34"/>
                  </a:cxn>
                  <a:cxn ang="0">
                    <a:pos x="11" y="29"/>
                  </a:cxn>
                  <a:cxn ang="0">
                    <a:pos x="15" y="24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7" y="7"/>
                  </a:cxn>
                  <a:cxn ang="0">
                    <a:pos x="4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7" y="34"/>
                    </a:lnTo>
                    <a:lnTo>
                      <a:pt x="11" y="29"/>
                    </a:lnTo>
                    <a:lnTo>
                      <a:pt x="15" y="24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552"/>
              <p:cNvSpPr>
                <a:spLocks/>
              </p:cNvSpPr>
              <p:nvPr/>
            </p:nvSpPr>
            <p:spPr bwMode="auto">
              <a:xfrm>
                <a:off x="1878" y="2678"/>
                <a:ext cx="58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3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3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553"/>
              <p:cNvSpPr>
                <a:spLocks/>
              </p:cNvSpPr>
              <p:nvPr/>
            </p:nvSpPr>
            <p:spPr bwMode="auto">
              <a:xfrm>
                <a:off x="1918" y="2696"/>
                <a:ext cx="105" cy="94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4"/>
                  </a:cxn>
                  <a:cxn ang="0">
                    <a:pos x="59" y="19"/>
                  </a:cxn>
                  <a:cxn ang="0">
                    <a:pos x="60" y="25"/>
                  </a:cxn>
                  <a:cxn ang="0">
                    <a:pos x="64" y="30"/>
                  </a:cxn>
                  <a:cxn ang="0">
                    <a:pos x="57" y="37"/>
                  </a:cxn>
                  <a:cxn ang="0">
                    <a:pos x="52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8"/>
                  </a:cxn>
                  <a:cxn ang="0">
                    <a:pos x="11" y="44"/>
                  </a:cxn>
                  <a:cxn ang="0">
                    <a:pos x="0" y="40"/>
                  </a:cxn>
                  <a:cxn ang="0">
                    <a:pos x="3" y="33"/>
                  </a:cxn>
                  <a:cxn ang="0">
                    <a:pos x="6" y="27"/>
                  </a:cxn>
                  <a:cxn ang="0">
                    <a:pos x="9" y="22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3" y="2"/>
                  </a:cxn>
                  <a:cxn ang="0">
                    <a:pos x="41" y="5"/>
                  </a:cxn>
                  <a:cxn ang="0">
                    <a:pos x="48" y="6"/>
                  </a:cxn>
                  <a:cxn ang="0">
                    <a:pos x="54" y="10"/>
                  </a:cxn>
                </a:cxnLst>
                <a:rect l="0" t="0" r="r" b="b"/>
                <a:pathLst>
                  <a:path w="64" h="57">
                    <a:moveTo>
                      <a:pt x="54" y="10"/>
                    </a:moveTo>
                    <a:lnTo>
                      <a:pt x="56" y="14"/>
                    </a:lnTo>
                    <a:lnTo>
                      <a:pt x="59" y="19"/>
                    </a:lnTo>
                    <a:lnTo>
                      <a:pt x="60" y="25"/>
                    </a:lnTo>
                    <a:lnTo>
                      <a:pt x="64" y="30"/>
                    </a:lnTo>
                    <a:lnTo>
                      <a:pt x="57" y="37"/>
                    </a:lnTo>
                    <a:lnTo>
                      <a:pt x="52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8"/>
                    </a:lnTo>
                    <a:lnTo>
                      <a:pt x="11" y="44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9" y="22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41" y="5"/>
                    </a:lnTo>
                    <a:lnTo>
                      <a:pt x="48" y="6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554"/>
              <p:cNvSpPr>
                <a:spLocks/>
              </p:cNvSpPr>
              <p:nvPr/>
            </p:nvSpPr>
            <p:spPr bwMode="auto">
              <a:xfrm>
                <a:off x="1928" y="2705"/>
                <a:ext cx="87" cy="76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5"/>
                  </a:cxn>
                  <a:cxn ang="0">
                    <a:pos x="48" y="32"/>
                  </a:cxn>
                  <a:cxn ang="0">
                    <a:pos x="45" y="36"/>
                  </a:cxn>
                  <a:cxn ang="0">
                    <a:pos x="40" y="41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39"/>
                  </a:cxn>
                  <a:cxn ang="0">
                    <a:pos x="8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3" h="47">
                    <a:moveTo>
                      <a:pt x="46" y="8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5"/>
                    </a:lnTo>
                    <a:lnTo>
                      <a:pt x="48" y="32"/>
                    </a:lnTo>
                    <a:lnTo>
                      <a:pt x="45" y="36"/>
                    </a:lnTo>
                    <a:lnTo>
                      <a:pt x="40" y="41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39"/>
                    </a:lnTo>
                    <a:lnTo>
                      <a:pt x="8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 555"/>
              <p:cNvSpPr>
                <a:spLocks/>
              </p:cNvSpPr>
              <p:nvPr/>
            </p:nvSpPr>
            <p:spPr bwMode="auto">
              <a:xfrm>
                <a:off x="1984" y="2718"/>
                <a:ext cx="31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0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1" y="39"/>
                  </a:cxn>
                  <a:cxn ang="0">
                    <a:pos x="6" y="33"/>
                  </a:cxn>
                  <a:cxn ang="0">
                    <a:pos x="11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7" y="14"/>
                  </a:cxn>
                  <a:cxn ang="0">
                    <a:pos x="16" y="9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1" y="20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39"/>
                    </a:lnTo>
                    <a:lnTo>
                      <a:pt x="6" y="33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7" y="14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" name="Freeform 556"/>
              <p:cNvSpPr>
                <a:spLocks/>
              </p:cNvSpPr>
              <p:nvPr/>
            </p:nvSpPr>
            <p:spPr bwMode="auto">
              <a:xfrm>
                <a:off x="1945" y="2701"/>
                <a:ext cx="58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8"/>
                  </a:cxn>
                  <a:cxn ang="0">
                    <a:pos x="28" y="22"/>
                  </a:cxn>
                  <a:cxn ang="0">
                    <a:pos x="25" y="26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5" y="26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Freeform 557"/>
              <p:cNvSpPr>
                <a:spLocks/>
              </p:cNvSpPr>
              <p:nvPr/>
            </p:nvSpPr>
            <p:spPr bwMode="auto">
              <a:xfrm>
                <a:off x="1985" y="2719"/>
                <a:ext cx="105" cy="93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2" y="26"/>
                  </a:cxn>
                  <a:cxn ang="0">
                    <a:pos x="64" y="30"/>
                  </a:cxn>
                  <a:cxn ang="0">
                    <a:pos x="59" y="37"/>
                  </a:cxn>
                  <a:cxn ang="0">
                    <a:pos x="54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3"/>
                  </a:cxn>
                  <a:cxn ang="0">
                    <a:pos x="23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7"/>
                  </a:cxn>
                  <a:cxn ang="0">
                    <a:pos x="10" y="23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2" y="5"/>
                  </a:cxn>
                  <a:cxn ang="0">
                    <a:pos x="50" y="7"/>
                  </a:cxn>
                  <a:cxn ang="0">
                    <a:pos x="56" y="10"/>
                  </a:cxn>
                </a:cxnLst>
                <a:rect l="0" t="0" r="r" b="b"/>
                <a:pathLst>
                  <a:path w="64" h="57">
                    <a:moveTo>
                      <a:pt x="56" y="10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2" y="26"/>
                    </a:lnTo>
                    <a:lnTo>
                      <a:pt x="64" y="30"/>
                    </a:lnTo>
                    <a:lnTo>
                      <a:pt x="59" y="37"/>
                    </a:lnTo>
                    <a:lnTo>
                      <a:pt x="54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3"/>
                    </a:lnTo>
                    <a:lnTo>
                      <a:pt x="23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50" y="7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Freeform 558"/>
              <p:cNvSpPr>
                <a:spLocks/>
              </p:cNvSpPr>
              <p:nvPr/>
            </p:nvSpPr>
            <p:spPr bwMode="auto">
              <a:xfrm>
                <a:off x="1997" y="2727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2" y="25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1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0"/>
                  </a:cxn>
                  <a:cxn ang="0">
                    <a:pos x="8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3" y="3"/>
                  </a:cxn>
                  <a:cxn ang="0">
                    <a:pos x="39" y="6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1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0"/>
                    </a:lnTo>
                    <a:lnTo>
                      <a:pt x="8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3" y="3"/>
                    </a:lnTo>
                    <a:lnTo>
                      <a:pt x="39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Freeform 559"/>
              <p:cNvSpPr>
                <a:spLocks/>
              </p:cNvSpPr>
              <p:nvPr/>
            </p:nvSpPr>
            <p:spPr bwMode="auto">
              <a:xfrm>
                <a:off x="2054" y="2741"/>
                <a:ext cx="28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4" y="33"/>
                  </a:cxn>
                  <a:cxn ang="0">
                    <a:pos x="9" y="29"/>
                  </a:cxn>
                  <a:cxn ang="0">
                    <a:pos x="12" y="24"/>
                  </a:cxn>
                  <a:cxn ang="0">
                    <a:pos x="17" y="17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33"/>
                    </a:lnTo>
                    <a:lnTo>
                      <a:pt x="9" y="29"/>
                    </a:lnTo>
                    <a:lnTo>
                      <a:pt x="12" y="24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" name="Freeform 560"/>
              <p:cNvSpPr>
                <a:spLocks/>
              </p:cNvSpPr>
              <p:nvPr/>
            </p:nvSpPr>
            <p:spPr bwMode="auto">
              <a:xfrm>
                <a:off x="2012" y="2724"/>
                <a:ext cx="60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3"/>
                  </a:cxn>
                  <a:cxn ang="0">
                    <a:pos x="26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3"/>
                    </a:lnTo>
                    <a:lnTo>
                      <a:pt x="26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Freeform 561"/>
              <p:cNvSpPr>
                <a:spLocks/>
              </p:cNvSpPr>
              <p:nvPr/>
            </p:nvSpPr>
            <p:spPr bwMode="auto">
              <a:xfrm>
                <a:off x="2054" y="2744"/>
                <a:ext cx="103" cy="93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57" y="15"/>
                  </a:cxn>
                  <a:cxn ang="0">
                    <a:pos x="60" y="20"/>
                  </a:cxn>
                  <a:cxn ang="0">
                    <a:pos x="62" y="25"/>
                  </a:cxn>
                  <a:cxn ang="0">
                    <a:pos x="63" y="30"/>
                  </a:cxn>
                  <a:cxn ang="0">
                    <a:pos x="58" y="36"/>
                  </a:cxn>
                  <a:cxn ang="0">
                    <a:pos x="54" y="42"/>
                  </a:cxn>
                  <a:cxn ang="0">
                    <a:pos x="47" y="50"/>
                  </a:cxn>
                  <a:cxn ang="0">
                    <a:pos x="43" y="57"/>
                  </a:cxn>
                  <a:cxn ang="0">
                    <a:pos x="31" y="52"/>
                  </a:cxn>
                  <a:cxn ang="0">
                    <a:pos x="22" y="47"/>
                  </a:cxn>
                  <a:cxn ang="0">
                    <a:pos x="11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7" y="12"/>
                  </a:cxn>
                  <a:cxn ang="0">
                    <a:pos x="20" y="8"/>
                  </a:cxn>
                  <a:cxn ang="0">
                    <a:pos x="23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5" y="9"/>
                  </a:cxn>
                </a:cxnLst>
                <a:rect l="0" t="0" r="r" b="b"/>
                <a:pathLst>
                  <a:path w="63" h="57">
                    <a:moveTo>
                      <a:pt x="55" y="9"/>
                    </a:moveTo>
                    <a:lnTo>
                      <a:pt x="57" y="15"/>
                    </a:lnTo>
                    <a:lnTo>
                      <a:pt x="60" y="20"/>
                    </a:lnTo>
                    <a:lnTo>
                      <a:pt x="62" y="25"/>
                    </a:lnTo>
                    <a:lnTo>
                      <a:pt x="63" y="30"/>
                    </a:lnTo>
                    <a:lnTo>
                      <a:pt x="58" y="36"/>
                    </a:lnTo>
                    <a:lnTo>
                      <a:pt x="54" y="42"/>
                    </a:lnTo>
                    <a:lnTo>
                      <a:pt x="47" y="50"/>
                    </a:lnTo>
                    <a:lnTo>
                      <a:pt x="43" y="57"/>
                    </a:lnTo>
                    <a:lnTo>
                      <a:pt x="31" y="52"/>
                    </a:lnTo>
                    <a:lnTo>
                      <a:pt x="22" y="47"/>
                    </a:lnTo>
                    <a:lnTo>
                      <a:pt x="11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7" y="12"/>
                    </a:lnTo>
                    <a:lnTo>
                      <a:pt x="20" y="8"/>
                    </a:lnTo>
                    <a:lnTo>
                      <a:pt x="23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Freeform 562"/>
              <p:cNvSpPr>
                <a:spLocks/>
              </p:cNvSpPr>
              <p:nvPr/>
            </p:nvSpPr>
            <p:spPr bwMode="auto">
              <a:xfrm>
                <a:off x="2064" y="2750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2" y="26"/>
                  </a:cxn>
                  <a:cxn ang="0">
                    <a:pos x="48" y="32"/>
                  </a:cxn>
                  <a:cxn ang="0">
                    <a:pos x="44" y="37"/>
                  </a:cxn>
                  <a:cxn ang="0">
                    <a:pos x="40" y="42"/>
                  </a:cxn>
                  <a:cxn ang="0">
                    <a:pos x="35" y="48"/>
                  </a:cxn>
                  <a:cxn ang="0">
                    <a:pos x="25" y="45"/>
                  </a:cxn>
                  <a:cxn ang="0">
                    <a:pos x="17" y="40"/>
                  </a:cxn>
                  <a:cxn ang="0">
                    <a:pos x="8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4"/>
                  </a:cxn>
                  <a:cxn ang="0">
                    <a:pos x="40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2" y="26"/>
                    </a:lnTo>
                    <a:lnTo>
                      <a:pt x="48" y="32"/>
                    </a:lnTo>
                    <a:lnTo>
                      <a:pt x="44" y="37"/>
                    </a:lnTo>
                    <a:lnTo>
                      <a:pt x="40" y="42"/>
                    </a:lnTo>
                    <a:lnTo>
                      <a:pt x="35" y="48"/>
                    </a:lnTo>
                    <a:lnTo>
                      <a:pt x="25" y="45"/>
                    </a:lnTo>
                    <a:lnTo>
                      <a:pt x="17" y="40"/>
                    </a:lnTo>
                    <a:lnTo>
                      <a:pt x="8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4"/>
                    </a:lnTo>
                    <a:lnTo>
                      <a:pt x="40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Freeform 563"/>
              <p:cNvSpPr>
                <a:spLocks/>
              </p:cNvSpPr>
              <p:nvPr/>
            </p:nvSpPr>
            <p:spPr bwMode="auto">
              <a:xfrm>
                <a:off x="2121" y="2763"/>
                <a:ext cx="28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5" y="34"/>
                  </a:cxn>
                  <a:cxn ang="0">
                    <a:pos x="9" y="29"/>
                  </a:cxn>
                  <a:cxn ang="0">
                    <a:pos x="13" y="24"/>
                  </a:cxn>
                  <a:cxn ang="0">
                    <a:pos x="17" y="18"/>
                  </a:cxn>
                  <a:cxn ang="0">
                    <a:pos x="16" y="15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5" y="34"/>
                    </a:lnTo>
                    <a:lnTo>
                      <a:pt x="9" y="29"/>
                    </a:lnTo>
                    <a:lnTo>
                      <a:pt x="13" y="24"/>
                    </a:lnTo>
                    <a:lnTo>
                      <a:pt x="17" y="18"/>
                    </a:lnTo>
                    <a:lnTo>
                      <a:pt x="16" y="15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Freeform 564"/>
              <p:cNvSpPr>
                <a:spLocks/>
              </p:cNvSpPr>
              <p:nvPr/>
            </p:nvSpPr>
            <p:spPr bwMode="auto">
              <a:xfrm>
                <a:off x="2080" y="2749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1" y="17"/>
                  </a:cxn>
                  <a:cxn ang="0">
                    <a:pos x="28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2"/>
                    </a:lnTo>
                    <a:lnTo>
                      <a:pt x="31" y="17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Freeform 565"/>
              <p:cNvSpPr>
                <a:spLocks/>
              </p:cNvSpPr>
              <p:nvPr/>
            </p:nvSpPr>
            <p:spPr bwMode="auto">
              <a:xfrm>
                <a:off x="2121" y="2767"/>
                <a:ext cx="105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5"/>
                  </a:cxn>
                  <a:cxn ang="0">
                    <a:pos x="64" y="30"/>
                  </a:cxn>
                  <a:cxn ang="0">
                    <a:pos x="59" y="36"/>
                  </a:cxn>
                  <a:cxn ang="0">
                    <a:pos x="54" y="43"/>
                  </a:cxn>
                  <a:cxn ang="0">
                    <a:pos x="49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17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5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5"/>
                    </a:lnTo>
                    <a:lnTo>
                      <a:pt x="64" y="30"/>
                    </a:lnTo>
                    <a:lnTo>
                      <a:pt x="59" y="36"/>
                    </a:lnTo>
                    <a:lnTo>
                      <a:pt x="54" y="43"/>
                    </a:lnTo>
                    <a:lnTo>
                      <a:pt x="49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17"/>
                    </a:lnTo>
                    <a:lnTo>
                      <a:pt x="17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5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Freeform 566"/>
              <p:cNvSpPr>
                <a:spLocks/>
              </p:cNvSpPr>
              <p:nvPr/>
            </p:nvSpPr>
            <p:spPr bwMode="auto">
              <a:xfrm>
                <a:off x="2131" y="2775"/>
                <a:ext cx="87" cy="77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1"/>
                  </a:cxn>
                  <a:cxn ang="0">
                    <a:pos x="45" y="36"/>
                  </a:cxn>
                  <a:cxn ang="0">
                    <a:pos x="40" y="41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8" y="39"/>
                  </a:cxn>
                  <a:cxn ang="0">
                    <a:pos x="8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3" h="47">
                    <a:moveTo>
                      <a:pt x="46" y="8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1"/>
                    </a:lnTo>
                    <a:lnTo>
                      <a:pt x="45" y="36"/>
                    </a:lnTo>
                    <a:lnTo>
                      <a:pt x="40" y="41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8" y="39"/>
                    </a:lnTo>
                    <a:lnTo>
                      <a:pt x="8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Freeform 567"/>
              <p:cNvSpPr>
                <a:spLocks/>
              </p:cNvSpPr>
              <p:nvPr/>
            </p:nvSpPr>
            <p:spPr bwMode="auto">
              <a:xfrm>
                <a:off x="2188" y="2788"/>
                <a:ext cx="30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39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3" y="23"/>
                  </a:cxn>
                  <a:cxn ang="0">
                    <a:pos x="18" y="19"/>
                  </a:cxn>
                  <a:cxn ang="0">
                    <a:pos x="16" y="14"/>
                  </a:cxn>
                  <a:cxn ang="0">
                    <a:pos x="15" y="9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3" y="23"/>
                    </a:lnTo>
                    <a:lnTo>
                      <a:pt x="18" y="19"/>
                    </a:lnTo>
                    <a:lnTo>
                      <a:pt x="16" y="14"/>
                    </a:lnTo>
                    <a:lnTo>
                      <a:pt x="15" y="9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Freeform 568"/>
              <p:cNvSpPr>
                <a:spLocks/>
              </p:cNvSpPr>
              <p:nvPr/>
            </p:nvSpPr>
            <p:spPr bwMode="auto">
              <a:xfrm>
                <a:off x="2147" y="2772"/>
                <a:ext cx="59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4"/>
                  </a:cxn>
                  <a:cxn ang="0">
                    <a:pos x="32" y="18"/>
                  </a:cxn>
                  <a:cxn ang="0">
                    <a:pos x="28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5">
                    <a:moveTo>
                      <a:pt x="36" y="10"/>
                    </a:moveTo>
                    <a:lnTo>
                      <a:pt x="33" y="14"/>
                    </a:lnTo>
                    <a:lnTo>
                      <a:pt x="32" y="18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Freeform 569"/>
              <p:cNvSpPr>
                <a:spLocks/>
              </p:cNvSpPr>
              <p:nvPr/>
            </p:nvSpPr>
            <p:spPr bwMode="auto">
              <a:xfrm>
                <a:off x="2191" y="2790"/>
                <a:ext cx="102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5" y="16"/>
                  </a:cxn>
                  <a:cxn ang="0">
                    <a:pos x="57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1" y="57"/>
                  </a:cxn>
                  <a:cxn ang="0">
                    <a:pos x="30" y="53"/>
                  </a:cxn>
                  <a:cxn ang="0">
                    <a:pos x="21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3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0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55" y="16"/>
                    </a:lnTo>
                    <a:lnTo>
                      <a:pt x="57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1" y="57"/>
                    </a:lnTo>
                    <a:lnTo>
                      <a:pt x="30" y="53"/>
                    </a:lnTo>
                    <a:lnTo>
                      <a:pt x="21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3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Freeform 570"/>
              <p:cNvSpPr>
                <a:spLocks/>
              </p:cNvSpPr>
              <p:nvPr/>
            </p:nvSpPr>
            <p:spPr bwMode="auto">
              <a:xfrm>
                <a:off x="2196" y="2798"/>
                <a:ext cx="89" cy="78"/>
              </a:xfrm>
              <a:custGeom>
                <a:avLst/>
                <a:gdLst/>
                <a:ahLst/>
                <a:cxnLst>
                  <a:cxn ang="0">
                    <a:pos x="49" y="8"/>
                  </a:cxn>
                  <a:cxn ang="0">
                    <a:pos x="51" y="13"/>
                  </a:cxn>
                  <a:cxn ang="0">
                    <a:pos x="52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51" y="32"/>
                  </a:cxn>
                  <a:cxn ang="0">
                    <a:pos x="46" y="36"/>
                  </a:cxn>
                  <a:cxn ang="0">
                    <a:pos x="41" y="43"/>
                  </a:cxn>
                  <a:cxn ang="0">
                    <a:pos x="38" y="48"/>
                  </a:cxn>
                  <a:cxn ang="0">
                    <a:pos x="29" y="44"/>
                  </a:cxn>
                  <a:cxn ang="0">
                    <a:pos x="19" y="40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10" y="19"/>
                  </a:cxn>
                  <a:cxn ang="0">
                    <a:pos x="13" y="14"/>
                  </a:cxn>
                  <a:cxn ang="0">
                    <a:pos x="16" y="11"/>
                  </a:cxn>
                  <a:cxn ang="0">
                    <a:pos x="19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7" y="3"/>
                  </a:cxn>
                  <a:cxn ang="0">
                    <a:pos x="43" y="6"/>
                  </a:cxn>
                  <a:cxn ang="0">
                    <a:pos x="49" y="8"/>
                  </a:cxn>
                </a:cxnLst>
                <a:rect l="0" t="0" r="r" b="b"/>
                <a:pathLst>
                  <a:path w="54" h="48">
                    <a:moveTo>
                      <a:pt x="49" y="8"/>
                    </a:moveTo>
                    <a:lnTo>
                      <a:pt x="51" y="13"/>
                    </a:lnTo>
                    <a:lnTo>
                      <a:pt x="52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51" y="32"/>
                    </a:lnTo>
                    <a:lnTo>
                      <a:pt x="46" y="36"/>
                    </a:lnTo>
                    <a:lnTo>
                      <a:pt x="41" y="43"/>
                    </a:lnTo>
                    <a:lnTo>
                      <a:pt x="38" y="48"/>
                    </a:lnTo>
                    <a:lnTo>
                      <a:pt x="29" y="44"/>
                    </a:lnTo>
                    <a:lnTo>
                      <a:pt x="19" y="40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10" y="19"/>
                    </a:lnTo>
                    <a:lnTo>
                      <a:pt x="13" y="14"/>
                    </a:lnTo>
                    <a:lnTo>
                      <a:pt x="16" y="11"/>
                    </a:lnTo>
                    <a:lnTo>
                      <a:pt x="19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7" y="3"/>
                    </a:lnTo>
                    <a:lnTo>
                      <a:pt x="43" y="6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" name="Freeform 571"/>
              <p:cNvSpPr>
                <a:spLocks/>
              </p:cNvSpPr>
              <p:nvPr/>
            </p:nvSpPr>
            <p:spPr bwMode="auto">
              <a:xfrm>
                <a:off x="2254" y="2811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3" y="40"/>
                  </a:cxn>
                  <a:cxn ang="0">
                    <a:pos x="6" y="35"/>
                  </a:cxn>
                  <a:cxn ang="0">
                    <a:pos x="11" y="28"/>
                  </a:cxn>
                  <a:cxn ang="0">
                    <a:pos x="16" y="24"/>
                  </a:cxn>
                  <a:cxn ang="0">
                    <a:pos x="19" y="19"/>
                  </a:cxn>
                  <a:cxn ang="0">
                    <a:pos x="17" y="14"/>
                  </a:cxn>
                  <a:cxn ang="0">
                    <a:pos x="16" y="9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3" y="40"/>
                    </a:lnTo>
                    <a:lnTo>
                      <a:pt x="6" y="35"/>
                    </a:lnTo>
                    <a:lnTo>
                      <a:pt x="11" y="28"/>
                    </a:lnTo>
                    <a:lnTo>
                      <a:pt x="16" y="24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6" y="9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" name="Freeform 572"/>
              <p:cNvSpPr>
                <a:spLocks/>
              </p:cNvSpPr>
              <p:nvPr/>
            </p:nvSpPr>
            <p:spPr bwMode="auto">
              <a:xfrm>
                <a:off x="2218" y="2794"/>
                <a:ext cx="58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5"/>
                  </a:cxn>
                  <a:cxn ang="0">
                    <a:pos x="30" y="18"/>
                  </a:cxn>
                  <a:cxn ang="0">
                    <a:pos x="27" y="23"/>
                  </a:cxn>
                  <a:cxn ang="0">
                    <a:pos x="24" y="26"/>
                  </a:cxn>
                  <a:cxn ang="0">
                    <a:pos x="17" y="23"/>
                  </a:cxn>
                  <a:cxn ang="0">
                    <a:pos x="12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8" y="5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5"/>
                    </a:lnTo>
                    <a:lnTo>
                      <a:pt x="30" y="18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17" y="23"/>
                    </a:lnTo>
                    <a:lnTo>
                      <a:pt x="12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" name="Freeform 573"/>
              <p:cNvSpPr>
                <a:spLocks/>
              </p:cNvSpPr>
              <p:nvPr/>
            </p:nvSpPr>
            <p:spPr bwMode="auto">
              <a:xfrm>
                <a:off x="2360" y="2845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8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4"/>
                  </a:cxn>
                  <a:cxn ang="0">
                    <a:pos x="49" y="7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8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4"/>
                    </a:lnTo>
                    <a:lnTo>
                      <a:pt x="49" y="7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" name="Freeform 574"/>
              <p:cNvSpPr>
                <a:spLocks/>
              </p:cNvSpPr>
              <p:nvPr/>
            </p:nvSpPr>
            <p:spPr bwMode="auto">
              <a:xfrm>
                <a:off x="2368" y="2852"/>
                <a:ext cx="88" cy="78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5"/>
                  </a:cxn>
                  <a:cxn ang="0">
                    <a:pos x="51" y="18"/>
                  </a:cxn>
                  <a:cxn ang="0">
                    <a:pos x="52" y="23"/>
                  </a:cxn>
                  <a:cxn ang="0">
                    <a:pos x="54" y="27"/>
                  </a:cxn>
                  <a:cxn ang="0">
                    <a:pos x="49" y="34"/>
                  </a:cxn>
                  <a:cxn ang="0">
                    <a:pos x="46" y="38"/>
                  </a:cxn>
                  <a:cxn ang="0">
                    <a:pos x="41" y="43"/>
                  </a:cxn>
                  <a:cxn ang="0">
                    <a:pos x="38" y="48"/>
                  </a:cxn>
                  <a:cxn ang="0">
                    <a:pos x="29" y="45"/>
                  </a:cxn>
                  <a:cxn ang="0">
                    <a:pos x="19" y="42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1"/>
                  </a:cxn>
                  <a:cxn ang="0">
                    <a:pos x="17" y="8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7" y="5"/>
                  </a:cxn>
                  <a:cxn ang="0">
                    <a:pos x="41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8">
                    <a:moveTo>
                      <a:pt x="48" y="10"/>
                    </a:moveTo>
                    <a:lnTo>
                      <a:pt x="49" y="15"/>
                    </a:lnTo>
                    <a:lnTo>
                      <a:pt x="51" y="18"/>
                    </a:lnTo>
                    <a:lnTo>
                      <a:pt x="52" y="23"/>
                    </a:lnTo>
                    <a:lnTo>
                      <a:pt x="54" y="27"/>
                    </a:lnTo>
                    <a:lnTo>
                      <a:pt x="49" y="34"/>
                    </a:lnTo>
                    <a:lnTo>
                      <a:pt x="46" y="38"/>
                    </a:lnTo>
                    <a:lnTo>
                      <a:pt x="41" y="43"/>
                    </a:lnTo>
                    <a:lnTo>
                      <a:pt x="38" y="48"/>
                    </a:lnTo>
                    <a:lnTo>
                      <a:pt x="29" y="45"/>
                    </a:lnTo>
                    <a:lnTo>
                      <a:pt x="19" y="42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7" y="5"/>
                    </a:lnTo>
                    <a:lnTo>
                      <a:pt x="41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" name="Freeform 575"/>
              <p:cNvSpPr>
                <a:spLocks/>
              </p:cNvSpPr>
              <p:nvPr/>
            </p:nvSpPr>
            <p:spPr bwMode="auto">
              <a:xfrm>
                <a:off x="2425" y="2868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3" y="38"/>
                  </a:cxn>
                  <a:cxn ang="0">
                    <a:pos x="6" y="33"/>
                  </a:cxn>
                  <a:cxn ang="0">
                    <a:pos x="11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3" y="38"/>
                    </a:lnTo>
                    <a:lnTo>
                      <a:pt x="6" y="33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" name="Freeform 576"/>
              <p:cNvSpPr>
                <a:spLocks/>
              </p:cNvSpPr>
              <p:nvPr/>
            </p:nvSpPr>
            <p:spPr bwMode="auto">
              <a:xfrm>
                <a:off x="2386" y="2852"/>
                <a:ext cx="60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" name="Freeform 577"/>
              <p:cNvSpPr>
                <a:spLocks/>
              </p:cNvSpPr>
              <p:nvPr/>
            </p:nvSpPr>
            <p:spPr bwMode="auto">
              <a:xfrm>
                <a:off x="2430" y="2868"/>
                <a:ext cx="102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7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1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3"/>
                  </a:cxn>
                  <a:cxn ang="0">
                    <a:pos x="40" y="6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7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1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3"/>
                    </a:lnTo>
                    <a:lnTo>
                      <a:pt x="40" y="6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" name="Freeform 578"/>
              <p:cNvSpPr>
                <a:spLocks/>
              </p:cNvSpPr>
              <p:nvPr/>
            </p:nvSpPr>
            <p:spPr bwMode="auto">
              <a:xfrm>
                <a:off x="2435" y="2876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4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1" y="33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8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5"/>
                  </a:cxn>
                  <a:cxn ang="0">
                    <a:pos x="10" y="20"/>
                  </a:cxn>
                  <a:cxn ang="0">
                    <a:pos x="13" y="16"/>
                  </a:cxn>
                  <a:cxn ang="0">
                    <a:pos x="16" y="12"/>
                  </a:cxn>
                  <a:cxn ang="0">
                    <a:pos x="19" y="8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4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50" y="14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1" y="33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8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10" y="20"/>
                    </a:lnTo>
                    <a:lnTo>
                      <a:pt x="13" y="16"/>
                    </a:lnTo>
                    <a:lnTo>
                      <a:pt x="16" y="12"/>
                    </a:lnTo>
                    <a:lnTo>
                      <a:pt x="19" y="8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4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Freeform 579"/>
              <p:cNvSpPr>
                <a:spLocks/>
              </p:cNvSpPr>
              <p:nvPr/>
            </p:nvSpPr>
            <p:spPr bwMode="auto">
              <a:xfrm>
                <a:off x="2492" y="2891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4"/>
                  </a:cxn>
                  <a:cxn ang="0">
                    <a:pos x="3" y="40"/>
                  </a:cxn>
                  <a:cxn ang="0">
                    <a:pos x="7" y="34"/>
                  </a:cxn>
                  <a:cxn ang="0">
                    <a:pos x="11" y="29"/>
                  </a:cxn>
                  <a:cxn ang="0">
                    <a:pos x="16" y="24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3" y="40"/>
                    </a:lnTo>
                    <a:lnTo>
                      <a:pt x="7" y="34"/>
                    </a:lnTo>
                    <a:lnTo>
                      <a:pt x="11" y="29"/>
                    </a:lnTo>
                    <a:lnTo>
                      <a:pt x="16" y="24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" name="Freeform 580"/>
              <p:cNvSpPr>
                <a:spLocks/>
              </p:cNvSpPr>
              <p:nvPr/>
            </p:nvSpPr>
            <p:spPr bwMode="auto">
              <a:xfrm>
                <a:off x="2453" y="2876"/>
                <a:ext cx="64" cy="41"/>
              </a:xfrm>
              <a:custGeom>
                <a:avLst/>
                <a:gdLst/>
                <a:ahLst/>
                <a:cxnLst>
                  <a:cxn ang="0">
                    <a:pos x="39" y="9"/>
                  </a:cxn>
                  <a:cxn ang="0">
                    <a:pos x="35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4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2" y="6"/>
                  </a:cxn>
                  <a:cxn ang="0">
                    <a:pos x="39" y="9"/>
                  </a:cxn>
                </a:cxnLst>
                <a:rect l="0" t="0" r="r" b="b"/>
                <a:pathLst>
                  <a:path w="39" h="25">
                    <a:moveTo>
                      <a:pt x="39" y="9"/>
                    </a:moveTo>
                    <a:lnTo>
                      <a:pt x="35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4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2" y="6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" name="Freeform 581"/>
              <p:cNvSpPr>
                <a:spLocks/>
              </p:cNvSpPr>
              <p:nvPr/>
            </p:nvSpPr>
            <p:spPr bwMode="auto">
              <a:xfrm>
                <a:off x="2497" y="2891"/>
                <a:ext cx="102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2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4"/>
                  </a:cxn>
                  <a:cxn ang="0">
                    <a:pos x="20" y="10"/>
                  </a:cxn>
                  <a:cxn ang="0">
                    <a:pos x="23" y="5"/>
                  </a:cxn>
                  <a:cxn ang="0">
                    <a:pos x="26" y="0"/>
                  </a:cxn>
                  <a:cxn ang="0">
                    <a:pos x="34" y="3"/>
                  </a:cxn>
                  <a:cxn ang="0">
                    <a:pos x="40" y="7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2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4"/>
                    </a:lnTo>
                    <a:lnTo>
                      <a:pt x="20" y="10"/>
                    </a:lnTo>
                    <a:lnTo>
                      <a:pt x="23" y="5"/>
                    </a:lnTo>
                    <a:lnTo>
                      <a:pt x="26" y="0"/>
                    </a:lnTo>
                    <a:lnTo>
                      <a:pt x="34" y="3"/>
                    </a:lnTo>
                    <a:lnTo>
                      <a:pt x="40" y="7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" name="Freeform 582"/>
              <p:cNvSpPr>
                <a:spLocks/>
              </p:cNvSpPr>
              <p:nvPr/>
            </p:nvSpPr>
            <p:spPr bwMode="auto">
              <a:xfrm>
                <a:off x="2505" y="2899"/>
                <a:ext cx="87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9" y="33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7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5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3" h="49">
                    <a:moveTo>
                      <a:pt x="48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9" y="33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7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" name="Freeform 583"/>
              <p:cNvSpPr>
                <a:spLocks/>
              </p:cNvSpPr>
              <p:nvPr/>
            </p:nvSpPr>
            <p:spPr bwMode="auto">
              <a:xfrm>
                <a:off x="2561" y="2914"/>
                <a:ext cx="31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3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5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7" y="8"/>
                  </a:cxn>
                  <a:cxn ang="0">
                    <a:pos x="15" y="5"/>
                  </a:cxn>
                  <a:cxn ang="0">
                    <a:pos x="14" y="0"/>
                  </a:cxn>
                  <a:cxn ang="0">
                    <a:pos x="11" y="4"/>
                  </a:cxn>
                  <a:cxn ang="0">
                    <a:pos x="8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5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7" y="8"/>
                    </a:lnTo>
                    <a:lnTo>
                      <a:pt x="15" y="5"/>
                    </a:lnTo>
                    <a:lnTo>
                      <a:pt x="14" y="0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" name="Freeform 584"/>
              <p:cNvSpPr>
                <a:spLocks/>
              </p:cNvSpPr>
              <p:nvPr/>
            </p:nvSpPr>
            <p:spPr bwMode="auto">
              <a:xfrm>
                <a:off x="2522" y="2899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7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7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" name="Freeform 585"/>
              <p:cNvSpPr>
                <a:spLocks/>
              </p:cNvSpPr>
              <p:nvPr/>
            </p:nvSpPr>
            <p:spPr bwMode="auto">
              <a:xfrm>
                <a:off x="2597" y="2930"/>
                <a:ext cx="103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3" h="57">
                    <a:moveTo>
                      <a:pt x="54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" name="Freeform 586"/>
              <p:cNvSpPr>
                <a:spLocks/>
              </p:cNvSpPr>
              <p:nvPr/>
            </p:nvSpPr>
            <p:spPr bwMode="auto">
              <a:xfrm>
                <a:off x="2607" y="2938"/>
                <a:ext cx="86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2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2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" name="Freeform 587"/>
              <p:cNvSpPr>
                <a:spLocks/>
              </p:cNvSpPr>
              <p:nvPr/>
            </p:nvSpPr>
            <p:spPr bwMode="auto">
              <a:xfrm>
                <a:off x="2662" y="2953"/>
                <a:ext cx="31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5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8">
                    <a:moveTo>
                      <a:pt x="0" y="15"/>
                    </a:moveTo>
                    <a:lnTo>
                      <a:pt x="1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5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" name="Freeform 588"/>
              <p:cNvSpPr>
                <a:spLocks/>
              </p:cNvSpPr>
              <p:nvPr/>
            </p:nvSpPr>
            <p:spPr bwMode="auto">
              <a:xfrm>
                <a:off x="2623" y="2938"/>
                <a:ext cx="59" cy="40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8" y="20"/>
                  </a:cxn>
                  <a:cxn ang="0">
                    <a:pos x="25" y="24"/>
                  </a:cxn>
                  <a:cxn ang="0">
                    <a:pos x="19" y="20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4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8" y="20"/>
                    </a:lnTo>
                    <a:lnTo>
                      <a:pt x="25" y="24"/>
                    </a:lnTo>
                    <a:lnTo>
                      <a:pt x="19" y="20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" name="Freeform 589"/>
              <p:cNvSpPr>
                <a:spLocks/>
              </p:cNvSpPr>
              <p:nvPr/>
            </p:nvSpPr>
            <p:spPr bwMode="auto">
              <a:xfrm>
                <a:off x="2664" y="2953"/>
                <a:ext cx="105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5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" name="Freeform 590"/>
              <p:cNvSpPr>
                <a:spLocks/>
              </p:cNvSpPr>
              <p:nvPr/>
            </p:nvSpPr>
            <p:spPr bwMode="auto">
              <a:xfrm>
                <a:off x="2675" y="2961"/>
                <a:ext cx="85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7" y="14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3"/>
                  </a:cxn>
                  <a:cxn ang="0">
                    <a:pos x="34" y="48"/>
                  </a:cxn>
                  <a:cxn ang="0">
                    <a:pos x="27" y="45"/>
                  </a:cxn>
                  <a:cxn ang="0">
                    <a:pos x="17" y="41"/>
                  </a:cxn>
                  <a:cxn ang="0">
                    <a:pos x="7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7" y="21"/>
                  </a:cxn>
                  <a:cxn ang="0">
                    <a:pos x="9" y="16"/>
                  </a:cxn>
                  <a:cxn ang="0">
                    <a:pos x="12" y="11"/>
                  </a:cxn>
                  <a:cxn ang="0">
                    <a:pos x="15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3" y="5"/>
                  </a:cxn>
                  <a:cxn ang="0">
                    <a:pos x="39" y="6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7" y="14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3"/>
                    </a:lnTo>
                    <a:lnTo>
                      <a:pt x="34" y="48"/>
                    </a:lnTo>
                    <a:lnTo>
                      <a:pt x="27" y="45"/>
                    </a:lnTo>
                    <a:lnTo>
                      <a:pt x="17" y="41"/>
                    </a:lnTo>
                    <a:lnTo>
                      <a:pt x="7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7" y="21"/>
                    </a:lnTo>
                    <a:lnTo>
                      <a:pt x="9" y="16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3" y="5"/>
                    </a:lnTo>
                    <a:lnTo>
                      <a:pt x="39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" name="Freeform 591"/>
              <p:cNvSpPr>
                <a:spLocks/>
              </p:cNvSpPr>
              <p:nvPr/>
            </p:nvSpPr>
            <p:spPr bwMode="auto">
              <a:xfrm>
                <a:off x="2731" y="2978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7"/>
                  </a:cxn>
                  <a:cxn ang="0">
                    <a:pos x="16" y="12"/>
                  </a:cxn>
                  <a:cxn ang="0">
                    <a:pos x="15" y="8"/>
                  </a:cxn>
                  <a:cxn ang="0">
                    <a:pos x="13" y="4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5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8"/>
                    </a:lnTo>
                    <a:lnTo>
                      <a:pt x="13" y="4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" name="Freeform 592"/>
              <p:cNvSpPr>
                <a:spLocks/>
              </p:cNvSpPr>
              <p:nvPr/>
            </p:nvSpPr>
            <p:spPr bwMode="auto">
              <a:xfrm>
                <a:off x="2690" y="2961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3" y="19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3" y="19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" name="Freeform 593"/>
              <p:cNvSpPr>
                <a:spLocks/>
              </p:cNvSpPr>
              <p:nvPr/>
            </p:nvSpPr>
            <p:spPr bwMode="auto">
              <a:xfrm>
                <a:off x="2731" y="2978"/>
                <a:ext cx="105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5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8" y="28"/>
                  </a:cxn>
                  <a:cxn ang="0">
                    <a:pos x="12" y="23"/>
                  </a:cxn>
                  <a:cxn ang="0">
                    <a:pos x="15" y="17"/>
                  </a:cxn>
                  <a:cxn ang="0">
                    <a:pos x="18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8" y="0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5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" name="Freeform 594"/>
              <p:cNvSpPr>
                <a:spLocks/>
              </p:cNvSpPr>
              <p:nvPr/>
            </p:nvSpPr>
            <p:spPr bwMode="auto">
              <a:xfrm>
                <a:off x="2742" y="2984"/>
                <a:ext cx="85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5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2" y="27"/>
                  </a:cxn>
                  <a:cxn ang="0">
                    <a:pos x="48" y="34"/>
                  </a:cxn>
                  <a:cxn ang="0">
                    <a:pos x="44" y="38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8" y="15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2" y="27"/>
                    </a:lnTo>
                    <a:lnTo>
                      <a:pt x="48" y="34"/>
                    </a:lnTo>
                    <a:lnTo>
                      <a:pt x="44" y="38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9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" name="Freeform 595"/>
              <p:cNvSpPr>
                <a:spLocks/>
              </p:cNvSpPr>
              <p:nvPr/>
            </p:nvSpPr>
            <p:spPr bwMode="auto">
              <a:xfrm>
                <a:off x="2800" y="3000"/>
                <a:ext cx="27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9" y="28"/>
                  </a:cxn>
                  <a:cxn ang="0">
                    <a:pos x="13" y="24"/>
                  </a:cxn>
                  <a:cxn ang="0">
                    <a:pos x="17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7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" name="Freeform 596"/>
              <p:cNvSpPr>
                <a:spLocks/>
              </p:cNvSpPr>
              <p:nvPr/>
            </p:nvSpPr>
            <p:spPr bwMode="auto">
              <a:xfrm>
                <a:off x="2757" y="2984"/>
                <a:ext cx="61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6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" name="Freeform 597"/>
              <p:cNvSpPr>
                <a:spLocks/>
              </p:cNvSpPr>
              <p:nvPr/>
            </p:nvSpPr>
            <p:spPr bwMode="auto">
              <a:xfrm>
                <a:off x="1565" y="2701"/>
                <a:ext cx="169" cy="118"/>
              </a:xfrm>
              <a:custGeom>
                <a:avLst/>
                <a:gdLst/>
                <a:ahLst/>
                <a:cxnLst>
                  <a:cxn ang="0">
                    <a:pos x="95" y="24"/>
                  </a:cxn>
                  <a:cxn ang="0">
                    <a:pos x="97" y="30"/>
                  </a:cxn>
                  <a:cxn ang="0">
                    <a:pos x="100" y="35"/>
                  </a:cxn>
                  <a:cxn ang="0">
                    <a:pos x="101" y="40"/>
                  </a:cxn>
                  <a:cxn ang="0">
                    <a:pos x="103" y="46"/>
                  </a:cxn>
                  <a:cxn ang="0">
                    <a:pos x="98" y="53"/>
                  </a:cxn>
                  <a:cxn ang="0">
                    <a:pos x="94" y="59"/>
                  </a:cxn>
                  <a:cxn ang="0">
                    <a:pos x="89" y="65"/>
                  </a:cxn>
                  <a:cxn ang="0">
                    <a:pos x="82" y="72"/>
                  </a:cxn>
                  <a:cxn ang="0">
                    <a:pos x="73" y="68"/>
                  </a:cxn>
                  <a:cxn ang="0">
                    <a:pos x="63" y="64"/>
                  </a:cxn>
                  <a:cxn ang="0">
                    <a:pos x="54" y="59"/>
                  </a:cxn>
                  <a:cxn ang="0">
                    <a:pos x="43" y="56"/>
                  </a:cxn>
                  <a:cxn ang="0">
                    <a:pos x="41" y="57"/>
                  </a:cxn>
                  <a:cxn ang="0">
                    <a:pos x="0" y="41"/>
                  </a:cxn>
                  <a:cxn ang="0">
                    <a:pos x="12" y="18"/>
                  </a:cxn>
                  <a:cxn ang="0">
                    <a:pos x="25" y="0"/>
                  </a:cxn>
                  <a:cxn ang="0">
                    <a:pos x="36" y="5"/>
                  </a:cxn>
                  <a:cxn ang="0">
                    <a:pos x="46" y="8"/>
                  </a:cxn>
                  <a:cxn ang="0">
                    <a:pos x="54" y="10"/>
                  </a:cxn>
                  <a:cxn ang="0">
                    <a:pos x="60" y="13"/>
                  </a:cxn>
                  <a:cxn ang="0">
                    <a:pos x="68" y="14"/>
                  </a:cxn>
                  <a:cxn ang="0">
                    <a:pos x="76" y="18"/>
                  </a:cxn>
                  <a:cxn ang="0">
                    <a:pos x="84" y="21"/>
                  </a:cxn>
                  <a:cxn ang="0">
                    <a:pos x="95" y="24"/>
                  </a:cxn>
                </a:cxnLst>
                <a:rect l="0" t="0" r="r" b="b"/>
                <a:pathLst>
                  <a:path w="103" h="72">
                    <a:moveTo>
                      <a:pt x="95" y="24"/>
                    </a:moveTo>
                    <a:lnTo>
                      <a:pt x="97" y="30"/>
                    </a:lnTo>
                    <a:lnTo>
                      <a:pt x="100" y="35"/>
                    </a:lnTo>
                    <a:lnTo>
                      <a:pt x="101" y="40"/>
                    </a:lnTo>
                    <a:lnTo>
                      <a:pt x="103" y="46"/>
                    </a:lnTo>
                    <a:lnTo>
                      <a:pt x="98" y="53"/>
                    </a:lnTo>
                    <a:lnTo>
                      <a:pt x="94" y="59"/>
                    </a:lnTo>
                    <a:lnTo>
                      <a:pt x="89" y="65"/>
                    </a:lnTo>
                    <a:lnTo>
                      <a:pt x="82" y="72"/>
                    </a:lnTo>
                    <a:lnTo>
                      <a:pt x="73" y="68"/>
                    </a:lnTo>
                    <a:lnTo>
                      <a:pt x="63" y="64"/>
                    </a:lnTo>
                    <a:lnTo>
                      <a:pt x="54" y="59"/>
                    </a:lnTo>
                    <a:lnTo>
                      <a:pt x="43" y="56"/>
                    </a:lnTo>
                    <a:lnTo>
                      <a:pt x="41" y="57"/>
                    </a:lnTo>
                    <a:lnTo>
                      <a:pt x="0" y="41"/>
                    </a:lnTo>
                    <a:lnTo>
                      <a:pt x="12" y="18"/>
                    </a:lnTo>
                    <a:lnTo>
                      <a:pt x="25" y="0"/>
                    </a:lnTo>
                    <a:lnTo>
                      <a:pt x="36" y="5"/>
                    </a:lnTo>
                    <a:lnTo>
                      <a:pt x="46" y="8"/>
                    </a:lnTo>
                    <a:lnTo>
                      <a:pt x="54" y="10"/>
                    </a:lnTo>
                    <a:lnTo>
                      <a:pt x="60" y="13"/>
                    </a:lnTo>
                    <a:lnTo>
                      <a:pt x="68" y="14"/>
                    </a:lnTo>
                    <a:lnTo>
                      <a:pt x="76" y="18"/>
                    </a:lnTo>
                    <a:lnTo>
                      <a:pt x="84" y="21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" name="Freeform 598"/>
              <p:cNvSpPr>
                <a:spLocks/>
              </p:cNvSpPr>
              <p:nvPr/>
            </p:nvSpPr>
            <p:spPr bwMode="auto">
              <a:xfrm>
                <a:off x="1573" y="2709"/>
                <a:ext cx="152" cy="102"/>
              </a:xfrm>
              <a:custGeom>
                <a:avLst/>
                <a:gdLst/>
                <a:ahLst/>
                <a:cxnLst>
                  <a:cxn ang="0">
                    <a:pos x="87" y="22"/>
                  </a:cxn>
                  <a:cxn ang="0">
                    <a:pos x="89" y="27"/>
                  </a:cxn>
                  <a:cxn ang="0">
                    <a:pos x="90" y="32"/>
                  </a:cxn>
                  <a:cxn ang="0">
                    <a:pos x="92" y="36"/>
                  </a:cxn>
                  <a:cxn ang="0">
                    <a:pos x="93" y="41"/>
                  </a:cxn>
                  <a:cxn ang="0">
                    <a:pos x="90" y="46"/>
                  </a:cxn>
                  <a:cxn ang="0">
                    <a:pos x="85" y="51"/>
                  </a:cxn>
                  <a:cxn ang="0">
                    <a:pos x="81" y="57"/>
                  </a:cxn>
                  <a:cxn ang="0">
                    <a:pos x="77" y="62"/>
                  </a:cxn>
                  <a:cxn ang="0">
                    <a:pos x="68" y="59"/>
                  </a:cxn>
                  <a:cxn ang="0">
                    <a:pos x="60" y="56"/>
                  </a:cxn>
                  <a:cxn ang="0">
                    <a:pos x="50" y="52"/>
                  </a:cxn>
                  <a:cxn ang="0">
                    <a:pos x="41" y="49"/>
                  </a:cxn>
                  <a:cxn ang="0">
                    <a:pos x="41" y="48"/>
                  </a:cxn>
                  <a:cxn ang="0">
                    <a:pos x="41" y="48"/>
                  </a:cxn>
                  <a:cxn ang="0">
                    <a:pos x="41" y="48"/>
                  </a:cxn>
                  <a:cxn ang="0">
                    <a:pos x="41" y="48"/>
                  </a:cxn>
                  <a:cxn ang="0">
                    <a:pos x="0" y="33"/>
                  </a:cxn>
                  <a:cxn ang="0">
                    <a:pos x="11" y="14"/>
                  </a:cxn>
                  <a:cxn ang="0">
                    <a:pos x="22" y="0"/>
                  </a:cxn>
                  <a:cxn ang="0">
                    <a:pos x="87" y="22"/>
                  </a:cxn>
                </a:cxnLst>
                <a:rect l="0" t="0" r="r" b="b"/>
                <a:pathLst>
                  <a:path w="93" h="62">
                    <a:moveTo>
                      <a:pt x="87" y="22"/>
                    </a:moveTo>
                    <a:lnTo>
                      <a:pt x="89" y="27"/>
                    </a:lnTo>
                    <a:lnTo>
                      <a:pt x="90" y="32"/>
                    </a:lnTo>
                    <a:lnTo>
                      <a:pt x="92" y="36"/>
                    </a:lnTo>
                    <a:lnTo>
                      <a:pt x="93" y="41"/>
                    </a:lnTo>
                    <a:lnTo>
                      <a:pt x="90" y="46"/>
                    </a:lnTo>
                    <a:lnTo>
                      <a:pt x="85" y="51"/>
                    </a:lnTo>
                    <a:lnTo>
                      <a:pt x="81" y="57"/>
                    </a:lnTo>
                    <a:lnTo>
                      <a:pt x="77" y="62"/>
                    </a:lnTo>
                    <a:lnTo>
                      <a:pt x="68" y="59"/>
                    </a:lnTo>
                    <a:lnTo>
                      <a:pt x="60" y="56"/>
                    </a:lnTo>
                    <a:lnTo>
                      <a:pt x="50" y="52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0" y="33"/>
                    </a:lnTo>
                    <a:lnTo>
                      <a:pt x="11" y="14"/>
                    </a:lnTo>
                    <a:lnTo>
                      <a:pt x="22" y="0"/>
                    </a:lnTo>
                    <a:lnTo>
                      <a:pt x="87" y="22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" name="Freeform 599"/>
              <p:cNvSpPr>
                <a:spLocks/>
              </p:cNvSpPr>
              <p:nvPr/>
            </p:nvSpPr>
            <p:spPr bwMode="auto">
              <a:xfrm>
                <a:off x="1698" y="2745"/>
                <a:ext cx="27" cy="6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2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5" y="35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8"/>
                  </a:cxn>
                  <a:cxn ang="0">
                    <a:pos x="3" y="13"/>
                  </a:cxn>
                  <a:cxn ang="0">
                    <a:pos x="0" y="16"/>
                  </a:cxn>
                </a:cxnLst>
                <a:rect l="0" t="0" r="r" b="b"/>
                <a:pathLst>
                  <a:path w="17" h="40">
                    <a:moveTo>
                      <a:pt x="0" y="16"/>
                    </a:moveTo>
                    <a:lnTo>
                      <a:pt x="0" y="2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5" y="35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8"/>
                    </a:lnTo>
                    <a:lnTo>
                      <a:pt x="3" y="13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" name="Freeform 600"/>
              <p:cNvSpPr>
                <a:spLocks/>
              </p:cNvSpPr>
              <p:nvPr/>
            </p:nvSpPr>
            <p:spPr bwMode="auto">
              <a:xfrm>
                <a:off x="1591" y="2709"/>
                <a:ext cx="128" cy="63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74" y="27"/>
                  </a:cxn>
                  <a:cxn ang="0">
                    <a:pos x="71" y="30"/>
                  </a:cxn>
                  <a:cxn ang="0">
                    <a:pos x="68" y="35"/>
                  </a:cxn>
                  <a:cxn ang="0">
                    <a:pos x="65" y="38"/>
                  </a:cxn>
                  <a:cxn ang="0">
                    <a:pos x="58" y="36"/>
                  </a:cxn>
                  <a:cxn ang="0">
                    <a:pos x="54" y="33"/>
                  </a:cxn>
                  <a:cxn ang="0">
                    <a:pos x="47" y="32"/>
                  </a:cxn>
                  <a:cxn ang="0">
                    <a:pos x="43" y="30"/>
                  </a:cxn>
                  <a:cxn ang="0">
                    <a:pos x="43" y="30"/>
                  </a:cxn>
                  <a:cxn ang="0">
                    <a:pos x="0" y="14"/>
                  </a:cxn>
                  <a:cxn ang="0">
                    <a:pos x="11" y="0"/>
                  </a:cxn>
                  <a:cxn ang="0">
                    <a:pos x="52" y="14"/>
                  </a:cxn>
                  <a:cxn ang="0">
                    <a:pos x="52" y="14"/>
                  </a:cxn>
                  <a:cxn ang="0">
                    <a:pos x="58" y="16"/>
                  </a:cxn>
                  <a:cxn ang="0">
                    <a:pos x="65" y="19"/>
                  </a:cxn>
                  <a:cxn ang="0">
                    <a:pos x="71" y="21"/>
                  </a:cxn>
                  <a:cxn ang="0">
                    <a:pos x="78" y="24"/>
                  </a:cxn>
                </a:cxnLst>
                <a:rect l="0" t="0" r="r" b="b"/>
                <a:pathLst>
                  <a:path w="78" h="38">
                    <a:moveTo>
                      <a:pt x="78" y="24"/>
                    </a:moveTo>
                    <a:lnTo>
                      <a:pt x="74" y="27"/>
                    </a:lnTo>
                    <a:lnTo>
                      <a:pt x="71" y="30"/>
                    </a:lnTo>
                    <a:lnTo>
                      <a:pt x="68" y="35"/>
                    </a:lnTo>
                    <a:lnTo>
                      <a:pt x="65" y="38"/>
                    </a:lnTo>
                    <a:lnTo>
                      <a:pt x="58" y="36"/>
                    </a:lnTo>
                    <a:lnTo>
                      <a:pt x="54" y="33"/>
                    </a:lnTo>
                    <a:lnTo>
                      <a:pt x="47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0" y="14"/>
                    </a:lnTo>
                    <a:lnTo>
                      <a:pt x="11" y="0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8" y="16"/>
                    </a:lnTo>
                    <a:lnTo>
                      <a:pt x="65" y="19"/>
                    </a:lnTo>
                    <a:lnTo>
                      <a:pt x="71" y="21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" name="Freeform 601"/>
              <p:cNvSpPr>
                <a:spLocks/>
              </p:cNvSpPr>
              <p:nvPr/>
            </p:nvSpPr>
            <p:spPr bwMode="auto">
              <a:xfrm>
                <a:off x="1743" y="2700"/>
                <a:ext cx="100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15"/>
                  </a:cxn>
                  <a:cxn ang="0">
                    <a:pos x="58" y="20"/>
                  </a:cxn>
                  <a:cxn ang="0">
                    <a:pos x="59" y="25"/>
                  </a:cxn>
                  <a:cxn ang="0">
                    <a:pos x="61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0"/>
                  </a:cxn>
                  <a:cxn ang="0">
                    <a:pos x="42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2"/>
                  </a:cxn>
                  <a:cxn ang="0">
                    <a:pos x="20" y="8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1"/>
                  </a:cxn>
                  <a:cxn ang="0">
                    <a:pos x="40" y="4"/>
                  </a:cxn>
                  <a:cxn ang="0">
                    <a:pos x="48" y="6"/>
                  </a:cxn>
                  <a:cxn ang="0">
                    <a:pos x="54" y="9"/>
                  </a:cxn>
                </a:cxnLst>
                <a:rect l="0" t="0" r="r" b="b"/>
                <a:pathLst>
                  <a:path w="61" h="57">
                    <a:moveTo>
                      <a:pt x="54" y="9"/>
                    </a:moveTo>
                    <a:lnTo>
                      <a:pt x="56" y="15"/>
                    </a:lnTo>
                    <a:lnTo>
                      <a:pt x="58" y="20"/>
                    </a:lnTo>
                    <a:lnTo>
                      <a:pt x="59" y="25"/>
                    </a:lnTo>
                    <a:lnTo>
                      <a:pt x="61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0"/>
                    </a:lnTo>
                    <a:lnTo>
                      <a:pt x="42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2"/>
                    </a:lnTo>
                    <a:lnTo>
                      <a:pt x="20" y="8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1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" name="Freeform 602"/>
              <p:cNvSpPr>
                <a:spLocks/>
              </p:cNvSpPr>
              <p:nvPr/>
            </p:nvSpPr>
            <p:spPr bwMode="auto">
              <a:xfrm>
                <a:off x="1752" y="2706"/>
                <a:ext cx="86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9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0"/>
                  </a:cxn>
                  <a:cxn ang="0">
                    <a:pos x="10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8"/>
                  </a:cxn>
                </a:cxnLst>
                <a:rect l="0" t="0" r="r" b="b"/>
                <a:pathLst>
                  <a:path w="53" h="48">
                    <a:moveTo>
                      <a:pt x="48" y="8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9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0"/>
                    </a:lnTo>
                    <a:lnTo>
                      <a:pt x="10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" name="Freeform 603"/>
              <p:cNvSpPr>
                <a:spLocks/>
              </p:cNvSpPr>
              <p:nvPr/>
            </p:nvSpPr>
            <p:spPr bwMode="auto">
              <a:xfrm>
                <a:off x="1809" y="2719"/>
                <a:ext cx="29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5" y="35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19"/>
                  </a:cxn>
                  <a:cxn ang="0">
                    <a:pos x="16" y="15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19"/>
                    </a:lnTo>
                    <a:lnTo>
                      <a:pt x="16" y="15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" name="Freeform 604"/>
              <p:cNvSpPr>
                <a:spLocks/>
              </p:cNvSpPr>
              <p:nvPr/>
            </p:nvSpPr>
            <p:spPr bwMode="auto">
              <a:xfrm>
                <a:off x="1768" y="2706"/>
                <a:ext cx="62" cy="39"/>
              </a:xfrm>
              <a:custGeom>
                <a:avLst/>
                <a:gdLst/>
                <a:ahLst/>
                <a:cxnLst>
                  <a:cxn ang="0">
                    <a:pos x="38" y="8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4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4"/>
                  </a:cxn>
                  <a:cxn ang="0">
                    <a:pos x="32" y="7"/>
                  </a:cxn>
                  <a:cxn ang="0">
                    <a:pos x="38" y="8"/>
                  </a:cxn>
                </a:cxnLst>
                <a:rect l="0" t="0" r="r" b="b"/>
                <a:pathLst>
                  <a:path w="38" h="24">
                    <a:moveTo>
                      <a:pt x="38" y="8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4"/>
                    </a:lnTo>
                    <a:lnTo>
                      <a:pt x="32" y="7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" name="Freeform 605"/>
              <p:cNvSpPr>
                <a:spLocks/>
              </p:cNvSpPr>
              <p:nvPr/>
            </p:nvSpPr>
            <p:spPr bwMode="auto">
              <a:xfrm>
                <a:off x="1812" y="2723"/>
                <a:ext cx="102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0" y="25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1"/>
                  </a:cxn>
                  <a:cxn ang="0">
                    <a:pos x="40" y="5"/>
                  </a:cxn>
                  <a:cxn ang="0">
                    <a:pos x="47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5" y="16"/>
                    </a:lnTo>
                    <a:lnTo>
                      <a:pt x="59" y="21"/>
                    </a:lnTo>
                    <a:lnTo>
                      <a:pt x="60" y="25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40" y="5"/>
                    </a:lnTo>
                    <a:lnTo>
                      <a:pt x="47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" name="Freeform 606"/>
              <p:cNvSpPr>
                <a:spLocks/>
              </p:cNvSpPr>
              <p:nvPr/>
            </p:nvSpPr>
            <p:spPr bwMode="auto">
              <a:xfrm>
                <a:off x="1820" y="2731"/>
                <a:ext cx="85" cy="77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49" y="12"/>
                  </a:cxn>
                  <a:cxn ang="0">
                    <a:pos x="50" y="17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9" y="31"/>
                  </a:cxn>
                  <a:cxn ang="0">
                    <a:pos x="44" y="36"/>
                  </a:cxn>
                  <a:cxn ang="0">
                    <a:pos x="39" y="43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4" y="23"/>
                  </a:cxn>
                  <a:cxn ang="0">
                    <a:pos x="7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7" y="8"/>
                  </a:cxn>
                </a:cxnLst>
                <a:rect l="0" t="0" r="r" b="b"/>
                <a:pathLst>
                  <a:path w="52" h="47">
                    <a:moveTo>
                      <a:pt x="47" y="8"/>
                    </a:moveTo>
                    <a:lnTo>
                      <a:pt x="49" y="12"/>
                    </a:lnTo>
                    <a:lnTo>
                      <a:pt x="50" y="17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9" y="31"/>
                    </a:lnTo>
                    <a:lnTo>
                      <a:pt x="44" y="36"/>
                    </a:lnTo>
                    <a:lnTo>
                      <a:pt x="39" y="43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4" y="23"/>
                    </a:lnTo>
                    <a:lnTo>
                      <a:pt x="7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" name="Freeform 607"/>
              <p:cNvSpPr>
                <a:spLocks/>
              </p:cNvSpPr>
              <p:nvPr/>
            </p:nvSpPr>
            <p:spPr bwMode="auto">
              <a:xfrm>
                <a:off x="1878" y="2744"/>
                <a:ext cx="27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9"/>
                  </a:cxn>
                  <a:cxn ang="0">
                    <a:pos x="4" y="35"/>
                  </a:cxn>
                  <a:cxn ang="0">
                    <a:pos x="9" y="28"/>
                  </a:cxn>
                  <a:cxn ang="0">
                    <a:pos x="14" y="23"/>
                  </a:cxn>
                  <a:cxn ang="0">
                    <a:pos x="17" y="19"/>
                  </a:cxn>
                  <a:cxn ang="0">
                    <a:pos x="15" y="14"/>
                  </a:cxn>
                  <a:cxn ang="0">
                    <a:pos x="15" y="9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4" y="35"/>
                    </a:lnTo>
                    <a:lnTo>
                      <a:pt x="9" y="28"/>
                    </a:lnTo>
                    <a:lnTo>
                      <a:pt x="14" y="23"/>
                    </a:lnTo>
                    <a:lnTo>
                      <a:pt x="17" y="19"/>
                    </a:lnTo>
                    <a:lnTo>
                      <a:pt x="15" y="14"/>
                    </a:lnTo>
                    <a:lnTo>
                      <a:pt x="15" y="9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" name="Freeform 608"/>
              <p:cNvSpPr>
                <a:spLocks/>
              </p:cNvSpPr>
              <p:nvPr/>
            </p:nvSpPr>
            <p:spPr bwMode="auto">
              <a:xfrm>
                <a:off x="1838" y="2731"/>
                <a:ext cx="59" cy="37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" name="Freeform 609"/>
              <p:cNvSpPr>
                <a:spLocks/>
              </p:cNvSpPr>
              <p:nvPr/>
            </p:nvSpPr>
            <p:spPr bwMode="auto">
              <a:xfrm>
                <a:off x="1879" y="2745"/>
                <a:ext cx="102" cy="94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0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3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0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3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" name="Freeform 610"/>
              <p:cNvSpPr>
                <a:spLocks/>
              </p:cNvSpPr>
              <p:nvPr/>
            </p:nvSpPr>
            <p:spPr bwMode="auto">
              <a:xfrm>
                <a:off x="1887" y="2754"/>
                <a:ext cx="85" cy="78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3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2" h="48">
                    <a:moveTo>
                      <a:pt x="48" y="9"/>
                    </a:moveTo>
                    <a:lnTo>
                      <a:pt x="49" y="13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" name="Freeform 611"/>
              <p:cNvSpPr>
                <a:spLocks/>
              </p:cNvSpPr>
              <p:nvPr/>
            </p:nvSpPr>
            <p:spPr bwMode="auto">
              <a:xfrm>
                <a:off x="1945" y="2768"/>
                <a:ext cx="27" cy="6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9"/>
                  </a:cxn>
                  <a:cxn ang="0">
                    <a:pos x="5" y="34"/>
                  </a:cxn>
                  <a:cxn ang="0">
                    <a:pos x="9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7" h="39">
                    <a:moveTo>
                      <a:pt x="0" y="15"/>
                    </a:moveTo>
                    <a:lnTo>
                      <a:pt x="0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5" y="34"/>
                    </a:lnTo>
                    <a:lnTo>
                      <a:pt x="9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" name="Freeform 612"/>
              <p:cNvSpPr>
                <a:spLocks/>
              </p:cNvSpPr>
              <p:nvPr/>
            </p:nvSpPr>
            <p:spPr bwMode="auto">
              <a:xfrm>
                <a:off x="1905" y="2754"/>
                <a:ext cx="61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" name="Freeform 613"/>
              <p:cNvSpPr>
                <a:spLocks/>
              </p:cNvSpPr>
              <p:nvPr/>
            </p:nvSpPr>
            <p:spPr bwMode="auto">
              <a:xfrm>
                <a:off x="1946" y="2768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6"/>
                  </a:cxn>
                  <a:cxn ang="0">
                    <a:pos x="62" y="32"/>
                  </a:cxn>
                  <a:cxn ang="0">
                    <a:pos x="58" y="39"/>
                  </a:cxn>
                  <a:cxn ang="0">
                    <a:pos x="53" y="45"/>
                  </a:cxn>
                  <a:cxn ang="0">
                    <a:pos x="47" y="51"/>
                  </a:cxn>
                  <a:cxn ang="0">
                    <a:pos x="42" y="58"/>
                  </a:cxn>
                  <a:cxn ang="0">
                    <a:pos x="32" y="54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4"/>
                  </a:cxn>
                  <a:cxn ang="0">
                    <a:pos x="42" y="5"/>
                  </a:cxn>
                  <a:cxn ang="0">
                    <a:pos x="48" y="8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6"/>
                    </a:lnTo>
                    <a:lnTo>
                      <a:pt x="62" y="32"/>
                    </a:lnTo>
                    <a:lnTo>
                      <a:pt x="58" y="39"/>
                    </a:lnTo>
                    <a:lnTo>
                      <a:pt x="53" y="45"/>
                    </a:lnTo>
                    <a:lnTo>
                      <a:pt x="47" y="51"/>
                    </a:lnTo>
                    <a:lnTo>
                      <a:pt x="42" y="58"/>
                    </a:lnTo>
                    <a:lnTo>
                      <a:pt x="32" y="54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4" name="Freeform 614"/>
              <p:cNvSpPr>
                <a:spLocks/>
              </p:cNvSpPr>
              <p:nvPr/>
            </p:nvSpPr>
            <p:spPr bwMode="auto">
              <a:xfrm>
                <a:off x="1954" y="2776"/>
                <a:ext cx="89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2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2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4"/>
                  </a:cxn>
                  <a:cxn ang="0">
                    <a:pos x="8" y="19"/>
                  </a:cxn>
                  <a:cxn ang="0">
                    <a:pos x="11" y="15"/>
                  </a:cxn>
                  <a:cxn ang="0">
                    <a:pos x="15" y="11"/>
                  </a:cxn>
                  <a:cxn ang="0">
                    <a:pos x="18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8">
                    <a:moveTo>
                      <a:pt x="48" y="10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2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2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4"/>
                    </a:lnTo>
                    <a:lnTo>
                      <a:pt x="8" y="19"/>
                    </a:lnTo>
                    <a:lnTo>
                      <a:pt x="11" y="15"/>
                    </a:lnTo>
                    <a:lnTo>
                      <a:pt x="15" y="11"/>
                    </a:lnTo>
                    <a:lnTo>
                      <a:pt x="18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5" name="Freeform 615"/>
              <p:cNvSpPr>
                <a:spLocks/>
              </p:cNvSpPr>
              <p:nvPr/>
            </p:nvSpPr>
            <p:spPr bwMode="auto">
              <a:xfrm>
                <a:off x="2011" y="2793"/>
                <a:ext cx="32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7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8" y="12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0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7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" name="Freeform 616"/>
              <p:cNvSpPr>
                <a:spLocks/>
              </p:cNvSpPr>
              <p:nvPr/>
            </p:nvSpPr>
            <p:spPr bwMode="auto">
              <a:xfrm>
                <a:off x="1972" y="2776"/>
                <a:ext cx="61" cy="40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5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" name="Freeform 617"/>
              <p:cNvSpPr>
                <a:spLocks/>
              </p:cNvSpPr>
              <p:nvPr/>
            </p:nvSpPr>
            <p:spPr bwMode="auto">
              <a:xfrm>
                <a:off x="2015" y="2793"/>
                <a:ext cx="101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9" y="20"/>
                  </a:cxn>
                  <a:cxn ang="0">
                    <a:pos x="60" y="25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7" y="51"/>
                  </a:cxn>
                  <a:cxn ang="0">
                    <a:pos x="41" y="57"/>
                  </a:cxn>
                  <a:cxn ang="0">
                    <a:pos x="32" y="54"/>
                  </a:cxn>
                  <a:cxn ang="0">
                    <a:pos x="20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6" y="12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9" y="20"/>
                    </a:lnTo>
                    <a:lnTo>
                      <a:pt x="60" y="25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7" y="51"/>
                    </a:lnTo>
                    <a:lnTo>
                      <a:pt x="41" y="57"/>
                    </a:lnTo>
                    <a:lnTo>
                      <a:pt x="32" y="54"/>
                    </a:lnTo>
                    <a:lnTo>
                      <a:pt x="20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12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" name="Freeform 618"/>
              <p:cNvSpPr>
                <a:spLocks/>
              </p:cNvSpPr>
              <p:nvPr/>
            </p:nvSpPr>
            <p:spPr bwMode="auto">
              <a:xfrm>
                <a:off x="2023" y="2801"/>
                <a:ext cx="88" cy="77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9" y="12"/>
                  </a:cxn>
                  <a:cxn ang="0">
                    <a:pos x="50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1"/>
                  </a:cxn>
                  <a:cxn ang="0">
                    <a:pos x="46" y="36"/>
                  </a:cxn>
                  <a:cxn ang="0">
                    <a:pos x="41" y="42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4"/>
                  </a:cxn>
                  <a:cxn ang="0">
                    <a:pos x="3" y="30"/>
                  </a:cxn>
                  <a:cxn ang="0">
                    <a:pos x="6" y="23"/>
                  </a:cxn>
                  <a:cxn ang="0">
                    <a:pos x="7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7" y="9"/>
                  </a:cxn>
                </a:cxnLst>
                <a:rect l="0" t="0" r="r" b="b"/>
                <a:pathLst>
                  <a:path w="54" h="47">
                    <a:moveTo>
                      <a:pt x="47" y="9"/>
                    </a:moveTo>
                    <a:lnTo>
                      <a:pt x="49" y="12"/>
                    </a:lnTo>
                    <a:lnTo>
                      <a:pt x="50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1" y="42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4"/>
                    </a:lnTo>
                    <a:lnTo>
                      <a:pt x="3" y="30"/>
                    </a:lnTo>
                    <a:lnTo>
                      <a:pt x="6" y="23"/>
                    </a:lnTo>
                    <a:lnTo>
                      <a:pt x="7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" name="Freeform 619"/>
              <p:cNvSpPr>
                <a:spLocks/>
              </p:cNvSpPr>
              <p:nvPr/>
            </p:nvSpPr>
            <p:spPr bwMode="auto">
              <a:xfrm>
                <a:off x="2080" y="2816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1" y="25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5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1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5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" name="Freeform 620"/>
              <p:cNvSpPr>
                <a:spLocks/>
              </p:cNvSpPr>
              <p:nvPr/>
            </p:nvSpPr>
            <p:spPr bwMode="auto">
              <a:xfrm>
                <a:off x="2041" y="2801"/>
                <a:ext cx="59" cy="38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5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2" y="19"/>
                  </a:cxn>
                  <a:cxn ang="0">
                    <a:pos x="6" y="15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5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6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" name="Freeform 621"/>
              <p:cNvSpPr>
                <a:spLocks/>
              </p:cNvSpPr>
              <p:nvPr/>
            </p:nvSpPr>
            <p:spPr bwMode="auto">
              <a:xfrm>
                <a:off x="2082" y="2816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7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7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2" name="Freeform 622"/>
              <p:cNvSpPr>
                <a:spLocks/>
              </p:cNvSpPr>
              <p:nvPr/>
            </p:nvSpPr>
            <p:spPr bwMode="auto">
              <a:xfrm>
                <a:off x="2090" y="2824"/>
                <a:ext cx="88" cy="78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3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6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8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0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8">
                    <a:moveTo>
                      <a:pt x="48" y="9"/>
                    </a:moveTo>
                    <a:lnTo>
                      <a:pt x="49" y="13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6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8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0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3" name="Freeform 623"/>
              <p:cNvSpPr>
                <a:spLocks/>
              </p:cNvSpPr>
              <p:nvPr/>
            </p:nvSpPr>
            <p:spPr bwMode="auto">
              <a:xfrm>
                <a:off x="2147" y="2839"/>
                <a:ext cx="31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9"/>
                  </a:cxn>
                  <a:cxn ang="0">
                    <a:pos x="6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9">
                    <a:moveTo>
                      <a:pt x="0" y="15"/>
                    </a:moveTo>
                    <a:lnTo>
                      <a:pt x="1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4" name="Freeform 624"/>
              <p:cNvSpPr>
                <a:spLocks/>
              </p:cNvSpPr>
              <p:nvPr/>
            </p:nvSpPr>
            <p:spPr bwMode="auto">
              <a:xfrm>
                <a:off x="2108" y="2824"/>
                <a:ext cx="60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3" y="19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7" y="1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3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3" y="19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5" name="Freeform 625"/>
              <p:cNvSpPr>
                <a:spLocks/>
              </p:cNvSpPr>
              <p:nvPr/>
            </p:nvSpPr>
            <p:spPr bwMode="auto">
              <a:xfrm>
                <a:off x="2149" y="2819"/>
                <a:ext cx="201" cy="139"/>
              </a:xfrm>
              <a:custGeom>
                <a:avLst/>
                <a:gdLst/>
                <a:ahLst/>
                <a:cxnLst>
                  <a:cxn ang="0">
                    <a:pos x="115" y="8"/>
                  </a:cxn>
                  <a:cxn ang="0">
                    <a:pos x="123" y="30"/>
                  </a:cxn>
                  <a:cxn ang="0">
                    <a:pos x="78" y="85"/>
                  </a:cxn>
                  <a:cxn ang="0">
                    <a:pos x="35" y="71"/>
                  </a:cxn>
                  <a:cxn ang="0">
                    <a:pos x="35" y="68"/>
                  </a:cxn>
                  <a:cxn ang="0">
                    <a:pos x="27" y="65"/>
                  </a:cxn>
                  <a:cxn ang="0">
                    <a:pos x="18" y="60"/>
                  </a:cxn>
                  <a:cxn ang="0">
                    <a:pos x="8" y="57"/>
                  </a:cxn>
                  <a:cxn ang="0">
                    <a:pos x="0" y="54"/>
                  </a:cxn>
                  <a:cxn ang="0">
                    <a:pos x="4" y="47"/>
                  </a:cxn>
                  <a:cxn ang="0">
                    <a:pos x="7" y="41"/>
                  </a:cxn>
                  <a:cxn ang="0">
                    <a:pos x="10" y="36"/>
                  </a:cxn>
                  <a:cxn ang="0">
                    <a:pos x="13" y="30"/>
                  </a:cxn>
                  <a:cxn ang="0">
                    <a:pos x="16" y="27"/>
                  </a:cxn>
                  <a:cxn ang="0">
                    <a:pos x="21" y="22"/>
                  </a:cxn>
                  <a:cxn ang="0">
                    <a:pos x="24" y="17"/>
                  </a:cxn>
                  <a:cxn ang="0">
                    <a:pos x="27" y="12"/>
                  </a:cxn>
                  <a:cxn ang="0">
                    <a:pos x="62" y="27"/>
                  </a:cxn>
                  <a:cxn ang="0">
                    <a:pos x="86" y="0"/>
                  </a:cxn>
                  <a:cxn ang="0">
                    <a:pos x="115" y="8"/>
                  </a:cxn>
                </a:cxnLst>
                <a:rect l="0" t="0" r="r" b="b"/>
                <a:pathLst>
                  <a:path w="123" h="85">
                    <a:moveTo>
                      <a:pt x="115" y="8"/>
                    </a:moveTo>
                    <a:lnTo>
                      <a:pt x="123" y="30"/>
                    </a:lnTo>
                    <a:lnTo>
                      <a:pt x="78" y="85"/>
                    </a:lnTo>
                    <a:lnTo>
                      <a:pt x="35" y="71"/>
                    </a:lnTo>
                    <a:lnTo>
                      <a:pt x="35" y="68"/>
                    </a:lnTo>
                    <a:lnTo>
                      <a:pt x="27" y="65"/>
                    </a:lnTo>
                    <a:lnTo>
                      <a:pt x="18" y="60"/>
                    </a:lnTo>
                    <a:lnTo>
                      <a:pt x="8" y="57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7" y="41"/>
                    </a:lnTo>
                    <a:lnTo>
                      <a:pt x="10" y="36"/>
                    </a:lnTo>
                    <a:lnTo>
                      <a:pt x="13" y="30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4" y="17"/>
                    </a:lnTo>
                    <a:lnTo>
                      <a:pt x="27" y="12"/>
                    </a:lnTo>
                    <a:lnTo>
                      <a:pt x="62" y="27"/>
                    </a:lnTo>
                    <a:lnTo>
                      <a:pt x="86" y="0"/>
                    </a:lnTo>
                    <a:lnTo>
                      <a:pt x="11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6" name="Freeform 626"/>
              <p:cNvSpPr>
                <a:spLocks/>
              </p:cNvSpPr>
              <p:nvPr/>
            </p:nvSpPr>
            <p:spPr bwMode="auto">
              <a:xfrm>
                <a:off x="2160" y="2824"/>
                <a:ext cx="185" cy="127"/>
              </a:xfrm>
              <a:custGeom>
                <a:avLst/>
                <a:gdLst/>
                <a:ahLst/>
                <a:cxnLst>
                  <a:cxn ang="0">
                    <a:pos x="105" y="8"/>
                  </a:cxn>
                  <a:cxn ang="0">
                    <a:pos x="113" y="25"/>
                  </a:cxn>
                  <a:cxn ang="0">
                    <a:pos x="70" y="78"/>
                  </a:cxn>
                  <a:cxn ang="0">
                    <a:pos x="33" y="65"/>
                  </a:cxn>
                  <a:cxn ang="0">
                    <a:pos x="35" y="62"/>
                  </a:cxn>
                  <a:cxn ang="0">
                    <a:pos x="25" y="59"/>
                  </a:cxn>
                  <a:cxn ang="0">
                    <a:pos x="17" y="55"/>
                  </a:cxn>
                  <a:cxn ang="0">
                    <a:pos x="8" y="52"/>
                  </a:cxn>
                  <a:cxn ang="0">
                    <a:pos x="0" y="49"/>
                  </a:cxn>
                  <a:cxn ang="0">
                    <a:pos x="1" y="44"/>
                  </a:cxn>
                  <a:cxn ang="0">
                    <a:pos x="5" y="40"/>
                  </a:cxn>
                  <a:cxn ang="0">
                    <a:pos x="6" y="35"/>
                  </a:cxn>
                  <a:cxn ang="0">
                    <a:pos x="9" y="30"/>
                  </a:cxn>
                  <a:cxn ang="0">
                    <a:pos x="12" y="25"/>
                  </a:cxn>
                  <a:cxn ang="0">
                    <a:pos x="16" y="22"/>
                  </a:cxn>
                  <a:cxn ang="0">
                    <a:pos x="19" y="17"/>
                  </a:cxn>
                  <a:cxn ang="0">
                    <a:pos x="22" y="14"/>
                  </a:cxn>
                  <a:cxn ang="0">
                    <a:pos x="57" y="28"/>
                  </a:cxn>
                  <a:cxn ang="0">
                    <a:pos x="81" y="0"/>
                  </a:cxn>
                  <a:cxn ang="0">
                    <a:pos x="105" y="8"/>
                  </a:cxn>
                </a:cxnLst>
                <a:rect l="0" t="0" r="r" b="b"/>
                <a:pathLst>
                  <a:path w="113" h="78">
                    <a:moveTo>
                      <a:pt x="105" y="8"/>
                    </a:moveTo>
                    <a:lnTo>
                      <a:pt x="113" y="25"/>
                    </a:lnTo>
                    <a:lnTo>
                      <a:pt x="70" y="78"/>
                    </a:lnTo>
                    <a:lnTo>
                      <a:pt x="33" y="65"/>
                    </a:lnTo>
                    <a:lnTo>
                      <a:pt x="35" y="62"/>
                    </a:lnTo>
                    <a:lnTo>
                      <a:pt x="25" y="59"/>
                    </a:lnTo>
                    <a:lnTo>
                      <a:pt x="17" y="55"/>
                    </a:lnTo>
                    <a:lnTo>
                      <a:pt x="8" y="52"/>
                    </a:lnTo>
                    <a:lnTo>
                      <a:pt x="0" y="49"/>
                    </a:lnTo>
                    <a:lnTo>
                      <a:pt x="1" y="44"/>
                    </a:lnTo>
                    <a:lnTo>
                      <a:pt x="5" y="40"/>
                    </a:lnTo>
                    <a:lnTo>
                      <a:pt x="6" y="35"/>
                    </a:lnTo>
                    <a:lnTo>
                      <a:pt x="9" y="30"/>
                    </a:lnTo>
                    <a:lnTo>
                      <a:pt x="12" y="25"/>
                    </a:lnTo>
                    <a:lnTo>
                      <a:pt x="16" y="22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57" y="28"/>
                    </a:lnTo>
                    <a:lnTo>
                      <a:pt x="81" y="0"/>
                    </a:lnTo>
                    <a:lnTo>
                      <a:pt x="105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7" name="Freeform 627"/>
              <p:cNvSpPr>
                <a:spLocks/>
              </p:cNvSpPr>
              <p:nvPr/>
            </p:nvSpPr>
            <p:spPr bwMode="auto">
              <a:xfrm>
                <a:off x="2175" y="2824"/>
                <a:ext cx="157" cy="88"/>
              </a:xfrm>
              <a:custGeom>
                <a:avLst/>
                <a:gdLst/>
                <a:ahLst/>
                <a:cxnLst>
                  <a:cxn ang="0">
                    <a:pos x="59" y="54"/>
                  </a:cxn>
                  <a:cxn ang="0">
                    <a:pos x="0" y="30"/>
                  </a:cxn>
                  <a:cxn ang="0">
                    <a:pos x="3" y="25"/>
                  </a:cxn>
                  <a:cxn ang="0">
                    <a:pos x="7" y="22"/>
                  </a:cxn>
                  <a:cxn ang="0">
                    <a:pos x="10" y="17"/>
                  </a:cxn>
                  <a:cxn ang="0">
                    <a:pos x="13" y="14"/>
                  </a:cxn>
                  <a:cxn ang="0">
                    <a:pos x="48" y="27"/>
                  </a:cxn>
                  <a:cxn ang="0">
                    <a:pos x="72" y="0"/>
                  </a:cxn>
                  <a:cxn ang="0">
                    <a:pos x="96" y="8"/>
                  </a:cxn>
                  <a:cxn ang="0">
                    <a:pos x="59" y="54"/>
                  </a:cxn>
                </a:cxnLst>
                <a:rect l="0" t="0" r="r" b="b"/>
                <a:pathLst>
                  <a:path w="96" h="54">
                    <a:moveTo>
                      <a:pt x="59" y="54"/>
                    </a:moveTo>
                    <a:lnTo>
                      <a:pt x="0" y="30"/>
                    </a:lnTo>
                    <a:lnTo>
                      <a:pt x="3" y="25"/>
                    </a:lnTo>
                    <a:lnTo>
                      <a:pt x="7" y="22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48" y="27"/>
                    </a:lnTo>
                    <a:lnTo>
                      <a:pt x="72" y="0"/>
                    </a:lnTo>
                    <a:lnTo>
                      <a:pt x="96" y="8"/>
                    </a:lnTo>
                    <a:lnTo>
                      <a:pt x="59" y="5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" name="Freeform 628"/>
              <p:cNvSpPr>
                <a:spLocks/>
              </p:cNvSpPr>
              <p:nvPr/>
            </p:nvSpPr>
            <p:spPr bwMode="auto">
              <a:xfrm>
                <a:off x="2558" y="2982"/>
                <a:ext cx="101" cy="94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16"/>
                  </a:cxn>
                  <a:cxn ang="0">
                    <a:pos x="59" y="20"/>
                  </a:cxn>
                  <a:cxn ang="0">
                    <a:pos x="60" y="25"/>
                  </a:cxn>
                  <a:cxn ang="0">
                    <a:pos x="62" y="30"/>
                  </a:cxn>
                  <a:cxn ang="0">
                    <a:pos x="57" y="36"/>
                  </a:cxn>
                  <a:cxn ang="0">
                    <a:pos x="52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1" y="47"/>
                  </a:cxn>
                  <a:cxn ang="0">
                    <a:pos x="10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6" y="27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6" y="12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3" y="1"/>
                  </a:cxn>
                  <a:cxn ang="0">
                    <a:pos x="41" y="5"/>
                  </a:cxn>
                  <a:cxn ang="0">
                    <a:pos x="48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6" y="16"/>
                    </a:lnTo>
                    <a:lnTo>
                      <a:pt x="59" y="20"/>
                    </a:lnTo>
                    <a:lnTo>
                      <a:pt x="60" y="25"/>
                    </a:lnTo>
                    <a:lnTo>
                      <a:pt x="62" y="30"/>
                    </a:lnTo>
                    <a:lnTo>
                      <a:pt x="57" y="36"/>
                    </a:lnTo>
                    <a:lnTo>
                      <a:pt x="52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1" y="47"/>
                    </a:lnTo>
                    <a:lnTo>
                      <a:pt x="10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10" y="22"/>
                    </a:lnTo>
                    <a:lnTo>
                      <a:pt x="13" y="16"/>
                    </a:lnTo>
                    <a:lnTo>
                      <a:pt x="16" y="12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41" y="5"/>
                    </a:lnTo>
                    <a:lnTo>
                      <a:pt x="48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9" name="Freeform 629"/>
              <p:cNvSpPr>
                <a:spLocks/>
              </p:cNvSpPr>
              <p:nvPr/>
            </p:nvSpPr>
            <p:spPr bwMode="auto">
              <a:xfrm>
                <a:off x="2566" y="2991"/>
                <a:ext cx="88" cy="76"/>
              </a:xfrm>
              <a:custGeom>
                <a:avLst/>
                <a:gdLst/>
                <a:ahLst/>
                <a:cxnLst>
                  <a:cxn ang="0">
                    <a:pos x="47" y="7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5"/>
                  </a:cxn>
                  <a:cxn ang="0">
                    <a:pos x="49" y="31"/>
                  </a:cxn>
                  <a:cxn ang="0">
                    <a:pos x="44" y="36"/>
                  </a:cxn>
                  <a:cxn ang="0">
                    <a:pos x="39" y="41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6" y="23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7" y="7"/>
                  </a:cxn>
                </a:cxnLst>
                <a:rect l="0" t="0" r="r" b="b"/>
                <a:pathLst>
                  <a:path w="54" h="47">
                    <a:moveTo>
                      <a:pt x="47" y="7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5"/>
                    </a:lnTo>
                    <a:lnTo>
                      <a:pt x="49" y="31"/>
                    </a:lnTo>
                    <a:lnTo>
                      <a:pt x="44" y="36"/>
                    </a:lnTo>
                    <a:lnTo>
                      <a:pt x="39" y="41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6" y="23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7" y="7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0" name="Freeform 630"/>
              <p:cNvSpPr>
                <a:spLocks/>
              </p:cNvSpPr>
              <p:nvPr/>
            </p:nvSpPr>
            <p:spPr bwMode="auto">
              <a:xfrm>
                <a:off x="2623" y="3002"/>
                <a:ext cx="31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4" y="34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5"/>
                  </a:cxn>
                  <a:cxn ang="0">
                    <a:pos x="16" y="10"/>
                  </a:cxn>
                  <a:cxn ang="0">
                    <a:pos x="14" y="5"/>
                  </a:cxn>
                  <a:cxn ang="0">
                    <a:pos x="12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0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4" y="34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5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1" name="Freeform 631"/>
              <p:cNvSpPr>
                <a:spLocks/>
              </p:cNvSpPr>
              <p:nvPr/>
            </p:nvSpPr>
            <p:spPr bwMode="auto">
              <a:xfrm>
                <a:off x="2584" y="2987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7" y="22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3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8" y="5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7" y="22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3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2" name="Freeform 632"/>
              <p:cNvSpPr>
                <a:spLocks/>
              </p:cNvSpPr>
              <p:nvPr/>
            </p:nvSpPr>
            <p:spPr bwMode="auto">
              <a:xfrm>
                <a:off x="2625" y="3005"/>
                <a:ext cx="101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5"/>
                  </a:cxn>
                  <a:cxn ang="0">
                    <a:pos x="62" y="30"/>
                  </a:cxn>
                  <a:cxn ang="0">
                    <a:pos x="58" y="37"/>
                  </a:cxn>
                  <a:cxn ang="0">
                    <a:pos x="53" y="43"/>
                  </a:cxn>
                  <a:cxn ang="0">
                    <a:pos x="46" y="51"/>
                  </a:cxn>
                  <a:cxn ang="0">
                    <a:pos x="42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0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6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5"/>
                    </a:lnTo>
                    <a:lnTo>
                      <a:pt x="62" y="30"/>
                    </a:lnTo>
                    <a:lnTo>
                      <a:pt x="58" y="37"/>
                    </a:lnTo>
                    <a:lnTo>
                      <a:pt x="53" y="43"/>
                    </a:lnTo>
                    <a:lnTo>
                      <a:pt x="46" y="51"/>
                    </a:lnTo>
                    <a:lnTo>
                      <a:pt x="42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0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6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3" name="Freeform 633"/>
              <p:cNvSpPr>
                <a:spLocks/>
              </p:cNvSpPr>
              <p:nvPr/>
            </p:nvSpPr>
            <p:spPr bwMode="auto">
              <a:xfrm>
                <a:off x="2633" y="3013"/>
                <a:ext cx="88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3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5"/>
                  </a:cxn>
                  <a:cxn ang="0">
                    <a:pos x="49" y="32"/>
                  </a:cxn>
                  <a:cxn ang="0">
                    <a:pos x="46" y="36"/>
                  </a:cxn>
                  <a:cxn ang="0">
                    <a:pos x="41" y="41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9" y="40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7">
                    <a:moveTo>
                      <a:pt x="48" y="8"/>
                    </a:moveTo>
                    <a:lnTo>
                      <a:pt x="49" y="13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5"/>
                    </a:lnTo>
                    <a:lnTo>
                      <a:pt x="49" y="32"/>
                    </a:lnTo>
                    <a:lnTo>
                      <a:pt x="46" y="36"/>
                    </a:lnTo>
                    <a:lnTo>
                      <a:pt x="41" y="41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4" name="Freeform 634"/>
              <p:cNvSpPr>
                <a:spLocks/>
              </p:cNvSpPr>
              <p:nvPr/>
            </p:nvSpPr>
            <p:spPr bwMode="auto">
              <a:xfrm>
                <a:off x="2690" y="3027"/>
                <a:ext cx="31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6" y="33"/>
                  </a:cxn>
                  <a:cxn ang="0">
                    <a:pos x="11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33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5" name="Freeform 635"/>
              <p:cNvSpPr>
                <a:spLocks/>
              </p:cNvSpPr>
              <p:nvPr/>
            </p:nvSpPr>
            <p:spPr bwMode="auto">
              <a:xfrm>
                <a:off x="2651" y="3010"/>
                <a:ext cx="60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0" y="18"/>
                  </a:cxn>
                  <a:cxn ang="0">
                    <a:pos x="27" y="22"/>
                  </a:cxn>
                  <a:cxn ang="0">
                    <a:pos x="24" y="26"/>
                  </a:cxn>
                  <a:cxn ang="0">
                    <a:pos x="18" y="22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0" y="18"/>
                    </a:lnTo>
                    <a:lnTo>
                      <a:pt x="27" y="22"/>
                    </a:lnTo>
                    <a:lnTo>
                      <a:pt x="24" y="26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6" name="Freeform 636"/>
              <p:cNvSpPr>
                <a:spLocks/>
              </p:cNvSpPr>
              <p:nvPr/>
            </p:nvSpPr>
            <p:spPr bwMode="auto">
              <a:xfrm>
                <a:off x="2693" y="3028"/>
                <a:ext cx="102" cy="95"/>
              </a:xfrm>
              <a:custGeom>
                <a:avLst/>
                <a:gdLst/>
                <a:ahLst/>
                <a:cxnLst>
                  <a:cxn ang="0">
                    <a:pos x="55" y="10"/>
                  </a:cxn>
                  <a:cxn ang="0">
                    <a:pos x="57" y="16"/>
                  </a:cxn>
                  <a:cxn ang="0">
                    <a:pos x="58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1" y="58"/>
                  </a:cxn>
                  <a:cxn ang="0">
                    <a:pos x="31" y="53"/>
                  </a:cxn>
                  <a:cxn ang="0">
                    <a:pos x="20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3" y="4"/>
                  </a:cxn>
                  <a:cxn ang="0">
                    <a:pos x="27" y="0"/>
                  </a:cxn>
                  <a:cxn ang="0">
                    <a:pos x="33" y="2"/>
                  </a:cxn>
                  <a:cxn ang="0">
                    <a:pos x="41" y="5"/>
                  </a:cxn>
                  <a:cxn ang="0">
                    <a:pos x="47" y="7"/>
                  </a:cxn>
                  <a:cxn ang="0">
                    <a:pos x="55" y="10"/>
                  </a:cxn>
                </a:cxnLst>
                <a:rect l="0" t="0" r="r" b="b"/>
                <a:pathLst>
                  <a:path w="62" h="58">
                    <a:moveTo>
                      <a:pt x="55" y="10"/>
                    </a:moveTo>
                    <a:lnTo>
                      <a:pt x="57" y="16"/>
                    </a:lnTo>
                    <a:lnTo>
                      <a:pt x="58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1" y="58"/>
                    </a:lnTo>
                    <a:lnTo>
                      <a:pt x="31" y="53"/>
                    </a:lnTo>
                    <a:lnTo>
                      <a:pt x="20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3" y="4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7" name="Freeform 637"/>
              <p:cNvSpPr>
                <a:spLocks/>
              </p:cNvSpPr>
              <p:nvPr/>
            </p:nvSpPr>
            <p:spPr bwMode="auto">
              <a:xfrm>
                <a:off x="2700" y="3036"/>
                <a:ext cx="88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0" y="13"/>
                  </a:cxn>
                  <a:cxn ang="0">
                    <a:pos x="51" y="18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2"/>
                  </a:cxn>
                  <a:cxn ang="0">
                    <a:pos x="47" y="37"/>
                  </a:cxn>
                  <a:cxn ang="0">
                    <a:pos x="42" y="41"/>
                  </a:cxn>
                  <a:cxn ang="0">
                    <a:pos x="37" y="48"/>
                  </a:cxn>
                  <a:cxn ang="0">
                    <a:pos x="29" y="45"/>
                  </a:cxn>
                  <a:cxn ang="0">
                    <a:pos x="19" y="40"/>
                  </a:cxn>
                  <a:cxn ang="0">
                    <a:pos x="10" y="37"/>
                  </a:cxn>
                  <a:cxn ang="0">
                    <a:pos x="0" y="33"/>
                  </a:cxn>
                  <a:cxn ang="0">
                    <a:pos x="4" y="29"/>
                  </a:cxn>
                  <a:cxn ang="0">
                    <a:pos x="7" y="24"/>
                  </a:cxn>
                  <a:cxn ang="0">
                    <a:pos x="8" y="19"/>
                  </a:cxn>
                  <a:cxn ang="0">
                    <a:pos x="12" y="14"/>
                  </a:cxn>
                  <a:cxn ang="0">
                    <a:pos x="15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8">
                    <a:moveTo>
                      <a:pt x="48" y="8"/>
                    </a:moveTo>
                    <a:lnTo>
                      <a:pt x="50" y="13"/>
                    </a:lnTo>
                    <a:lnTo>
                      <a:pt x="51" y="18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2"/>
                    </a:lnTo>
                    <a:lnTo>
                      <a:pt x="47" y="37"/>
                    </a:lnTo>
                    <a:lnTo>
                      <a:pt x="42" y="41"/>
                    </a:lnTo>
                    <a:lnTo>
                      <a:pt x="37" y="48"/>
                    </a:lnTo>
                    <a:lnTo>
                      <a:pt x="29" y="45"/>
                    </a:lnTo>
                    <a:lnTo>
                      <a:pt x="19" y="40"/>
                    </a:lnTo>
                    <a:lnTo>
                      <a:pt x="10" y="37"/>
                    </a:lnTo>
                    <a:lnTo>
                      <a:pt x="0" y="33"/>
                    </a:lnTo>
                    <a:lnTo>
                      <a:pt x="4" y="29"/>
                    </a:lnTo>
                    <a:lnTo>
                      <a:pt x="7" y="24"/>
                    </a:lnTo>
                    <a:lnTo>
                      <a:pt x="8" y="19"/>
                    </a:lnTo>
                    <a:lnTo>
                      <a:pt x="12" y="14"/>
                    </a:lnTo>
                    <a:lnTo>
                      <a:pt x="15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" name="Freeform 638"/>
              <p:cNvSpPr>
                <a:spLocks/>
              </p:cNvSpPr>
              <p:nvPr/>
            </p:nvSpPr>
            <p:spPr bwMode="auto">
              <a:xfrm>
                <a:off x="2757" y="3049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7" y="33"/>
                  </a:cxn>
                  <a:cxn ang="0">
                    <a:pos x="12" y="29"/>
                  </a:cxn>
                  <a:cxn ang="0">
                    <a:pos x="15" y="24"/>
                  </a:cxn>
                  <a:cxn ang="0">
                    <a:pos x="19" y="19"/>
                  </a:cxn>
                  <a:cxn ang="0">
                    <a:pos x="18" y="14"/>
                  </a:cxn>
                  <a:cxn ang="0">
                    <a:pos x="16" y="10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7" y="33"/>
                    </a:lnTo>
                    <a:lnTo>
                      <a:pt x="12" y="29"/>
                    </a:lnTo>
                    <a:lnTo>
                      <a:pt x="15" y="24"/>
                    </a:lnTo>
                    <a:lnTo>
                      <a:pt x="19" y="19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" name="Freeform 639"/>
              <p:cNvSpPr>
                <a:spLocks/>
              </p:cNvSpPr>
              <p:nvPr/>
            </p:nvSpPr>
            <p:spPr bwMode="auto">
              <a:xfrm>
                <a:off x="2720" y="3035"/>
                <a:ext cx="58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4"/>
                  </a:cxn>
                  <a:cxn ang="0">
                    <a:pos x="30" y="17"/>
                  </a:cxn>
                  <a:cxn ang="0">
                    <a:pos x="27" y="22"/>
                  </a:cxn>
                  <a:cxn ang="0">
                    <a:pos x="23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9" y="4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3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4"/>
                    </a:lnTo>
                    <a:lnTo>
                      <a:pt x="30" y="17"/>
                    </a:lnTo>
                    <a:lnTo>
                      <a:pt x="27" y="22"/>
                    </a:lnTo>
                    <a:lnTo>
                      <a:pt x="23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23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" name="Freeform 640"/>
              <p:cNvSpPr>
                <a:spLocks/>
              </p:cNvSpPr>
              <p:nvPr/>
            </p:nvSpPr>
            <p:spPr bwMode="auto">
              <a:xfrm>
                <a:off x="2751" y="3009"/>
                <a:ext cx="150" cy="139"/>
              </a:xfrm>
              <a:custGeom>
                <a:avLst/>
                <a:gdLst/>
                <a:ahLst/>
                <a:cxnLst>
                  <a:cxn ang="0">
                    <a:pos x="82" y="11"/>
                  </a:cxn>
                  <a:cxn ang="0">
                    <a:pos x="92" y="31"/>
                  </a:cxn>
                  <a:cxn ang="0">
                    <a:pos x="43" y="85"/>
                  </a:cxn>
                  <a:cxn ang="0">
                    <a:pos x="0" y="70"/>
                  </a:cxn>
                  <a:cxn ang="0">
                    <a:pos x="12" y="46"/>
                  </a:cxn>
                  <a:cxn ang="0">
                    <a:pos x="55" y="0"/>
                  </a:cxn>
                  <a:cxn ang="0">
                    <a:pos x="82" y="11"/>
                  </a:cxn>
                </a:cxnLst>
                <a:rect l="0" t="0" r="r" b="b"/>
                <a:pathLst>
                  <a:path w="92" h="85">
                    <a:moveTo>
                      <a:pt x="82" y="11"/>
                    </a:moveTo>
                    <a:lnTo>
                      <a:pt x="92" y="31"/>
                    </a:lnTo>
                    <a:lnTo>
                      <a:pt x="43" y="85"/>
                    </a:lnTo>
                    <a:lnTo>
                      <a:pt x="0" y="70"/>
                    </a:lnTo>
                    <a:lnTo>
                      <a:pt x="12" y="46"/>
                    </a:lnTo>
                    <a:lnTo>
                      <a:pt x="55" y="0"/>
                    </a:lnTo>
                    <a:lnTo>
                      <a:pt x="8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" name="Freeform 641"/>
              <p:cNvSpPr>
                <a:spLocks/>
              </p:cNvSpPr>
              <p:nvPr/>
            </p:nvSpPr>
            <p:spPr bwMode="auto">
              <a:xfrm>
                <a:off x="2760" y="3015"/>
                <a:ext cx="133" cy="126"/>
              </a:xfrm>
              <a:custGeom>
                <a:avLst/>
                <a:gdLst/>
                <a:ahLst/>
                <a:cxnLst>
                  <a:cxn ang="0">
                    <a:pos x="75" y="8"/>
                  </a:cxn>
                  <a:cxn ang="0">
                    <a:pos x="81" y="26"/>
                  </a:cxn>
                  <a:cxn ang="0">
                    <a:pos x="35" y="77"/>
                  </a:cxn>
                  <a:cxn ang="0">
                    <a:pos x="0" y="62"/>
                  </a:cxn>
                  <a:cxn ang="0">
                    <a:pos x="10" y="43"/>
                  </a:cxn>
                  <a:cxn ang="0">
                    <a:pos x="49" y="0"/>
                  </a:cxn>
                  <a:cxn ang="0">
                    <a:pos x="75" y="8"/>
                  </a:cxn>
                </a:cxnLst>
                <a:rect l="0" t="0" r="r" b="b"/>
                <a:pathLst>
                  <a:path w="81" h="77">
                    <a:moveTo>
                      <a:pt x="75" y="8"/>
                    </a:moveTo>
                    <a:lnTo>
                      <a:pt x="81" y="26"/>
                    </a:lnTo>
                    <a:lnTo>
                      <a:pt x="35" y="77"/>
                    </a:lnTo>
                    <a:lnTo>
                      <a:pt x="0" y="62"/>
                    </a:lnTo>
                    <a:lnTo>
                      <a:pt x="10" y="43"/>
                    </a:lnTo>
                    <a:lnTo>
                      <a:pt x="49" y="0"/>
                    </a:lnTo>
                    <a:lnTo>
                      <a:pt x="75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" name="Freeform 642"/>
              <p:cNvSpPr>
                <a:spLocks/>
              </p:cNvSpPr>
              <p:nvPr/>
            </p:nvSpPr>
            <p:spPr bwMode="auto">
              <a:xfrm>
                <a:off x="2818" y="3028"/>
                <a:ext cx="75" cy="113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69"/>
                  </a:cxn>
                  <a:cxn ang="0">
                    <a:pos x="46" y="18"/>
                  </a:cxn>
                  <a:cxn ang="0">
                    <a:pos x="40" y="0"/>
                  </a:cxn>
                  <a:cxn ang="0">
                    <a:pos x="0" y="43"/>
                  </a:cxn>
                </a:cxnLst>
                <a:rect l="0" t="0" r="r" b="b"/>
                <a:pathLst>
                  <a:path w="46" h="69">
                    <a:moveTo>
                      <a:pt x="0" y="43"/>
                    </a:moveTo>
                    <a:lnTo>
                      <a:pt x="0" y="69"/>
                    </a:lnTo>
                    <a:lnTo>
                      <a:pt x="46" y="18"/>
                    </a:lnTo>
                    <a:lnTo>
                      <a:pt x="4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3" name="Freeform 643"/>
              <p:cNvSpPr>
                <a:spLocks/>
              </p:cNvSpPr>
              <p:nvPr/>
            </p:nvSpPr>
            <p:spPr bwMode="auto">
              <a:xfrm>
                <a:off x="2777" y="3015"/>
                <a:ext cx="106" cy="87"/>
              </a:xfrm>
              <a:custGeom>
                <a:avLst/>
                <a:gdLst/>
                <a:ahLst/>
                <a:cxnLst>
                  <a:cxn ang="0">
                    <a:pos x="25" y="5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39" y="0"/>
                  </a:cxn>
                  <a:cxn ang="0">
                    <a:pos x="65" y="8"/>
                  </a:cxn>
                  <a:cxn ang="0">
                    <a:pos x="25" y="53"/>
                  </a:cxn>
                </a:cxnLst>
                <a:rect l="0" t="0" r="r" b="b"/>
                <a:pathLst>
                  <a:path w="65" h="53">
                    <a:moveTo>
                      <a:pt x="25" y="5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39" y="0"/>
                    </a:lnTo>
                    <a:lnTo>
                      <a:pt x="65" y="8"/>
                    </a:lnTo>
                    <a:lnTo>
                      <a:pt x="25" y="53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4" name="Freeform 644"/>
              <p:cNvSpPr>
                <a:spLocks/>
              </p:cNvSpPr>
              <p:nvPr/>
            </p:nvSpPr>
            <p:spPr bwMode="auto">
              <a:xfrm>
                <a:off x="2271" y="2837"/>
                <a:ext cx="74" cy="114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2" y="70"/>
                  </a:cxn>
                  <a:cxn ang="0">
                    <a:pos x="45" y="17"/>
                  </a:cxn>
                  <a:cxn ang="0">
                    <a:pos x="37" y="0"/>
                  </a:cxn>
                  <a:cxn ang="0">
                    <a:pos x="0" y="44"/>
                  </a:cxn>
                </a:cxnLst>
                <a:rect l="0" t="0" r="r" b="b"/>
                <a:pathLst>
                  <a:path w="45" h="70">
                    <a:moveTo>
                      <a:pt x="0" y="44"/>
                    </a:moveTo>
                    <a:lnTo>
                      <a:pt x="2" y="70"/>
                    </a:lnTo>
                    <a:lnTo>
                      <a:pt x="45" y="17"/>
                    </a:lnTo>
                    <a:lnTo>
                      <a:pt x="37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5" name="Freeform 645"/>
              <p:cNvSpPr>
                <a:spLocks/>
              </p:cNvSpPr>
              <p:nvPr/>
            </p:nvSpPr>
            <p:spPr bwMode="auto">
              <a:xfrm>
                <a:off x="1755" y="2459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62" y="32"/>
                  </a:cxn>
                  <a:cxn ang="0">
                    <a:pos x="43" y="58"/>
                  </a:cxn>
                  <a:cxn ang="0">
                    <a:pos x="0" y="42"/>
                  </a:cxn>
                  <a:cxn ang="0">
                    <a:pos x="13" y="18"/>
                  </a:cxn>
                  <a:cxn ang="0">
                    <a:pos x="27" y="0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62" y="32"/>
                    </a:lnTo>
                    <a:lnTo>
                      <a:pt x="43" y="58"/>
                    </a:lnTo>
                    <a:lnTo>
                      <a:pt x="0" y="42"/>
                    </a:lnTo>
                    <a:lnTo>
                      <a:pt x="13" y="18"/>
                    </a:lnTo>
                    <a:lnTo>
                      <a:pt x="27" y="0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6" name="Freeform 646"/>
              <p:cNvSpPr>
                <a:spLocks/>
              </p:cNvSpPr>
              <p:nvPr/>
            </p:nvSpPr>
            <p:spPr bwMode="auto">
              <a:xfrm>
                <a:off x="1763" y="2467"/>
                <a:ext cx="88" cy="79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54" y="27"/>
                  </a:cxn>
                  <a:cxn ang="0">
                    <a:pos x="36" y="48"/>
                  </a:cxn>
                  <a:cxn ang="0">
                    <a:pos x="0" y="35"/>
                  </a:cxn>
                  <a:cxn ang="0">
                    <a:pos x="11" y="14"/>
                  </a:cxn>
                  <a:cxn ang="0">
                    <a:pos x="22" y="0"/>
                  </a:cxn>
                  <a:cxn ang="0">
                    <a:pos x="47" y="10"/>
                  </a:cxn>
                </a:cxnLst>
                <a:rect l="0" t="0" r="r" b="b"/>
                <a:pathLst>
                  <a:path w="54" h="48">
                    <a:moveTo>
                      <a:pt x="47" y="10"/>
                    </a:moveTo>
                    <a:lnTo>
                      <a:pt x="54" y="27"/>
                    </a:lnTo>
                    <a:lnTo>
                      <a:pt x="36" y="48"/>
                    </a:lnTo>
                    <a:lnTo>
                      <a:pt x="0" y="35"/>
                    </a:lnTo>
                    <a:lnTo>
                      <a:pt x="11" y="14"/>
                    </a:lnTo>
                    <a:lnTo>
                      <a:pt x="22" y="0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7" name="Freeform 647"/>
              <p:cNvSpPr>
                <a:spLocks/>
              </p:cNvSpPr>
              <p:nvPr/>
            </p:nvSpPr>
            <p:spPr bwMode="auto">
              <a:xfrm>
                <a:off x="1820" y="2484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38"/>
                  </a:cxn>
                  <a:cxn ang="0">
                    <a:pos x="19" y="17"/>
                  </a:cxn>
                  <a:cxn ang="0">
                    <a:pos x="12" y="0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38"/>
                    </a:lnTo>
                    <a:lnTo>
                      <a:pt x="19" y="17"/>
                    </a:lnTo>
                    <a:lnTo>
                      <a:pt x="1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" name="Freeform 648"/>
              <p:cNvSpPr>
                <a:spLocks/>
              </p:cNvSpPr>
              <p:nvPr/>
            </p:nvSpPr>
            <p:spPr bwMode="auto">
              <a:xfrm>
                <a:off x="1781" y="2467"/>
                <a:ext cx="59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24" y="24"/>
                  </a:cxn>
                  <a:cxn ang="0">
                    <a:pos x="0" y="14"/>
                  </a:cxn>
                  <a:cxn ang="0">
                    <a:pos x="11" y="0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24" y="24"/>
                    </a:lnTo>
                    <a:lnTo>
                      <a:pt x="0" y="14"/>
                    </a:lnTo>
                    <a:lnTo>
                      <a:pt x="11" y="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" name="Freeform 649"/>
              <p:cNvSpPr>
                <a:spLocks/>
              </p:cNvSpPr>
              <p:nvPr/>
            </p:nvSpPr>
            <p:spPr bwMode="auto">
              <a:xfrm>
                <a:off x="1889" y="2507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4" y="32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2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5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4" y="32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2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5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0" name="Freeform 650"/>
              <p:cNvSpPr>
                <a:spLocks/>
              </p:cNvSpPr>
              <p:nvPr/>
            </p:nvSpPr>
            <p:spPr bwMode="auto">
              <a:xfrm>
                <a:off x="1897" y="2515"/>
                <a:ext cx="88" cy="77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2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2"/>
                  </a:cxn>
                  <a:cxn ang="0">
                    <a:pos x="46" y="36"/>
                  </a:cxn>
                  <a:cxn ang="0">
                    <a:pos x="42" y="43"/>
                  </a:cxn>
                  <a:cxn ang="0">
                    <a:pos x="37" y="47"/>
                  </a:cxn>
                  <a:cxn ang="0">
                    <a:pos x="29" y="44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5"/>
                  </a:cxn>
                  <a:cxn ang="0">
                    <a:pos x="8" y="20"/>
                  </a:cxn>
                  <a:cxn ang="0">
                    <a:pos x="11" y="14"/>
                  </a:cxn>
                  <a:cxn ang="0">
                    <a:pos x="15" y="11"/>
                  </a:cxn>
                  <a:cxn ang="0">
                    <a:pos x="18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7">
                    <a:moveTo>
                      <a:pt x="48" y="9"/>
                    </a:moveTo>
                    <a:lnTo>
                      <a:pt x="50" y="12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2"/>
                    </a:lnTo>
                    <a:lnTo>
                      <a:pt x="46" y="36"/>
                    </a:lnTo>
                    <a:lnTo>
                      <a:pt x="42" y="43"/>
                    </a:lnTo>
                    <a:lnTo>
                      <a:pt x="37" y="47"/>
                    </a:lnTo>
                    <a:lnTo>
                      <a:pt x="29" y="44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8" y="20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18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1" name="Freeform 651"/>
              <p:cNvSpPr>
                <a:spLocks/>
              </p:cNvSpPr>
              <p:nvPr/>
            </p:nvSpPr>
            <p:spPr bwMode="auto">
              <a:xfrm>
                <a:off x="1954" y="2530"/>
                <a:ext cx="31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1"/>
                  </a:cxn>
                  <a:cxn ang="0">
                    <a:pos x="2" y="26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7" y="34"/>
                  </a:cxn>
                  <a:cxn ang="0">
                    <a:pos x="11" y="27"/>
                  </a:cxn>
                  <a:cxn ang="0">
                    <a:pos x="15" y="23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8">
                    <a:moveTo>
                      <a:pt x="0" y="15"/>
                    </a:moveTo>
                    <a:lnTo>
                      <a:pt x="2" y="21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2" name="Freeform 652"/>
              <p:cNvSpPr>
                <a:spLocks/>
              </p:cNvSpPr>
              <p:nvPr/>
            </p:nvSpPr>
            <p:spPr bwMode="auto">
              <a:xfrm>
                <a:off x="1915" y="2515"/>
                <a:ext cx="60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1" y="16"/>
                  </a:cxn>
                  <a:cxn ang="0">
                    <a:pos x="29" y="20"/>
                  </a:cxn>
                  <a:cxn ang="0">
                    <a:pos x="26" y="24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5"/>
                  </a:cxn>
                  <a:cxn ang="0">
                    <a:pos x="31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2"/>
                    </a:lnTo>
                    <a:lnTo>
                      <a:pt x="31" y="16"/>
                    </a:lnTo>
                    <a:lnTo>
                      <a:pt x="29" y="20"/>
                    </a:lnTo>
                    <a:lnTo>
                      <a:pt x="26" y="24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5"/>
                    </a:lnTo>
                    <a:lnTo>
                      <a:pt x="31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3" name="Freeform 653"/>
              <p:cNvSpPr>
                <a:spLocks/>
              </p:cNvSpPr>
              <p:nvPr/>
            </p:nvSpPr>
            <p:spPr bwMode="auto">
              <a:xfrm>
                <a:off x="1958" y="2530"/>
                <a:ext cx="103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5"/>
                  </a:cxn>
                  <a:cxn ang="0">
                    <a:pos x="20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20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4" name="Freeform 654"/>
              <p:cNvSpPr>
                <a:spLocks/>
              </p:cNvSpPr>
              <p:nvPr/>
            </p:nvSpPr>
            <p:spPr bwMode="auto">
              <a:xfrm>
                <a:off x="1967" y="2538"/>
                <a:ext cx="87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4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1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4" y="5"/>
                  </a:cxn>
                  <a:cxn ang="0">
                    <a:pos x="40" y="6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4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1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4" y="5"/>
                    </a:lnTo>
                    <a:lnTo>
                      <a:pt x="40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5" name="Freeform 655"/>
              <p:cNvSpPr>
                <a:spLocks/>
              </p:cNvSpPr>
              <p:nvPr/>
            </p:nvSpPr>
            <p:spPr bwMode="auto">
              <a:xfrm>
                <a:off x="2023" y="2554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0"/>
                  </a:cxn>
                  <a:cxn ang="0">
                    <a:pos x="1" y="25"/>
                  </a:cxn>
                  <a:cxn ang="0">
                    <a:pos x="1" y="31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5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20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5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6" name="Freeform 656"/>
              <p:cNvSpPr>
                <a:spLocks/>
              </p:cNvSpPr>
              <p:nvPr/>
            </p:nvSpPr>
            <p:spPr bwMode="auto">
              <a:xfrm>
                <a:off x="1984" y="2538"/>
                <a:ext cx="59" cy="39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2" y="19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2" y="19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7" name="Freeform 657"/>
              <p:cNvSpPr>
                <a:spLocks/>
              </p:cNvSpPr>
              <p:nvPr/>
            </p:nvSpPr>
            <p:spPr bwMode="auto">
              <a:xfrm>
                <a:off x="2025" y="2554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9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9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8" name="Freeform 658"/>
              <p:cNvSpPr>
                <a:spLocks/>
              </p:cNvSpPr>
              <p:nvPr/>
            </p:nvSpPr>
            <p:spPr bwMode="auto">
              <a:xfrm>
                <a:off x="2034" y="2561"/>
                <a:ext cx="87" cy="78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4"/>
                  </a:cxn>
                  <a:cxn ang="0">
                    <a:pos x="43" y="38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6" y="45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1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1"/>
                  </a:cxn>
                  <a:cxn ang="0">
                    <a:pos x="16" y="8"/>
                  </a:cxn>
                  <a:cxn ang="0">
                    <a:pos x="20" y="4"/>
                  </a:cxn>
                  <a:cxn ang="0">
                    <a:pos x="23" y="0"/>
                  </a:cxn>
                  <a:cxn ang="0">
                    <a:pos x="28" y="2"/>
                  </a:cxn>
                  <a:cxn ang="0">
                    <a:pos x="34" y="5"/>
                  </a:cxn>
                  <a:cxn ang="0">
                    <a:pos x="40" y="7"/>
                  </a:cxn>
                  <a:cxn ang="0">
                    <a:pos x="47" y="10"/>
                  </a:cxn>
                </a:cxnLst>
                <a:rect l="0" t="0" r="r" b="b"/>
                <a:pathLst>
                  <a:path w="53" h="48">
                    <a:moveTo>
                      <a:pt x="47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4"/>
                    </a:lnTo>
                    <a:lnTo>
                      <a:pt x="43" y="38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6" y="45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1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1"/>
                    </a:lnTo>
                    <a:lnTo>
                      <a:pt x="16" y="8"/>
                    </a:lnTo>
                    <a:lnTo>
                      <a:pt x="20" y="4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34" y="5"/>
                    </a:lnTo>
                    <a:lnTo>
                      <a:pt x="40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" name="Freeform 659"/>
              <p:cNvSpPr>
                <a:spLocks/>
              </p:cNvSpPr>
              <p:nvPr/>
            </p:nvSpPr>
            <p:spPr bwMode="auto">
              <a:xfrm>
                <a:off x="2092" y="2577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4" y="33"/>
                  </a:cxn>
                  <a:cxn ang="0">
                    <a:pos x="8" y="28"/>
                  </a:cxn>
                  <a:cxn ang="0">
                    <a:pos x="13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4" y="33"/>
                    </a:lnTo>
                    <a:lnTo>
                      <a:pt x="8" y="28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" name="Freeform 660"/>
              <p:cNvSpPr>
                <a:spLocks/>
              </p:cNvSpPr>
              <p:nvPr/>
            </p:nvSpPr>
            <p:spPr bwMode="auto">
              <a:xfrm>
                <a:off x="2051" y="2561"/>
                <a:ext cx="60" cy="42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3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1" name="Freeform 661"/>
              <p:cNvSpPr>
                <a:spLocks/>
              </p:cNvSpPr>
              <p:nvPr/>
            </p:nvSpPr>
            <p:spPr bwMode="auto">
              <a:xfrm>
                <a:off x="2092" y="2577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8" y="28"/>
                  </a:cxn>
                  <a:cxn ang="0">
                    <a:pos x="12" y="24"/>
                  </a:cxn>
                  <a:cxn ang="0">
                    <a:pos x="15" y="17"/>
                  </a:cxn>
                  <a:cxn ang="0">
                    <a:pos x="18" y="14"/>
                  </a:cxn>
                  <a:cxn ang="0">
                    <a:pos x="21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21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2" name="Freeform 662"/>
              <p:cNvSpPr>
                <a:spLocks/>
              </p:cNvSpPr>
              <p:nvPr/>
            </p:nvSpPr>
            <p:spPr bwMode="auto">
              <a:xfrm>
                <a:off x="2100" y="2585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1" y="33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8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5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5" y="12"/>
                  </a:cxn>
                  <a:cxn ang="0">
                    <a:pos x="18" y="8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4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1" y="33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8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5" y="12"/>
                    </a:lnTo>
                    <a:lnTo>
                      <a:pt x="18" y="8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4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3" name="Freeform 663"/>
              <p:cNvSpPr>
                <a:spLocks/>
              </p:cNvSpPr>
              <p:nvPr/>
            </p:nvSpPr>
            <p:spPr bwMode="auto">
              <a:xfrm>
                <a:off x="2160" y="2600"/>
                <a:ext cx="28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5" y="34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5" y="34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4" name="Freeform 664"/>
              <p:cNvSpPr>
                <a:spLocks/>
              </p:cNvSpPr>
              <p:nvPr/>
            </p:nvSpPr>
            <p:spPr bwMode="auto">
              <a:xfrm>
                <a:off x="2118" y="2585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5" name="Freeform 665"/>
              <p:cNvSpPr>
                <a:spLocks/>
              </p:cNvSpPr>
              <p:nvPr/>
            </p:nvSpPr>
            <p:spPr bwMode="auto">
              <a:xfrm>
                <a:off x="2391" y="2678"/>
                <a:ext cx="101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2" y="6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6" name="Freeform 666"/>
              <p:cNvSpPr>
                <a:spLocks/>
              </p:cNvSpPr>
              <p:nvPr/>
            </p:nvSpPr>
            <p:spPr bwMode="auto">
              <a:xfrm>
                <a:off x="2484" y="2713"/>
                <a:ext cx="101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6" y="15"/>
                  </a:cxn>
                  <a:cxn ang="0">
                    <a:pos x="59" y="20"/>
                  </a:cxn>
                  <a:cxn ang="0">
                    <a:pos x="61" y="27"/>
                  </a:cxn>
                  <a:cxn ang="0">
                    <a:pos x="62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4"/>
                  </a:cxn>
                  <a:cxn ang="0">
                    <a:pos x="7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42" y="4"/>
                  </a:cxn>
                  <a:cxn ang="0">
                    <a:pos x="48" y="7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6" y="15"/>
                    </a:lnTo>
                    <a:lnTo>
                      <a:pt x="59" y="20"/>
                    </a:lnTo>
                    <a:lnTo>
                      <a:pt x="61" y="27"/>
                    </a:lnTo>
                    <a:lnTo>
                      <a:pt x="62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4"/>
                    </a:lnTo>
                    <a:lnTo>
                      <a:pt x="7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8" y="0"/>
                    </a:lnTo>
                    <a:lnTo>
                      <a:pt x="34" y="3"/>
                    </a:lnTo>
                    <a:lnTo>
                      <a:pt x="42" y="4"/>
                    </a:lnTo>
                    <a:lnTo>
                      <a:pt x="48" y="7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7" name="Freeform 667"/>
              <p:cNvSpPr>
                <a:spLocks/>
              </p:cNvSpPr>
              <p:nvPr/>
            </p:nvSpPr>
            <p:spPr bwMode="auto">
              <a:xfrm>
                <a:off x="2492" y="2719"/>
                <a:ext cx="87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0" y="34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2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1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3" h="48">
                    <a:moveTo>
                      <a:pt x="48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0" y="34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2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1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8" name="Freeform 668"/>
              <p:cNvSpPr>
                <a:spLocks/>
              </p:cNvSpPr>
              <p:nvPr/>
            </p:nvSpPr>
            <p:spPr bwMode="auto">
              <a:xfrm>
                <a:off x="2549" y="2736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5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5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9" name="Freeform 669"/>
              <p:cNvSpPr>
                <a:spLocks/>
              </p:cNvSpPr>
              <p:nvPr/>
            </p:nvSpPr>
            <p:spPr bwMode="auto">
              <a:xfrm>
                <a:off x="2510" y="2719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3"/>
                  </a:cxn>
                  <a:cxn ang="0">
                    <a:pos x="12" y="21"/>
                  </a:cxn>
                  <a:cxn ang="0">
                    <a:pos x="5" y="18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5" y="8"/>
                  </a:cxn>
                  <a:cxn ang="0">
                    <a:pos x="8" y="3"/>
                  </a:cxn>
                  <a:cxn ang="0">
                    <a:pos x="12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3"/>
                    </a:lnTo>
                    <a:lnTo>
                      <a:pt x="12" y="21"/>
                    </a:lnTo>
                    <a:lnTo>
                      <a:pt x="5" y="18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" name="Freeform 670"/>
              <p:cNvSpPr>
                <a:spLocks/>
              </p:cNvSpPr>
              <p:nvPr/>
            </p:nvSpPr>
            <p:spPr bwMode="auto">
              <a:xfrm>
                <a:off x="2553" y="2736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9" y="20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6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9" y="20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6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1" name="Freeform 671"/>
              <p:cNvSpPr>
                <a:spLocks/>
              </p:cNvSpPr>
              <p:nvPr/>
            </p:nvSpPr>
            <p:spPr bwMode="auto">
              <a:xfrm>
                <a:off x="2561" y="2744"/>
                <a:ext cx="85" cy="8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9" y="33"/>
                  </a:cxn>
                  <a:cxn ang="0">
                    <a:pos x="44" y="38"/>
                  </a:cxn>
                  <a:cxn ang="0">
                    <a:pos x="39" y="42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0"/>
                  </a:cxn>
                  <a:cxn ang="0">
                    <a:pos x="11" y="15"/>
                  </a:cxn>
                  <a:cxn ang="0">
                    <a:pos x="14" y="12"/>
                  </a:cxn>
                  <a:cxn ang="0">
                    <a:pos x="17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9">
                    <a:moveTo>
                      <a:pt x="46" y="9"/>
                    </a:moveTo>
                    <a:lnTo>
                      <a:pt x="47" y="14"/>
                    </a:lnTo>
                    <a:lnTo>
                      <a:pt x="49" y="17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9" y="33"/>
                    </a:lnTo>
                    <a:lnTo>
                      <a:pt x="44" y="38"/>
                    </a:lnTo>
                    <a:lnTo>
                      <a:pt x="39" y="42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7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" name="Freeform 672"/>
              <p:cNvSpPr>
                <a:spLocks/>
              </p:cNvSpPr>
              <p:nvPr/>
            </p:nvSpPr>
            <p:spPr bwMode="auto">
              <a:xfrm>
                <a:off x="2618" y="2758"/>
                <a:ext cx="28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4" y="33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5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7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33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5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3" name="Freeform 673"/>
              <p:cNvSpPr>
                <a:spLocks/>
              </p:cNvSpPr>
              <p:nvPr/>
            </p:nvSpPr>
            <p:spPr bwMode="auto">
              <a:xfrm>
                <a:off x="2579" y="2744"/>
                <a:ext cx="57" cy="41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31" y="12"/>
                  </a:cxn>
                  <a:cxn ang="0">
                    <a:pos x="30" y="17"/>
                  </a:cxn>
                  <a:cxn ang="0">
                    <a:pos x="27" y="20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5" y="9"/>
                  </a:cxn>
                </a:cxnLst>
                <a:rect l="0" t="0" r="r" b="b"/>
                <a:pathLst>
                  <a:path w="35" h="25">
                    <a:moveTo>
                      <a:pt x="35" y="9"/>
                    </a:moveTo>
                    <a:lnTo>
                      <a:pt x="31" y="12"/>
                    </a:lnTo>
                    <a:lnTo>
                      <a:pt x="30" y="17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4" name="Freeform 674"/>
              <p:cNvSpPr>
                <a:spLocks/>
              </p:cNvSpPr>
              <p:nvPr/>
            </p:nvSpPr>
            <p:spPr bwMode="auto">
              <a:xfrm>
                <a:off x="2620" y="2758"/>
                <a:ext cx="101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4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1" y="6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1" y="6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5" name="Freeform 675"/>
              <p:cNvSpPr>
                <a:spLocks/>
              </p:cNvSpPr>
              <p:nvPr/>
            </p:nvSpPr>
            <p:spPr bwMode="auto">
              <a:xfrm>
                <a:off x="2628" y="2767"/>
                <a:ext cx="88" cy="8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4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3"/>
                  </a:cxn>
                  <a:cxn ang="0">
                    <a:pos x="46" y="38"/>
                  </a:cxn>
                  <a:cxn ang="0">
                    <a:pos x="41" y="43"/>
                  </a:cxn>
                  <a:cxn ang="0">
                    <a:pos x="36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3"/>
                  </a:cxn>
                  <a:cxn ang="0">
                    <a:pos x="16" y="8"/>
                  </a:cxn>
                  <a:cxn ang="0">
                    <a:pos x="19" y="5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6" y="9"/>
                  </a:cxn>
                </a:cxnLst>
                <a:rect l="0" t="0" r="r" b="b"/>
                <a:pathLst>
                  <a:path w="54" h="49">
                    <a:moveTo>
                      <a:pt x="46" y="9"/>
                    </a:moveTo>
                    <a:lnTo>
                      <a:pt x="48" y="14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3"/>
                    </a:lnTo>
                    <a:lnTo>
                      <a:pt x="46" y="38"/>
                    </a:lnTo>
                    <a:lnTo>
                      <a:pt x="41" y="43"/>
                    </a:lnTo>
                    <a:lnTo>
                      <a:pt x="36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6" name="Freeform 676"/>
              <p:cNvSpPr>
                <a:spLocks/>
              </p:cNvSpPr>
              <p:nvPr/>
            </p:nvSpPr>
            <p:spPr bwMode="auto">
              <a:xfrm>
                <a:off x="2685" y="2781"/>
                <a:ext cx="31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7" name="Freeform 677"/>
              <p:cNvSpPr>
                <a:spLocks/>
              </p:cNvSpPr>
              <p:nvPr/>
            </p:nvSpPr>
            <p:spPr bwMode="auto">
              <a:xfrm>
                <a:off x="2646" y="2767"/>
                <a:ext cx="60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7" y="21"/>
                  </a:cxn>
                  <a:cxn ang="0">
                    <a:pos x="24" y="25"/>
                  </a:cxn>
                  <a:cxn ang="0">
                    <a:pos x="18" y="22"/>
                  </a:cxn>
                  <a:cxn ang="0">
                    <a:pos x="13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7" y="21"/>
                    </a:lnTo>
                    <a:lnTo>
                      <a:pt x="24" y="25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8" name="Freeform 678"/>
              <p:cNvSpPr>
                <a:spLocks/>
              </p:cNvSpPr>
              <p:nvPr/>
            </p:nvSpPr>
            <p:spPr bwMode="auto">
              <a:xfrm>
                <a:off x="2687" y="2785"/>
                <a:ext cx="101" cy="91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8" y="14"/>
                  </a:cxn>
                  <a:cxn ang="0">
                    <a:pos x="59" y="19"/>
                  </a:cxn>
                  <a:cxn ang="0">
                    <a:pos x="61" y="25"/>
                  </a:cxn>
                  <a:cxn ang="0">
                    <a:pos x="62" y="30"/>
                  </a:cxn>
                  <a:cxn ang="0">
                    <a:pos x="58" y="37"/>
                  </a:cxn>
                  <a:cxn ang="0">
                    <a:pos x="53" y="43"/>
                  </a:cxn>
                  <a:cxn ang="0">
                    <a:pos x="48" y="49"/>
                  </a:cxn>
                  <a:cxn ang="0">
                    <a:pos x="43" y="56"/>
                  </a:cxn>
                  <a:cxn ang="0">
                    <a:pos x="32" y="52"/>
                  </a:cxn>
                  <a:cxn ang="0">
                    <a:pos x="23" y="48"/>
                  </a:cxn>
                  <a:cxn ang="0">
                    <a:pos x="12" y="44"/>
                  </a:cxn>
                  <a:cxn ang="0">
                    <a:pos x="0" y="40"/>
                  </a:cxn>
                  <a:cxn ang="0">
                    <a:pos x="4" y="33"/>
                  </a:cxn>
                  <a:cxn ang="0">
                    <a:pos x="7" y="27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6"/>
                  </a:cxn>
                  <a:cxn ang="0">
                    <a:pos x="56" y="10"/>
                  </a:cxn>
                </a:cxnLst>
                <a:rect l="0" t="0" r="r" b="b"/>
                <a:pathLst>
                  <a:path w="62" h="56">
                    <a:moveTo>
                      <a:pt x="56" y="10"/>
                    </a:moveTo>
                    <a:lnTo>
                      <a:pt x="58" y="14"/>
                    </a:lnTo>
                    <a:lnTo>
                      <a:pt x="59" y="19"/>
                    </a:lnTo>
                    <a:lnTo>
                      <a:pt x="61" y="25"/>
                    </a:lnTo>
                    <a:lnTo>
                      <a:pt x="62" y="30"/>
                    </a:lnTo>
                    <a:lnTo>
                      <a:pt x="58" y="37"/>
                    </a:lnTo>
                    <a:lnTo>
                      <a:pt x="53" y="43"/>
                    </a:lnTo>
                    <a:lnTo>
                      <a:pt x="48" y="49"/>
                    </a:lnTo>
                    <a:lnTo>
                      <a:pt x="43" y="56"/>
                    </a:lnTo>
                    <a:lnTo>
                      <a:pt x="32" y="52"/>
                    </a:lnTo>
                    <a:lnTo>
                      <a:pt x="23" y="48"/>
                    </a:lnTo>
                    <a:lnTo>
                      <a:pt x="12" y="44"/>
                    </a:lnTo>
                    <a:lnTo>
                      <a:pt x="0" y="40"/>
                    </a:lnTo>
                    <a:lnTo>
                      <a:pt x="4" y="33"/>
                    </a:lnTo>
                    <a:lnTo>
                      <a:pt x="7" y="27"/>
                    </a:lnTo>
                    <a:lnTo>
                      <a:pt x="10" y="22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6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" name="Freeform 679"/>
              <p:cNvSpPr>
                <a:spLocks/>
              </p:cNvSpPr>
              <p:nvPr/>
            </p:nvSpPr>
            <p:spPr bwMode="auto">
              <a:xfrm>
                <a:off x="2695" y="2789"/>
                <a:ext cx="88" cy="81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50" y="14"/>
                  </a:cxn>
                  <a:cxn ang="0">
                    <a:pos x="51" y="18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4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7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3"/>
                  </a:cxn>
                  <a:cxn ang="0">
                    <a:pos x="18" y="8"/>
                  </a:cxn>
                  <a:cxn ang="0">
                    <a:pos x="19" y="5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9">
                    <a:moveTo>
                      <a:pt x="48" y="10"/>
                    </a:moveTo>
                    <a:lnTo>
                      <a:pt x="50" y="14"/>
                    </a:lnTo>
                    <a:lnTo>
                      <a:pt x="51" y="18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4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7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19" y="5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" name="Freeform 680"/>
              <p:cNvSpPr>
                <a:spLocks/>
              </p:cNvSpPr>
              <p:nvPr/>
            </p:nvSpPr>
            <p:spPr bwMode="auto">
              <a:xfrm>
                <a:off x="2752" y="2806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7" y="33"/>
                  </a:cxn>
                  <a:cxn ang="0">
                    <a:pos x="11" y="28"/>
                  </a:cxn>
                  <a:cxn ang="0">
                    <a:pos x="15" y="24"/>
                  </a:cxn>
                  <a:cxn ang="0">
                    <a:pos x="19" y="17"/>
                  </a:cxn>
                  <a:cxn ang="0">
                    <a:pos x="18" y="12"/>
                  </a:cxn>
                  <a:cxn ang="0">
                    <a:pos x="16" y="8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2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7" y="33"/>
                    </a:lnTo>
                    <a:lnTo>
                      <a:pt x="11" y="28"/>
                    </a:lnTo>
                    <a:lnTo>
                      <a:pt x="15" y="24"/>
                    </a:lnTo>
                    <a:lnTo>
                      <a:pt x="19" y="17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1" name="Freeform 681"/>
              <p:cNvSpPr>
                <a:spLocks/>
              </p:cNvSpPr>
              <p:nvPr/>
            </p:nvSpPr>
            <p:spPr bwMode="auto">
              <a:xfrm>
                <a:off x="2713" y="2789"/>
                <a:ext cx="60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6" y="26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3"/>
                  </a:cxn>
                  <a:cxn ang="0">
                    <a:pos x="7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6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3"/>
                    </a:lnTo>
                    <a:lnTo>
                      <a:pt x="7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2" name="Freeform 682"/>
              <p:cNvSpPr>
                <a:spLocks/>
              </p:cNvSpPr>
              <p:nvPr/>
            </p:nvSpPr>
            <p:spPr bwMode="auto">
              <a:xfrm>
                <a:off x="2782" y="2816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0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3"/>
                  </a:cxn>
                  <a:cxn ang="0">
                    <a:pos x="39" y="5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0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3"/>
                    </a:lnTo>
                    <a:lnTo>
                      <a:pt x="39" y="5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3" name="Freeform 683"/>
              <p:cNvSpPr>
                <a:spLocks/>
              </p:cNvSpPr>
              <p:nvPr/>
            </p:nvSpPr>
            <p:spPr bwMode="auto">
              <a:xfrm>
                <a:off x="2788" y="2824"/>
                <a:ext cx="87" cy="78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8" y="13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50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12" y="14"/>
                  </a:cxn>
                  <a:cxn ang="0">
                    <a:pos x="15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7" y="9"/>
                  </a:cxn>
                </a:cxnLst>
                <a:rect l="0" t="0" r="r" b="b"/>
                <a:pathLst>
                  <a:path w="53" h="48">
                    <a:moveTo>
                      <a:pt x="47" y="9"/>
                    </a:moveTo>
                    <a:lnTo>
                      <a:pt x="48" y="13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50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2" y="14"/>
                    </a:lnTo>
                    <a:lnTo>
                      <a:pt x="15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4" name="Freeform 684"/>
              <p:cNvSpPr>
                <a:spLocks/>
              </p:cNvSpPr>
              <p:nvPr/>
            </p:nvSpPr>
            <p:spPr bwMode="auto">
              <a:xfrm>
                <a:off x="2805" y="2824"/>
                <a:ext cx="62" cy="3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5" y="24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4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5" y="24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5" name="Freeform 685"/>
              <p:cNvSpPr>
                <a:spLocks/>
              </p:cNvSpPr>
              <p:nvPr/>
            </p:nvSpPr>
            <p:spPr bwMode="auto">
              <a:xfrm>
                <a:off x="2845" y="2839"/>
                <a:ext cx="30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5" y="23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4"/>
                  </a:cxn>
                  <a:cxn ang="0">
                    <a:pos x="12" y="0"/>
                  </a:cxn>
                  <a:cxn ang="0">
                    <a:pos x="8" y="4"/>
                  </a:cxn>
                  <a:cxn ang="0">
                    <a:pos x="5" y="7"/>
                  </a:cxn>
                  <a:cxn ang="0">
                    <a:pos x="4" y="11"/>
                  </a:cxn>
                  <a:cxn ang="0">
                    <a:pos x="0" y="15"/>
                  </a:cxn>
                </a:cxnLst>
                <a:rect l="0" t="0" r="r" b="b"/>
                <a:pathLst>
                  <a:path w="18" h="39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4"/>
                    </a:lnTo>
                    <a:lnTo>
                      <a:pt x="12" y="0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6" name="Freeform 686"/>
              <p:cNvSpPr>
                <a:spLocks/>
              </p:cNvSpPr>
              <p:nvPr/>
            </p:nvSpPr>
            <p:spPr bwMode="auto">
              <a:xfrm>
                <a:off x="2845" y="2839"/>
                <a:ext cx="105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9"/>
                  </a:cxn>
                  <a:cxn ang="0">
                    <a:pos x="54" y="45"/>
                  </a:cxn>
                  <a:cxn ang="0">
                    <a:pos x="50" y="51"/>
                  </a:cxn>
                  <a:cxn ang="0">
                    <a:pos x="43" y="58"/>
                  </a:cxn>
                  <a:cxn ang="0">
                    <a:pos x="34" y="54"/>
                  </a:cxn>
                  <a:cxn ang="0">
                    <a:pos x="23" y="50"/>
                  </a:cxn>
                  <a:cxn ang="0">
                    <a:pos x="12" y="45"/>
                  </a:cxn>
                  <a:cxn ang="0">
                    <a:pos x="0" y="42"/>
                  </a:cxn>
                  <a:cxn ang="0">
                    <a:pos x="4" y="35"/>
                  </a:cxn>
                  <a:cxn ang="0">
                    <a:pos x="8" y="29"/>
                  </a:cxn>
                  <a:cxn ang="0">
                    <a:pos x="12" y="24"/>
                  </a:cxn>
                  <a:cxn ang="0">
                    <a:pos x="15" y="18"/>
                  </a:cxn>
                  <a:cxn ang="0">
                    <a:pos x="18" y="15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4"/>
                  </a:cxn>
                  <a:cxn ang="0">
                    <a:pos x="42" y="5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8">
                    <a:moveTo>
                      <a:pt x="56" y="11"/>
                    </a:moveTo>
                    <a:lnTo>
                      <a:pt x="58" y="16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9"/>
                    </a:lnTo>
                    <a:lnTo>
                      <a:pt x="54" y="45"/>
                    </a:lnTo>
                    <a:lnTo>
                      <a:pt x="50" y="51"/>
                    </a:lnTo>
                    <a:lnTo>
                      <a:pt x="43" y="58"/>
                    </a:lnTo>
                    <a:lnTo>
                      <a:pt x="34" y="54"/>
                    </a:lnTo>
                    <a:lnTo>
                      <a:pt x="23" y="50"/>
                    </a:lnTo>
                    <a:lnTo>
                      <a:pt x="12" y="45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8" y="29"/>
                    </a:lnTo>
                    <a:lnTo>
                      <a:pt x="12" y="24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4"/>
                    </a:lnTo>
                    <a:lnTo>
                      <a:pt x="42" y="5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7" name="Freeform 687"/>
              <p:cNvSpPr>
                <a:spLocks/>
              </p:cNvSpPr>
              <p:nvPr/>
            </p:nvSpPr>
            <p:spPr bwMode="auto">
              <a:xfrm>
                <a:off x="2857" y="2847"/>
                <a:ext cx="85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7" y="14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1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7" y="14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8" name="Freeform 688"/>
              <p:cNvSpPr>
                <a:spLocks/>
              </p:cNvSpPr>
              <p:nvPr/>
            </p:nvSpPr>
            <p:spPr bwMode="auto">
              <a:xfrm>
                <a:off x="2875" y="2847"/>
                <a:ext cx="57" cy="39"/>
              </a:xfrm>
              <a:custGeom>
                <a:avLst/>
                <a:gdLst/>
                <a:ahLst/>
                <a:cxnLst>
                  <a:cxn ang="0">
                    <a:pos x="35" y="10"/>
                  </a:cxn>
                  <a:cxn ang="0">
                    <a:pos x="32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2"/>
                  </a:cxn>
                  <a:cxn ang="0">
                    <a:pos x="11" y="19"/>
                  </a:cxn>
                  <a:cxn ang="0">
                    <a:pos x="5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5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5" y="10"/>
                  </a:cxn>
                </a:cxnLst>
                <a:rect l="0" t="0" r="r" b="b"/>
                <a:pathLst>
                  <a:path w="35" h="24">
                    <a:moveTo>
                      <a:pt x="35" y="10"/>
                    </a:moveTo>
                    <a:lnTo>
                      <a:pt x="32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2"/>
                    </a:lnTo>
                    <a:lnTo>
                      <a:pt x="11" y="19"/>
                    </a:lnTo>
                    <a:lnTo>
                      <a:pt x="5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" name="Freeform 689"/>
              <p:cNvSpPr>
                <a:spLocks/>
              </p:cNvSpPr>
              <p:nvPr/>
            </p:nvSpPr>
            <p:spPr bwMode="auto">
              <a:xfrm>
                <a:off x="2914" y="2863"/>
                <a:ext cx="28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1" y="38"/>
                  </a:cxn>
                  <a:cxn ang="0">
                    <a:pos x="5" y="33"/>
                  </a:cxn>
                  <a:cxn ang="0">
                    <a:pos x="9" y="27"/>
                  </a:cxn>
                  <a:cxn ang="0">
                    <a:pos x="12" y="22"/>
                  </a:cxn>
                  <a:cxn ang="0">
                    <a:pos x="17" y="17"/>
                  </a:cxn>
                  <a:cxn ang="0">
                    <a:pos x="16" y="12"/>
                  </a:cxn>
                  <a:cxn ang="0">
                    <a:pos x="14" y="8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8"/>
                    </a:lnTo>
                    <a:lnTo>
                      <a:pt x="5" y="33"/>
                    </a:lnTo>
                    <a:lnTo>
                      <a:pt x="9" y="27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" name="Freeform 690"/>
              <p:cNvSpPr>
                <a:spLocks/>
              </p:cNvSpPr>
              <p:nvPr/>
            </p:nvSpPr>
            <p:spPr bwMode="auto">
              <a:xfrm>
                <a:off x="2916" y="2863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0"/>
                  </a:cxn>
                  <a:cxn ang="0">
                    <a:pos x="61" y="27"/>
                  </a:cxn>
                  <a:cxn ang="0">
                    <a:pos x="62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2" y="6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0"/>
                    </a:lnTo>
                    <a:lnTo>
                      <a:pt x="61" y="27"/>
                    </a:lnTo>
                    <a:lnTo>
                      <a:pt x="62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" name="Freeform 691"/>
              <p:cNvSpPr>
                <a:spLocks/>
              </p:cNvSpPr>
              <p:nvPr/>
            </p:nvSpPr>
            <p:spPr bwMode="auto">
              <a:xfrm>
                <a:off x="2924" y="2870"/>
                <a:ext cx="87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5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4"/>
                  </a:cxn>
                  <a:cxn ang="0">
                    <a:pos x="45" y="39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2"/>
                  </a:cxn>
                  <a:cxn ang="0">
                    <a:pos x="8" y="39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3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5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4"/>
                    </a:lnTo>
                    <a:lnTo>
                      <a:pt x="45" y="39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2"/>
                    </a:lnTo>
                    <a:lnTo>
                      <a:pt x="8" y="39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3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2" name="Freeform 692"/>
              <p:cNvSpPr>
                <a:spLocks/>
              </p:cNvSpPr>
              <p:nvPr/>
            </p:nvSpPr>
            <p:spPr bwMode="auto">
              <a:xfrm>
                <a:off x="2402" y="2686"/>
                <a:ext cx="85" cy="81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7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0"/>
                  </a:cxn>
                  <a:cxn ang="0">
                    <a:pos x="9" y="16"/>
                  </a:cxn>
                  <a:cxn ang="0">
                    <a:pos x="12" y="12"/>
                  </a:cxn>
                  <a:cxn ang="0">
                    <a:pos x="16" y="8"/>
                  </a:cxn>
                  <a:cxn ang="0">
                    <a:pos x="17" y="3"/>
                  </a:cxn>
                  <a:cxn ang="0">
                    <a:pos x="20" y="0"/>
                  </a:cxn>
                  <a:cxn ang="0">
                    <a:pos x="27" y="1"/>
                  </a:cxn>
                  <a:cxn ang="0">
                    <a:pos x="33" y="4"/>
                  </a:cxn>
                  <a:cxn ang="0">
                    <a:pos x="39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9">
                    <a:moveTo>
                      <a:pt x="46" y="9"/>
                    </a:moveTo>
                    <a:lnTo>
                      <a:pt x="47" y="14"/>
                    </a:lnTo>
                    <a:lnTo>
                      <a:pt x="49" y="17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7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8"/>
                    </a:lnTo>
                    <a:lnTo>
                      <a:pt x="17" y="3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3" y="4"/>
                    </a:lnTo>
                    <a:lnTo>
                      <a:pt x="39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3" name="Freeform 693"/>
              <p:cNvSpPr>
                <a:spLocks/>
              </p:cNvSpPr>
              <p:nvPr/>
            </p:nvSpPr>
            <p:spPr bwMode="auto">
              <a:xfrm>
                <a:off x="2417" y="2686"/>
                <a:ext cx="61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7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4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4" name="Freeform 694"/>
              <p:cNvSpPr>
                <a:spLocks/>
              </p:cNvSpPr>
              <p:nvPr/>
            </p:nvSpPr>
            <p:spPr bwMode="auto">
              <a:xfrm>
                <a:off x="2456" y="2701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4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5" name="Freeform 695"/>
              <p:cNvSpPr>
                <a:spLocks/>
              </p:cNvSpPr>
              <p:nvPr/>
            </p:nvSpPr>
            <p:spPr bwMode="auto">
              <a:xfrm>
                <a:off x="2981" y="2886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3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" name="Freeform 696"/>
              <p:cNvSpPr>
                <a:spLocks/>
              </p:cNvSpPr>
              <p:nvPr/>
            </p:nvSpPr>
            <p:spPr bwMode="auto">
              <a:xfrm>
                <a:off x="2942" y="2870"/>
                <a:ext cx="57" cy="42"/>
              </a:xfrm>
              <a:custGeom>
                <a:avLst/>
                <a:gdLst/>
                <a:ahLst/>
                <a:cxnLst>
                  <a:cxn ang="0">
                    <a:pos x="35" y="10"/>
                  </a:cxn>
                  <a:cxn ang="0">
                    <a:pos x="32" y="13"/>
                  </a:cxn>
                  <a:cxn ang="0">
                    <a:pos x="30" y="18"/>
                  </a:cxn>
                  <a:cxn ang="0">
                    <a:pos x="27" y="21"/>
                  </a:cxn>
                  <a:cxn ang="0">
                    <a:pos x="24" y="26"/>
                  </a:cxn>
                  <a:cxn ang="0">
                    <a:pos x="18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7" y="8"/>
                  </a:cxn>
                  <a:cxn ang="0">
                    <a:pos x="8" y="4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5" y="10"/>
                  </a:cxn>
                </a:cxnLst>
                <a:rect l="0" t="0" r="r" b="b"/>
                <a:pathLst>
                  <a:path w="35" h="26">
                    <a:moveTo>
                      <a:pt x="35" y="10"/>
                    </a:moveTo>
                    <a:lnTo>
                      <a:pt x="32" y="13"/>
                    </a:lnTo>
                    <a:lnTo>
                      <a:pt x="30" y="18"/>
                    </a:lnTo>
                    <a:lnTo>
                      <a:pt x="27" y="21"/>
                    </a:lnTo>
                    <a:lnTo>
                      <a:pt x="24" y="26"/>
                    </a:lnTo>
                    <a:lnTo>
                      <a:pt x="18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" name="Freeform 697"/>
              <p:cNvSpPr>
                <a:spLocks/>
              </p:cNvSpPr>
              <p:nvPr/>
            </p:nvSpPr>
            <p:spPr bwMode="auto">
              <a:xfrm>
                <a:off x="1698" y="2750"/>
                <a:ext cx="101" cy="95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5" y="15"/>
                  </a:cxn>
                  <a:cxn ang="0">
                    <a:pos x="59" y="19"/>
                  </a:cxn>
                  <a:cxn ang="0">
                    <a:pos x="60" y="26"/>
                  </a:cxn>
                  <a:cxn ang="0">
                    <a:pos x="62" y="31"/>
                  </a:cxn>
                  <a:cxn ang="0">
                    <a:pos x="57" y="37"/>
                  </a:cxn>
                  <a:cxn ang="0">
                    <a:pos x="52" y="43"/>
                  </a:cxn>
                  <a:cxn ang="0">
                    <a:pos x="48" y="51"/>
                  </a:cxn>
                  <a:cxn ang="0">
                    <a:pos x="43" y="58"/>
                  </a:cxn>
                  <a:cxn ang="0">
                    <a:pos x="32" y="53"/>
                  </a:cxn>
                  <a:cxn ang="0">
                    <a:pos x="22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6" y="27"/>
                  </a:cxn>
                  <a:cxn ang="0">
                    <a:pos x="9" y="23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4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1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8">
                    <a:moveTo>
                      <a:pt x="54" y="10"/>
                    </a:moveTo>
                    <a:lnTo>
                      <a:pt x="55" y="15"/>
                    </a:lnTo>
                    <a:lnTo>
                      <a:pt x="59" y="19"/>
                    </a:lnTo>
                    <a:lnTo>
                      <a:pt x="60" y="26"/>
                    </a:lnTo>
                    <a:lnTo>
                      <a:pt x="62" y="31"/>
                    </a:lnTo>
                    <a:lnTo>
                      <a:pt x="57" y="37"/>
                    </a:lnTo>
                    <a:lnTo>
                      <a:pt x="52" y="43"/>
                    </a:lnTo>
                    <a:lnTo>
                      <a:pt x="48" y="51"/>
                    </a:lnTo>
                    <a:lnTo>
                      <a:pt x="43" y="58"/>
                    </a:lnTo>
                    <a:lnTo>
                      <a:pt x="32" y="53"/>
                    </a:lnTo>
                    <a:lnTo>
                      <a:pt x="22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1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" name="Freeform 698"/>
              <p:cNvSpPr>
                <a:spLocks/>
              </p:cNvSpPr>
              <p:nvPr/>
            </p:nvSpPr>
            <p:spPr bwMode="auto">
              <a:xfrm>
                <a:off x="1706" y="2758"/>
                <a:ext cx="88" cy="79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49" y="13"/>
                  </a:cxn>
                  <a:cxn ang="0">
                    <a:pos x="50" y="18"/>
                  </a:cxn>
                  <a:cxn ang="0">
                    <a:pos x="52" y="22"/>
                  </a:cxn>
                  <a:cxn ang="0">
                    <a:pos x="54" y="26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1"/>
                  </a:cxn>
                  <a:cxn ang="0">
                    <a:pos x="36" y="48"/>
                  </a:cxn>
                  <a:cxn ang="0">
                    <a:pos x="28" y="45"/>
                  </a:cxn>
                  <a:cxn ang="0">
                    <a:pos x="19" y="40"/>
                  </a:cxn>
                  <a:cxn ang="0">
                    <a:pos x="9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7" y="8"/>
                  </a:cxn>
                </a:cxnLst>
                <a:rect l="0" t="0" r="r" b="b"/>
                <a:pathLst>
                  <a:path w="54" h="48">
                    <a:moveTo>
                      <a:pt x="47" y="8"/>
                    </a:moveTo>
                    <a:lnTo>
                      <a:pt x="49" y="13"/>
                    </a:lnTo>
                    <a:lnTo>
                      <a:pt x="50" y="18"/>
                    </a:lnTo>
                    <a:lnTo>
                      <a:pt x="52" y="22"/>
                    </a:lnTo>
                    <a:lnTo>
                      <a:pt x="54" y="26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1"/>
                    </a:lnTo>
                    <a:lnTo>
                      <a:pt x="36" y="48"/>
                    </a:lnTo>
                    <a:lnTo>
                      <a:pt x="28" y="45"/>
                    </a:lnTo>
                    <a:lnTo>
                      <a:pt x="19" y="40"/>
                    </a:lnTo>
                    <a:lnTo>
                      <a:pt x="9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" name="Freeform 699"/>
              <p:cNvSpPr>
                <a:spLocks/>
              </p:cNvSpPr>
              <p:nvPr/>
            </p:nvSpPr>
            <p:spPr bwMode="auto">
              <a:xfrm>
                <a:off x="1763" y="2772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1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4"/>
                  </a:cxn>
                  <a:cxn ang="0">
                    <a:pos x="15" y="10"/>
                  </a:cxn>
                  <a:cxn ang="0">
                    <a:pos x="14" y="5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4"/>
                    </a:lnTo>
                    <a:lnTo>
                      <a:pt x="15" y="10"/>
                    </a:lnTo>
                    <a:lnTo>
                      <a:pt x="14" y="5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Freeform 700"/>
              <p:cNvSpPr>
                <a:spLocks/>
              </p:cNvSpPr>
              <p:nvPr/>
            </p:nvSpPr>
            <p:spPr bwMode="auto">
              <a:xfrm>
                <a:off x="1724" y="2757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7"/>
                  </a:cxn>
                  <a:cxn ang="0">
                    <a:pos x="27" y="22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7"/>
                    </a:lnTo>
                    <a:lnTo>
                      <a:pt x="27" y="22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Freeform 701"/>
              <p:cNvSpPr>
                <a:spLocks/>
              </p:cNvSpPr>
              <p:nvPr/>
            </p:nvSpPr>
            <p:spPr bwMode="auto">
              <a:xfrm>
                <a:off x="1516" y="2749"/>
                <a:ext cx="103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63" y="32"/>
                  </a:cxn>
                  <a:cxn ang="0">
                    <a:pos x="42" y="57"/>
                  </a:cxn>
                  <a:cxn ang="0">
                    <a:pos x="0" y="41"/>
                  </a:cxn>
                  <a:cxn ang="0">
                    <a:pos x="12" y="17"/>
                  </a:cxn>
                  <a:cxn ang="0">
                    <a:pos x="25" y="0"/>
                  </a:cxn>
                  <a:cxn ang="0">
                    <a:pos x="54" y="11"/>
                  </a:cxn>
                </a:cxnLst>
                <a:rect l="0" t="0" r="r" b="b"/>
                <a:pathLst>
                  <a:path w="63" h="57">
                    <a:moveTo>
                      <a:pt x="54" y="11"/>
                    </a:moveTo>
                    <a:lnTo>
                      <a:pt x="63" y="32"/>
                    </a:lnTo>
                    <a:lnTo>
                      <a:pt x="42" y="57"/>
                    </a:lnTo>
                    <a:lnTo>
                      <a:pt x="0" y="41"/>
                    </a:lnTo>
                    <a:lnTo>
                      <a:pt x="12" y="17"/>
                    </a:lnTo>
                    <a:lnTo>
                      <a:pt x="25" y="0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Freeform 702"/>
              <p:cNvSpPr>
                <a:spLocks/>
              </p:cNvSpPr>
              <p:nvPr/>
            </p:nvSpPr>
            <p:spPr bwMode="auto">
              <a:xfrm>
                <a:off x="1523" y="2757"/>
                <a:ext cx="88" cy="77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4" y="27"/>
                  </a:cxn>
                  <a:cxn ang="0">
                    <a:pos x="37" y="47"/>
                  </a:cxn>
                  <a:cxn ang="0">
                    <a:pos x="0" y="34"/>
                  </a:cxn>
                  <a:cxn ang="0">
                    <a:pos x="11" y="14"/>
                  </a:cxn>
                  <a:cxn ang="0">
                    <a:pos x="24" y="0"/>
                  </a:cxn>
                  <a:cxn ang="0">
                    <a:pos x="48" y="9"/>
                  </a:cxn>
                </a:cxnLst>
                <a:rect l="0" t="0" r="r" b="b"/>
                <a:pathLst>
                  <a:path w="54" h="47">
                    <a:moveTo>
                      <a:pt x="48" y="9"/>
                    </a:moveTo>
                    <a:lnTo>
                      <a:pt x="54" y="27"/>
                    </a:lnTo>
                    <a:lnTo>
                      <a:pt x="37" y="47"/>
                    </a:lnTo>
                    <a:lnTo>
                      <a:pt x="0" y="34"/>
                    </a:lnTo>
                    <a:lnTo>
                      <a:pt x="11" y="14"/>
                    </a:lnTo>
                    <a:lnTo>
                      <a:pt x="24" y="0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Freeform 703"/>
              <p:cNvSpPr>
                <a:spLocks/>
              </p:cNvSpPr>
              <p:nvPr/>
            </p:nvSpPr>
            <p:spPr bwMode="auto">
              <a:xfrm>
                <a:off x="1580" y="2772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38"/>
                  </a:cxn>
                  <a:cxn ang="0">
                    <a:pos x="19" y="18"/>
                  </a:cxn>
                  <a:cxn ang="0">
                    <a:pos x="13" y="0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2" y="38"/>
                    </a:lnTo>
                    <a:lnTo>
                      <a:pt x="19" y="18"/>
                    </a:lnTo>
                    <a:lnTo>
                      <a:pt x="1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Freeform 704"/>
              <p:cNvSpPr>
                <a:spLocks/>
              </p:cNvSpPr>
              <p:nvPr/>
            </p:nvSpPr>
            <p:spPr bwMode="auto">
              <a:xfrm>
                <a:off x="1541" y="2757"/>
                <a:ext cx="60" cy="37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26" y="23"/>
                  </a:cxn>
                  <a:cxn ang="0">
                    <a:pos x="0" y="14"/>
                  </a:cxn>
                  <a:cxn ang="0">
                    <a:pos x="13" y="0"/>
                  </a:cxn>
                  <a:cxn ang="0">
                    <a:pos x="37" y="9"/>
                  </a:cxn>
                </a:cxnLst>
                <a:rect l="0" t="0" r="r" b="b"/>
                <a:pathLst>
                  <a:path w="37" h="23">
                    <a:moveTo>
                      <a:pt x="37" y="9"/>
                    </a:moveTo>
                    <a:lnTo>
                      <a:pt x="26" y="23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" name="Freeform 705"/>
              <p:cNvSpPr>
                <a:spLocks/>
              </p:cNvSpPr>
              <p:nvPr/>
            </p:nvSpPr>
            <p:spPr bwMode="auto">
              <a:xfrm>
                <a:off x="1583" y="2772"/>
                <a:ext cx="103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3" h="57">
                    <a:moveTo>
                      <a:pt x="54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Freeform 706"/>
              <p:cNvSpPr>
                <a:spLocks/>
              </p:cNvSpPr>
              <p:nvPr/>
            </p:nvSpPr>
            <p:spPr bwMode="auto">
              <a:xfrm>
                <a:off x="1593" y="2780"/>
                <a:ext cx="87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3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3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" name="Freeform 707"/>
              <p:cNvSpPr>
                <a:spLocks/>
              </p:cNvSpPr>
              <p:nvPr/>
            </p:nvSpPr>
            <p:spPr bwMode="auto">
              <a:xfrm>
                <a:off x="1648" y="2794"/>
                <a:ext cx="32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8">
                    <a:moveTo>
                      <a:pt x="0" y="15"/>
                    </a:moveTo>
                    <a:lnTo>
                      <a:pt x="1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Freeform 708"/>
              <p:cNvSpPr>
                <a:spLocks/>
              </p:cNvSpPr>
              <p:nvPr/>
            </p:nvSpPr>
            <p:spPr bwMode="auto">
              <a:xfrm>
                <a:off x="1609" y="2780"/>
                <a:ext cx="59" cy="39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8" y="20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3" y="19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4">
                    <a:moveTo>
                      <a:pt x="36" y="9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8" y="20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3" y="19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Freeform 709"/>
              <p:cNvSpPr>
                <a:spLocks/>
              </p:cNvSpPr>
              <p:nvPr/>
            </p:nvSpPr>
            <p:spPr bwMode="auto">
              <a:xfrm>
                <a:off x="1650" y="2794"/>
                <a:ext cx="105" cy="95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8" y="51"/>
                  </a:cxn>
                  <a:cxn ang="0">
                    <a:pos x="43" y="58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5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4"/>
                  </a:cxn>
                  <a:cxn ang="0">
                    <a:pos x="42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4" h="58">
                    <a:moveTo>
                      <a:pt x="54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8" y="51"/>
                    </a:lnTo>
                    <a:lnTo>
                      <a:pt x="43" y="58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Freeform 710"/>
              <p:cNvSpPr>
                <a:spLocks/>
              </p:cNvSpPr>
              <p:nvPr/>
            </p:nvSpPr>
            <p:spPr bwMode="auto">
              <a:xfrm>
                <a:off x="1662" y="2803"/>
                <a:ext cx="85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7" y="14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7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6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2" y="11"/>
                  </a:cxn>
                  <a:cxn ang="0">
                    <a:pos x="15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39" y="6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7" y="14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7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6"/>
                    </a:lnTo>
                    <a:lnTo>
                      <a:pt x="8" y="21"/>
                    </a:lnTo>
                    <a:lnTo>
                      <a:pt x="9" y="16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39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" name="Freeform 711"/>
              <p:cNvSpPr>
                <a:spLocks/>
              </p:cNvSpPr>
              <p:nvPr/>
            </p:nvSpPr>
            <p:spPr bwMode="auto">
              <a:xfrm>
                <a:off x="1719" y="2819"/>
                <a:ext cx="28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0" y="38"/>
                  </a:cxn>
                  <a:cxn ang="0">
                    <a:pos x="4" y="33"/>
                  </a:cxn>
                  <a:cxn ang="0">
                    <a:pos x="9" y="28"/>
                  </a:cxn>
                  <a:cxn ang="0">
                    <a:pos x="12" y="23"/>
                  </a:cxn>
                  <a:cxn ang="0">
                    <a:pos x="17" y="17"/>
                  </a:cxn>
                  <a:cxn ang="0">
                    <a:pos x="15" y="12"/>
                  </a:cxn>
                  <a:cxn ang="0">
                    <a:pos x="14" y="8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7" y="3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4" y="33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4" y="8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Freeform 712"/>
              <p:cNvSpPr>
                <a:spLocks/>
              </p:cNvSpPr>
              <p:nvPr/>
            </p:nvSpPr>
            <p:spPr bwMode="auto">
              <a:xfrm>
                <a:off x="1676" y="2803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Freeform 713"/>
              <p:cNvSpPr>
                <a:spLocks/>
              </p:cNvSpPr>
              <p:nvPr/>
            </p:nvSpPr>
            <p:spPr bwMode="auto">
              <a:xfrm>
                <a:off x="1765" y="2775"/>
                <a:ext cx="104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6"/>
                  </a:cxn>
                  <a:cxn ang="0">
                    <a:pos x="59" y="20"/>
                  </a:cxn>
                  <a:cxn ang="0">
                    <a:pos x="62" y="25"/>
                  </a:cxn>
                  <a:cxn ang="0">
                    <a:pos x="64" y="30"/>
                  </a:cxn>
                  <a:cxn ang="0">
                    <a:pos x="57" y="36"/>
                  </a:cxn>
                  <a:cxn ang="0">
                    <a:pos x="53" y="43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7"/>
                  </a:cxn>
                  <a:cxn ang="0">
                    <a:pos x="11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7" y="27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6" y="12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6"/>
                    </a:lnTo>
                    <a:lnTo>
                      <a:pt x="59" y="20"/>
                    </a:lnTo>
                    <a:lnTo>
                      <a:pt x="62" y="25"/>
                    </a:lnTo>
                    <a:lnTo>
                      <a:pt x="64" y="30"/>
                    </a:lnTo>
                    <a:lnTo>
                      <a:pt x="57" y="36"/>
                    </a:lnTo>
                    <a:lnTo>
                      <a:pt x="53" y="43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7"/>
                    </a:lnTo>
                    <a:lnTo>
                      <a:pt x="11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7" y="27"/>
                    </a:lnTo>
                    <a:lnTo>
                      <a:pt x="10" y="22"/>
                    </a:lnTo>
                    <a:lnTo>
                      <a:pt x="13" y="16"/>
                    </a:lnTo>
                    <a:lnTo>
                      <a:pt x="16" y="12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" name="Freeform 714"/>
              <p:cNvSpPr>
                <a:spLocks/>
              </p:cNvSpPr>
              <p:nvPr/>
            </p:nvSpPr>
            <p:spPr bwMode="auto">
              <a:xfrm>
                <a:off x="1776" y="2781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2" y="26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2"/>
                  </a:cxn>
                  <a:cxn ang="0">
                    <a:pos x="34" y="48"/>
                  </a:cxn>
                  <a:cxn ang="0">
                    <a:pos x="27" y="45"/>
                  </a:cxn>
                  <a:cxn ang="0">
                    <a:pos x="17" y="40"/>
                  </a:cxn>
                  <a:cxn ang="0">
                    <a:pos x="7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7" y="19"/>
                  </a:cxn>
                  <a:cxn ang="0">
                    <a:pos x="9" y="15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4" y="4"/>
                  </a:cxn>
                  <a:cxn ang="0">
                    <a:pos x="39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2" y="26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2"/>
                    </a:lnTo>
                    <a:lnTo>
                      <a:pt x="34" y="48"/>
                    </a:lnTo>
                    <a:lnTo>
                      <a:pt x="27" y="45"/>
                    </a:lnTo>
                    <a:lnTo>
                      <a:pt x="17" y="40"/>
                    </a:lnTo>
                    <a:lnTo>
                      <a:pt x="7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7" y="19"/>
                    </a:lnTo>
                    <a:lnTo>
                      <a:pt x="9" y="15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4" y="4"/>
                    </a:lnTo>
                    <a:lnTo>
                      <a:pt x="39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" name="Freeform 715"/>
              <p:cNvSpPr>
                <a:spLocks/>
              </p:cNvSpPr>
              <p:nvPr/>
            </p:nvSpPr>
            <p:spPr bwMode="auto">
              <a:xfrm>
                <a:off x="1830" y="2794"/>
                <a:ext cx="31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5"/>
                  </a:cxn>
                  <a:cxn ang="0">
                    <a:pos x="16" y="10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5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" name="Freeform 716"/>
              <p:cNvSpPr>
                <a:spLocks/>
              </p:cNvSpPr>
              <p:nvPr/>
            </p:nvSpPr>
            <p:spPr bwMode="auto">
              <a:xfrm>
                <a:off x="1791" y="2780"/>
                <a:ext cx="60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9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9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" name="Freeform 717"/>
              <p:cNvSpPr>
                <a:spLocks/>
              </p:cNvSpPr>
              <p:nvPr/>
            </p:nvSpPr>
            <p:spPr bwMode="auto">
              <a:xfrm>
                <a:off x="1832" y="2798"/>
                <a:ext cx="104" cy="93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2" y="25"/>
                  </a:cxn>
                  <a:cxn ang="0">
                    <a:pos x="64" y="30"/>
                  </a:cxn>
                  <a:cxn ang="0">
                    <a:pos x="58" y="36"/>
                  </a:cxn>
                  <a:cxn ang="0">
                    <a:pos x="53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3" y="48"/>
                  </a:cxn>
                  <a:cxn ang="0">
                    <a:pos x="12" y="44"/>
                  </a:cxn>
                  <a:cxn ang="0">
                    <a:pos x="0" y="40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6"/>
                  </a:cxn>
                  <a:cxn ang="0">
                    <a:pos x="55" y="9"/>
                  </a:cxn>
                </a:cxnLst>
                <a:rect l="0" t="0" r="r" b="b"/>
                <a:pathLst>
                  <a:path w="64" h="57">
                    <a:moveTo>
                      <a:pt x="55" y="9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2" y="25"/>
                    </a:lnTo>
                    <a:lnTo>
                      <a:pt x="64" y="30"/>
                    </a:lnTo>
                    <a:lnTo>
                      <a:pt x="58" y="36"/>
                    </a:lnTo>
                    <a:lnTo>
                      <a:pt x="53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3" y="48"/>
                    </a:lnTo>
                    <a:lnTo>
                      <a:pt x="12" y="44"/>
                    </a:lnTo>
                    <a:lnTo>
                      <a:pt x="0" y="40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6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Freeform 718"/>
              <p:cNvSpPr>
                <a:spLocks/>
              </p:cNvSpPr>
              <p:nvPr/>
            </p:nvSpPr>
            <p:spPr bwMode="auto">
              <a:xfrm>
                <a:off x="1843" y="2806"/>
                <a:ext cx="85" cy="77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2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5"/>
                  </a:cxn>
                  <a:cxn ang="0">
                    <a:pos x="48" y="31"/>
                  </a:cxn>
                  <a:cxn ang="0">
                    <a:pos x="44" y="36"/>
                  </a:cxn>
                  <a:cxn ang="0">
                    <a:pos x="40" y="41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7" y="39"/>
                  </a:cxn>
                  <a:cxn ang="0">
                    <a:pos x="8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2" h="47">
                    <a:moveTo>
                      <a:pt x="46" y="8"/>
                    </a:moveTo>
                    <a:lnTo>
                      <a:pt x="48" y="12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48" y="31"/>
                    </a:lnTo>
                    <a:lnTo>
                      <a:pt x="44" y="36"/>
                    </a:lnTo>
                    <a:lnTo>
                      <a:pt x="40" y="41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7" y="39"/>
                    </a:lnTo>
                    <a:lnTo>
                      <a:pt x="8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" name="Freeform 719"/>
              <p:cNvSpPr>
                <a:spLocks/>
              </p:cNvSpPr>
              <p:nvPr/>
            </p:nvSpPr>
            <p:spPr bwMode="auto">
              <a:xfrm>
                <a:off x="1897" y="2819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7" y="33"/>
                  </a:cxn>
                  <a:cxn ang="0">
                    <a:pos x="11" y="28"/>
                  </a:cxn>
                  <a:cxn ang="0">
                    <a:pos x="15" y="23"/>
                  </a:cxn>
                  <a:cxn ang="0">
                    <a:pos x="19" y="17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5" y="4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2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7" y="33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9" y="17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" name="Freeform 720"/>
              <p:cNvSpPr>
                <a:spLocks/>
              </p:cNvSpPr>
              <p:nvPr/>
            </p:nvSpPr>
            <p:spPr bwMode="auto">
              <a:xfrm>
                <a:off x="1858" y="2803"/>
                <a:ext cx="60" cy="42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2"/>
                  </a:cxn>
                  <a:cxn ang="0">
                    <a:pos x="26" y="26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3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1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2"/>
                    </a:lnTo>
                    <a:lnTo>
                      <a:pt x="26" y="26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3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1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Freeform 721"/>
              <p:cNvSpPr>
                <a:spLocks/>
              </p:cNvSpPr>
              <p:nvPr/>
            </p:nvSpPr>
            <p:spPr bwMode="auto">
              <a:xfrm>
                <a:off x="1900" y="2821"/>
                <a:ext cx="103" cy="93"/>
              </a:xfrm>
              <a:custGeom>
                <a:avLst/>
                <a:gdLst/>
                <a:ahLst/>
                <a:cxnLst>
                  <a:cxn ang="0">
                    <a:pos x="55" y="10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6"/>
                  </a:cxn>
                  <a:cxn ang="0">
                    <a:pos x="63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3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1" y="5"/>
                  </a:cxn>
                  <a:cxn ang="0">
                    <a:pos x="49" y="7"/>
                  </a:cxn>
                  <a:cxn ang="0">
                    <a:pos x="55" y="10"/>
                  </a:cxn>
                </a:cxnLst>
                <a:rect l="0" t="0" r="r" b="b"/>
                <a:pathLst>
                  <a:path w="63" h="57">
                    <a:moveTo>
                      <a:pt x="55" y="10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6"/>
                    </a:lnTo>
                    <a:lnTo>
                      <a:pt x="63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3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1" y="5"/>
                    </a:lnTo>
                    <a:lnTo>
                      <a:pt x="49" y="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" name="Freeform 722"/>
              <p:cNvSpPr>
                <a:spLocks/>
              </p:cNvSpPr>
              <p:nvPr/>
            </p:nvSpPr>
            <p:spPr bwMode="auto">
              <a:xfrm>
                <a:off x="1910" y="2829"/>
                <a:ext cx="87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1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0"/>
                  </a:cxn>
                  <a:cxn ang="0">
                    <a:pos x="8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4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3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1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0"/>
                    </a:lnTo>
                    <a:lnTo>
                      <a:pt x="8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4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" name="Freeform 723"/>
              <p:cNvSpPr>
                <a:spLocks/>
              </p:cNvSpPr>
              <p:nvPr/>
            </p:nvSpPr>
            <p:spPr bwMode="auto">
              <a:xfrm>
                <a:off x="1967" y="2842"/>
                <a:ext cx="30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3" y="24"/>
                  </a:cxn>
                  <a:cxn ang="0">
                    <a:pos x="18" y="19"/>
                  </a:cxn>
                  <a:cxn ang="0">
                    <a:pos x="16" y="14"/>
                  </a:cxn>
                  <a:cxn ang="0">
                    <a:pos x="14" y="9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16" y="14"/>
                    </a:lnTo>
                    <a:lnTo>
                      <a:pt x="14" y="9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" name="Freeform 724"/>
              <p:cNvSpPr>
                <a:spLocks/>
              </p:cNvSpPr>
              <p:nvPr/>
            </p:nvSpPr>
            <p:spPr bwMode="auto">
              <a:xfrm>
                <a:off x="1926" y="2825"/>
                <a:ext cx="59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5"/>
                  </a:cxn>
                  <a:cxn ang="0">
                    <a:pos x="32" y="18"/>
                  </a:cxn>
                  <a:cxn ang="0">
                    <a:pos x="28" y="23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2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5"/>
                    </a:lnTo>
                    <a:lnTo>
                      <a:pt x="32" y="18"/>
                    </a:lnTo>
                    <a:lnTo>
                      <a:pt x="28" y="23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2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" name="Freeform 725"/>
              <p:cNvSpPr>
                <a:spLocks/>
              </p:cNvSpPr>
              <p:nvPr/>
            </p:nvSpPr>
            <p:spPr bwMode="auto">
              <a:xfrm>
                <a:off x="1719" y="2819"/>
                <a:ext cx="239" cy="139"/>
              </a:xfrm>
              <a:custGeom>
                <a:avLst/>
                <a:gdLst/>
                <a:ahLst/>
                <a:cxnLst>
                  <a:cxn ang="0">
                    <a:pos x="138" y="38"/>
                  </a:cxn>
                  <a:cxn ang="0">
                    <a:pos x="139" y="44"/>
                  </a:cxn>
                  <a:cxn ang="0">
                    <a:pos x="143" y="49"/>
                  </a:cxn>
                  <a:cxn ang="0">
                    <a:pos x="144" y="54"/>
                  </a:cxn>
                  <a:cxn ang="0">
                    <a:pos x="146" y="60"/>
                  </a:cxn>
                  <a:cxn ang="0">
                    <a:pos x="141" y="66"/>
                  </a:cxn>
                  <a:cxn ang="0">
                    <a:pos x="136" y="73"/>
                  </a:cxn>
                  <a:cxn ang="0">
                    <a:pos x="131" y="79"/>
                  </a:cxn>
                  <a:cxn ang="0">
                    <a:pos x="127" y="85"/>
                  </a:cxn>
                  <a:cxn ang="0">
                    <a:pos x="114" y="81"/>
                  </a:cxn>
                  <a:cxn ang="0">
                    <a:pos x="98" y="76"/>
                  </a:cxn>
                  <a:cxn ang="0">
                    <a:pos x="82" y="70"/>
                  </a:cxn>
                  <a:cxn ang="0">
                    <a:pos x="63" y="63"/>
                  </a:cxn>
                  <a:cxn ang="0">
                    <a:pos x="44" y="57"/>
                  </a:cxn>
                  <a:cxn ang="0">
                    <a:pos x="28" y="51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12" y="17"/>
                  </a:cxn>
                  <a:cxn ang="0">
                    <a:pos x="27" y="0"/>
                  </a:cxn>
                  <a:cxn ang="0">
                    <a:pos x="39" y="4"/>
                  </a:cxn>
                  <a:cxn ang="0">
                    <a:pos x="54" y="9"/>
                  </a:cxn>
                  <a:cxn ang="0">
                    <a:pos x="68" y="14"/>
                  </a:cxn>
                  <a:cxn ang="0">
                    <a:pos x="82" y="19"/>
                  </a:cxn>
                  <a:cxn ang="0">
                    <a:pos x="98" y="23"/>
                  </a:cxn>
                  <a:cxn ang="0">
                    <a:pos x="112" y="28"/>
                  </a:cxn>
                  <a:cxn ang="0">
                    <a:pos x="125" y="33"/>
                  </a:cxn>
                  <a:cxn ang="0">
                    <a:pos x="138" y="38"/>
                  </a:cxn>
                </a:cxnLst>
                <a:rect l="0" t="0" r="r" b="b"/>
                <a:pathLst>
                  <a:path w="146" h="85">
                    <a:moveTo>
                      <a:pt x="138" y="38"/>
                    </a:moveTo>
                    <a:lnTo>
                      <a:pt x="139" y="44"/>
                    </a:lnTo>
                    <a:lnTo>
                      <a:pt x="143" y="49"/>
                    </a:lnTo>
                    <a:lnTo>
                      <a:pt x="144" y="54"/>
                    </a:lnTo>
                    <a:lnTo>
                      <a:pt x="146" y="60"/>
                    </a:lnTo>
                    <a:lnTo>
                      <a:pt x="141" y="66"/>
                    </a:lnTo>
                    <a:lnTo>
                      <a:pt x="136" y="73"/>
                    </a:lnTo>
                    <a:lnTo>
                      <a:pt x="131" y="79"/>
                    </a:lnTo>
                    <a:lnTo>
                      <a:pt x="127" y="85"/>
                    </a:lnTo>
                    <a:lnTo>
                      <a:pt x="114" y="81"/>
                    </a:lnTo>
                    <a:lnTo>
                      <a:pt x="98" y="76"/>
                    </a:lnTo>
                    <a:lnTo>
                      <a:pt x="82" y="70"/>
                    </a:lnTo>
                    <a:lnTo>
                      <a:pt x="63" y="63"/>
                    </a:lnTo>
                    <a:lnTo>
                      <a:pt x="44" y="57"/>
                    </a:lnTo>
                    <a:lnTo>
                      <a:pt x="28" y="51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12" y="17"/>
                    </a:lnTo>
                    <a:lnTo>
                      <a:pt x="27" y="0"/>
                    </a:lnTo>
                    <a:lnTo>
                      <a:pt x="39" y="4"/>
                    </a:lnTo>
                    <a:lnTo>
                      <a:pt x="54" y="9"/>
                    </a:lnTo>
                    <a:lnTo>
                      <a:pt x="68" y="14"/>
                    </a:lnTo>
                    <a:lnTo>
                      <a:pt x="82" y="19"/>
                    </a:lnTo>
                    <a:lnTo>
                      <a:pt x="98" y="23"/>
                    </a:lnTo>
                    <a:lnTo>
                      <a:pt x="112" y="28"/>
                    </a:lnTo>
                    <a:lnTo>
                      <a:pt x="125" y="33"/>
                    </a:lnTo>
                    <a:lnTo>
                      <a:pt x="138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" name="Freeform 726"/>
              <p:cNvSpPr>
                <a:spLocks/>
              </p:cNvSpPr>
              <p:nvPr/>
            </p:nvSpPr>
            <p:spPr bwMode="auto">
              <a:xfrm>
                <a:off x="1729" y="2825"/>
                <a:ext cx="225" cy="126"/>
              </a:xfrm>
              <a:custGeom>
                <a:avLst/>
                <a:gdLst/>
                <a:ahLst/>
                <a:cxnLst>
                  <a:cxn ang="0">
                    <a:pos x="130" y="37"/>
                  </a:cxn>
                  <a:cxn ang="0">
                    <a:pos x="132" y="40"/>
                  </a:cxn>
                  <a:cxn ang="0">
                    <a:pos x="135" y="45"/>
                  </a:cxn>
                  <a:cxn ang="0">
                    <a:pos x="137" y="50"/>
                  </a:cxn>
                  <a:cxn ang="0">
                    <a:pos x="138" y="54"/>
                  </a:cxn>
                  <a:cxn ang="0">
                    <a:pos x="133" y="61"/>
                  </a:cxn>
                  <a:cxn ang="0">
                    <a:pos x="130" y="66"/>
                  </a:cxn>
                  <a:cxn ang="0">
                    <a:pos x="125" y="70"/>
                  </a:cxn>
                  <a:cxn ang="0">
                    <a:pos x="121" y="77"/>
                  </a:cxn>
                  <a:cxn ang="0">
                    <a:pos x="110" y="72"/>
                  </a:cxn>
                  <a:cxn ang="0">
                    <a:pos x="94" y="67"/>
                  </a:cxn>
                  <a:cxn ang="0">
                    <a:pos x="78" y="61"/>
                  </a:cxn>
                  <a:cxn ang="0">
                    <a:pos x="60" y="56"/>
                  </a:cxn>
                  <a:cxn ang="0">
                    <a:pos x="43" y="50"/>
                  </a:cxn>
                  <a:cxn ang="0">
                    <a:pos x="27" y="45"/>
                  </a:cxn>
                  <a:cxn ang="0">
                    <a:pos x="11" y="40"/>
                  </a:cxn>
                  <a:cxn ang="0">
                    <a:pos x="0" y="35"/>
                  </a:cxn>
                  <a:cxn ang="0">
                    <a:pos x="9" y="16"/>
                  </a:cxn>
                  <a:cxn ang="0">
                    <a:pos x="22" y="0"/>
                  </a:cxn>
                  <a:cxn ang="0">
                    <a:pos x="130" y="37"/>
                  </a:cxn>
                </a:cxnLst>
                <a:rect l="0" t="0" r="r" b="b"/>
                <a:pathLst>
                  <a:path w="138" h="77">
                    <a:moveTo>
                      <a:pt x="130" y="37"/>
                    </a:moveTo>
                    <a:lnTo>
                      <a:pt x="132" y="40"/>
                    </a:lnTo>
                    <a:lnTo>
                      <a:pt x="135" y="45"/>
                    </a:lnTo>
                    <a:lnTo>
                      <a:pt x="137" y="50"/>
                    </a:lnTo>
                    <a:lnTo>
                      <a:pt x="138" y="54"/>
                    </a:lnTo>
                    <a:lnTo>
                      <a:pt x="133" y="61"/>
                    </a:lnTo>
                    <a:lnTo>
                      <a:pt x="130" y="66"/>
                    </a:lnTo>
                    <a:lnTo>
                      <a:pt x="125" y="70"/>
                    </a:lnTo>
                    <a:lnTo>
                      <a:pt x="121" y="77"/>
                    </a:lnTo>
                    <a:lnTo>
                      <a:pt x="110" y="72"/>
                    </a:lnTo>
                    <a:lnTo>
                      <a:pt x="94" y="67"/>
                    </a:lnTo>
                    <a:lnTo>
                      <a:pt x="78" y="61"/>
                    </a:lnTo>
                    <a:lnTo>
                      <a:pt x="60" y="56"/>
                    </a:lnTo>
                    <a:lnTo>
                      <a:pt x="43" y="50"/>
                    </a:lnTo>
                    <a:lnTo>
                      <a:pt x="27" y="45"/>
                    </a:lnTo>
                    <a:lnTo>
                      <a:pt x="11" y="40"/>
                    </a:lnTo>
                    <a:lnTo>
                      <a:pt x="0" y="35"/>
                    </a:lnTo>
                    <a:lnTo>
                      <a:pt x="9" y="16"/>
                    </a:lnTo>
                    <a:lnTo>
                      <a:pt x="22" y="0"/>
                    </a:lnTo>
                    <a:lnTo>
                      <a:pt x="130" y="37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" name="Freeform 727"/>
              <p:cNvSpPr>
                <a:spLocks/>
              </p:cNvSpPr>
              <p:nvPr/>
            </p:nvSpPr>
            <p:spPr bwMode="auto">
              <a:xfrm>
                <a:off x="1743" y="2825"/>
                <a:ext cx="201" cy="87"/>
              </a:xfrm>
              <a:custGeom>
                <a:avLst/>
                <a:gdLst/>
                <a:ahLst/>
                <a:cxnLst>
                  <a:cxn ang="0">
                    <a:pos x="123" y="39"/>
                  </a:cxn>
                  <a:cxn ang="0">
                    <a:pos x="120" y="42"/>
                  </a:cxn>
                  <a:cxn ang="0">
                    <a:pos x="118" y="45"/>
                  </a:cxn>
                  <a:cxn ang="0">
                    <a:pos x="115" y="50"/>
                  </a:cxn>
                  <a:cxn ang="0">
                    <a:pos x="112" y="53"/>
                  </a:cxn>
                  <a:cxn ang="0">
                    <a:pos x="107" y="51"/>
                  </a:cxn>
                  <a:cxn ang="0">
                    <a:pos x="99" y="48"/>
                  </a:cxn>
                  <a:cxn ang="0">
                    <a:pos x="89" y="45"/>
                  </a:cxn>
                  <a:cxn ang="0">
                    <a:pos x="78" y="42"/>
                  </a:cxn>
                  <a:cxn ang="0">
                    <a:pos x="66" y="39"/>
                  </a:cxn>
                  <a:cxn ang="0">
                    <a:pos x="56" y="35"/>
                  </a:cxn>
                  <a:cxn ang="0">
                    <a:pos x="48" y="32"/>
                  </a:cxn>
                  <a:cxn ang="0">
                    <a:pos x="43" y="31"/>
                  </a:cxn>
                  <a:cxn ang="0">
                    <a:pos x="43" y="3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35" y="8"/>
                  </a:cxn>
                  <a:cxn ang="0">
                    <a:pos x="54" y="15"/>
                  </a:cxn>
                  <a:cxn ang="0">
                    <a:pos x="54" y="15"/>
                  </a:cxn>
                  <a:cxn ang="0">
                    <a:pos x="59" y="16"/>
                  </a:cxn>
                  <a:cxn ang="0">
                    <a:pos x="66" y="19"/>
                  </a:cxn>
                  <a:cxn ang="0">
                    <a:pos x="77" y="23"/>
                  </a:cxn>
                  <a:cxn ang="0">
                    <a:pos x="86" y="26"/>
                  </a:cxn>
                  <a:cxn ang="0">
                    <a:pos x="97" y="29"/>
                  </a:cxn>
                  <a:cxn ang="0">
                    <a:pos x="109" y="32"/>
                  </a:cxn>
                  <a:cxn ang="0">
                    <a:pos x="116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123" y="39"/>
                  </a:cxn>
                </a:cxnLst>
                <a:rect l="0" t="0" r="r" b="b"/>
                <a:pathLst>
                  <a:path w="123" h="53">
                    <a:moveTo>
                      <a:pt x="123" y="39"/>
                    </a:moveTo>
                    <a:lnTo>
                      <a:pt x="120" y="42"/>
                    </a:lnTo>
                    <a:lnTo>
                      <a:pt x="118" y="45"/>
                    </a:lnTo>
                    <a:lnTo>
                      <a:pt x="115" y="50"/>
                    </a:lnTo>
                    <a:lnTo>
                      <a:pt x="112" y="53"/>
                    </a:lnTo>
                    <a:lnTo>
                      <a:pt x="107" y="51"/>
                    </a:lnTo>
                    <a:lnTo>
                      <a:pt x="99" y="48"/>
                    </a:lnTo>
                    <a:lnTo>
                      <a:pt x="89" y="45"/>
                    </a:lnTo>
                    <a:lnTo>
                      <a:pt x="78" y="42"/>
                    </a:lnTo>
                    <a:lnTo>
                      <a:pt x="66" y="39"/>
                    </a:lnTo>
                    <a:lnTo>
                      <a:pt x="56" y="35"/>
                    </a:lnTo>
                    <a:lnTo>
                      <a:pt x="48" y="32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35" y="8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9" y="16"/>
                    </a:lnTo>
                    <a:lnTo>
                      <a:pt x="66" y="19"/>
                    </a:lnTo>
                    <a:lnTo>
                      <a:pt x="77" y="23"/>
                    </a:lnTo>
                    <a:lnTo>
                      <a:pt x="86" y="26"/>
                    </a:lnTo>
                    <a:lnTo>
                      <a:pt x="97" y="29"/>
                    </a:lnTo>
                    <a:lnTo>
                      <a:pt x="109" y="32"/>
                    </a:lnTo>
                    <a:lnTo>
                      <a:pt x="116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" name="Freeform 728"/>
              <p:cNvSpPr>
                <a:spLocks/>
              </p:cNvSpPr>
              <p:nvPr/>
            </p:nvSpPr>
            <p:spPr bwMode="auto">
              <a:xfrm>
                <a:off x="1923" y="2886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0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" name="Freeform 729"/>
              <p:cNvSpPr>
                <a:spLocks/>
              </p:cNvSpPr>
              <p:nvPr/>
            </p:nvSpPr>
            <p:spPr bwMode="auto">
              <a:xfrm>
                <a:off x="1967" y="2845"/>
                <a:ext cx="105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5"/>
                  </a:cxn>
                  <a:cxn ang="0">
                    <a:pos x="61" y="20"/>
                  </a:cxn>
                  <a:cxn ang="0">
                    <a:pos x="62" y="25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9" y="50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8" y="12"/>
                  </a:cxn>
                  <a:cxn ang="0">
                    <a:pos x="21" y="7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5"/>
                    </a:lnTo>
                    <a:lnTo>
                      <a:pt x="61" y="20"/>
                    </a:lnTo>
                    <a:lnTo>
                      <a:pt x="62" y="25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" name="Freeform 730"/>
              <p:cNvSpPr>
                <a:spLocks/>
              </p:cNvSpPr>
              <p:nvPr/>
            </p:nvSpPr>
            <p:spPr bwMode="auto">
              <a:xfrm>
                <a:off x="1979" y="2852"/>
                <a:ext cx="85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3"/>
                  </a:cxn>
                  <a:cxn ang="0">
                    <a:pos x="34" y="48"/>
                  </a:cxn>
                  <a:cxn ang="0">
                    <a:pos x="25" y="45"/>
                  </a:cxn>
                  <a:cxn ang="0">
                    <a:pos x="17" y="40"/>
                  </a:cxn>
                  <a:cxn ang="0">
                    <a:pos x="7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7" y="19"/>
                  </a:cxn>
                  <a:cxn ang="0">
                    <a:pos x="9" y="15"/>
                  </a:cxn>
                  <a:cxn ang="0">
                    <a:pos x="12" y="11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4" y="5"/>
                  </a:cxn>
                  <a:cxn ang="0">
                    <a:pos x="39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3"/>
                    </a:lnTo>
                    <a:lnTo>
                      <a:pt x="34" y="48"/>
                    </a:lnTo>
                    <a:lnTo>
                      <a:pt x="25" y="45"/>
                    </a:lnTo>
                    <a:lnTo>
                      <a:pt x="17" y="40"/>
                    </a:lnTo>
                    <a:lnTo>
                      <a:pt x="7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7" y="19"/>
                    </a:lnTo>
                    <a:lnTo>
                      <a:pt x="9" y="15"/>
                    </a:lnTo>
                    <a:lnTo>
                      <a:pt x="12" y="11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4" y="5"/>
                    </a:lnTo>
                    <a:lnTo>
                      <a:pt x="39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" name="Freeform 731"/>
              <p:cNvSpPr>
                <a:spLocks/>
              </p:cNvSpPr>
              <p:nvPr/>
            </p:nvSpPr>
            <p:spPr bwMode="auto">
              <a:xfrm>
                <a:off x="2034" y="2865"/>
                <a:ext cx="30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5" y="35"/>
                  </a:cxn>
                  <a:cxn ang="0">
                    <a:pos x="10" y="29"/>
                  </a:cxn>
                  <a:cxn ang="0">
                    <a:pos x="13" y="24"/>
                  </a:cxn>
                  <a:cxn ang="0">
                    <a:pos x="18" y="19"/>
                  </a:cxn>
                  <a:cxn ang="0">
                    <a:pos x="16" y="15"/>
                  </a:cxn>
                  <a:cxn ang="0">
                    <a:pos x="15" y="10"/>
                  </a:cxn>
                  <a:cxn ang="0">
                    <a:pos x="13" y="5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4" y="11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16" y="15"/>
                    </a:lnTo>
                    <a:lnTo>
                      <a:pt x="15" y="10"/>
                    </a:lnTo>
                    <a:lnTo>
                      <a:pt x="13" y="5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" name="Freeform 732"/>
              <p:cNvSpPr>
                <a:spLocks/>
              </p:cNvSpPr>
              <p:nvPr/>
            </p:nvSpPr>
            <p:spPr bwMode="auto">
              <a:xfrm>
                <a:off x="1993" y="2850"/>
                <a:ext cx="61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4"/>
                  </a:cxn>
                  <a:cxn ang="0">
                    <a:pos x="32" y="17"/>
                  </a:cxn>
                  <a:cxn ang="0">
                    <a:pos x="29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3" y="14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" name="Freeform 733"/>
              <p:cNvSpPr>
                <a:spLocks/>
              </p:cNvSpPr>
              <p:nvPr/>
            </p:nvSpPr>
            <p:spPr bwMode="auto">
              <a:xfrm>
                <a:off x="1922" y="2891"/>
                <a:ext cx="103" cy="91"/>
              </a:xfrm>
              <a:custGeom>
                <a:avLst/>
                <a:gdLst/>
                <a:ahLst/>
                <a:cxnLst>
                  <a:cxn ang="0">
                    <a:pos x="55" y="10"/>
                  </a:cxn>
                  <a:cxn ang="0">
                    <a:pos x="57" y="14"/>
                  </a:cxn>
                  <a:cxn ang="0">
                    <a:pos x="60" y="19"/>
                  </a:cxn>
                  <a:cxn ang="0">
                    <a:pos x="62" y="26"/>
                  </a:cxn>
                  <a:cxn ang="0">
                    <a:pos x="63" y="30"/>
                  </a:cxn>
                  <a:cxn ang="0">
                    <a:pos x="58" y="37"/>
                  </a:cxn>
                  <a:cxn ang="0">
                    <a:pos x="54" y="43"/>
                  </a:cxn>
                  <a:cxn ang="0">
                    <a:pos x="49" y="49"/>
                  </a:cxn>
                  <a:cxn ang="0">
                    <a:pos x="44" y="56"/>
                  </a:cxn>
                  <a:cxn ang="0">
                    <a:pos x="33" y="53"/>
                  </a:cxn>
                  <a:cxn ang="0">
                    <a:pos x="22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7"/>
                  </a:cxn>
                  <a:cxn ang="0">
                    <a:pos x="11" y="22"/>
                  </a:cxn>
                  <a:cxn ang="0">
                    <a:pos x="14" y="16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3" y="3"/>
                  </a:cxn>
                  <a:cxn ang="0">
                    <a:pos x="28" y="0"/>
                  </a:cxn>
                  <a:cxn ang="0">
                    <a:pos x="35" y="2"/>
                  </a:cxn>
                  <a:cxn ang="0">
                    <a:pos x="41" y="5"/>
                  </a:cxn>
                  <a:cxn ang="0">
                    <a:pos x="49" y="7"/>
                  </a:cxn>
                  <a:cxn ang="0">
                    <a:pos x="55" y="10"/>
                  </a:cxn>
                </a:cxnLst>
                <a:rect l="0" t="0" r="r" b="b"/>
                <a:pathLst>
                  <a:path w="63" h="56">
                    <a:moveTo>
                      <a:pt x="55" y="10"/>
                    </a:moveTo>
                    <a:lnTo>
                      <a:pt x="57" y="14"/>
                    </a:lnTo>
                    <a:lnTo>
                      <a:pt x="60" y="19"/>
                    </a:lnTo>
                    <a:lnTo>
                      <a:pt x="62" y="26"/>
                    </a:lnTo>
                    <a:lnTo>
                      <a:pt x="63" y="30"/>
                    </a:lnTo>
                    <a:lnTo>
                      <a:pt x="58" y="37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4" y="56"/>
                    </a:lnTo>
                    <a:lnTo>
                      <a:pt x="33" y="53"/>
                    </a:lnTo>
                    <a:lnTo>
                      <a:pt x="22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7"/>
                    </a:lnTo>
                    <a:lnTo>
                      <a:pt x="11" y="22"/>
                    </a:lnTo>
                    <a:lnTo>
                      <a:pt x="14" y="16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41" y="5"/>
                    </a:lnTo>
                    <a:lnTo>
                      <a:pt x="49" y="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" name="Freeform 734"/>
              <p:cNvSpPr>
                <a:spLocks/>
              </p:cNvSpPr>
              <p:nvPr/>
            </p:nvSpPr>
            <p:spPr bwMode="auto">
              <a:xfrm>
                <a:off x="1931" y="2899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5"/>
                  </a:cxn>
                  <a:cxn ang="0">
                    <a:pos x="48" y="32"/>
                  </a:cxn>
                  <a:cxn ang="0">
                    <a:pos x="44" y="36"/>
                  </a:cxn>
                  <a:cxn ang="0">
                    <a:pos x="40" y="41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9" y="40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48" y="32"/>
                    </a:lnTo>
                    <a:lnTo>
                      <a:pt x="44" y="36"/>
                    </a:lnTo>
                    <a:lnTo>
                      <a:pt x="40" y="41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" name="Freeform 735"/>
              <p:cNvSpPr>
                <a:spLocks/>
              </p:cNvSpPr>
              <p:nvPr/>
            </p:nvSpPr>
            <p:spPr bwMode="auto">
              <a:xfrm>
                <a:off x="1985" y="2912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3" y="33"/>
                  </a:cxn>
                  <a:cxn ang="0">
                    <a:pos x="3" y="40"/>
                  </a:cxn>
                  <a:cxn ang="0">
                    <a:pos x="7" y="33"/>
                  </a:cxn>
                  <a:cxn ang="0">
                    <a:pos x="11" y="28"/>
                  </a:cxn>
                  <a:cxn ang="0">
                    <a:pos x="15" y="24"/>
                  </a:cxn>
                  <a:cxn ang="0">
                    <a:pos x="19" y="17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3" y="33"/>
                    </a:lnTo>
                    <a:lnTo>
                      <a:pt x="3" y="40"/>
                    </a:lnTo>
                    <a:lnTo>
                      <a:pt x="7" y="33"/>
                    </a:lnTo>
                    <a:lnTo>
                      <a:pt x="11" y="28"/>
                    </a:lnTo>
                    <a:lnTo>
                      <a:pt x="15" y="24"/>
                    </a:lnTo>
                    <a:lnTo>
                      <a:pt x="19" y="17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" name="Freeform 736"/>
              <p:cNvSpPr>
                <a:spLocks/>
              </p:cNvSpPr>
              <p:nvPr/>
            </p:nvSpPr>
            <p:spPr bwMode="auto">
              <a:xfrm>
                <a:off x="1949" y="2896"/>
                <a:ext cx="58" cy="42"/>
              </a:xfrm>
              <a:custGeom>
                <a:avLst/>
                <a:gdLst/>
                <a:ahLst/>
                <a:cxnLst>
                  <a:cxn ang="0">
                    <a:pos x="35" y="10"/>
                  </a:cxn>
                  <a:cxn ang="0">
                    <a:pos x="32" y="13"/>
                  </a:cxn>
                  <a:cxn ang="0">
                    <a:pos x="30" y="18"/>
                  </a:cxn>
                  <a:cxn ang="0">
                    <a:pos x="27" y="23"/>
                  </a:cxn>
                  <a:cxn ang="0">
                    <a:pos x="24" y="26"/>
                  </a:cxn>
                  <a:cxn ang="0">
                    <a:pos x="18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5" y="10"/>
                  </a:cxn>
                </a:cxnLst>
                <a:rect l="0" t="0" r="r" b="b"/>
                <a:pathLst>
                  <a:path w="35" h="26">
                    <a:moveTo>
                      <a:pt x="35" y="10"/>
                    </a:moveTo>
                    <a:lnTo>
                      <a:pt x="32" y="13"/>
                    </a:lnTo>
                    <a:lnTo>
                      <a:pt x="30" y="18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18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" name="Freeform 737"/>
              <p:cNvSpPr>
                <a:spLocks/>
              </p:cNvSpPr>
              <p:nvPr/>
            </p:nvSpPr>
            <p:spPr bwMode="auto">
              <a:xfrm>
                <a:off x="2034" y="2868"/>
                <a:ext cx="105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8" y="16"/>
                  </a:cxn>
                  <a:cxn ang="0">
                    <a:pos x="61" y="21"/>
                  </a:cxn>
                  <a:cxn ang="0">
                    <a:pos x="62" y="25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5" y="44"/>
                  </a:cxn>
                  <a:cxn ang="0">
                    <a:pos x="50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3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8" y="28"/>
                  </a:cxn>
                  <a:cxn ang="0">
                    <a:pos x="12" y="24"/>
                  </a:cxn>
                  <a:cxn ang="0">
                    <a:pos x="15" y="17"/>
                  </a:cxn>
                  <a:cxn ang="0">
                    <a:pos x="18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8" y="0"/>
                  </a:cxn>
                  <a:cxn ang="0">
                    <a:pos x="35" y="1"/>
                  </a:cxn>
                  <a:cxn ang="0">
                    <a:pos x="42" y="5"/>
                  </a:cxn>
                  <a:cxn ang="0">
                    <a:pos x="50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8" y="16"/>
                    </a:lnTo>
                    <a:lnTo>
                      <a:pt x="61" y="21"/>
                    </a:lnTo>
                    <a:lnTo>
                      <a:pt x="62" y="25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5" y="44"/>
                    </a:lnTo>
                    <a:lnTo>
                      <a:pt x="50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3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8" y="0"/>
                    </a:lnTo>
                    <a:lnTo>
                      <a:pt x="35" y="1"/>
                    </a:lnTo>
                    <a:lnTo>
                      <a:pt x="42" y="5"/>
                    </a:lnTo>
                    <a:lnTo>
                      <a:pt x="50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" name="Freeform 738"/>
              <p:cNvSpPr>
                <a:spLocks/>
              </p:cNvSpPr>
              <p:nvPr/>
            </p:nvSpPr>
            <p:spPr bwMode="auto">
              <a:xfrm>
                <a:off x="2043" y="2876"/>
                <a:ext cx="88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0" y="12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1"/>
                  </a:cxn>
                  <a:cxn ang="0">
                    <a:pos x="46" y="36"/>
                  </a:cxn>
                  <a:cxn ang="0">
                    <a:pos x="42" y="43"/>
                  </a:cxn>
                  <a:cxn ang="0">
                    <a:pos x="38" y="47"/>
                  </a:cxn>
                  <a:cxn ang="0">
                    <a:pos x="29" y="44"/>
                  </a:cxn>
                  <a:cxn ang="0">
                    <a:pos x="19" y="39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7" y="23"/>
                  </a:cxn>
                  <a:cxn ang="0">
                    <a:pos x="10" y="19"/>
                  </a:cxn>
                  <a:cxn ang="0">
                    <a:pos x="13" y="14"/>
                  </a:cxn>
                  <a:cxn ang="0">
                    <a:pos x="16" y="11"/>
                  </a:cxn>
                  <a:cxn ang="0">
                    <a:pos x="19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4"/>
                  </a:cxn>
                  <a:cxn ang="0">
                    <a:pos x="42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7">
                    <a:moveTo>
                      <a:pt x="48" y="8"/>
                    </a:moveTo>
                    <a:lnTo>
                      <a:pt x="50" y="12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1"/>
                    </a:lnTo>
                    <a:lnTo>
                      <a:pt x="46" y="36"/>
                    </a:lnTo>
                    <a:lnTo>
                      <a:pt x="42" y="43"/>
                    </a:lnTo>
                    <a:lnTo>
                      <a:pt x="38" y="47"/>
                    </a:lnTo>
                    <a:lnTo>
                      <a:pt x="29" y="44"/>
                    </a:lnTo>
                    <a:lnTo>
                      <a:pt x="19" y="39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7" y="23"/>
                    </a:lnTo>
                    <a:lnTo>
                      <a:pt x="10" y="19"/>
                    </a:lnTo>
                    <a:lnTo>
                      <a:pt x="13" y="14"/>
                    </a:lnTo>
                    <a:lnTo>
                      <a:pt x="16" y="11"/>
                    </a:lnTo>
                    <a:lnTo>
                      <a:pt x="19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4"/>
                    </a:lnTo>
                    <a:lnTo>
                      <a:pt x="42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" name="Freeform 739"/>
              <p:cNvSpPr>
                <a:spLocks/>
              </p:cNvSpPr>
              <p:nvPr/>
            </p:nvSpPr>
            <p:spPr bwMode="auto">
              <a:xfrm>
                <a:off x="2100" y="2889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3" y="39"/>
                  </a:cxn>
                  <a:cxn ang="0">
                    <a:pos x="7" y="35"/>
                  </a:cxn>
                  <a:cxn ang="0">
                    <a:pos x="11" y="28"/>
                  </a:cxn>
                  <a:cxn ang="0">
                    <a:pos x="15" y="23"/>
                  </a:cxn>
                  <a:cxn ang="0">
                    <a:pos x="19" y="19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5" y="4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2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3" y="39"/>
                    </a:lnTo>
                    <a:lnTo>
                      <a:pt x="7" y="35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9" y="19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" name="Freeform 740"/>
              <p:cNvSpPr>
                <a:spLocks/>
              </p:cNvSpPr>
              <p:nvPr/>
            </p:nvSpPr>
            <p:spPr bwMode="auto">
              <a:xfrm>
                <a:off x="2064" y="2876"/>
                <a:ext cx="57" cy="38"/>
              </a:xfrm>
              <a:custGeom>
                <a:avLst/>
                <a:gdLst/>
                <a:ahLst/>
                <a:cxnLst>
                  <a:cxn ang="0">
                    <a:pos x="35" y="8"/>
                  </a:cxn>
                  <a:cxn ang="0">
                    <a:pos x="32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3"/>
                  </a:cxn>
                  <a:cxn ang="0">
                    <a:pos x="29" y="6"/>
                  </a:cxn>
                  <a:cxn ang="0">
                    <a:pos x="35" y="8"/>
                  </a:cxn>
                </a:cxnLst>
                <a:rect l="0" t="0" r="r" b="b"/>
                <a:pathLst>
                  <a:path w="35" h="23">
                    <a:moveTo>
                      <a:pt x="35" y="8"/>
                    </a:moveTo>
                    <a:lnTo>
                      <a:pt x="32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" name="Freeform 741"/>
              <p:cNvSpPr>
                <a:spLocks/>
              </p:cNvSpPr>
              <p:nvPr/>
            </p:nvSpPr>
            <p:spPr bwMode="auto">
              <a:xfrm>
                <a:off x="2103" y="2886"/>
                <a:ext cx="172" cy="116"/>
              </a:xfrm>
              <a:custGeom>
                <a:avLst/>
                <a:gdLst/>
                <a:ahLst/>
                <a:cxnLst>
                  <a:cxn ang="0">
                    <a:pos x="97" y="25"/>
                  </a:cxn>
                  <a:cxn ang="0">
                    <a:pos x="98" y="30"/>
                  </a:cxn>
                  <a:cxn ang="0">
                    <a:pos x="100" y="35"/>
                  </a:cxn>
                  <a:cxn ang="0">
                    <a:pos x="103" y="41"/>
                  </a:cxn>
                  <a:cxn ang="0">
                    <a:pos x="105" y="46"/>
                  </a:cxn>
                  <a:cxn ang="0">
                    <a:pos x="98" y="52"/>
                  </a:cxn>
                  <a:cxn ang="0">
                    <a:pos x="94" y="59"/>
                  </a:cxn>
                  <a:cxn ang="0">
                    <a:pos x="89" y="65"/>
                  </a:cxn>
                  <a:cxn ang="0">
                    <a:pos x="84" y="71"/>
                  </a:cxn>
                  <a:cxn ang="0">
                    <a:pos x="73" y="68"/>
                  </a:cxn>
                  <a:cxn ang="0">
                    <a:pos x="63" y="64"/>
                  </a:cxn>
                  <a:cxn ang="0">
                    <a:pos x="54" y="60"/>
                  </a:cxn>
                  <a:cxn ang="0">
                    <a:pos x="43" y="57"/>
                  </a:cxn>
                  <a:cxn ang="0">
                    <a:pos x="43" y="57"/>
                  </a:cxn>
                  <a:cxn ang="0">
                    <a:pos x="0" y="41"/>
                  </a:cxn>
                  <a:cxn ang="0">
                    <a:pos x="13" y="17"/>
                  </a:cxn>
                  <a:cxn ang="0">
                    <a:pos x="27" y="0"/>
                  </a:cxn>
                  <a:cxn ang="0">
                    <a:pos x="38" y="5"/>
                  </a:cxn>
                  <a:cxn ang="0">
                    <a:pos x="47" y="8"/>
                  </a:cxn>
                  <a:cxn ang="0">
                    <a:pos x="55" y="11"/>
                  </a:cxn>
                  <a:cxn ang="0">
                    <a:pos x="62" y="13"/>
                  </a:cxn>
                  <a:cxn ang="0">
                    <a:pos x="68" y="16"/>
                  </a:cxn>
                  <a:cxn ang="0">
                    <a:pos x="76" y="19"/>
                  </a:cxn>
                  <a:cxn ang="0">
                    <a:pos x="86" y="22"/>
                  </a:cxn>
                  <a:cxn ang="0">
                    <a:pos x="97" y="25"/>
                  </a:cxn>
                </a:cxnLst>
                <a:rect l="0" t="0" r="r" b="b"/>
                <a:pathLst>
                  <a:path w="105" h="71">
                    <a:moveTo>
                      <a:pt x="97" y="25"/>
                    </a:moveTo>
                    <a:lnTo>
                      <a:pt x="98" y="30"/>
                    </a:lnTo>
                    <a:lnTo>
                      <a:pt x="100" y="35"/>
                    </a:lnTo>
                    <a:lnTo>
                      <a:pt x="103" y="41"/>
                    </a:lnTo>
                    <a:lnTo>
                      <a:pt x="105" y="46"/>
                    </a:lnTo>
                    <a:lnTo>
                      <a:pt x="98" y="52"/>
                    </a:lnTo>
                    <a:lnTo>
                      <a:pt x="94" y="59"/>
                    </a:lnTo>
                    <a:lnTo>
                      <a:pt x="89" y="65"/>
                    </a:lnTo>
                    <a:lnTo>
                      <a:pt x="84" y="71"/>
                    </a:lnTo>
                    <a:lnTo>
                      <a:pt x="73" y="68"/>
                    </a:lnTo>
                    <a:lnTo>
                      <a:pt x="63" y="64"/>
                    </a:lnTo>
                    <a:lnTo>
                      <a:pt x="54" y="60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0" y="41"/>
                    </a:lnTo>
                    <a:lnTo>
                      <a:pt x="13" y="17"/>
                    </a:lnTo>
                    <a:lnTo>
                      <a:pt x="27" y="0"/>
                    </a:lnTo>
                    <a:lnTo>
                      <a:pt x="38" y="5"/>
                    </a:lnTo>
                    <a:lnTo>
                      <a:pt x="47" y="8"/>
                    </a:lnTo>
                    <a:lnTo>
                      <a:pt x="55" y="11"/>
                    </a:lnTo>
                    <a:lnTo>
                      <a:pt x="62" y="13"/>
                    </a:lnTo>
                    <a:lnTo>
                      <a:pt x="68" y="16"/>
                    </a:lnTo>
                    <a:lnTo>
                      <a:pt x="76" y="19"/>
                    </a:lnTo>
                    <a:lnTo>
                      <a:pt x="86" y="22"/>
                    </a:lnTo>
                    <a:lnTo>
                      <a:pt x="97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" name="Freeform 742"/>
              <p:cNvSpPr>
                <a:spLocks/>
              </p:cNvSpPr>
              <p:nvPr/>
            </p:nvSpPr>
            <p:spPr bwMode="auto">
              <a:xfrm>
                <a:off x="2111" y="2894"/>
                <a:ext cx="156" cy="101"/>
              </a:xfrm>
              <a:custGeom>
                <a:avLst/>
                <a:gdLst/>
                <a:ahLst/>
                <a:cxnLst>
                  <a:cxn ang="0">
                    <a:pos x="87" y="22"/>
                  </a:cxn>
                  <a:cxn ang="0">
                    <a:pos x="89" y="27"/>
                  </a:cxn>
                  <a:cxn ang="0">
                    <a:pos x="92" y="32"/>
                  </a:cxn>
                  <a:cxn ang="0">
                    <a:pos x="93" y="36"/>
                  </a:cxn>
                  <a:cxn ang="0">
                    <a:pos x="95" y="41"/>
                  </a:cxn>
                  <a:cxn ang="0">
                    <a:pos x="90" y="47"/>
                  </a:cxn>
                  <a:cxn ang="0">
                    <a:pos x="85" y="52"/>
                  </a:cxn>
                  <a:cxn ang="0">
                    <a:pos x="81" y="57"/>
                  </a:cxn>
                  <a:cxn ang="0">
                    <a:pos x="77" y="62"/>
                  </a:cxn>
                  <a:cxn ang="0">
                    <a:pos x="70" y="59"/>
                  </a:cxn>
                  <a:cxn ang="0">
                    <a:pos x="60" y="55"/>
                  </a:cxn>
                  <a:cxn ang="0">
                    <a:pos x="50" y="52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42" y="47"/>
                  </a:cxn>
                  <a:cxn ang="0">
                    <a:pos x="0" y="35"/>
                  </a:cxn>
                  <a:cxn ang="0">
                    <a:pos x="11" y="14"/>
                  </a:cxn>
                  <a:cxn ang="0">
                    <a:pos x="23" y="0"/>
                  </a:cxn>
                  <a:cxn ang="0">
                    <a:pos x="87" y="22"/>
                  </a:cxn>
                </a:cxnLst>
                <a:rect l="0" t="0" r="r" b="b"/>
                <a:pathLst>
                  <a:path w="95" h="62">
                    <a:moveTo>
                      <a:pt x="87" y="22"/>
                    </a:moveTo>
                    <a:lnTo>
                      <a:pt x="89" y="27"/>
                    </a:lnTo>
                    <a:lnTo>
                      <a:pt x="92" y="32"/>
                    </a:lnTo>
                    <a:lnTo>
                      <a:pt x="93" y="36"/>
                    </a:lnTo>
                    <a:lnTo>
                      <a:pt x="95" y="41"/>
                    </a:lnTo>
                    <a:lnTo>
                      <a:pt x="90" y="47"/>
                    </a:lnTo>
                    <a:lnTo>
                      <a:pt x="85" y="52"/>
                    </a:lnTo>
                    <a:lnTo>
                      <a:pt x="81" y="57"/>
                    </a:lnTo>
                    <a:lnTo>
                      <a:pt x="77" y="62"/>
                    </a:lnTo>
                    <a:lnTo>
                      <a:pt x="70" y="59"/>
                    </a:lnTo>
                    <a:lnTo>
                      <a:pt x="60" y="55"/>
                    </a:lnTo>
                    <a:lnTo>
                      <a:pt x="50" y="52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7"/>
                    </a:lnTo>
                    <a:lnTo>
                      <a:pt x="0" y="35"/>
                    </a:lnTo>
                    <a:lnTo>
                      <a:pt x="11" y="14"/>
                    </a:lnTo>
                    <a:lnTo>
                      <a:pt x="23" y="0"/>
                    </a:lnTo>
                    <a:lnTo>
                      <a:pt x="87" y="22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" name="Freeform 743"/>
              <p:cNvSpPr>
                <a:spLocks/>
              </p:cNvSpPr>
              <p:nvPr/>
            </p:nvSpPr>
            <p:spPr bwMode="auto">
              <a:xfrm>
                <a:off x="2235" y="2933"/>
                <a:ext cx="32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1" y="38"/>
                  </a:cxn>
                  <a:cxn ang="0">
                    <a:pos x="5" y="33"/>
                  </a:cxn>
                  <a:cxn ang="0">
                    <a:pos x="9" y="28"/>
                  </a:cxn>
                  <a:cxn ang="0">
                    <a:pos x="14" y="23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8"/>
                    </a:lnTo>
                    <a:lnTo>
                      <a:pt x="5" y="33"/>
                    </a:lnTo>
                    <a:lnTo>
                      <a:pt x="9" y="28"/>
                    </a:lnTo>
                    <a:lnTo>
                      <a:pt x="14" y="23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" name="Freeform 744"/>
              <p:cNvSpPr>
                <a:spLocks/>
              </p:cNvSpPr>
              <p:nvPr/>
            </p:nvSpPr>
            <p:spPr bwMode="auto">
              <a:xfrm>
                <a:off x="2129" y="2894"/>
                <a:ext cx="128" cy="62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74" y="27"/>
                  </a:cxn>
                  <a:cxn ang="0">
                    <a:pos x="71" y="30"/>
                  </a:cxn>
                  <a:cxn ang="0">
                    <a:pos x="68" y="35"/>
                  </a:cxn>
                  <a:cxn ang="0">
                    <a:pos x="65" y="38"/>
                  </a:cxn>
                  <a:cxn ang="0">
                    <a:pos x="60" y="36"/>
                  </a:cxn>
                  <a:cxn ang="0">
                    <a:pos x="54" y="35"/>
                  </a:cxn>
                  <a:cxn ang="0">
                    <a:pos x="49" y="32"/>
                  </a:cxn>
                  <a:cxn ang="0">
                    <a:pos x="43" y="30"/>
                  </a:cxn>
                  <a:cxn ang="0">
                    <a:pos x="43" y="30"/>
                  </a:cxn>
                  <a:cxn ang="0">
                    <a:pos x="0" y="16"/>
                  </a:cxn>
                  <a:cxn ang="0">
                    <a:pos x="12" y="0"/>
                  </a:cxn>
                  <a:cxn ang="0">
                    <a:pos x="54" y="14"/>
                  </a:cxn>
                  <a:cxn ang="0">
                    <a:pos x="54" y="14"/>
                  </a:cxn>
                  <a:cxn ang="0">
                    <a:pos x="60" y="16"/>
                  </a:cxn>
                  <a:cxn ang="0">
                    <a:pos x="66" y="19"/>
                  </a:cxn>
                  <a:cxn ang="0">
                    <a:pos x="71" y="20"/>
                  </a:cxn>
                  <a:cxn ang="0">
                    <a:pos x="78" y="24"/>
                  </a:cxn>
                </a:cxnLst>
                <a:rect l="0" t="0" r="r" b="b"/>
                <a:pathLst>
                  <a:path w="78" h="38">
                    <a:moveTo>
                      <a:pt x="78" y="24"/>
                    </a:moveTo>
                    <a:lnTo>
                      <a:pt x="74" y="27"/>
                    </a:lnTo>
                    <a:lnTo>
                      <a:pt x="71" y="30"/>
                    </a:lnTo>
                    <a:lnTo>
                      <a:pt x="68" y="35"/>
                    </a:lnTo>
                    <a:lnTo>
                      <a:pt x="65" y="38"/>
                    </a:lnTo>
                    <a:lnTo>
                      <a:pt x="60" y="36"/>
                    </a:lnTo>
                    <a:lnTo>
                      <a:pt x="54" y="35"/>
                    </a:lnTo>
                    <a:lnTo>
                      <a:pt x="49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60" y="16"/>
                    </a:lnTo>
                    <a:lnTo>
                      <a:pt x="66" y="19"/>
                    </a:lnTo>
                    <a:lnTo>
                      <a:pt x="71" y="20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" name="Freeform 745"/>
              <p:cNvSpPr>
                <a:spLocks/>
              </p:cNvSpPr>
              <p:nvPr/>
            </p:nvSpPr>
            <p:spPr bwMode="auto">
              <a:xfrm>
                <a:off x="2231" y="2992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1" y="54"/>
                  </a:cxn>
                  <a:cxn ang="0">
                    <a:pos x="22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9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1" y="54"/>
                    </a:lnTo>
                    <a:lnTo>
                      <a:pt x="22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" name="Freeform 746"/>
              <p:cNvSpPr>
                <a:spLocks/>
              </p:cNvSpPr>
              <p:nvPr/>
            </p:nvSpPr>
            <p:spPr bwMode="auto">
              <a:xfrm>
                <a:off x="2237" y="3000"/>
                <a:ext cx="90" cy="79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3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5" y="27"/>
                  </a:cxn>
                  <a:cxn ang="0">
                    <a:pos x="50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4"/>
                  </a:cxn>
                  <a:cxn ang="0">
                    <a:pos x="20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5" h="48">
                    <a:moveTo>
                      <a:pt x="48" y="9"/>
                    </a:moveTo>
                    <a:lnTo>
                      <a:pt x="50" y="13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5" y="27"/>
                    </a:lnTo>
                    <a:lnTo>
                      <a:pt x="50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4"/>
                    </a:lnTo>
                    <a:lnTo>
                      <a:pt x="20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" name="Freeform 747"/>
              <p:cNvSpPr>
                <a:spLocks/>
              </p:cNvSpPr>
              <p:nvPr/>
            </p:nvSpPr>
            <p:spPr bwMode="auto">
              <a:xfrm>
                <a:off x="2294" y="3015"/>
                <a:ext cx="33" cy="6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2" y="26"/>
                  </a:cxn>
                  <a:cxn ang="0">
                    <a:pos x="2" y="32"/>
                  </a:cxn>
                  <a:cxn ang="0">
                    <a:pos x="2" y="39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5" y="23"/>
                  </a:cxn>
                  <a:cxn ang="0">
                    <a:pos x="20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4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7" y="7"/>
                  </a:cxn>
                  <a:cxn ang="0">
                    <a:pos x="4" y="12"/>
                  </a:cxn>
                  <a:cxn ang="0">
                    <a:pos x="0" y="15"/>
                  </a:cxn>
                </a:cxnLst>
                <a:rect l="0" t="0" r="r" b="b"/>
                <a:pathLst>
                  <a:path w="20" h="39">
                    <a:moveTo>
                      <a:pt x="0" y="15"/>
                    </a:moveTo>
                    <a:lnTo>
                      <a:pt x="0" y="21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2" y="39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5" y="23"/>
                    </a:lnTo>
                    <a:lnTo>
                      <a:pt x="20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" name="Freeform 748"/>
              <p:cNvSpPr>
                <a:spLocks/>
              </p:cNvSpPr>
              <p:nvPr/>
            </p:nvSpPr>
            <p:spPr bwMode="auto">
              <a:xfrm>
                <a:off x="2253" y="3000"/>
                <a:ext cx="63" cy="40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4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9" name="Freeform 749"/>
              <p:cNvSpPr>
                <a:spLocks/>
              </p:cNvSpPr>
              <p:nvPr/>
            </p:nvSpPr>
            <p:spPr bwMode="auto">
              <a:xfrm>
                <a:off x="1993" y="2914"/>
                <a:ext cx="99" cy="95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7" y="21"/>
                  </a:cxn>
                  <a:cxn ang="0">
                    <a:pos x="59" y="26"/>
                  </a:cxn>
                  <a:cxn ang="0">
                    <a:pos x="60" y="32"/>
                  </a:cxn>
                  <a:cxn ang="0">
                    <a:pos x="56" y="39"/>
                  </a:cxn>
                  <a:cxn ang="0">
                    <a:pos x="51" y="45"/>
                  </a:cxn>
                  <a:cxn ang="0">
                    <a:pos x="46" y="51"/>
                  </a:cxn>
                  <a:cxn ang="0">
                    <a:pos x="41" y="58"/>
                  </a:cxn>
                  <a:cxn ang="0">
                    <a:pos x="32" y="53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0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0" h="58">
                    <a:moveTo>
                      <a:pt x="54" y="10"/>
                    </a:moveTo>
                    <a:lnTo>
                      <a:pt x="56" y="16"/>
                    </a:lnTo>
                    <a:lnTo>
                      <a:pt x="57" y="21"/>
                    </a:lnTo>
                    <a:lnTo>
                      <a:pt x="59" y="26"/>
                    </a:lnTo>
                    <a:lnTo>
                      <a:pt x="60" y="32"/>
                    </a:lnTo>
                    <a:lnTo>
                      <a:pt x="56" y="39"/>
                    </a:lnTo>
                    <a:lnTo>
                      <a:pt x="51" y="45"/>
                    </a:lnTo>
                    <a:lnTo>
                      <a:pt x="46" y="51"/>
                    </a:lnTo>
                    <a:lnTo>
                      <a:pt x="41" y="58"/>
                    </a:lnTo>
                    <a:lnTo>
                      <a:pt x="32" y="53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Freeform 750"/>
              <p:cNvSpPr>
                <a:spLocks/>
              </p:cNvSpPr>
              <p:nvPr/>
            </p:nvSpPr>
            <p:spPr bwMode="auto">
              <a:xfrm>
                <a:off x="2002" y="2922"/>
                <a:ext cx="85" cy="78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9" y="40"/>
                  </a:cxn>
                  <a:cxn ang="0">
                    <a:pos x="9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1" y="15"/>
                  </a:cxn>
                  <a:cxn ang="0">
                    <a:pos x="14" y="11"/>
                  </a:cxn>
                  <a:cxn ang="0">
                    <a:pos x="17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8" y="8"/>
                  </a:cxn>
                </a:cxnLst>
                <a:rect l="0" t="0" r="r" b="b"/>
                <a:pathLst>
                  <a:path w="52" h="48">
                    <a:moveTo>
                      <a:pt x="48" y="8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9" y="40"/>
                    </a:lnTo>
                    <a:lnTo>
                      <a:pt x="9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1" y="15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" name="Freeform 751"/>
              <p:cNvSpPr>
                <a:spLocks/>
              </p:cNvSpPr>
              <p:nvPr/>
            </p:nvSpPr>
            <p:spPr bwMode="auto">
              <a:xfrm>
                <a:off x="2059" y="2935"/>
                <a:ext cx="28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5" y="35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5" y="35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" name="Freeform 752"/>
              <p:cNvSpPr>
                <a:spLocks/>
              </p:cNvSpPr>
              <p:nvPr/>
            </p:nvSpPr>
            <p:spPr bwMode="auto">
              <a:xfrm>
                <a:off x="2020" y="2922"/>
                <a:ext cx="60" cy="39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1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3"/>
                  </a:cxn>
                  <a:cxn ang="0">
                    <a:pos x="30" y="7"/>
                  </a:cxn>
                  <a:cxn ang="0">
                    <a:pos x="37" y="8"/>
                  </a:cxn>
                </a:cxnLst>
                <a:rect l="0" t="0" r="r" b="b"/>
                <a:pathLst>
                  <a:path w="37" h="24">
                    <a:moveTo>
                      <a:pt x="37" y="8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1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" name="Freeform 753"/>
              <p:cNvSpPr>
                <a:spLocks/>
              </p:cNvSpPr>
              <p:nvPr/>
            </p:nvSpPr>
            <p:spPr bwMode="auto">
              <a:xfrm>
                <a:off x="2345" y="2971"/>
                <a:ext cx="101" cy="92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5" y="15"/>
                  </a:cxn>
                  <a:cxn ang="0">
                    <a:pos x="57" y="19"/>
                  </a:cxn>
                  <a:cxn ang="0">
                    <a:pos x="60" y="26"/>
                  </a:cxn>
                  <a:cxn ang="0">
                    <a:pos x="62" y="31"/>
                  </a:cxn>
                  <a:cxn ang="0">
                    <a:pos x="57" y="37"/>
                  </a:cxn>
                  <a:cxn ang="0">
                    <a:pos x="52" y="43"/>
                  </a:cxn>
                  <a:cxn ang="0">
                    <a:pos x="47" y="50"/>
                  </a:cxn>
                  <a:cxn ang="0">
                    <a:pos x="41" y="56"/>
                  </a:cxn>
                  <a:cxn ang="0">
                    <a:pos x="31" y="53"/>
                  </a:cxn>
                  <a:cxn ang="0">
                    <a:pos x="20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6" y="27"/>
                  </a:cxn>
                  <a:cxn ang="0">
                    <a:pos x="9" y="23"/>
                  </a:cxn>
                  <a:cxn ang="0">
                    <a:pos x="12" y="16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4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39" y="5"/>
                  </a:cxn>
                  <a:cxn ang="0">
                    <a:pos x="47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6">
                    <a:moveTo>
                      <a:pt x="54" y="10"/>
                    </a:moveTo>
                    <a:lnTo>
                      <a:pt x="55" y="15"/>
                    </a:lnTo>
                    <a:lnTo>
                      <a:pt x="57" y="19"/>
                    </a:lnTo>
                    <a:lnTo>
                      <a:pt x="60" y="26"/>
                    </a:lnTo>
                    <a:lnTo>
                      <a:pt x="62" y="31"/>
                    </a:lnTo>
                    <a:lnTo>
                      <a:pt x="57" y="37"/>
                    </a:lnTo>
                    <a:lnTo>
                      <a:pt x="52" y="43"/>
                    </a:lnTo>
                    <a:lnTo>
                      <a:pt x="47" y="50"/>
                    </a:lnTo>
                    <a:lnTo>
                      <a:pt x="41" y="56"/>
                    </a:lnTo>
                    <a:lnTo>
                      <a:pt x="31" y="53"/>
                    </a:lnTo>
                    <a:lnTo>
                      <a:pt x="20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2" y="16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7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" name="Freeform 754"/>
              <p:cNvSpPr>
                <a:spLocks/>
              </p:cNvSpPr>
              <p:nvPr/>
            </p:nvSpPr>
            <p:spPr bwMode="auto">
              <a:xfrm>
                <a:off x="2352" y="2979"/>
                <a:ext cx="86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0" y="13"/>
                  </a:cxn>
                  <a:cxn ang="0">
                    <a:pos x="51" y="18"/>
                  </a:cxn>
                  <a:cxn ang="0">
                    <a:pos x="51" y="22"/>
                  </a:cxn>
                  <a:cxn ang="0">
                    <a:pos x="53" y="26"/>
                  </a:cxn>
                  <a:cxn ang="0">
                    <a:pos x="50" y="32"/>
                  </a:cxn>
                  <a:cxn ang="0">
                    <a:pos x="45" y="37"/>
                  </a:cxn>
                  <a:cxn ang="0">
                    <a:pos x="40" y="41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0"/>
                  </a:cxn>
                  <a:cxn ang="0">
                    <a:pos x="10" y="37"/>
                  </a:cxn>
                  <a:cxn ang="0">
                    <a:pos x="0" y="34"/>
                  </a:cxn>
                  <a:cxn ang="0">
                    <a:pos x="4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3"/>
                  </a:cxn>
                  <a:cxn ang="0">
                    <a:pos x="42" y="7"/>
                  </a:cxn>
                  <a:cxn ang="0">
                    <a:pos x="48" y="8"/>
                  </a:cxn>
                </a:cxnLst>
                <a:rect l="0" t="0" r="r" b="b"/>
                <a:pathLst>
                  <a:path w="53" h="48">
                    <a:moveTo>
                      <a:pt x="48" y="8"/>
                    </a:moveTo>
                    <a:lnTo>
                      <a:pt x="50" y="13"/>
                    </a:lnTo>
                    <a:lnTo>
                      <a:pt x="51" y="18"/>
                    </a:lnTo>
                    <a:lnTo>
                      <a:pt x="51" y="22"/>
                    </a:lnTo>
                    <a:lnTo>
                      <a:pt x="53" y="26"/>
                    </a:lnTo>
                    <a:lnTo>
                      <a:pt x="50" y="32"/>
                    </a:lnTo>
                    <a:lnTo>
                      <a:pt x="45" y="37"/>
                    </a:lnTo>
                    <a:lnTo>
                      <a:pt x="40" y="41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0"/>
                    </a:lnTo>
                    <a:lnTo>
                      <a:pt x="10" y="37"/>
                    </a:lnTo>
                    <a:lnTo>
                      <a:pt x="0" y="34"/>
                    </a:lnTo>
                    <a:lnTo>
                      <a:pt x="4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2" y="7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" name="Freeform 755"/>
              <p:cNvSpPr>
                <a:spLocks/>
              </p:cNvSpPr>
              <p:nvPr/>
            </p:nvSpPr>
            <p:spPr bwMode="auto">
              <a:xfrm>
                <a:off x="2407" y="2992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3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6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3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6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" name="Freeform 756"/>
              <p:cNvSpPr>
                <a:spLocks/>
              </p:cNvSpPr>
              <p:nvPr/>
            </p:nvSpPr>
            <p:spPr bwMode="auto">
              <a:xfrm>
                <a:off x="2368" y="2978"/>
                <a:ext cx="62" cy="40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Freeform 757"/>
              <p:cNvSpPr>
                <a:spLocks/>
              </p:cNvSpPr>
              <p:nvPr/>
            </p:nvSpPr>
            <p:spPr bwMode="auto">
              <a:xfrm>
                <a:off x="2298" y="3015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9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3" y="58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4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9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3" y="58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4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Freeform 758"/>
              <p:cNvSpPr>
                <a:spLocks/>
              </p:cNvSpPr>
              <p:nvPr/>
            </p:nvSpPr>
            <p:spPr bwMode="auto">
              <a:xfrm>
                <a:off x="2306" y="3023"/>
                <a:ext cx="88" cy="79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9" y="14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7" y="10"/>
                  </a:cxn>
                </a:cxnLst>
                <a:rect l="0" t="0" r="r" b="b"/>
                <a:pathLst>
                  <a:path w="54" h="48">
                    <a:moveTo>
                      <a:pt x="47" y="10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Freeform 759"/>
              <p:cNvSpPr>
                <a:spLocks/>
              </p:cNvSpPr>
              <p:nvPr/>
            </p:nvSpPr>
            <p:spPr bwMode="auto">
              <a:xfrm>
                <a:off x="2363" y="3040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1" y="25"/>
                  </a:cxn>
                  <a:cxn ang="0">
                    <a:pos x="1" y="31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0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Freeform 760"/>
              <p:cNvSpPr>
                <a:spLocks/>
              </p:cNvSpPr>
              <p:nvPr/>
            </p:nvSpPr>
            <p:spPr bwMode="auto">
              <a:xfrm>
                <a:off x="2321" y="3023"/>
                <a:ext cx="62" cy="40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2" y="7"/>
                  </a:cxn>
                  <a:cxn ang="0">
                    <a:pos x="38" y="10"/>
                  </a:cxn>
                </a:cxnLst>
                <a:rect l="0" t="0" r="r" b="b"/>
                <a:pathLst>
                  <a:path w="38" h="24">
                    <a:moveTo>
                      <a:pt x="38" y="10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8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Freeform 761"/>
              <p:cNvSpPr>
                <a:spLocks/>
              </p:cNvSpPr>
              <p:nvPr/>
            </p:nvSpPr>
            <p:spPr bwMode="auto">
              <a:xfrm>
                <a:off x="2061" y="2938"/>
                <a:ext cx="101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16"/>
                  </a:cxn>
                  <a:cxn ang="0">
                    <a:pos x="59" y="20"/>
                  </a:cxn>
                  <a:cxn ang="0">
                    <a:pos x="61" y="25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0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2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1"/>
                  </a:cxn>
                  <a:cxn ang="0">
                    <a:pos x="40" y="5"/>
                  </a:cxn>
                  <a:cxn ang="0">
                    <a:pos x="48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6" y="16"/>
                    </a:lnTo>
                    <a:lnTo>
                      <a:pt x="59" y="20"/>
                    </a:lnTo>
                    <a:lnTo>
                      <a:pt x="61" y="25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0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2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1"/>
                    </a:lnTo>
                    <a:lnTo>
                      <a:pt x="40" y="5"/>
                    </a:lnTo>
                    <a:lnTo>
                      <a:pt x="48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" name="Freeform 762"/>
              <p:cNvSpPr>
                <a:spLocks/>
              </p:cNvSpPr>
              <p:nvPr/>
            </p:nvSpPr>
            <p:spPr bwMode="auto">
              <a:xfrm>
                <a:off x="2069" y="2946"/>
                <a:ext cx="86" cy="77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9" y="31"/>
                  </a:cxn>
                  <a:cxn ang="0">
                    <a:pos x="45" y="36"/>
                  </a:cxn>
                  <a:cxn ang="0">
                    <a:pos x="40" y="42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8" y="7"/>
                  </a:cxn>
                </a:cxnLst>
                <a:rect l="0" t="0" r="r" b="b"/>
                <a:pathLst>
                  <a:path w="53" h="47">
                    <a:moveTo>
                      <a:pt x="48" y="7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9" y="31"/>
                    </a:lnTo>
                    <a:lnTo>
                      <a:pt x="45" y="36"/>
                    </a:lnTo>
                    <a:lnTo>
                      <a:pt x="40" y="42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" name="Freeform 763"/>
              <p:cNvSpPr>
                <a:spLocks/>
              </p:cNvSpPr>
              <p:nvPr/>
            </p:nvSpPr>
            <p:spPr bwMode="auto">
              <a:xfrm>
                <a:off x="2126" y="2958"/>
                <a:ext cx="29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5" y="35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20"/>
                  </a:cxn>
                  <a:cxn ang="0">
                    <a:pos x="16" y="15"/>
                  </a:cxn>
                  <a:cxn ang="0">
                    <a:pos x="16" y="10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20"/>
                    </a:lnTo>
                    <a:lnTo>
                      <a:pt x="16" y="15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" name="Freeform 764"/>
              <p:cNvSpPr>
                <a:spLocks/>
              </p:cNvSpPr>
              <p:nvPr/>
            </p:nvSpPr>
            <p:spPr bwMode="auto">
              <a:xfrm>
                <a:off x="2087" y="2946"/>
                <a:ext cx="60" cy="38"/>
              </a:xfrm>
              <a:custGeom>
                <a:avLst/>
                <a:gdLst/>
                <a:ahLst/>
                <a:cxnLst>
                  <a:cxn ang="0">
                    <a:pos x="37" y="7"/>
                  </a:cxn>
                  <a:cxn ang="0">
                    <a:pos x="34" y="12"/>
                  </a:cxn>
                  <a:cxn ang="0">
                    <a:pos x="30" y="15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8" y="20"/>
                  </a:cxn>
                  <a:cxn ang="0">
                    <a:pos x="11" y="19"/>
                  </a:cxn>
                  <a:cxn ang="0">
                    <a:pos x="7" y="15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7" y="7"/>
                  </a:cxn>
                </a:cxnLst>
                <a:rect l="0" t="0" r="r" b="b"/>
                <a:pathLst>
                  <a:path w="37" h="23">
                    <a:moveTo>
                      <a:pt x="37" y="7"/>
                    </a:moveTo>
                    <a:lnTo>
                      <a:pt x="34" y="12"/>
                    </a:lnTo>
                    <a:lnTo>
                      <a:pt x="30" y="15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8" y="20"/>
                    </a:lnTo>
                    <a:lnTo>
                      <a:pt x="11" y="19"/>
                    </a:lnTo>
                    <a:lnTo>
                      <a:pt x="7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5" name="Freeform 765"/>
              <p:cNvSpPr>
                <a:spLocks/>
              </p:cNvSpPr>
              <p:nvPr/>
            </p:nvSpPr>
            <p:spPr bwMode="auto">
              <a:xfrm>
                <a:off x="2365" y="3040"/>
                <a:ext cx="101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59" y="20"/>
                  </a:cxn>
                  <a:cxn ang="0">
                    <a:pos x="61" y="27"/>
                  </a:cxn>
                  <a:cxn ang="0">
                    <a:pos x="62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3"/>
                  </a:cxn>
                  <a:cxn ang="0">
                    <a:pos x="42" y="4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59" y="20"/>
                    </a:lnTo>
                    <a:lnTo>
                      <a:pt x="61" y="27"/>
                    </a:lnTo>
                    <a:lnTo>
                      <a:pt x="62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3"/>
                    </a:lnTo>
                    <a:lnTo>
                      <a:pt x="42" y="4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6" name="Freeform 766"/>
              <p:cNvSpPr>
                <a:spLocks/>
              </p:cNvSpPr>
              <p:nvPr/>
            </p:nvSpPr>
            <p:spPr bwMode="auto">
              <a:xfrm>
                <a:off x="2373" y="3046"/>
                <a:ext cx="88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5"/>
                  </a:cxn>
                  <a:cxn ang="0">
                    <a:pos x="51" y="18"/>
                  </a:cxn>
                  <a:cxn ang="0">
                    <a:pos x="53" y="23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3"/>
                  </a:cxn>
                  <a:cxn ang="0">
                    <a:pos x="37" y="48"/>
                  </a:cxn>
                  <a:cxn ang="0">
                    <a:pos x="29" y="45"/>
                  </a:cxn>
                  <a:cxn ang="0">
                    <a:pos x="19" y="42"/>
                  </a:cxn>
                  <a:cxn ang="0">
                    <a:pos x="10" y="39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2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8">
                    <a:moveTo>
                      <a:pt x="48" y="10"/>
                    </a:moveTo>
                    <a:lnTo>
                      <a:pt x="49" y="15"/>
                    </a:lnTo>
                    <a:lnTo>
                      <a:pt x="51" y="18"/>
                    </a:lnTo>
                    <a:lnTo>
                      <a:pt x="53" y="23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3"/>
                    </a:lnTo>
                    <a:lnTo>
                      <a:pt x="37" y="48"/>
                    </a:lnTo>
                    <a:lnTo>
                      <a:pt x="29" y="45"/>
                    </a:lnTo>
                    <a:lnTo>
                      <a:pt x="19" y="42"/>
                    </a:lnTo>
                    <a:lnTo>
                      <a:pt x="10" y="39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2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7" name="Freeform 767"/>
              <p:cNvSpPr>
                <a:spLocks/>
              </p:cNvSpPr>
              <p:nvPr/>
            </p:nvSpPr>
            <p:spPr bwMode="auto">
              <a:xfrm>
                <a:off x="2430" y="3063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2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8" name="Freeform 768"/>
              <p:cNvSpPr>
                <a:spLocks/>
              </p:cNvSpPr>
              <p:nvPr/>
            </p:nvSpPr>
            <p:spPr bwMode="auto">
              <a:xfrm>
                <a:off x="2391" y="3046"/>
                <a:ext cx="60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3"/>
                  </a:cxn>
                  <a:cxn ang="0">
                    <a:pos x="13" y="20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7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3"/>
                    </a:lnTo>
                    <a:lnTo>
                      <a:pt x="13" y="20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9" name="Freeform 769"/>
              <p:cNvSpPr>
                <a:spLocks/>
              </p:cNvSpPr>
              <p:nvPr/>
            </p:nvSpPr>
            <p:spPr bwMode="auto">
              <a:xfrm>
                <a:off x="2126" y="2961"/>
                <a:ext cx="100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7" y="21"/>
                  </a:cxn>
                  <a:cxn ang="0">
                    <a:pos x="59" y="25"/>
                  </a:cxn>
                  <a:cxn ang="0">
                    <a:pos x="61" y="32"/>
                  </a:cxn>
                  <a:cxn ang="0">
                    <a:pos x="56" y="38"/>
                  </a:cxn>
                  <a:cxn ang="0">
                    <a:pos x="51" y="45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1" y="49"/>
                  </a:cxn>
                  <a:cxn ang="0">
                    <a:pos x="10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3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1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7" y="21"/>
                    </a:lnTo>
                    <a:lnTo>
                      <a:pt x="59" y="25"/>
                    </a:lnTo>
                    <a:lnTo>
                      <a:pt x="61" y="32"/>
                    </a:lnTo>
                    <a:lnTo>
                      <a:pt x="56" y="38"/>
                    </a:lnTo>
                    <a:lnTo>
                      <a:pt x="51" y="45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1" y="49"/>
                    </a:lnTo>
                    <a:lnTo>
                      <a:pt x="10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3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0" name="Freeform 770"/>
              <p:cNvSpPr>
                <a:spLocks/>
              </p:cNvSpPr>
              <p:nvPr/>
            </p:nvSpPr>
            <p:spPr bwMode="auto">
              <a:xfrm>
                <a:off x="2134" y="2969"/>
                <a:ext cx="85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7" y="3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3" y="5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7">
                    <a:moveTo>
                      <a:pt x="46" y="9"/>
                    </a:moveTo>
                    <a:lnTo>
                      <a:pt x="48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7" y="3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3" y="5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" name="Freeform 771"/>
              <p:cNvSpPr>
                <a:spLocks/>
              </p:cNvSpPr>
              <p:nvPr/>
            </p:nvSpPr>
            <p:spPr bwMode="auto">
              <a:xfrm>
                <a:off x="2191" y="2984"/>
                <a:ext cx="28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4"/>
                  </a:cxn>
                  <a:cxn ang="0">
                    <a:pos x="9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38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4"/>
                    </a:lnTo>
                    <a:lnTo>
                      <a:pt x="9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" name="Freeform 772"/>
              <p:cNvSpPr>
                <a:spLocks/>
              </p:cNvSpPr>
              <p:nvPr/>
            </p:nvSpPr>
            <p:spPr bwMode="auto">
              <a:xfrm>
                <a:off x="2149" y="2969"/>
                <a:ext cx="60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6" y="24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2" y="0"/>
                  </a:cxn>
                  <a:cxn ang="0">
                    <a:pos x="18" y="1"/>
                  </a:cxn>
                  <a:cxn ang="0">
                    <a:pos x="24" y="5"/>
                  </a:cxn>
                  <a:cxn ang="0">
                    <a:pos x="31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6" y="24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8" y="1"/>
                    </a:lnTo>
                    <a:lnTo>
                      <a:pt x="24" y="5"/>
                    </a:lnTo>
                    <a:lnTo>
                      <a:pt x="31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" name="Freeform 773"/>
              <p:cNvSpPr>
                <a:spLocks/>
              </p:cNvSpPr>
              <p:nvPr/>
            </p:nvSpPr>
            <p:spPr bwMode="auto">
              <a:xfrm>
                <a:off x="2510" y="3031"/>
                <a:ext cx="105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" name="Freeform 774"/>
              <p:cNvSpPr>
                <a:spLocks/>
              </p:cNvSpPr>
              <p:nvPr/>
            </p:nvSpPr>
            <p:spPr bwMode="auto">
              <a:xfrm>
                <a:off x="2522" y="3040"/>
                <a:ext cx="85" cy="8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7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9" y="16"/>
                  </a:cxn>
                  <a:cxn ang="0">
                    <a:pos x="12" y="12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39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9">
                    <a:moveTo>
                      <a:pt x="46" y="9"/>
                    </a:moveTo>
                    <a:lnTo>
                      <a:pt x="47" y="14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7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39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" name="Freeform 775"/>
              <p:cNvSpPr>
                <a:spLocks/>
              </p:cNvSpPr>
              <p:nvPr/>
            </p:nvSpPr>
            <p:spPr bwMode="auto">
              <a:xfrm>
                <a:off x="2579" y="3054"/>
                <a:ext cx="28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4" y="34"/>
                  </a:cxn>
                  <a:cxn ang="0">
                    <a:pos x="9" y="29"/>
                  </a:cxn>
                  <a:cxn ang="0">
                    <a:pos x="12" y="24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34"/>
                    </a:lnTo>
                    <a:lnTo>
                      <a:pt x="9" y="29"/>
                    </a:lnTo>
                    <a:lnTo>
                      <a:pt x="12" y="24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" name="Freeform 776"/>
              <p:cNvSpPr>
                <a:spLocks/>
              </p:cNvSpPr>
              <p:nvPr/>
            </p:nvSpPr>
            <p:spPr bwMode="auto">
              <a:xfrm>
                <a:off x="2536" y="3040"/>
                <a:ext cx="61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4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" name="Freeform 777"/>
              <p:cNvSpPr>
                <a:spLocks/>
              </p:cNvSpPr>
              <p:nvPr/>
            </p:nvSpPr>
            <p:spPr bwMode="auto">
              <a:xfrm>
                <a:off x="2464" y="3079"/>
                <a:ext cx="103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5"/>
                  </a:cxn>
                  <a:cxn ang="0">
                    <a:pos x="60" y="20"/>
                  </a:cxn>
                  <a:cxn ang="0">
                    <a:pos x="62" y="25"/>
                  </a:cxn>
                  <a:cxn ang="0">
                    <a:pos x="63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9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7" y="12"/>
                  </a:cxn>
                  <a:cxn ang="0">
                    <a:pos x="20" y="7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4"/>
                  </a:cxn>
                  <a:cxn ang="0">
                    <a:pos x="49" y="7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5"/>
                    </a:lnTo>
                    <a:lnTo>
                      <a:pt x="60" y="20"/>
                    </a:lnTo>
                    <a:lnTo>
                      <a:pt x="62" y="25"/>
                    </a:lnTo>
                    <a:lnTo>
                      <a:pt x="63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7" y="12"/>
                    </a:lnTo>
                    <a:lnTo>
                      <a:pt x="20" y="7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4"/>
                    </a:lnTo>
                    <a:lnTo>
                      <a:pt x="49" y="7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" name="Freeform 778"/>
              <p:cNvSpPr>
                <a:spLocks/>
              </p:cNvSpPr>
              <p:nvPr/>
            </p:nvSpPr>
            <p:spPr bwMode="auto">
              <a:xfrm>
                <a:off x="2474" y="3085"/>
                <a:ext cx="87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1" y="15"/>
                  </a:cxn>
                  <a:cxn ang="0">
                    <a:pos x="14" y="11"/>
                  </a:cxn>
                  <a:cxn ang="0">
                    <a:pos x="18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1" y="15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" name="Freeform 779"/>
              <p:cNvSpPr>
                <a:spLocks/>
              </p:cNvSpPr>
              <p:nvPr/>
            </p:nvSpPr>
            <p:spPr bwMode="auto">
              <a:xfrm>
                <a:off x="2531" y="3102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" name="Freeform 780"/>
              <p:cNvSpPr>
                <a:spLocks/>
              </p:cNvSpPr>
              <p:nvPr/>
            </p:nvSpPr>
            <p:spPr bwMode="auto">
              <a:xfrm>
                <a:off x="2491" y="3085"/>
                <a:ext cx="58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" name="Freeform 781"/>
              <p:cNvSpPr>
                <a:spLocks/>
              </p:cNvSpPr>
              <p:nvPr/>
            </p:nvSpPr>
            <p:spPr bwMode="auto">
              <a:xfrm>
                <a:off x="2579" y="3054"/>
                <a:ext cx="103" cy="94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1" y="54"/>
                  </a:cxn>
                  <a:cxn ang="0">
                    <a:pos x="22" y="50"/>
                  </a:cxn>
                  <a:cxn ang="0">
                    <a:pos x="11" y="46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8" y="29"/>
                  </a:cxn>
                  <a:cxn ang="0">
                    <a:pos x="11" y="24"/>
                  </a:cxn>
                  <a:cxn ang="0">
                    <a:pos x="14" y="18"/>
                  </a:cxn>
                  <a:cxn ang="0">
                    <a:pos x="17" y="15"/>
                  </a:cxn>
                  <a:cxn ang="0">
                    <a:pos x="20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7"/>
                  </a:cxn>
                  <a:cxn ang="0">
                    <a:pos x="49" y="8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1" y="54"/>
                    </a:lnTo>
                    <a:lnTo>
                      <a:pt x="22" y="50"/>
                    </a:lnTo>
                    <a:lnTo>
                      <a:pt x="11" y="46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8" y="29"/>
                    </a:lnTo>
                    <a:lnTo>
                      <a:pt x="11" y="24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0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7"/>
                    </a:lnTo>
                    <a:lnTo>
                      <a:pt x="49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" name="Freeform 782"/>
              <p:cNvSpPr>
                <a:spLocks/>
              </p:cNvSpPr>
              <p:nvPr/>
            </p:nvSpPr>
            <p:spPr bwMode="auto">
              <a:xfrm>
                <a:off x="2589" y="3063"/>
                <a:ext cx="86" cy="80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4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3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10"/>
                  </a:cxn>
                </a:cxnLst>
                <a:rect l="0" t="0" r="r" b="b"/>
                <a:pathLst>
                  <a:path w="53" h="49">
                    <a:moveTo>
                      <a:pt x="46" y="10"/>
                    </a:moveTo>
                    <a:lnTo>
                      <a:pt x="48" y="14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3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" name="Freeform 783"/>
              <p:cNvSpPr>
                <a:spLocks/>
              </p:cNvSpPr>
              <p:nvPr/>
            </p:nvSpPr>
            <p:spPr bwMode="auto">
              <a:xfrm>
                <a:off x="2646" y="3079"/>
                <a:ext cx="29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3" y="23"/>
                  </a:cxn>
                  <a:cxn ang="0">
                    <a:pos x="18" y="17"/>
                  </a:cxn>
                  <a:cxn ang="0">
                    <a:pos x="16" y="12"/>
                  </a:cxn>
                  <a:cxn ang="0">
                    <a:pos x="14" y="7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5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3" y="23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" name="Freeform 784"/>
              <p:cNvSpPr>
                <a:spLocks/>
              </p:cNvSpPr>
              <p:nvPr/>
            </p:nvSpPr>
            <p:spPr bwMode="auto">
              <a:xfrm>
                <a:off x="2605" y="3063"/>
                <a:ext cx="59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5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" name="Freeform 785"/>
              <p:cNvSpPr>
                <a:spLocks/>
              </p:cNvSpPr>
              <p:nvPr/>
            </p:nvSpPr>
            <p:spPr bwMode="auto">
              <a:xfrm>
                <a:off x="2531" y="3102"/>
                <a:ext cx="105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5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9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18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5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9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17"/>
                    </a:lnTo>
                    <a:lnTo>
                      <a:pt x="18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" name="Freeform 786"/>
              <p:cNvSpPr>
                <a:spLocks/>
              </p:cNvSpPr>
              <p:nvPr/>
            </p:nvSpPr>
            <p:spPr bwMode="auto">
              <a:xfrm>
                <a:off x="2541" y="3110"/>
                <a:ext cx="87" cy="77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1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2" y="14"/>
                  </a:cxn>
                  <a:cxn ang="0">
                    <a:pos x="15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0" y="6"/>
                  </a:cxn>
                  <a:cxn ang="0">
                    <a:pos x="47" y="9"/>
                  </a:cxn>
                </a:cxnLst>
                <a:rect l="0" t="0" r="r" b="b"/>
                <a:pathLst>
                  <a:path w="53" h="47">
                    <a:moveTo>
                      <a:pt x="47" y="9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1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2" y="14"/>
                    </a:lnTo>
                    <a:lnTo>
                      <a:pt x="15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0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" name="Freeform 787"/>
              <p:cNvSpPr>
                <a:spLocks/>
              </p:cNvSpPr>
              <p:nvPr/>
            </p:nvSpPr>
            <p:spPr bwMode="auto">
              <a:xfrm>
                <a:off x="2599" y="3125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2" y="38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3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3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" name="Freeform 788"/>
              <p:cNvSpPr>
                <a:spLocks/>
              </p:cNvSpPr>
              <p:nvPr/>
            </p:nvSpPr>
            <p:spPr bwMode="auto">
              <a:xfrm>
                <a:off x="2561" y="3110"/>
                <a:ext cx="57" cy="38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31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3" y="23"/>
                  </a:cxn>
                  <a:cxn ang="0">
                    <a:pos x="17" y="20"/>
                  </a:cxn>
                  <a:cxn ang="0">
                    <a:pos x="11" y="19"/>
                  </a:cxn>
                  <a:cxn ang="0">
                    <a:pos x="4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4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3" y="4"/>
                  </a:cxn>
                  <a:cxn ang="0">
                    <a:pos x="30" y="6"/>
                  </a:cxn>
                  <a:cxn ang="0">
                    <a:pos x="35" y="9"/>
                  </a:cxn>
                </a:cxnLst>
                <a:rect l="0" t="0" r="r" b="b"/>
                <a:pathLst>
                  <a:path w="35" h="23">
                    <a:moveTo>
                      <a:pt x="35" y="9"/>
                    </a:moveTo>
                    <a:lnTo>
                      <a:pt x="31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3" y="23"/>
                    </a:lnTo>
                    <a:lnTo>
                      <a:pt x="17" y="20"/>
                    </a:lnTo>
                    <a:lnTo>
                      <a:pt x="11" y="19"/>
                    </a:lnTo>
                    <a:lnTo>
                      <a:pt x="4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4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3" y="4"/>
                    </a:lnTo>
                    <a:lnTo>
                      <a:pt x="30" y="6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" name="Freeform 789"/>
              <p:cNvSpPr>
                <a:spLocks/>
              </p:cNvSpPr>
              <p:nvPr/>
            </p:nvSpPr>
            <p:spPr bwMode="auto">
              <a:xfrm>
                <a:off x="2646" y="3081"/>
                <a:ext cx="105" cy="91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7" y="14"/>
                  </a:cxn>
                  <a:cxn ang="0">
                    <a:pos x="60" y="19"/>
                  </a:cxn>
                  <a:cxn ang="0">
                    <a:pos x="62" y="26"/>
                  </a:cxn>
                  <a:cxn ang="0">
                    <a:pos x="64" y="30"/>
                  </a:cxn>
                  <a:cxn ang="0">
                    <a:pos x="59" y="37"/>
                  </a:cxn>
                  <a:cxn ang="0">
                    <a:pos x="54" y="43"/>
                  </a:cxn>
                  <a:cxn ang="0">
                    <a:pos x="49" y="49"/>
                  </a:cxn>
                  <a:cxn ang="0">
                    <a:pos x="43" y="56"/>
                  </a:cxn>
                  <a:cxn ang="0">
                    <a:pos x="32" y="53"/>
                  </a:cxn>
                  <a:cxn ang="0">
                    <a:pos x="22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8" y="27"/>
                  </a:cxn>
                  <a:cxn ang="0">
                    <a:pos x="11" y="22"/>
                  </a:cxn>
                  <a:cxn ang="0">
                    <a:pos x="14" y="16"/>
                  </a:cxn>
                  <a:cxn ang="0">
                    <a:pos x="18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1" y="5"/>
                  </a:cxn>
                  <a:cxn ang="0">
                    <a:pos x="49" y="6"/>
                  </a:cxn>
                  <a:cxn ang="0">
                    <a:pos x="56" y="10"/>
                  </a:cxn>
                </a:cxnLst>
                <a:rect l="0" t="0" r="r" b="b"/>
                <a:pathLst>
                  <a:path w="64" h="56">
                    <a:moveTo>
                      <a:pt x="56" y="10"/>
                    </a:moveTo>
                    <a:lnTo>
                      <a:pt x="57" y="14"/>
                    </a:lnTo>
                    <a:lnTo>
                      <a:pt x="60" y="19"/>
                    </a:lnTo>
                    <a:lnTo>
                      <a:pt x="62" y="26"/>
                    </a:lnTo>
                    <a:lnTo>
                      <a:pt x="64" y="30"/>
                    </a:lnTo>
                    <a:lnTo>
                      <a:pt x="59" y="37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3" y="56"/>
                    </a:lnTo>
                    <a:lnTo>
                      <a:pt x="32" y="53"/>
                    </a:lnTo>
                    <a:lnTo>
                      <a:pt x="22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8" y="27"/>
                    </a:lnTo>
                    <a:lnTo>
                      <a:pt x="11" y="22"/>
                    </a:lnTo>
                    <a:lnTo>
                      <a:pt x="14" y="16"/>
                    </a:lnTo>
                    <a:lnTo>
                      <a:pt x="18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1" y="5"/>
                    </a:lnTo>
                    <a:lnTo>
                      <a:pt x="49" y="6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" name="Freeform 790"/>
              <p:cNvSpPr>
                <a:spLocks/>
              </p:cNvSpPr>
              <p:nvPr/>
            </p:nvSpPr>
            <p:spPr bwMode="auto">
              <a:xfrm>
                <a:off x="2656" y="3085"/>
                <a:ext cx="86" cy="82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7" y="50"/>
                  </a:cxn>
                  <a:cxn ang="0">
                    <a:pos x="27" y="46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1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5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3" h="50">
                    <a:moveTo>
                      <a:pt x="46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4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7" y="50"/>
                    </a:lnTo>
                    <a:lnTo>
                      <a:pt x="27" y="46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1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" name="Freeform 791"/>
              <p:cNvSpPr>
                <a:spLocks/>
              </p:cNvSpPr>
              <p:nvPr/>
            </p:nvSpPr>
            <p:spPr bwMode="auto">
              <a:xfrm>
                <a:off x="2713" y="3102"/>
                <a:ext cx="29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40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3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" name="Freeform 792"/>
              <p:cNvSpPr>
                <a:spLocks/>
              </p:cNvSpPr>
              <p:nvPr/>
            </p:nvSpPr>
            <p:spPr bwMode="auto">
              <a:xfrm>
                <a:off x="2672" y="3085"/>
                <a:ext cx="59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" name="Freeform 793"/>
              <p:cNvSpPr>
                <a:spLocks/>
              </p:cNvSpPr>
              <p:nvPr/>
            </p:nvSpPr>
            <p:spPr bwMode="auto">
              <a:xfrm>
                <a:off x="2602" y="3125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" name="Freeform 794"/>
              <p:cNvSpPr>
                <a:spLocks/>
              </p:cNvSpPr>
              <p:nvPr/>
            </p:nvSpPr>
            <p:spPr bwMode="auto">
              <a:xfrm>
                <a:off x="2610" y="3133"/>
                <a:ext cx="85" cy="78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1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8">
                    <a:moveTo>
                      <a:pt x="46" y="9"/>
                    </a:moveTo>
                    <a:lnTo>
                      <a:pt x="47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" name="Freeform 795"/>
              <p:cNvSpPr>
                <a:spLocks/>
              </p:cNvSpPr>
              <p:nvPr/>
            </p:nvSpPr>
            <p:spPr bwMode="auto">
              <a:xfrm>
                <a:off x="2664" y="3148"/>
                <a:ext cx="31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1"/>
                  </a:cxn>
                  <a:cxn ang="0">
                    <a:pos x="2" y="26"/>
                  </a:cxn>
                  <a:cxn ang="0">
                    <a:pos x="3" y="32"/>
                  </a:cxn>
                  <a:cxn ang="0">
                    <a:pos x="3" y="39"/>
                  </a:cxn>
                  <a:cxn ang="0">
                    <a:pos x="7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8" y="7"/>
                  </a:cxn>
                  <a:cxn ang="0">
                    <a:pos x="5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39">
                    <a:moveTo>
                      <a:pt x="0" y="15"/>
                    </a:moveTo>
                    <a:lnTo>
                      <a:pt x="2" y="21"/>
                    </a:lnTo>
                    <a:lnTo>
                      <a:pt x="2" y="26"/>
                    </a:lnTo>
                    <a:lnTo>
                      <a:pt x="3" y="32"/>
                    </a:lnTo>
                    <a:lnTo>
                      <a:pt x="3" y="39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" name="Freeform 796"/>
              <p:cNvSpPr>
                <a:spLocks/>
              </p:cNvSpPr>
              <p:nvPr/>
            </p:nvSpPr>
            <p:spPr bwMode="auto">
              <a:xfrm>
                <a:off x="2628" y="3133"/>
                <a:ext cx="57" cy="39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32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5" y="9"/>
                  </a:cxn>
                </a:cxnLst>
                <a:rect l="0" t="0" r="r" b="b"/>
                <a:pathLst>
                  <a:path w="35" h="24">
                    <a:moveTo>
                      <a:pt x="35" y="9"/>
                    </a:moveTo>
                    <a:lnTo>
                      <a:pt x="32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" name="Freeform 797"/>
              <p:cNvSpPr>
                <a:spLocks/>
              </p:cNvSpPr>
              <p:nvPr/>
            </p:nvSpPr>
            <p:spPr bwMode="auto">
              <a:xfrm>
                <a:off x="2664" y="3103"/>
                <a:ext cx="150" cy="141"/>
              </a:xfrm>
              <a:custGeom>
                <a:avLst/>
                <a:gdLst/>
                <a:ahLst/>
                <a:cxnLst>
                  <a:cxn ang="0">
                    <a:pos x="84" y="10"/>
                  </a:cxn>
                  <a:cxn ang="0">
                    <a:pos x="92" y="32"/>
                  </a:cxn>
                  <a:cxn ang="0">
                    <a:pos x="45" y="86"/>
                  </a:cxn>
                  <a:cxn ang="0">
                    <a:pos x="0" y="69"/>
                  </a:cxn>
                  <a:cxn ang="0">
                    <a:pos x="13" y="45"/>
                  </a:cxn>
                  <a:cxn ang="0">
                    <a:pos x="56" y="0"/>
                  </a:cxn>
                  <a:cxn ang="0">
                    <a:pos x="84" y="10"/>
                  </a:cxn>
                </a:cxnLst>
                <a:rect l="0" t="0" r="r" b="b"/>
                <a:pathLst>
                  <a:path w="92" h="86">
                    <a:moveTo>
                      <a:pt x="84" y="10"/>
                    </a:moveTo>
                    <a:lnTo>
                      <a:pt x="92" y="32"/>
                    </a:lnTo>
                    <a:lnTo>
                      <a:pt x="45" y="86"/>
                    </a:lnTo>
                    <a:lnTo>
                      <a:pt x="0" y="69"/>
                    </a:lnTo>
                    <a:lnTo>
                      <a:pt x="13" y="45"/>
                    </a:lnTo>
                    <a:lnTo>
                      <a:pt x="56" y="0"/>
                    </a:lnTo>
                    <a:lnTo>
                      <a:pt x="8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" name="Freeform 798"/>
              <p:cNvSpPr>
                <a:spLocks/>
              </p:cNvSpPr>
              <p:nvPr/>
            </p:nvSpPr>
            <p:spPr bwMode="auto">
              <a:xfrm>
                <a:off x="2675" y="3110"/>
                <a:ext cx="133" cy="126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81" y="27"/>
                  </a:cxn>
                  <a:cxn ang="0">
                    <a:pos x="34" y="77"/>
                  </a:cxn>
                  <a:cxn ang="0">
                    <a:pos x="0" y="63"/>
                  </a:cxn>
                  <a:cxn ang="0">
                    <a:pos x="11" y="44"/>
                  </a:cxn>
                  <a:cxn ang="0">
                    <a:pos x="50" y="0"/>
                  </a:cxn>
                  <a:cxn ang="0">
                    <a:pos x="74" y="9"/>
                  </a:cxn>
                </a:cxnLst>
                <a:rect l="0" t="0" r="r" b="b"/>
                <a:pathLst>
                  <a:path w="81" h="77">
                    <a:moveTo>
                      <a:pt x="74" y="9"/>
                    </a:moveTo>
                    <a:lnTo>
                      <a:pt x="81" y="27"/>
                    </a:lnTo>
                    <a:lnTo>
                      <a:pt x="34" y="77"/>
                    </a:lnTo>
                    <a:lnTo>
                      <a:pt x="0" y="63"/>
                    </a:lnTo>
                    <a:lnTo>
                      <a:pt x="11" y="44"/>
                    </a:lnTo>
                    <a:lnTo>
                      <a:pt x="50" y="0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" name="Freeform 799"/>
              <p:cNvSpPr>
                <a:spLocks/>
              </p:cNvSpPr>
              <p:nvPr/>
            </p:nvSpPr>
            <p:spPr bwMode="auto">
              <a:xfrm>
                <a:off x="2731" y="3125"/>
                <a:ext cx="77" cy="11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68"/>
                  </a:cxn>
                  <a:cxn ang="0">
                    <a:pos x="47" y="18"/>
                  </a:cxn>
                  <a:cxn ang="0">
                    <a:pos x="40" y="0"/>
                  </a:cxn>
                  <a:cxn ang="0">
                    <a:pos x="0" y="43"/>
                  </a:cxn>
                </a:cxnLst>
                <a:rect l="0" t="0" r="r" b="b"/>
                <a:pathLst>
                  <a:path w="47" h="68">
                    <a:moveTo>
                      <a:pt x="0" y="43"/>
                    </a:moveTo>
                    <a:lnTo>
                      <a:pt x="0" y="68"/>
                    </a:lnTo>
                    <a:lnTo>
                      <a:pt x="47" y="18"/>
                    </a:lnTo>
                    <a:lnTo>
                      <a:pt x="4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" name="Freeform 800"/>
              <p:cNvSpPr>
                <a:spLocks/>
              </p:cNvSpPr>
              <p:nvPr/>
            </p:nvSpPr>
            <p:spPr bwMode="auto">
              <a:xfrm>
                <a:off x="2693" y="3110"/>
                <a:ext cx="103" cy="88"/>
              </a:xfrm>
              <a:custGeom>
                <a:avLst/>
                <a:gdLst/>
                <a:ahLst/>
                <a:cxnLst>
                  <a:cxn ang="0">
                    <a:pos x="23" y="54"/>
                  </a:cxn>
                  <a:cxn ang="0">
                    <a:pos x="0" y="44"/>
                  </a:cxn>
                  <a:cxn ang="0">
                    <a:pos x="0" y="44"/>
                  </a:cxn>
                  <a:cxn ang="0">
                    <a:pos x="39" y="0"/>
                  </a:cxn>
                  <a:cxn ang="0">
                    <a:pos x="63" y="9"/>
                  </a:cxn>
                  <a:cxn ang="0">
                    <a:pos x="23" y="54"/>
                  </a:cxn>
                </a:cxnLst>
                <a:rect l="0" t="0" r="r" b="b"/>
                <a:pathLst>
                  <a:path w="63" h="54">
                    <a:moveTo>
                      <a:pt x="23" y="54"/>
                    </a:moveTo>
                    <a:lnTo>
                      <a:pt x="0" y="44"/>
                    </a:lnTo>
                    <a:lnTo>
                      <a:pt x="0" y="44"/>
                    </a:lnTo>
                    <a:lnTo>
                      <a:pt x="39" y="0"/>
                    </a:lnTo>
                    <a:lnTo>
                      <a:pt x="63" y="9"/>
                    </a:ln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" name="Freeform 801"/>
              <p:cNvSpPr>
                <a:spLocks/>
              </p:cNvSpPr>
              <p:nvPr/>
            </p:nvSpPr>
            <p:spPr bwMode="auto">
              <a:xfrm>
                <a:off x="3218" y="1995"/>
                <a:ext cx="221" cy="719"/>
              </a:xfrm>
              <a:custGeom>
                <a:avLst/>
                <a:gdLst/>
                <a:ahLst/>
                <a:cxnLst>
                  <a:cxn ang="0">
                    <a:pos x="0" y="262"/>
                  </a:cxn>
                  <a:cxn ang="0">
                    <a:pos x="6" y="440"/>
                  </a:cxn>
                  <a:cxn ang="0">
                    <a:pos x="135" y="180"/>
                  </a:cxn>
                  <a:cxn ang="0">
                    <a:pos x="127" y="0"/>
                  </a:cxn>
                  <a:cxn ang="0">
                    <a:pos x="0" y="262"/>
                  </a:cxn>
                </a:cxnLst>
                <a:rect l="0" t="0" r="r" b="b"/>
                <a:pathLst>
                  <a:path w="135" h="440">
                    <a:moveTo>
                      <a:pt x="0" y="262"/>
                    </a:moveTo>
                    <a:lnTo>
                      <a:pt x="6" y="440"/>
                    </a:lnTo>
                    <a:lnTo>
                      <a:pt x="135" y="180"/>
                    </a:lnTo>
                    <a:lnTo>
                      <a:pt x="127" y="0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" name="Freeform 802"/>
              <p:cNvSpPr>
                <a:spLocks/>
              </p:cNvSpPr>
              <p:nvPr/>
            </p:nvSpPr>
            <p:spPr bwMode="auto">
              <a:xfrm>
                <a:off x="2168" y="1815"/>
                <a:ext cx="1039" cy="567"/>
              </a:xfrm>
              <a:custGeom>
                <a:avLst/>
                <a:gdLst/>
                <a:ahLst/>
                <a:cxnLst>
                  <a:cxn ang="0">
                    <a:pos x="349" y="2"/>
                  </a:cxn>
                  <a:cxn ang="0">
                    <a:pos x="411" y="8"/>
                  </a:cxn>
                  <a:cxn ang="0">
                    <a:pos x="468" y="21"/>
                  </a:cxn>
                  <a:cxn ang="0">
                    <a:pos x="519" y="40"/>
                  </a:cxn>
                  <a:cxn ang="0">
                    <a:pos x="562" y="64"/>
                  </a:cxn>
                  <a:cxn ang="0">
                    <a:pos x="597" y="91"/>
                  </a:cxn>
                  <a:cxn ang="0">
                    <a:pos x="621" y="123"/>
                  </a:cxn>
                  <a:cxn ang="0">
                    <a:pos x="634" y="156"/>
                  </a:cxn>
                  <a:cxn ang="0">
                    <a:pos x="634" y="191"/>
                  </a:cxn>
                  <a:cxn ang="0">
                    <a:pos x="621" y="224"/>
                  </a:cxn>
                  <a:cxn ang="0">
                    <a:pos x="597" y="256"/>
                  </a:cxn>
                  <a:cxn ang="0">
                    <a:pos x="562" y="283"/>
                  </a:cxn>
                  <a:cxn ang="0">
                    <a:pos x="519" y="307"/>
                  </a:cxn>
                  <a:cxn ang="0">
                    <a:pos x="468" y="326"/>
                  </a:cxn>
                  <a:cxn ang="0">
                    <a:pos x="411" y="339"/>
                  </a:cxn>
                  <a:cxn ang="0">
                    <a:pos x="349" y="345"/>
                  </a:cxn>
                  <a:cxn ang="0">
                    <a:pos x="286" y="345"/>
                  </a:cxn>
                  <a:cxn ang="0">
                    <a:pos x="224" y="339"/>
                  </a:cxn>
                  <a:cxn ang="0">
                    <a:pos x="166" y="326"/>
                  </a:cxn>
                  <a:cxn ang="0">
                    <a:pos x="116" y="307"/>
                  </a:cxn>
                  <a:cxn ang="0">
                    <a:pos x="73" y="283"/>
                  </a:cxn>
                  <a:cxn ang="0">
                    <a:pos x="38" y="256"/>
                  </a:cxn>
                  <a:cxn ang="0">
                    <a:pos x="14" y="224"/>
                  </a:cxn>
                  <a:cxn ang="0">
                    <a:pos x="1" y="191"/>
                  </a:cxn>
                  <a:cxn ang="0">
                    <a:pos x="1" y="156"/>
                  </a:cxn>
                  <a:cxn ang="0">
                    <a:pos x="14" y="123"/>
                  </a:cxn>
                  <a:cxn ang="0">
                    <a:pos x="38" y="91"/>
                  </a:cxn>
                  <a:cxn ang="0">
                    <a:pos x="73" y="64"/>
                  </a:cxn>
                  <a:cxn ang="0">
                    <a:pos x="116" y="40"/>
                  </a:cxn>
                  <a:cxn ang="0">
                    <a:pos x="166" y="21"/>
                  </a:cxn>
                  <a:cxn ang="0">
                    <a:pos x="224" y="8"/>
                  </a:cxn>
                  <a:cxn ang="0">
                    <a:pos x="286" y="2"/>
                  </a:cxn>
                </a:cxnLst>
                <a:rect l="0" t="0" r="r" b="b"/>
                <a:pathLst>
                  <a:path w="635" h="347">
                    <a:moveTo>
                      <a:pt x="317" y="0"/>
                    </a:moveTo>
                    <a:lnTo>
                      <a:pt x="349" y="2"/>
                    </a:lnTo>
                    <a:lnTo>
                      <a:pt x="381" y="4"/>
                    </a:lnTo>
                    <a:lnTo>
                      <a:pt x="411" y="8"/>
                    </a:lnTo>
                    <a:lnTo>
                      <a:pt x="441" y="15"/>
                    </a:lnTo>
                    <a:lnTo>
                      <a:pt x="468" y="21"/>
                    </a:lnTo>
                    <a:lnTo>
                      <a:pt x="495" y="31"/>
                    </a:lnTo>
                    <a:lnTo>
                      <a:pt x="519" y="40"/>
                    </a:lnTo>
                    <a:lnTo>
                      <a:pt x="542" y="51"/>
                    </a:lnTo>
                    <a:lnTo>
                      <a:pt x="562" y="64"/>
                    </a:lnTo>
                    <a:lnTo>
                      <a:pt x="581" y="77"/>
                    </a:lnTo>
                    <a:lnTo>
                      <a:pt x="597" y="91"/>
                    </a:lnTo>
                    <a:lnTo>
                      <a:pt x="610" y="107"/>
                    </a:lnTo>
                    <a:lnTo>
                      <a:pt x="621" y="123"/>
                    </a:lnTo>
                    <a:lnTo>
                      <a:pt x="629" y="139"/>
                    </a:lnTo>
                    <a:lnTo>
                      <a:pt x="634" y="156"/>
                    </a:lnTo>
                    <a:lnTo>
                      <a:pt x="635" y="174"/>
                    </a:lnTo>
                    <a:lnTo>
                      <a:pt x="634" y="191"/>
                    </a:lnTo>
                    <a:lnTo>
                      <a:pt x="629" y="209"/>
                    </a:lnTo>
                    <a:lnTo>
                      <a:pt x="621" y="224"/>
                    </a:lnTo>
                    <a:lnTo>
                      <a:pt x="610" y="240"/>
                    </a:lnTo>
                    <a:lnTo>
                      <a:pt x="597" y="256"/>
                    </a:lnTo>
                    <a:lnTo>
                      <a:pt x="581" y="270"/>
                    </a:lnTo>
                    <a:lnTo>
                      <a:pt x="562" y="283"/>
                    </a:lnTo>
                    <a:lnTo>
                      <a:pt x="542" y="296"/>
                    </a:lnTo>
                    <a:lnTo>
                      <a:pt x="519" y="307"/>
                    </a:lnTo>
                    <a:lnTo>
                      <a:pt x="495" y="317"/>
                    </a:lnTo>
                    <a:lnTo>
                      <a:pt x="468" y="326"/>
                    </a:lnTo>
                    <a:lnTo>
                      <a:pt x="441" y="332"/>
                    </a:lnTo>
                    <a:lnTo>
                      <a:pt x="411" y="339"/>
                    </a:lnTo>
                    <a:lnTo>
                      <a:pt x="381" y="344"/>
                    </a:lnTo>
                    <a:lnTo>
                      <a:pt x="349" y="345"/>
                    </a:lnTo>
                    <a:lnTo>
                      <a:pt x="317" y="347"/>
                    </a:lnTo>
                    <a:lnTo>
                      <a:pt x="286" y="345"/>
                    </a:lnTo>
                    <a:lnTo>
                      <a:pt x="254" y="344"/>
                    </a:lnTo>
                    <a:lnTo>
                      <a:pt x="224" y="339"/>
                    </a:lnTo>
                    <a:lnTo>
                      <a:pt x="193" y="332"/>
                    </a:lnTo>
                    <a:lnTo>
                      <a:pt x="166" y="326"/>
                    </a:lnTo>
                    <a:lnTo>
                      <a:pt x="139" y="317"/>
                    </a:lnTo>
                    <a:lnTo>
                      <a:pt x="116" y="307"/>
                    </a:lnTo>
                    <a:lnTo>
                      <a:pt x="93" y="296"/>
                    </a:lnTo>
                    <a:lnTo>
                      <a:pt x="73" y="283"/>
                    </a:lnTo>
                    <a:lnTo>
                      <a:pt x="54" y="270"/>
                    </a:lnTo>
                    <a:lnTo>
                      <a:pt x="38" y="256"/>
                    </a:lnTo>
                    <a:lnTo>
                      <a:pt x="25" y="240"/>
                    </a:lnTo>
                    <a:lnTo>
                      <a:pt x="14" y="224"/>
                    </a:lnTo>
                    <a:lnTo>
                      <a:pt x="6" y="209"/>
                    </a:lnTo>
                    <a:lnTo>
                      <a:pt x="1" y="191"/>
                    </a:lnTo>
                    <a:lnTo>
                      <a:pt x="0" y="174"/>
                    </a:lnTo>
                    <a:lnTo>
                      <a:pt x="1" y="156"/>
                    </a:lnTo>
                    <a:lnTo>
                      <a:pt x="6" y="139"/>
                    </a:lnTo>
                    <a:lnTo>
                      <a:pt x="14" y="123"/>
                    </a:lnTo>
                    <a:lnTo>
                      <a:pt x="25" y="107"/>
                    </a:lnTo>
                    <a:lnTo>
                      <a:pt x="38" y="91"/>
                    </a:lnTo>
                    <a:lnTo>
                      <a:pt x="54" y="77"/>
                    </a:lnTo>
                    <a:lnTo>
                      <a:pt x="73" y="64"/>
                    </a:lnTo>
                    <a:lnTo>
                      <a:pt x="93" y="51"/>
                    </a:lnTo>
                    <a:lnTo>
                      <a:pt x="116" y="40"/>
                    </a:lnTo>
                    <a:lnTo>
                      <a:pt x="139" y="31"/>
                    </a:lnTo>
                    <a:lnTo>
                      <a:pt x="166" y="21"/>
                    </a:lnTo>
                    <a:lnTo>
                      <a:pt x="193" y="15"/>
                    </a:lnTo>
                    <a:lnTo>
                      <a:pt x="224" y="8"/>
                    </a:lnTo>
                    <a:lnTo>
                      <a:pt x="254" y="4"/>
                    </a:lnTo>
                    <a:lnTo>
                      <a:pt x="286" y="2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" name="Freeform 803"/>
              <p:cNvSpPr>
                <a:spLocks/>
              </p:cNvSpPr>
              <p:nvPr/>
            </p:nvSpPr>
            <p:spPr bwMode="auto">
              <a:xfrm>
                <a:off x="2191" y="1828"/>
                <a:ext cx="990" cy="541"/>
              </a:xfrm>
              <a:custGeom>
                <a:avLst/>
                <a:gdLst/>
                <a:ahLst/>
                <a:cxnLst>
                  <a:cxn ang="0">
                    <a:pos x="334" y="2"/>
                  </a:cxn>
                  <a:cxn ang="0">
                    <a:pos x="394" y="8"/>
                  </a:cxn>
                  <a:cxn ang="0">
                    <a:pos x="448" y="21"/>
                  </a:cxn>
                  <a:cxn ang="0">
                    <a:pos x="496" y="38"/>
                  </a:cxn>
                  <a:cxn ang="0">
                    <a:pos x="537" y="61"/>
                  </a:cxn>
                  <a:cxn ang="0">
                    <a:pos x="569" y="88"/>
                  </a:cxn>
                  <a:cxn ang="0">
                    <a:pos x="591" y="116"/>
                  </a:cxn>
                  <a:cxn ang="0">
                    <a:pos x="604" y="148"/>
                  </a:cxn>
                  <a:cxn ang="0">
                    <a:pos x="604" y="183"/>
                  </a:cxn>
                  <a:cxn ang="0">
                    <a:pos x="591" y="215"/>
                  </a:cxn>
                  <a:cxn ang="0">
                    <a:pos x="569" y="243"/>
                  </a:cxn>
                  <a:cxn ang="0">
                    <a:pos x="537" y="270"/>
                  </a:cxn>
                  <a:cxn ang="0">
                    <a:pos x="496" y="293"/>
                  </a:cxn>
                  <a:cxn ang="0">
                    <a:pos x="448" y="310"/>
                  </a:cxn>
                  <a:cxn ang="0">
                    <a:pos x="394" y="323"/>
                  </a:cxn>
                  <a:cxn ang="0">
                    <a:pos x="334" y="329"/>
                  </a:cxn>
                  <a:cxn ang="0">
                    <a:pos x="273" y="329"/>
                  </a:cxn>
                  <a:cxn ang="0">
                    <a:pos x="213" y="323"/>
                  </a:cxn>
                  <a:cxn ang="0">
                    <a:pos x="159" y="310"/>
                  </a:cxn>
                  <a:cxn ang="0">
                    <a:pos x="111" y="293"/>
                  </a:cxn>
                  <a:cxn ang="0">
                    <a:pos x="70" y="270"/>
                  </a:cxn>
                  <a:cxn ang="0">
                    <a:pos x="36" y="243"/>
                  </a:cxn>
                  <a:cxn ang="0">
                    <a:pos x="14" y="215"/>
                  </a:cxn>
                  <a:cxn ang="0">
                    <a:pos x="1" y="183"/>
                  </a:cxn>
                  <a:cxn ang="0">
                    <a:pos x="1" y="148"/>
                  </a:cxn>
                  <a:cxn ang="0">
                    <a:pos x="14" y="116"/>
                  </a:cxn>
                  <a:cxn ang="0">
                    <a:pos x="36" y="88"/>
                  </a:cxn>
                  <a:cxn ang="0">
                    <a:pos x="70" y="61"/>
                  </a:cxn>
                  <a:cxn ang="0">
                    <a:pos x="111" y="38"/>
                  </a:cxn>
                  <a:cxn ang="0">
                    <a:pos x="159" y="21"/>
                  </a:cxn>
                  <a:cxn ang="0">
                    <a:pos x="213" y="8"/>
                  </a:cxn>
                  <a:cxn ang="0">
                    <a:pos x="273" y="2"/>
                  </a:cxn>
                </a:cxnLst>
                <a:rect l="0" t="0" r="r" b="b"/>
                <a:pathLst>
                  <a:path w="605" h="331">
                    <a:moveTo>
                      <a:pt x="303" y="0"/>
                    </a:moveTo>
                    <a:lnTo>
                      <a:pt x="334" y="2"/>
                    </a:lnTo>
                    <a:lnTo>
                      <a:pt x="364" y="3"/>
                    </a:lnTo>
                    <a:lnTo>
                      <a:pt x="394" y="8"/>
                    </a:lnTo>
                    <a:lnTo>
                      <a:pt x="421" y="13"/>
                    </a:lnTo>
                    <a:lnTo>
                      <a:pt x="448" y="21"/>
                    </a:lnTo>
                    <a:lnTo>
                      <a:pt x="472" y="29"/>
                    </a:lnTo>
                    <a:lnTo>
                      <a:pt x="496" y="38"/>
                    </a:lnTo>
                    <a:lnTo>
                      <a:pt x="516" y="50"/>
                    </a:lnTo>
                    <a:lnTo>
                      <a:pt x="537" y="61"/>
                    </a:lnTo>
                    <a:lnTo>
                      <a:pt x="555" y="73"/>
                    </a:lnTo>
                    <a:lnTo>
                      <a:pt x="569" y="88"/>
                    </a:lnTo>
                    <a:lnTo>
                      <a:pt x="582" y="102"/>
                    </a:lnTo>
                    <a:lnTo>
                      <a:pt x="591" y="116"/>
                    </a:lnTo>
                    <a:lnTo>
                      <a:pt x="599" y="132"/>
                    </a:lnTo>
                    <a:lnTo>
                      <a:pt x="604" y="148"/>
                    </a:lnTo>
                    <a:lnTo>
                      <a:pt x="605" y="166"/>
                    </a:lnTo>
                    <a:lnTo>
                      <a:pt x="604" y="183"/>
                    </a:lnTo>
                    <a:lnTo>
                      <a:pt x="599" y="199"/>
                    </a:lnTo>
                    <a:lnTo>
                      <a:pt x="591" y="215"/>
                    </a:lnTo>
                    <a:lnTo>
                      <a:pt x="582" y="229"/>
                    </a:lnTo>
                    <a:lnTo>
                      <a:pt x="569" y="243"/>
                    </a:lnTo>
                    <a:lnTo>
                      <a:pt x="555" y="258"/>
                    </a:lnTo>
                    <a:lnTo>
                      <a:pt x="537" y="270"/>
                    </a:lnTo>
                    <a:lnTo>
                      <a:pt x="516" y="282"/>
                    </a:lnTo>
                    <a:lnTo>
                      <a:pt x="496" y="293"/>
                    </a:lnTo>
                    <a:lnTo>
                      <a:pt x="472" y="302"/>
                    </a:lnTo>
                    <a:lnTo>
                      <a:pt x="448" y="310"/>
                    </a:lnTo>
                    <a:lnTo>
                      <a:pt x="421" y="318"/>
                    </a:lnTo>
                    <a:lnTo>
                      <a:pt x="394" y="323"/>
                    </a:lnTo>
                    <a:lnTo>
                      <a:pt x="364" y="328"/>
                    </a:lnTo>
                    <a:lnTo>
                      <a:pt x="334" y="329"/>
                    </a:lnTo>
                    <a:lnTo>
                      <a:pt x="303" y="331"/>
                    </a:lnTo>
                    <a:lnTo>
                      <a:pt x="273" y="329"/>
                    </a:lnTo>
                    <a:lnTo>
                      <a:pt x="243" y="328"/>
                    </a:lnTo>
                    <a:lnTo>
                      <a:pt x="213" y="323"/>
                    </a:lnTo>
                    <a:lnTo>
                      <a:pt x="186" y="318"/>
                    </a:lnTo>
                    <a:lnTo>
                      <a:pt x="159" y="310"/>
                    </a:lnTo>
                    <a:lnTo>
                      <a:pt x="133" y="302"/>
                    </a:lnTo>
                    <a:lnTo>
                      <a:pt x="111" y="293"/>
                    </a:lnTo>
                    <a:lnTo>
                      <a:pt x="89" y="282"/>
                    </a:lnTo>
                    <a:lnTo>
                      <a:pt x="70" y="270"/>
                    </a:lnTo>
                    <a:lnTo>
                      <a:pt x="52" y="258"/>
                    </a:lnTo>
                    <a:lnTo>
                      <a:pt x="36" y="243"/>
                    </a:lnTo>
                    <a:lnTo>
                      <a:pt x="24" y="229"/>
                    </a:lnTo>
                    <a:lnTo>
                      <a:pt x="14" y="215"/>
                    </a:lnTo>
                    <a:lnTo>
                      <a:pt x="6" y="199"/>
                    </a:lnTo>
                    <a:lnTo>
                      <a:pt x="1" y="183"/>
                    </a:lnTo>
                    <a:lnTo>
                      <a:pt x="0" y="166"/>
                    </a:lnTo>
                    <a:lnTo>
                      <a:pt x="1" y="148"/>
                    </a:lnTo>
                    <a:lnTo>
                      <a:pt x="6" y="132"/>
                    </a:lnTo>
                    <a:lnTo>
                      <a:pt x="14" y="116"/>
                    </a:lnTo>
                    <a:lnTo>
                      <a:pt x="24" y="102"/>
                    </a:lnTo>
                    <a:lnTo>
                      <a:pt x="36" y="88"/>
                    </a:lnTo>
                    <a:lnTo>
                      <a:pt x="52" y="73"/>
                    </a:lnTo>
                    <a:lnTo>
                      <a:pt x="70" y="61"/>
                    </a:lnTo>
                    <a:lnTo>
                      <a:pt x="89" y="50"/>
                    </a:lnTo>
                    <a:lnTo>
                      <a:pt x="111" y="38"/>
                    </a:lnTo>
                    <a:lnTo>
                      <a:pt x="133" y="29"/>
                    </a:lnTo>
                    <a:lnTo>
                      <a:pt x="159" y="21"/>
                    </a:lnTo>
                    <a:lnTo>
                      <a:pt x="186" y="13"/>
                    </a:lnTo>
                    <a:lnTo>
                      <a:pt x="213" y="8"/>
                    </a:lnTo>
                    <a:lnTo>
                      <a:pt x="243" y="3"/>
                    </a:lnTo>
                    <a:lnTo>
                      <a:pt x="273" y="2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CC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" name="Freeform 804"/>
              <p:cNvSpPr>
                <a:spLocks/>
              </p:cNvSpPr>
              <p:nvPr/>
            </p:nvSpPr>
            <p:spPr bwMode="auto">
              <a:xfrm>
                <a:off x="2226" y="1828"/>
                <a:ext cx="955" cy="507"/>
              </a:xfrm>
              <a:custGeom>
                <a:avLst/>
                <a:gdLst/>
                <a:ahLst/>
                <a:cxnLst>
                  <a:cxn ang="0">
                    <a:pos x="556" y="237"/>
                  </a:cxn>
                  <a:cxn ang="0">
                    <a:pos x="534" y="253"/>
                  </a:cxn>
                  <a:cxn ang="0">
                    <a:pos x="508" y="267"/>
                  </a:cxn>
                  <a:cxn ang="0">
                    <a:pos x="480" y="280"/>
                  </a:cxn>
                  <a:cxn ang="0">
                    <a:pos x="449" y="289"/>
                  </a:cxn>
                  <a:cxn ang="0">
                    <a:pos x="414" y="299"/>
                  </a:cxn>
                  <a:cxn ang="0">
                    <a:pos x="379" y="305"/>
                  </a:cxn>
                  <a:cxn ang="0">
                    <a:pos x="341" y="309"/>
                  </a:cxn>
                  <a:cxn ang="0">
                    <a:pos x="303" y="310"/>
                  </a:cxn>
                  <a:cxn ang="0">
                    <a:pos x="273" y="309"/>
                  </a:cxn>
                  <a:cxn ang="0">
                    <a:pos x="243" y="307"/>
                  </a:cxn>
                  <a:cxn ang="0">
                    <a:pos x="213" y="302"/>
                  </a:cxn>
                  <a:cxn ang="0">
                    <a:pos x="186" y="297"/>
                  </a:cxn>
                  <a:cxn ang="0">
                    <a:pos x="158" y="291"/>
                  </a:cxn>
                  <a:cxn ang="0">
                    <a:pos x="133" y="282"/>
                  </a:cxn>
                  <a:cxn ang="0">
                    <a:pos x="111" y="274"/>
                  </a:cxn>
                  <a:cxn ang="0">
                    <a:pos x="89" y="262"/>
                  </a:cxn>
                  <a:cxn ang="0">
                    <a:pos x="69" y="251"/>
                  </a:cxn>
                  <a:cxn ang="0">
                    <a:pos x="52" y="239"/>
                  </a:cxn>
                  <a:cxn ang="0">
                    <a:pos x="36" y="224"/>
                  </a:cxn>
                  <a:cxn ang="0">
                    <a:pos x="23" y="210"/>
                  </a:cxn>
                  <a:cxn ang="0">
                    <a:pos x="14" y="196"/>
                  </a:cxn>
                  <a:cxn ang="0">
                    <a:pos x="6" y="180"/>
                  </a:cxn>
                  <a:cxn ang="0">
                    <a:pos x="1" y="164"/>
                  </a:cxn>
                  <a:cxn ang="0">
                    <a:pos x="0" y="146"/>
                  </a:cxn>
                  <a:cxn ang="0">
                    <a:pos x="1" y="127"/>
                  </a:cxn>
                  <a:cxn ang="0">
                    <a:pos x="7" y="108"/>
                  </a:cxn>
                  <a:cxn ang="0">
                    <a:pos x="17" y="91"/>
                  </a:cxn>
                  <a:cxn ang="0">
                    <a:pos x="31" y="73"/>
                  </a:cxn>
                  <a:cxn ang="0">
                    <a:pos x="54" y="58"/>
                  </a:cxn>
                  <a:cxn ang="0">
                    <a:pos x="79" y="43"/>
                  </a:cxn>
                  <a:cxn ang="0">
                    <a:pos x="108" y="32"/>
                  </a:cxn>
                  <a:cxn ang="0">
                    <a:pos x="138" y="21"/>
                  </a:cxn>
                  <a:cxn ang="0">
                    <a:pos x="171" y="11"/>
                  </a:cxn>
                  <a:cxn ang="0">
                    <a:pos x="206" y="5"/>
                  </a:cxn>
                  <a:cxn ang="0">
                    <a:pos x="244" y="2"/>
                  </a:cxn>
                  <a:cxn ang="0">
                    <a:pos x="282" y="0"/>
                  </a:cxn>
                  <a:cxn ang="0">
                    <a:pos x="313" y="2"/>
                  </a:cxn>
                  <a:cxn ang="0">
                    <a:pos x="343" y="3"/>
                  </a:cxn>
                  <a:cxn ang="0">
                    <a:pos x="373" y="8"/>
                  </a:cxn>
                  <a:cxn ang="0">
                    <a:pos x="400" y="13"/>
                  </a:cxn>
                  <a:cxn ang="0">
                    <a:pos x="427" y="21"/>
                  </a:cxn>
                  <a:cxn ang="0">
                    <a:pos x="451" y="29"/>
                  </a:cxn>
                  <a:cxn ang="0">
                    <a:pos x="475" y="38"/>
                  </a:cxn>
                  <a:cxn ang="0">
                    <a:pos x="495" y="50"/>
                  </a:cxn>
                  <a:cxn ang="0">
                    <a:pos x="516" y="61"/>
                  </a:cxn>
                  <a:cxn ang="0">
                    <a:pos x="534" y="73"/>
                  </a:cxn>
                  <a:cxn ang="0">
                    <a:pos x="548" y="88"/>
                  </a:cxn>
                  <a:cxn ang="0">
                    <a:pos x="561" y="102"/>
                  </a:cxn>
                  <a:cxn ang="0">
                    <a:pos x="570" y="116"/>
                  </a:cxn>
                  <a:cxn ang="0">
                    <a:pos x="578" y="132"/>
                  </a:cxn>
                  <a:cxn ang="0">
                    <a:pos x="583" y="148"/>
                  </a:cxn>
                  <a:cxn ang="0">
                    <a:pos x="584" y="166"/>
                  </a:cxn>
                  <a:cxn ang="0">
                    <a:pos x="583" y="185"/>
                  </a:cxn>
                  <a:cxn ang="0">
                    <a:pos x="578" y="204"/>
                  </a:cxn>
                  <a:cxn ang="0">
                    <a:pos x="569" y="221"/>
                  </a:cxn>
                  <a:cxn ang="0">
                    <a:pos x="556" y="237"/>
                  </a:cxn>
                </a:cxnLst>
                <a:rect l="0" t="0" r="r" b="b"/>
                <a:pathLst>
                  <a:path w="584" h="310">
                    <a:moveTo>
                      <a:pt x="556" y="237"/>
                    </a:moveTo>
                    <a:lnTo>
                      <a:pt x="534" y="253"/>
                    </a:lnTo>
                    <a:lnTo>
                      <a:pt x="508" y="267"/>
                    </a:lnTo>
                    <a:lnTo>
                      <a:pt x="480" y="280"/>
                    </a:lnTo>
                    <a:lnTo>
                      <a:pt x="449" y="289"/>
                    </a:lnTo>
                    <a:lnTo>
                      <a:pt x="414" y="299"/>
                    </a:lnTo>
                    <a:lnTo>
                      <a:pt x="379" y="305"/>
                    </a:lnTo>
                    <a:lnTo>
                      <a:pt x="341" y="309"/>
                    </a:lnTo>
                    <a:lnTo>
                      <a:pt x="303" y="310"/>
                    </a:lnTo>
                    <a:lnTo>
                      <a:pt x="273" y="309"/>
                    </a:lnTo>
                    <a:lnTo>
                      <a:pt x="243" y="307"/>
                    </a:lnTo>
                    <a:lnTo>
                      <a:pt x="213" y="302"/>
                    </a:lnTo>
                    <a:lnTo>
                      <a:pt x="186" y="297"/>
                    </a:lnTo>
                    <a:lnTo>
                      <a:pt x="158" y="291"/>
                    </a:lnTo>
                    <a:lnTo>
                      <a:pt x="133" y="282"/>
                    </a:lnTo>
                    <a:lnTo>
                      <a:pt x="111" y="274"/>
                    </a:lnTo>
                    <a:lnTo>
                      <a:pt x="89" y="262"/>
                    </a:lnTo>
                    <a:lnTo>
                      <a:pt x="69" y="251"/>
                    </a:lnTo>
                    <a:lnTo>
                      <a:pt x="52" y="239"/>
                    </a:lnTo>
                    <a:lnTo>
                      <a:pt x="36" y="224"/>
                    </a:lnTo>
                    <a:lnTo>
                      <a:pt x="23" y="210"/>
                    </a:lnTo>
                    <a:lnTo>
                      <a:pt x="14" y="196"/>
                    </a:lnTo>
                    <a:lnTo>
                      <a:pt x="6" y="180"/>
                    </a:lnTo>
                    <a:lnTo>
                      <a:pt x="1" y="164"/>
                    </a:lnTo>
                    <a:lnTo>
                      <a:pt x="0" y="146"/>
                    </a:lnTo>
                    <a:lnTo>
                      <a:pt x="1" y="127"/>
                    </a:lnTo>
                    <a:lnTo>
                      <a:pt x="7" y="108"/>
                    </a:lnTo>
                    <a:lnTo>
                      <a:pt x="17" y="91"/>
                    </a:lnTo>
                    <a:lnTo>
                      <a:pt x="31" y="73"/>
                    </a:lnTo>
                    <a:lnTo>
                      <a:pt x="54" y="58"/>
                    </a:lnTo>
                    <a:lnTo>
                      <a:pt x="79" y="43"/>
                    </a:lnTo>
                    <a:lnTo>
                      <a:pt x="108" y="32"/>
                    </a:lnTo>
                    <a:lnTo>
                      <a:pt x="138" y="21"/>
                    </a:lnTo>
                    <a:lnTo>
                      <a:pt x="171" y="11"/>
                    </a:lnTo>
                    <a:lnTo>
                      <a:pt x="206" y="5"/>
                    </a:lnTo>
                    <a:lnTo>
                      <a:pt x="244" y="2"/>
                    </a:lnTo>
                    <a:lnTo>
                      <a:pt x="282" y="0"/>
                    </a:lnTo>
                    <a:lnTo>
                      <a:pt x="313" y="2"/>
                    </a:lnTo>
                    <a:lnTo>
                      <a:pt x="343" y="3"/>
                    </a:lnTo>
                    <a:lnTo>
                      <a:pt x="373" y="8"/>
                    </a:lnTo>
                    <a:lnTo>
                      <a:pt x="400" y="13"/>
                    </a:lnTo>
                    <a:lnTo>
                      <a:pt x="427" y="21"/>
                    </a:lnTo>
                    <a:lnTo>
                      <a:pt x="451" y="29"/>
                    </a:lnTo>
                    <a:lnTo>
                      <a:pt x="475" y="38"/>
                    </a:lnTo>
                    <a:lnTo>
                      <a:pt x="495" y="50"/>
                    </a:lnTo>
                    <a:lnTo>
                      <a:pt x="516" y="61"/>
                    </a:lnTo>
                    <a:lnTo>
                      <a:pt x="534" y="73"/>
                    </a:lnTo>
                    <a:lnTo>
                      <a:pt x="548" y="88"/>
                    </a:lnTo>
                    <a:lnTo>
                      <a:pt x="561" y="102"/>
                    </a:lnTo>
                    <a:lnTo>
                      <a:pt x="570" y="116"/>
                    </a:lnTo>
                    <a:lnTo>
                      <a:pt x="578" y="132"/>
                    </a:lnTo>
                    <a:lnTo>
                      <a:pt x="583" y="148"/>
                    </a:lnTo>
                    <a:lnTo>
                      <a:pt x="584" y="166"/>
                    </a:lnTo>
                    <a:lnTo>
                      <a:pt x="583" y="185"/>
                    </a:lnTo>
                    <a:lnTo>
                      <a:pt x="578" y="204"/>
                    </a:lnTo>
                    <a:lnTo>
                      <a:pt x="569" y="221"/>
                    </a:lnTo>
                    <a:lnTo>
                      <a:pt x="556" y="237"/>
                    </a:lnTo>
                    <a:close/>
                  </a:path>
                </a:pathLst>
              </a:custGeom>
              <a:solidFill>
                <a:srgbClr val="DB9B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" name="Freeform 805"/>
              <p:cNvSpPr>
                <a:spLocks/>
              </p:cNvSpPr>
              <p:nvPr/>
            </p:nvSpPr>
            <p:spPr bwMode="auto">
              <a:xfrm>
                <a:off x="1900" y="1078"/>
                <a:ext cx="1500" cy="1134"/>
              </a:xfrm>
              <a:custGeom>
                <a:avLst/>
                <a:gdLst/>
                <a:ahLst/>
                <a:cxnLst>
                  <a:cxn ang="0">
                    <a:pos x="915" y="173"/>
                  </a:cxn>
                  <a:cxn ang="0">
                    <a:pos x="917" y="515"/>
                  </a:cxn>
                  <a:cxn ang="0">
                    <a:pos x="590" y="694"/>
                  </a:cxn>
                  <a:cxn ang="0">
                    <a:pos x="470" y="559"/>
                  </a:cxn>
                  <a:cxn ang="0">
                    <a:pos x="202" y="517"/>
                  </a:cxn>
                  <a:cxn ang="0">
                    <a:pos x="202" y="256"/>
                  </a:cxn>
                  <a:cxn ang="0">
                    <a:pos x="176" y="227"/>
                  </a:cxn>
                  <a:cxn ang="0">
                    <a:pos x="151" y="199"/>
                  </a:cxn>
                  <a:cxn ang="0">
                    <a:pos x="125" y="170"/>
                  </a:cxn>
                  <a:cxn ang="0">
                    <a:pos x="102" y="142"/>
                  </a:cxn>
                  <a:cxn ang="0">
                    <a:pos x="76" y="115"/>
                  </a:cxn>
                  <a:cxn ang="0">
                    <a:pos x="51" y="86"/>
                  </a:cxn>
                  <a:cxn ang="0">
                    <a:pos x="25" y="57"/>
                  </a:cxn>
                  <a:cxn ang="0">
                    <a:pos x="0" y="29"/>
                  </a:cxn>
                  <a:cxn ang="0">
                    <a:pos x="9" y="26"/>
                  </a:cxn>
                  <a:cxn ang="0">
                    <a:pos x="24" y="21"/>
                  </a:cxn>
                  <a:cxn ang="0">
                    <a:pos x="43" y="18"/>
                  </a:cxn>
                  <a:cxn ang="0">
                    <a:pos x="63" y="14"/>
                  </a:cxn>
                  <a:cxn ang="0">
                    <a:pos x="89" y="11"/>
                  </a:cxn>
                  <a:cxn ang="0">
                    <a:pos x="116" y="8"/>
                  </a:cxn>
                  <a:cxn ang="0">
                    <a:pos x="144" y="5"/>
                  </a:cxn>
                  <a:cxn ang="0">
                    <a:pos x="175" y="3"/>
                  </a:cxn>
                  <a:cxn ang="0">
                    <a:pos x="206" y="2"/>
                  </a:cxn>
                  <a:cxn ang="0">
                    <a:pos x="238" y="0"/>
                  </a:cxn>
                  <a:cxn ang="0">
                    <a:pos x="270" y="0"/>
                  </a:cxn>
                  <a:cxn ang="0">
                    <a:pos x="302" y="0"/>
                  </a:cxn>
                  <a:cxn ang="0">
                    <a:pos x="332" y="2"/>
                  </a:cxn>
                  <a:cxn ang="0">
                    <a:pos x="362" y="3"/>
                  </a:cxn>
                  <a:cxn ang="0">
                    <a:pos x="389" y="5"/>
                  </a:cxn>
                  <a:cxn ang="0">
                    <a:pos x="415" y="8"/>
                  </a:cxn>
                  <a:cxn ang="0">
                    <a:pos x="440" y="13"/>
                  </a:cxn>
                  <a:cxn ang="0">
                    <a:pos x="466" y="18"/>
                  </a:cxn>
                  <a:cxn ang="0">
                    <a:pos x="493" y="24"/>
                  </a:cxn>
                  <a:cxn ang="0">
                    <a:pos x="521" y="30"/>
                  </a:cxn>
                  <a:cxn ang="0">
                    <a:pos x="551" y="37"/>
                  </a:cxn>
                  <a:cxn ang="0">
                    <a:pos x="582" y="46"/>
                  </a:cxn>
                  <a:cxn ang="0">
                    <a:pos x="612" y="54"/>
                  </a:cxn>
                  <a:cxn ang="0">
                    <a:pos x="644" y="64"/>
                  </a:cxn>
                  <a:cxn ang="0">
                    <a:pos x="677" y="75"/>
                  </a:cxn>
                  <a:cxn ang="0">
                    <a:pos x="710" y="86"/>
                  </a:cxn>
                  <a:cxn ang="0">
                    <a:pos x="744" y="99"/>
                  </a:cxn>
                  <a:cxn ang="0">
                    <a:pos x="777" y="113"/>
                  </a:cxn>
                  <a:cxn ang="0">
                    <a:pos x="812" y="126"/>
                  </a:cxn>
                  <a:cxn ang="0">
                    <a:pos x="845" y="142"/>
                  </a:cxn>
                  <a:cxn ang="0">
                    <a:pos x="880" y="157"/>
                  </a:cxn>
                  <a:cxn ang="0">
                    <a:pos x="915" y="173"/>
                  </a:cxn>
                </a:cxnLst>
                <a:rect l="0" t="0" r="r" b="b"/>
                <a:pathLst>
                  <a:path w="917" h="694">
                    <a:moveTo>
                      <a:pt x="915" y="173"/>
                    </a:moveTo>
                    <a:lnTo>
                      <a:pt x="917" y="515"/>
                    </a:lnTo>
                    <a:lnTo>
                      <a:pt x="590" y="694"/>
                    </a:lnTo>
                    <a:lnTo>
                      <a:pt x="470" y="559"/>
                    </a:lnTo>
                    <a:lnTo>
                      <a:pt x="202" y="517"/>
                    </a:lnTo>
                    <a:lnTo>
                      <a:pt x="202" y="256"/>
                    </a:lnTo>
                    <a:lnTo>
                      <a:pt x="176" y="227"/>
                    </a:lnTo>
                    <a:lnTo>
                      <a:pt x="151" y="199"/>
                    </a:lnTo>
                    <a:lnTo>
                      <a:pt x="125" y="170"/>
                    </a:lnTo>
                    <a:lnTo>
                      <a:pt x="102" y="142"/>
                    </a:lnTo>
                    <a:lnTo>
                      <a:pt x="76" y="115"/>
                    </a:lnTo>
                    <a:lnTo>
                      <a:pt x="51" y="86"/>
                    </a:lnTo>
                    <a:lnTo>
                      <a:pt x="25" y="57"/>
                    </a:lnTo>
                    <a:lnTo>
                      <a:pt x="0" y="29"/>
                    </a:lnTo>
                    <a:lnTo>
                      <a:pt x="9" y="26"/>
                    </a:lnTo>
                    <a:lnTo>
                      <a:pt x="24" y="21"/>
                    </a:lnTo>
                    <a:lnTo>
                      <a:pt x="43" y="18"/>
                    </a:lnTo>
                    <a:lnTo>
                      <a:pt x="63" y="14"/>
                    </a:lnTo>
                    <a:lnTo>
                      <a:pt x="89" y="11"/>
                    </a:lnTo>
                    <a:lnTo>
                      <a:pt x="116" y="8"/>
                    </a:lnTo>
                    <a:lnTo>
                      <a:pt x="144" y="5"/>
                    </a:lnTo>
                    <a:lnTo>
                      <a:pt x="175" y="3"/>
                    </a:lnTo>
                    <a:lnTo>
                      <a:pt x="206" y="2"/>
                    </a:lnTo>
                    <a:lnTo>
                      <a:pt x="238" y="0"/>
                    </a:lnTo>
                    <a:lnTo>
                      <a:pt x="270" y="0"/>
                    </a:lnTo>
                    <a:lnTo>
                      <a:pt x="302" y="0"/>
                    </a:lnTo>
                    <a:lnTo>
                      <a:pt x="332" y="2"/>
                    </a:lnTo>
                    <a:lnTo>
                      <a:pt x="362" y="3"/>
                    </a:lnTo>
                    <a:lnTo>
                      <a:pt x="389" y="5"/>
                    </a:lnTo>
                    <a:lnTo>
                      <a:pt x="415" y="8"/>
                    </a:lnTo>
                    <a:lnTo>
                      <a:pt x="440" y="13"/>
                    </a:lnTo>
                    <a:lnTo>
                      <a:pt x="466" y="18"/>
                    </a:lnTo>
                    <a:lnTo>
                      <a:pt x="493" y="24"/>
                    </a:lnTo>
                    <a:lnTo>
                      <a:pt x="521" y="30"/>
                    </a:lnTo>
                    <a:lnTo>
                      <a:pt x="551" y="37"/>
                    </a:lnTo>
                    <a:lnTo>
                      <a:pt x="582" y="46"/>
                    </a:lnTo>
                    <a:lnTo>
                      <a:pt x="612" y="54"/>
                    </a:lnTo>
                    <a:lnTo>
                      <a:pt x="644" y="64"/>
                    </a:lnTo>
                    <a:lnTo>
                      <a:pt x="677" y="75"/>
                    </a:lnTo>
                    <a:lnTo>
                      <a:pt x="710" y="86"/>
                    </a:lnTo>
                    <a:lnTo>
                      <a:pt x="744" y="99"/>
                    </a:lnTo>
                    <a:lnTo>
                      <a:pt x="777" y="113"/>
                    </a:lnTo>
                    <a:lnTo>
                      <a:pt x="812" y="126"/>
                    </a:lnTo>
                    <a:lnTo>
                      <a:pt x="845" y="142"/>
                    </a:lnTo>
                    <a:lnTo>
                      <a:pt x="880" y="157"/>
                    </a:lnTo>
                    <a:lnTo>
                      <a:pt x="915" y="1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6" name="Freeform 806"/>
              <p:cNvSpPr>
                <a:spLocks/>
              </p:cNvSpPr>
              <p:nvPr/>
            </p:nvSpPr>
            <p:spPr bwMode="auto">
              <a:xfrm>
                <a:off x="2082" y="1063"/>
                <a:ext cx="1393" cy="1149"/>
              </a:xfrm>
              <a:custGeom>
                <a:avLst/>
                <a:gdLst/>
                <a:ahLst/>
                <a:cxnLst>
                  <a:cxn ang="0">
                    <a:pos x="852" y="68"/>
                  </a:cxn>
                  <a:cxn ang="0">
                    <a:pos x="851" y="435"/>
                  </a:cxn>
                  <a:cxn ang="0">
                    <a:pos x="482" y="703"/>
                  </a:cxn>
                  <a:cxn ang="0">
                    <a:pos x="0" y="513"/>
                  </a:cxn>
                  <a:cxn ang="0">
                    <a:pos x="145" y="82"/>
                  </a:cxn>
                  <a:cxn ang="0">
                    <a:pos x="502" y="0"/>
                  </a:cxn>
                  <a:cxn ang="0">
                    <a:pos x="852" y="68"/>
                  </a:cxn>
                </a:cxnLst>
                <a:rect l="0" t="0" r="r" b="b"/>
                <a:pathLst>
                  <a:path w="852" h="703">
                    <a:moveTo>
                      <a:pt x="852" y="68"/>
                    </a:moveTo>
                    <a:lnTo>
                      <a:pt x="851" y="435"/>
                    </a:lnTo>
                    <a:lnTo>
                      <a:pt x="482" y="703"/>
                    </a:lnTo>
                    <a:lnTo>
                      <a:pt x="0" y="513"/>
                    </a:lnTo>
                    <a:lnTo>
                      <a:pt x="145" y="82"/>
                    </a:lnTo>
                    <a:lnTo>
                      <a:pt x="502" y="0"/>
                    </a:lnTo>
                    <a:lnTo>
                      <a:pt x="852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7" name="Freeform 807"/>
              <p:cNvSpPr>
                <a:spLocks noEditPoints="1"/>
              </p:cNvSpPr>
              <p:nvPr/>
            </p:nvSpPr>
            <p:spPr bwMode="auto">
              <a:xfrm>
                <a:off x="1936" y="1104"/>
                <a:ext cx="1305" cy="1084"/>
              </a:xfrm>
              <a:custGeom>
                <a:avLst/>
                <a:gdLst/>
                <a:ahLst/>
                <a:cxnLst>
                  <a:cxn ang="0">
                    <a:pos x="690" y="578"/>
                  </a:cxn>
                  <a:cxn ang="0">
                    <a:pos x="688" y="575"/>
                  </a:cxn>
                  <a:cxn ang="0">
                    <a:pos x="461" y="548"/>
                  </a:cxn>
                  <a:cxn ang="0">
                    <a:pos x="191" y="493"/>
                  </a:cxn>
                  <a:cxn ang="0">
                    <a:pos x="167" y="216"/>
                  </a:cxn>
                  <a:cxn ang="0">
                    <a:pos x="119" y="162"/>
                  </a:cxn>
                  <a:cxn ang="0">
                    <a:pos x="72" y="108"/>
                  </a:cxn>
                  <a:cxn ang="0">
                    <a:pos x="24" y="54"/>
                  </a:cxn>
                  <a:cxn ang="0">
                    <a:pos x="10" y="24"/>
                  </a:cxn>
                  <a:cxn ang="0">
                    <a:pos x="40" y="16"/>
                  </a:cxn>
                  <a:cxn ang="0">
                    <a:pos x="83" y="10"/>
                  </a:cxn>
                  <a:cxn ang="0">
                    <a:pos x="135" y="5"/>
                  </a:cxn>
                  <a:cxn ang="0">
                    <a:pos x="194" y="2"/>
                  </a:cxn>
                  <a:cxn ang="0">
                    <a:pos x="256" y="0"/>
                  </a:cxn>
                  <a:cxn ang="0">
                    <a:pos x="315" y="2"/>
                  </a:cxn>
                  <a:cxn ang="0">
                    <a:pos x="370" y="5"/>
                  </a:cxn>
                  <a:cxn ang="0">
                    <a:pos x="417" y="11"/>
                  </a:cxn>
                  <a:cxn ang="0">
                    <a:pos x="463" y="21"/>
                  </a:cxn>
                  <a:cxn ang="0">
                    <a:pos x="507" y="30"/>
                  </a:cxn>
                  <a:cxn ang="0">
                    <a:pos x="552" y="43"/>
                  </a:cxn>
                  <a:cxn ang="0">
                    <a:pos x="599" y="59"/>
                  </a:cxn>
                  <a:cxn ang="0">
                    <a:pos x="650" y="78"/>
                  </a:cxn>
                  <a:cxn ang="0">
                    <a:pos x="706" y="100"/>
                  </a:cxn>
                  <a:cxn ang="0">
                    <a:pos x="766" y="127"/>
                  </a:cxn>
                  <a:cxn ang="0">
                    <a:pos x="782" y="140"/>
                  </a:cxn>
                  <a:cxn ang="0">
                    <a:pos x="752" y="130"/>
                  </a:cxn>
                  <a:cxn ang="0">
                    <a:pos x="720" y="122"/>
                  </a:cxn>
                  <a:cxn ang="0">
                    <a:pos x="688" y="116"/>
                  </a:cxn>
                  <a:cxn ang="0">
                    <a:pos x="649" y="110"/>
                  </a:cxn>
                  <a:cxn ang="0">
                    <a:pos x="593" y="106"/>
                  </a:cxn>
                  <a:cxn ang="0">
                    <a:pos x="534" y="106"/>
                  </a:cxn>
                  <a:cxn ang="0">
                    <a:pos x="472" y="108"/>
                  </a:cxn>
                  <a:cxn ang="0">
                    <a:pos x="413" y="111"/>
                  </a:cxn>
                  <a:cxn ang="0">
                    <a:pos x="361" y="116"/>
                  </a:cxn>
                  <a:cxn ang="0">
                    <a:pos x="316" y="122"/>
                  </a:cxn>
                  <a:cxn ang="0">
                    <a:pos x="286" y="130"/>
                  </a:cxn>
                  <a:cxn ang="0">
                    <a:pos x="301" y="160"/>
                  </a:cxn>
                  <a:cxn ang="0">
                    <a:pos x="348" y="215"/>
                  </a:cxn>
                  <a:cxn ang="0">
                    <a:pos x="397" y="267"/>
                  </a:cxn>
                  <a:cxn ang="0">
                    <a:pos x="445" y="321"/>
                  </a:cxn>
                  <a:cxn ang="0">
                    <a:pos x="461" y="548"/>
                  </a:cxn>
                </a:cxnLst>
                <a:rect l="0" t="0" r="r" b="b"/>
                <a:pathLst>
                  <a:path w="798" h="663">
                    <a:moveTo>
                      <a:pt x="688" y="575"/>
                    </a:moveTo>
                    <a:lnTo>
                      <a:pt x="690" y="578"/>
                    </a:lnTo>
                    <a:lnTo>
                      <a:pt x="561" y="663"/>
                    </a:lnTo>
                    <a:lnTo>
                      <a:pt x="688" y="575"/>
                    </a:lnTo>
                    <a:lnTo>
                      <a:pt x="688" y="575"/>
                    </a:lnTo>
                    <a:close/>
                    <a:moveTo>
                      <a:pt x="461" y="548"/>
                    </a:moveTo>
                    <a:lnTo>
                      <a:pt x="448" y="534"/>
                    </a:lnTo>
                    <a:lnTo>
                      <a:pt x="191" y="493"/>
                    </a:lnTo>
                    <a:lnTo>
                      <a:pt x="191" y="243"/>
                    </a:lnTo>
                    <a:lnTo>
                      <a:pt x="167" y="216"/>
                    </a:lnTo>
                    <a:lnTo>
                      <a:pt x="143" y="189"/>
                    </a:lnTo>
                    <a:lnTo>
                      <a:pt x="119" y="162"/>
                    </a:lnTo>
                    <a:lnTo>
                      <a:pt x="95" y="135"/>
                    </a:lnTo>
                    <a:lnTo>
                      <a:pt x="72" y="108"/>
                    </a:lnTo>
                    <a:lnTo>
                      <a:pt x="48" y="81"/>
                    </a:lnTo>
                    <a:lnTo>
                      <a:pt x="24" y="54"/>
                    </a:lnTo>
                    <a:lnTo>
                      <a:pt x="0" y="27"/>
                    </a:lnTo>
                    <a:lnTo>
                      <a:pt x="10" y="24"/>
                    </a:lnTo>
                    <a:lnTo>
                      <a:pt x="22" y="19"/>
                    </a:lnTo>
                    <a:lnTo>
                      <a:pt x="40" y="16"/>
                    </a:lnTo>
                    <a:lnTo>
                      <a:pt x="59" y="13"/>
                    </a:lnTo>
                    <a:lnTo>
                      <a:pt x="83" y="10"/>
                    </a:lnTo>
                    <a:lnTo>
                      <a:pt x="108" y="6"/>
                    </a:lnTo>
                    <a:lnTo>
                      <a:pt x="135" y="5"/>
                    </a:lnTo>
                    <a:lnTo>
                      <a:pt x="164" y="3"/>
                    </a:lnTo>
                    <a:lnTo>
                      <a:pt x="194" y="2"/>
                    </a:lnTo>
                    <a:lnTo>
                      <a:pt x="224" y="0"/>
                    </a:lnTo>
                    <a:lnTo>
                      <a:pt x="256" y="0"/>
                    </a:lnTo>
                    <a:lnTo>
                      <a:pt x="286" y="0"/>
                    </a:lnTo>
                    <a:lnTo>
                      <a:pt x="315" y="2"/>
                    </a:lnTo>
                    <a:lnTo>
                      <a:pt x="343" y="3"/>
                    </a:lnTo>
                    <a:lnTo>
                      <a:pt x="370" y="5"/>
                    </a:lnTo>
                    <a:lnTo>
                      <a:pt x="394" y="8"/>
                    </a:lnTo>
                    <a:lnTo>
                      <a:pt x="417" y="11"/>
                    </a:lnTo>
                    <a:lnTo>
                      <a:pt x="439" y="16"/>
                    </a:lnTo>
                    <a:lnTo>
                      <a:pt x="463" y="21"/>
                    </a:lnTo>
                    <a:lnTo>
                      <a:pt x="485" y="25"/>
                    </a:lnTo>
                    <a:lnTo>
                      <a:pt x="507" y="30"/>
                    </a:lnTo>
                    <a:lnTo>
                      <a:pt x="529" y="37"/>
                    </a:lnTo>
                    <a:lnTo>
                      <a:pt x="552" y="43"/>
                    </a:lnTo>
                    <a:lnTo>
                      <a:pt x="576" y="51"/>
                    </a:lnTo>
                    <a:lnTo>
                      <a:pt x="599" y="59"/>
                    </a:lnTo>
                    <a:lnTo>
                      <a:pt x="625" y="68"/>
                    </a:lnTo>
                    <a:lnTo>
                      <a:pt x="650" y="78"/>
                    </a:lnTo>
                    <a:lnTo>
                      <a:pt x="677" y="89"/>
                    </a:lnTo>
                    <a:lnTo>
                      <a:pt x="706" y="100"/>
                    </a:lnTo>
                    <a:lnTo>
                      <a:pt x="734" y="113"/>
                    </a:lnTo>
                    <a:lnTo>
                      <a:pt x="766" y="127"/>
                    </a:lnTo>
                    <a:lnTo>
                      <a:pt x="798" y="143"/>
                    </a:lnTo>
                    <a:lnTo>
                      <a:pt x="782" y="140"/>
                    </a:lnTo>
                    <a:lnTo>
                      <a:pt x="768" y="135"/>
                    </a:lnTo>
                    <a:lnTo>
                      <a:pt x="752" y="130"/>
                    </a:lnTo>
                    <a:lnTo>
                      <a:pt x="736" y="127"/>
                    </a:lnTo>
                    <a:lnTo>
                      <a:pt x="720" y="122"/>
                    </a:lnTo>
                    <a:lnTo>
                      <a:pt x="704" y="119"/>
                    </a:lnTo>
                    <a:lnTo>
                      <a:pt x="688" y="116"/>
                    </a:lnTo>
                    <a:lnTo>
                      <a:pt x="672" y="113"/>
                    </a:lnTo>
                    <a:lnTo>
                      <a:pt x="649" y="110"/>
                    </a:lnTo>
                    <a:lnTo>
                      <a:pt x="622" y="108"/>
                    </a:lnTo>
                    <a:lnTo>
                      <a:pt x="593" y="106"/>
                    </a:lnTo>
                    <a:lnTo>
                      <a:pt x="564" y="106"/>
                    </a:lnTo>
                    <a:lnTo>
                      <a:pt x="534" y="106"/>
                    </a:lnTo>
                    <a:lnTo>
                      <a:pt x="504" y="106"/>
                    </a:lnTo>
                    <a:lnTo>
                      <a:pt x="472" y="108"/>
                    </a:lnTo>
                    <a:lnTo>
                      <a:pt x="444" y="108"/>
                    </a:lnTo>
                    <a:lnTo>
                      <a:pt x="413" y="111"/>
                    </a:lnTo>
                    <a:lnTo>
                      <a:pt x="386" y="113"/>
                    </a:lnTo>
                    <a:lnTo>
                      <a:pt x="361" y="116"/>
                    </a:lnTo>
                    <a:lnTo>
                      <a:pt x="337" y="119"/>
                    </a:lnTo>
                    <a:lnTo>
                      <a:pt x="316" y="122"/>
                    </a:lnTo>
                    <a:lnTo>
                      <a:pt x="299" y="126"/>
                    </a:lnTo>
                    <a:lnTo>
                      <a:pt x="286" y="130"/>
                    </a:lnTo>
                    <a:lnTo>
                      <a:pt x="277" y="133"/>
                    </a:lnTo>
                    <a:lnTo>
                      <a:pt x="301" y="160"/>
                    </a:lnTo>
                    <a:lnTo>
                      <a:pt x="324" y="187"/>
                    </a:lnTo>
                    <a:lnTo>
                      <a:pt x="348" y="215"/>
                    </a:lnTo>
                    <a:lnTo>
                      <a:pt x="374" y="240"/>
                    </a:lnTo>
                    <a:lnTo>
                      <a:pt x="397" y="267"/>
                    </a:lnTo>
                    <a:lnTo>
                      <a:pt x="421" y="294"/>
                    </a:lnTo>
                    <a:lnTo>
                      <a:pt x="445" y="321"/>
                    </a:lnTo>
                    <a:lnTo>
                      <a:pt x="469" y="348"/>
                    </a:lnTo>
                    <a:lnTo>
                      <a:pt x="461" y="548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8" name="Freeform 808"/>
              <p:cNvSpPr>
                <a:spLocks/>
              </p:cNvSpPr>
              <p:nvPr/>
            </p:nvSpPr>
            <p:spPr bwMode="auto">
              <a:xfrm>
                <a:off x="2381" y="1285"/>
                <a:ext cx="857" cy="903"/>
              </a:xfrm>
              <a:custGeom>
                <a:avLst/>
                <a:gdLst/>
                <a:ahLst/>
                <a:cxnLst>
                  <a:cxn ang="0">
                    <a:pos x="189" y="437"/>
                  </a:cxn>
                  <a:cxn ang="0">
                    <a:pos x="197" y="237"/>
                  </a:cxn>
                  <a:cxn ang="0">
                    <a:pos x="173" y="210"/>
                  </a:cxn>
                  <a:cxn ang="0">
                    <a:pos x="148" y="185"/>
                  </a:cxn>
                  <a:cxn ang="0">
                    <a:pos x="124" y="159"/>
                  </a:cxn>
                  <a:cxn ang="0">
                    <a:pos x="98" y="132"/>
                  </a:cxn>
                  <a:cxn ang="0">
                    <a:pos x="73" y="107"/>
                  </a:cxn>
                  <a:cxn ang="0">
                    <a:pos x="49" y="81"/>
                  </a:cxn>
                  <a:cxn ang="0">
                    <a:pos x="24" y="54"/>
                  </a:cxn>
                  <a:cxn ang="0">
                    <a:pos x="0" y="27"/>
                  </a:cxn>
                  <a:cxn ang="0">
                    <a:pos x="9" y="24"/>
                  </a:cxn>
                  <a:cxn ang="0">
                    <a:pos x="22" y="19"/>
                  </a:cxn>
                  <a:cxn ang="0">
                    <a:pos x="40" y="16"/>
                  </a:cxn>
                  <a:cxn ang="0">
                    <a:pos x="60" y="13"/>
                  </a:cxn>
                  <a:cxn ang="0">
                    <a:pos x="84" y="10"/>
                  </a:cxn>
                  <a:cxn ang="0">
                    <a:pos x="110" y="7"/>
                  </a:cxn>
                  <a:cxn ang="0">
                    <a:pos x="137" y="5"/>
                  </a:cxn>
                  <a:cxn ang="0">
                    <a:pos x="167" y="3"/>
                  </a:cxn>
                  <a:cxn ang="0">
                    <a:pos x="195" y="2"/>
                  </a:cxn>
                  <a:cxn ang="0">
                    <a:pos x="227" y="0"/>
                  </a:cxn>
                  <a:cxn ang="0">
                    <a:pos x="257" y="0"/>
                  </a:cxn>
                  <a:cxn ang="0">
                    <a:pos x="288" y="0"/>
                  </a:cxn>
                  <a:cxn ang="0">
                    <a:pos x="316" y="2"/>
                  </a:cxn>
                  <a:cxn ang="0">
                    <a:pos x="345" y="3"/>
                  </a:cxn>
                  <a:cxn ang="0">
                    <a:pos x="372" y="5"/>
                  </a:cxn>
                  <a:cxn ang="0">
                    <a:pos x="396" y="8"/>
                  </a:cxn>
                  <a:cxn ang="0">
                    <a:pos x="412" y="11"/>
                  </a:cxn>
                  <a:cxn ang="0">
                    <a:pos x="427" y="15"/>
                  </a:cxn>
                  <a:cxn ang="0">
                    <a:pos x="443" y="18"/>
                  </a:cxn>
                  <a:cxn ang="0">
                    <a:pos x="461" y="22"/>
                  </a:cxn>
                  <a:cxn ang="0">
                    <a:pos x="477" y="26"/>
                  </a:cxn>
                  <a:cxn ang="0">
                    <a:pos x="493" y="30"/>
                  </a:cxn>
                  <a:cxn ang="0">
                    <a:pos x="509" y="35"/>
                  </a:cxn>
                  <a:cxn ang="0">
                    <a:pos x="524" y="38"/>
                  </a:cxn>
                  <a:cxn ang="0">
                    <a:pos x="400" y="140"/>
                  </a:cxn>
                  <a:cxn ang="0">
                    <a:pos x="418" y="467"/>
                  </a:cxn>
                  <a:cxn ang="0">
                    <a:pos x="289" y="552"/>
                  </a:cxn>
                  <a:cxn ang="0">
                    <a:pos x="189" y="437"/>
                  </a:cxn>
                </a:cxnLst>
                <a:rect l="0" t="0" r="r" b="b"/>
                <a:pathLst>
                  <a:path w="524" h="552">
                    <a:moveTo>
                      <a:pt x="189" y="437"/>
                    </a:moveTo>
                    <a:lnTo>
                      <a:pt x="197" y="237"/>
                    </a:lnTo>
                    <a:lnTo>
                      <a:pt x="173" y="210"/>
                    </a:lnTo>
                    <a:lnTo>
                      <a:pt x="148" y="185"/>
                    </a:lnTo>
                    <a:lnTo>
                      <a:pt x="124" y="159"/>
                    </a:lnTo>
                    <a:lnTo>
                      <a:pt x="98" y="132"/>
                    </a:lnTo>
                    <a:lnTo>
                      <a:pt x="73" y="107"/>
                    </a:lnTo>
                    <a:lnTo>
                      <a:pt x="49" y="81"/>
                    </a:lnTo>
                    <a:lnTo>
                      <a:pt x="24" y="54"/>
                    </a:lnTo>
                    <a:lnTo>
                      <a:pt x="0" y="27"/>
                    </a:lnTo>
                    <a:lnTo>
                      <a:pt x="9" y="24"/>
                    </a:lnTo>
                    <a:lnTo>
                      <a:pt x="22" y="19"/>
                    </a:lnTo>
                    <a:lnTo>
                      <a:pt x="40" y="16"/>
                    </a:lnTo>
                    <a:lnTo>
                      <a:pt x="60" y="13"/>
                    </a:lnTo>
                    <a:lnTo>
                      <a:pt x="84" y="10"/>
                    </a:lnTo>
                    <a:lnTo>
                      <a:pt x="110" y="7"/>
                    </a:lnTo>
                    <a:lnTo>
                      <a:pt x="137" y="5"/>
                    </a:lnTo>
                    <a:lnTo>
                      <a:pt x="167" y="3"/>
                    </a:lnTo>
                    <a:lnTo>
                      <a:pt x="195" y="2"/>
                    </a:lnTo>
                    <a:lnTo>
                      <a:pt x="227" y="0"/>
                    </a:lnTo>
                    <a:lnTo>
                      <a:pt x="257" y="0"/>
                    </a:lnTo>
                    <a:lnTo>
                      <a:pt x="288" y="0"/>
                    </a:lnTo>
                    <a:lnTo>
                      <a:pt x="316" y="2"/>
                    </a:lnTo>
                    <a:lnTo>
                      <a:pt x="345" y="3"/>
                    </a:lnTo>
                    <a:lnTo>
                      <a:pt x="372" y="5"/>
                    </a:lnTo>
                    <a:lnTo>
                      <a:pt x="396" y="8"/>
                    </a:lnTo>
                    <a:lnTo>
                      <a:pt x="412" y="11"/>
                    </a:lnTo>
                    <a:lnTo>
                      <a:pt x="427" y="15"/>
                    </a:lnTo>
                    <a:lnTo>
                      <a:pt x="443" y="18"/>
                    </a:lnTo>
                    <a:lnTo>
                      <a:pt x="461" y="22"/>
                    </a:lnTo>
                    <a:lnTo>
                      <a:pt x="477" y="26"/>
                    </a:lnTo>
                    <a:lnTo>
                      <a:pt x="493" y="30"/>
                    </a:lnTo>
                    <a:lnTo>
                      <a:pt x="509" y="35"/>
                    </a:lnTo>
                    <a:lnTo>
                      <a:pt x="524" y="38"/>
                    </a:lnTo>
                    <a:lnTo>
                      <a:pt x="400" y="140"/>
                    </a:lnTo>
                    <a:lnTo>
                      <a:pt x="418" y="467"/>
                    </a:lnTo>
                    <a:lnTo>
                      <a:pt x="289" y="552"/>
                    </a:lnTo>
                    <a:lnTo>
                      <a:pt x="189" y="437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" name="Freeform 809"/>
              <p:cNvSpPr>
                <a:spLocks/>
              </p:cNvSpPr>
              <p:nvPr/>
            </p:nvSpPr>
            <p:spPr bwMode="auto">
              <a:xfrm>
                <a:off x="1897" y="1122"/>
                <a:ext cx="973" cy="10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5" y="94"/>
                  </a:cxn>
                  <a:cxn ang="0">
                    <a:pos x="595" y="667"/>
                  </a:cxn>
                  <a:cxn ang="0">
                    <a:pos x="0" y="574"/>
                  </a:cxn>
                  <a:cxn ang="0">
                    <a:pos x="0" y="0"/>
                  </a:cxn>
                </a:cxnLst>
                <a:rect l="0" t="0" r="r" b="b"/>
                <a:pathLst>
                  <a:path w="595" h="667">
                    <a:moveTo>
                      <a:pt x="0" y="0"/>
                    </a:moveTo>
                    <a:lnTo>
                      <a:pt x="595" y="94"/>
                    </a:lnTo>
                    <a:lnTo>
                      <a:pt x="595" y="667"/>
                    </a:lnTo>
                    <a:lnTo>
                      <a:pt x="0" y="5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0" name="Freeform 810"/>
              <p:cNvSpPr>
                <a:spLocks/>
              </p:cNvSpPr>
              <p:nvPr/>
            </p:nvSpPr>
            <p:spPr bwMode="auto">
              <a:xfrm>
                <a:off x="1915" y="1140"/>
                <a:ext cx="937" cy="10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3" y="91"/>
                  </a:cxn>
                  <a:cxn ang="0">
                    <a:pos x="573" y="645"/>
                  </a:cxn>
                  <a:cxn ang="0">
                    <a:pos x="0" y="555"/>
                  </a:cxn>
                  <a:cxn ang="0">
                    <a:pos x="0" y="0"/>
                  </a:cxn>
                </a:cxnLst>
                <a:rect l="0" t="0" r="r" b="b"/>
                <a:pathLst>
                  <a:path w="573" h="645">
                    <a:moveTo>
                      <a:pt x="0" y="0"/>
                    </a:moveTo>
                    <a:lnTo>
                      <a:pt x="573" y="91"/>
                    </a:lnTo>
                    <a:lnTo>
                      <a:pt x="573" y="645"/>
                    </a:lnTo>
                    <a:lnTo>
                      <a:pt x="0" y="5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1" name="Freeform 811"/>
              <p:cNvSpPr>
                <a:spLocks/>
              </p:cNvSpPr>
              <p:nvPr/>
            </p:nvSpPr>
            <p:spPr bwMode="auto">
              <a:xfrm>
                <a:off x="1990" y="1228"/>
                <a:ext cx="783" cy="8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79" y="72"/>
                  </a:cxn>
                  <a:cxn ang="0">
                    <a:pos x="479" y="512"/>
                  </a:cxn>
                  <a:cxn ang="0">
                    <a:pos x="0" y="439"/>
                  </a:cxn>
                  <a:cxn ang="0">
                    <a:pos x="0" y="0"/>
                  </a:cxn>
                </a:cxnLst>
                <a:rect l="0" t="0" r="r" b="b"/>
                <a:pathLst>
                  <a:path w="479" h="512">
                    <a:moveTo>
                      <a:pt x="0" y="0"/>
                    </a:moveTo>
                    <a:lnTo>
                      <a:pt x="479" y="72"/>
                    </a:lnTo>
                    <a:lnTo>
                      <a:pt x="479" y="512"/>
                    </a:lnTo>
                    <a:lnTo>
                      <a:pt x="0" y="4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" name="Freeform 812"/>
              <p:cNvSpPr>
                <a:spLocks/>
              </p:cNvSpPr>
              <p:nvPr/>
            </p:nvSpPr>
            <p:spPr bwMode="auto">
              <a:xfrm>
                <a:off x="2030" y="1271"/>
                <a:ext cx="704" cy="7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1" y="65"/>
                  </a:cxn>
                  <a:cxn ang="0">
                    <a:pos x="431" y="460"/>
                  </a:cxn>
                  <a:cxn ang="0">
                    <a:pos x="0" y="395"/>
                  </a:cxn>
                  <a:cxn ang="0">
                    <a:pos x="0" y="0"/>
                  </a:cxn>
                </a:cxnLst>
                <a:rect l="0" t="0" r="r" b="b"/>
                <a:pathLst>
                  <a:path w="431" h="460">
                    <a:moveTo>
                      <a:pt x="0" y="0"/>
                    </a:moveTo>
                    <a:lnTo>
                      <a:pt x="431" y="65"/>
                    </a:lnTo>
                    <a:lnTo>
                      <a:pt x="431" y="460"/>
                    </a:lnTo>
                    <a:lnTo>
                      <a:pt x="0" y="3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" name="Freeform 813"/>
              <p:cNvSpPr>
                <a:spLocks/>
              </p:cNvSpPr>
              <p:nvPr/>
            </p:nvSpPr>
            <p:spPr bwMode="auto">
              <a:xfrm>
                <a:off x="2043" y="1284"/>
                <a:ext cx="678" cy="7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15" y="63"/>
                  </a:cxn>
                  <a:cxn ang="0">
                    <a:pos x="415" y="445"/>
                  </a:cxn>
                  <a:cxn ang="0">
                    <a:pos x="0" y="381"/>
                  </a:cxn>
                  <a:cxn ang="0">
                    <a:pos x="0" y="0"/>
                  </a:cxn>
                </a:cxnLst>
                <a:rect l="0" t="0" r="r" b="b"/>
                <a:pathLst>
                  <a:path w="415" h="445">
                    <a:moveTo>
                      <a:pt x="0" y="0"/>
                    </a:moveTo>
                    <a:lnTo>
                      <a:pt x="415" y="63"/>
                    </a:lnTo>
                    <a:lnTo>
                      <a:pt x="415" y="445"/>
                    </a:lnTo>
                    <a:lnTo>
                      <a:pt x="0" y="3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C1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" name="Freeform 814"/>
              <p:cNvSpPr>
                <a:spLocks/>
              </p:cNvSpPr>
              <p:nvPr/>
            </p:nvSpPr>
            <p:spPr bwMode="auto">
              <a:xfrm>
                <a:off x="2054" y="1320"/>
                <a:ext cx="582" cy="50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10"/>
                  </a:cxn>
                  <a:cxn ang="0">
                    <a:pos x="3" y="305"/>
                  </a:cxn>
                  <a:cxn ang="0">
                    <a:pos x="12" y="291"/>
                  </a:cxn>
                  <a:cxn ang="0">
                    <a:pos x="28" y="268"/>
                  </a:cxn>
                  <a:cxn ang="0">
                    <a:pos x="49" y="243"/>
                  </a:cxn>
                  <a:cxn ang="0">
                    <a:pos x="74" y="213"/>
                  </a:cxn>
                  <a:cxn ang="0">
                    <a:pos x="106" y="181"/>
                  </a:cxn>
                  <a:cxn ang="0">
                    <a:pos x="141" y="149"/>
                  </a:cxn>
                  <a:cxn ang="0">
                    <a:pos x="181" y="119"/>
                  </a:cxn>
                  <a:cxn ang="0">
                    <a:pos x="221" y="95"/>
                  </a:cxn>
                  <a:cxn ang="0">
                    <a:pos x="256" y="76"/>
                  </a:cxn>
                  <a:cxn ang="0">
                    <a:pos x="286" y="63"/>
                  </a:cxn>
                  <a:cxn ang="0">
                    <a:pos x="311" y="55"/>
                  </a:cxn>
                  <a:cxn ang="0">
                    <a:pos x="330" y="52"/>
                  </a:cxn>
                  <a:cxn ang="0">
                    <a:pos x="345" y="49"/>
                  </a:cxn>
                  <a:cxn ang="0">
                    <a:pos x="352" y="49"/>
                  </a:cxn>
                  <a:cxn ang="0">
                    <a:pos x="356" y="49"/>
                  </a:cxn>
                  <a:cxn ang="0">
                    <a:pos x="4" y="0"/>
                  </a:cxn>
                </a:cxnLst>
                <a:rect l="0" t="0" r="r" b="b"/>
                <a:pathLst>
                  <a:path w="356" h="310">
                    <a:moveTo>
                      <a:pt x="4" y="0"/>
                    </a:moveTo>
                    <a:lnTo>
                      <a:pt x="0" y="310"/>
                    </a:lnTo>
                    <a:lnTo>
                      <a:pt x="3" y="305"/>
                    </a:lnTo>
                    <a:lnTo>
                      <a:pt x="12" y="291"/>
                    </a:lnTo>
                    <a:lnTo>
                      <a:pt x="28" y="268"/>
                    </a:lnTo>
                    <a:lnTo>
                      <a:pt x="49" y="243"/>
                    </a:lnTo>
                    <a:lnTo>
                      <a:pt x="74" y="213"/>
                    </a:lnTo>
                    <a:lnTo>
                      <a:pt x="106" y="181"/>
                    </a:lnTo>
                    <a:lnTo>
                      <a:pt x="141" y="149"/>
                    </a:lnTo>
                    <a:lnTo>
                      <a:pt x="181" y="119"/>
                    </a:lnTo>
                    <a:lnTo>
                      <a:pt x="221" y="95"/>
                    </a:lnTo>
                    <a:lnTo>
                      <a:pt x="256" y="76"/>
                    </a:lnTo>
                    <a:lnTo>
                      <a:pt x="286" y="63"/>
                    </a:lnTo>
                    <a:lnTo>
                      <a:pt x="311" y="55"/>
                    </a:lnTo>
                    <a:lnTo>
                      <a:pt x="330" y="52"/>
                    </a:lnTo>
                    <a:lnTo>
                      <a:pt x="345" y="49"/>
                    </a:lnTo>
                    <a:lnTo>
                      <a:pt x="352" y="49"/>
                    </a:lnTo>
                    <a:lnTo>
                      <a:pt x="356" y="4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3A5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" name="Freeform 815"/>
              <p:cNvSpPr>
                <a:spLocks/>
              </p:cNvSpPr>
              <p:nvPr/>
            </p:nvSpPr>
            <p:spPr bwMode="auto">
              <a:xfrm>
                <a:off x="3052" y="1189"/>
                <a:ext cx="408" cy="853"/>
              </a:xfrm>
              <a:custGeom>
                <a:avLst/>
                <a:gdLst/>
                <a:ahLst/>
                <a:cxnLst>
                  <a:cxn ang="0">
                    <a:pos x="0" y="204"/>
                  </a:cxn>
                  <a:cxn ang="0">
                    <a:pos x="250" y="0"/>
                  </a:cxn>
                  <a:cxn ang="0">
                    <a:pos x="250" y="352"/>
                  </a:cxn>
                  <a:cxn ang="0">
                    <a:pos x="14" y="522"/>
                  </a:cxn>
                  <a:cxn ang="0">
                    <a:pos x="0" y="204"/>
                  </a:cxn>
                </a:cxnLst>
                <a:rect l="0" t="0" r="r" b="b"/>
                <a:pathLst>
                  <a:path w="250" h="522">
                    <a:moveTo>
                      <a:pt x="0" y="204"/>
                    </a:moveTo>
                    <a:lnTo>
                      <a:pt x="250" y="0"/>
                    </a:lnTo>
                    <a:lnTo>
                      <a:pt x="250" y="352"/>
                    </a:lnTo>
                    <a:lnTo>
                      <a:pt x="14" y="522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" name="Freeform 816"/>
              <p:cNvSpPr>
                <a:spLocks/>
              </p:cNvSpPr>
              <p:nvPr/>
            </p:nvSpPr>
            <p:spPr bwMode="auto">
              <a:xfrm>
                <a:off x="2725" y="1078"/>
                <a:ext cx="722" cy="257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6" y="27"/>
                  </a:cxn>
                  <a:cxn ang="0">
                    <a:pos x="20" y="32"/>
                  </a:cxn>
                  <a:cxn ang="0">
                    <a:pos x="43" y="40"/>
                  </a:cxn>
                  <a:cxn ang="0">
                    <a:pos x="70" y="48"/>
                  </a:cxn>
                  <a:cxn ang="0">
                    <a:pos x="98" y="57"/>
                  </a:cxn>
                  <a:cxn ang="0">
                    <a:pos x="125" y="67"/>
                  </a:cxn>
                  <a:cxn ang="0">
                    <a:pos x="149" y="76"/>
                  </a:cxn>
                  <a:cxn ang="0">
                    <a:pos x="167" y="83"/>
                  </a:cxn>
                  <a:cxn ang="0">
                    <a:pos x="184" y="91"/>
                  </a:cxn>
                  <a:cxn ang="0">
                    <a:pos x="206" y="102"/>
                  </a:cxn>
                  <a:cxn ang="0">
                    <a:pos x="232" y="115"/>
                  </a:cxn>
                  <a:cxn ang="0">
                    <a:pos x="259" y="127"/>
                  </a:cxn>
                  <a:cxn ang="0">
                    <a:pos x="284" y="138"/>
                  </a:cxn>
                  <a:cxn ang="0">
                    <a:pos x="307" y="148"/>
                  </a:cxn>
                  <a:cxn ang="0">
                    <a:pos x="321" y="156"/>
                  </a:cxn>
                  <a:cxn ang="0">
                    <a:pos x="327" y="157"/>
                  </a:cxn>
                  <a:cxn ang="0">
                    <a:pos x="442" y="65"/>
                  </a:cxn>
                  <a:cxn ang="0">
                    <a:pos x="111" y="0"/>
                  </a:cxn>
                  <a:cxn ang="0">
                    <a:pos x="0" y="26"/>
                  </a:cxn>
                </a:cxnLst>
                <a:rect l="0" t="0" r="r" b="b"/>
                <a:pathLst>
                  <a:path w="442" h="157">
                    <a:moveTo>
                      <a:pt x="0" y="26"/>
                    </a:moveTo>
                    <a:lnTo>
                      <a:pt x="6" y="27"/>
                    </a:lnTo>
                    <a:lnTo>
                      <a:pt x="20" y="32"/>
                    </a:lnTo>
                    <a:lnTo>
                      <a:pt x="43" y="40"/>
                    </a:lnTo>
                    <a:lnTo>
                      <a:pt x="70" y="48"/>
                    </a:lnTo>
                    <a:lnTo>
                      <a:pt x="98" y="57"/>
                    </a:lnTo>
                    <a:lnTo>
                      <a:pt x="125" y="67"/>
                    </a:lnTo>
                    <a:lnTo>
                      <a:pt x="149" y="76"/>
                    </a:lnTo>
                    <a:lnTo>
                      <a:pt x="167" y="83"/>
                    </a:lnTo>
                    <a:lnTo>
                      <a:pt x="184" y="91"/>
                    </a:lnTo>
                    <a:lnTo>
                      <a:pt x="206" y="102"/>
                    </a:lnTo>
                    <a:lnTo>
                      <a:pt x="232" y="115"/>
                    </a:lnTo>
                    <a:lnTo>
                      <a:pt x="259" y="127"/>
                    </a:lnTo>
                    <a:lnTo>
                      <a:pt x="284" y="138"/>
                    </a:lnTo>
                    <a:lnTo>
                      <a:pt x="307" y="148"/>
                    </a:lnTo>
                    <a:lnTo>
                      <a:pt x="321" y="156"/>
                    </a:lnTo>
                    <a:lnTo>
                      <a:pt x="327" y="157"/>
                    </a:lnTo>
                    <a:lnTo>
                      <a:pt x="442" y="65"/>
                    </a:lnTo>
                    <a:lnTo>
                      <a:pt x="11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" name="Freeform 817"/>
              <p:cNvSpPr>
                <a:spLocks/>
              </p:cNvSpPr>
              <p:nvPr/>
            </p:nvSpPr>
            <p:spPr bwMode="auto">
              <a:xfrm>
                <a:off x="2999" y="1837"/>
                <a:ext cx="388" cy="277"/>
              </a:xfrm>
              <a:custGeom>
                <a:avLst/>
                <a:gdLst/>
                <a:ahLst/>
                <a:cxnLst>
                  <a:cxn ang="0">
                    <a:pos x="237" y="0"/>
                  </a:cxn>
                  <a:cxn ang="0">
                    <a:pos x="234" y="46"/>
                  </a:cxn>
                  <a:cxn ang="0">
                    <a:pos x="0" y="170"/>
                  </a:cxn>
                  <a:cxn ang="0">
                    <a:pos x="237" y="0"/>
                  </a:cxn>
                </a:cxnLst>
                <a:rect l="0" t="0" r="r" b="b"/>
                <a:pathLst>
                  <a:path w="237" h="170">
                    <a:moveTo>
                      <a:pt x="237" y="0"/>
                    </a:moveTo>
                    <a:lnTo>
                      <a:pt x="234" y="46"/>
                    </a:lnTo>
                    <a:lnTo>
                      <a:pt x="0" y="17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" name="Freeform 818"/>
              <p:cNvSpPr>
                <a:spLocks/>
              </p:cNvSpPr>
              <p:nvPr/>
            </p:nvSpPr>
            <p:spPr bwMode="auto">
              <a:xfrm>
                <a:off x="2072" y="1351"/>
                <a:ext cx="306" cy="3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210"/>
                  </a:cxn>
                  <a:cxn ang="0">
                    <a:pos x="6" y="189"/>
                  </a:cxn>
                  <a:cxn ang="0">
                    <a:pos x="17" y="143"/>
                  </a:cxn>
                  <a:cxn ang="0">
                    <a:pos x="30" y="94"/>
                  </a:cxn>
                  <a:cxn ang="0">
                    <a:pos x="44" y="60"/>
                  </a:cxn>
                  <a:cxn ang="0">
                    <a:pos x="55" y="52"/>
                  </a:cxn>
                  <a:cxn ang="0">
                    <a:pos x="74" y="44"/>
                  </a:cxn>
                  <a:cxn ang="0">
                    <a:pos x="97" y="40"/>
                  </a:cxn>
                  <a:cxn ang="0">
                    <a:pos x="122" y="35"/>
                  </a:cxn>
                  <a:cxn ang="0">
                    <a:pos x="146" y="30"/>
                  </a:cxn>
                  <a:cxn ang="0">
                    <a:pos x="167" y="29"/>
                  </a:cxn>
                  <a:cxn ang="0">
                    <a:pos x="181" y="27"/>
                  </a:cxn>
                  <a:cxn ang="0">
                    <a:pos x="187" y="25"/>
                  </a:cxn>
                  <a:cxn ang="0">
                    <a:pos x="0" y="0"/>
                  </a:cxn>
                </a:cxnLst>
                <a:rect l="0" t="0" r="r" b="b"/>
                <a:pathLst>
                  <a:path w="187" h="210">
                    <a:moveTo>
                      <a:pt x="0" y="0"/>
                    </a:moveTo>
                    <a:lnTo>
                      <a:pt x="3" y="210"/>
                    </a:lnTo>
                    <a:lnTo>
                      <a:pt x="6" y="189"/>
                    </a:lnTo>
                    <a:lnTo>
                      <a:pt x="17" y="143"/>
                    </a:lnTo>
                    <a:lnTo>
                      <a:pt x="30" y="94"/>
                    </a:lnTo>
                    <a:lnTo>
                      <a:pt x="44" y="60"/>
                    </a:lnTo>
                    <a:lnTo>
                      <a:pt x="55" y="52"/>
                    </a:lnTo>
                    <a:lnTo>
                      <a:pt x="74" y="44"/>
                    </a:lnTo>
                    <a:lnTo>
                      <a:pt x="97" y="40"/>
                    </a:lnTo>
                    <a:lnTo>
                      <a:pt x="122" y="35"/>
                    </a:lnTo>
                    <a:lnTo>
                      <a:pt x="146" y="30"/>
                    </a:lnTo>
                    <a:lnTo>
                      <a:pt x="167" y="29"/>
                    </a:lnTo>
                    <a:lnTo>
                      <a:pt x="181" y="27"/>
                    </a:lnTo>
                    <a:lnTo>
                      <a:pt x="18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78E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" name="Freeform 819"/>
              <p:cNvSpPr>
                <a:spLocks/>
              </p:cNvSpPr>
              <p:nvPr/>
            </p:nvSpPr>
            <p:spPr bwMode="auto">
              <a:xfrm>
                <a:off x="2389" y="1626"/>
                <a:ext cx="305" cy="343"/>
              </a:xfrm>
              <a:custGeom>
                <a:avLst/>
                <a:gdLst/>
                <a:ahLst/>
                <a:cxnLst>
                  <a:cxn ang="0">
                    <a:pos x="186" y="210"/>
                  </a:cxn>
                  <a:cxn ang="0">
                    <a:pos x="178" y="0"/>
                  </a:cxn>
                  <a:cxn ang="0">
                    <a:pos x="175" y="21"/>
                  </a:cxn>
                  <a:cxn ang="0">
                    <a:pos x="167" y="67"/>
                  </a:cxn>
                  <a:cxn ang="0">
                    <a:pos x="155" y="118"/>
                  </a:cxn>
                  <a:cxn ang="0">
                    <a:pos x="143" y="151"/>
                  </a:cxn>
                  <a:cxn ang="0">
                    <a:pos x="132" y="161"/>
                  </a:cxn>
                  <a:cxn ang="0">
                    <a:pos x="113" y="167"/>
                  </a:cxn>
                  <a:cxn ang="0">
                    <a:pos x="90" y="174"/>
                  </a:cxn>
                  <a:cxn ang="0">
                    <a:pos x="66" y="180"/>
                  </a:cxn>
                  <a:cxn ang="0">
                    <a:pos x="43" y="183"/>
                  </a:cxn>
                  <a:cxn ang="0">
                    <a:pos x="22" y="186"/>
                  </a:cxn>
                  <a:cxn ang="0">
                    <a:pos x="6" y="189"/>
                  </a:cxn>
                  <a:cxn ang="0">
                    <a:pos x="0" y="191"/>
                  </a:cxn>
                  <a:cxn ang="0">
                    <a:pos x="186" y="210"/>
                  </a:cxn>
                </a:cxnLst>
                <a:rect l="0" t="0" r="r" b="b"/>
                <a:pathLst>
                  <a:path w="186" h="210">
                    <a:moveTo>
                      <a:pt x="186" y="210"/>
                    </a:moveTo>
                    <a:lnTo>
                      <a:pt x="178" y="0"/>
                    </a:lnTo>
                    <a:lnTo>
                      <a:pt x="175" y="21"/>
                    </a:lnTo>
                    <a:lnTo>
                      <a:pt x="167" y="67"/>
                    </a:lnTo>
                    <a:lnTo>
                      <a:pt x="155" y="118"/>
                    </a:lnTo>
                    <a:lnTo>
                      <a:pt x="143" y="151"/>
                    </a:lnTo>
                    <a:lnTo>
                      <a:pt x="132" y="161"/>
                    </a:lnTo>
                    <a:lnTo>
                      <a:pt x="113" y="167"/>
                    </a:lnTo>
                    <a:lnTo>
                      <a:pt x="90" y="174"/>
                    </a:lnTo>
                    <a:lnTo>
                      <a:pt x="66" y="180"/>
                    </a:lnTo>
                    <a:lnTo>
                      <a:pt x="43" y="183"/>
                    </a:lnTo>
                    <a:lnTo>
                      <a:pt x="22" y="186"/>
                    </a:lnTo>
                    <a:lnTo>
                      <a:pt x="6" y="189"/>
                    </a:lnTo>
                    <a:lnTo>
                      <a:pt x="0" y="191"/>
                    </a:lnTo>
                    <a:lnTo>
                      <a:pt x="186" y="210"/>
                    </a:lnTo>
                    <a:close/>
                  </a:path>
                </a:pathLst>
              </a:custGeom>
              <a:solidFill>
                <a:srgbClr val="D6DB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" name="Freeform 820"/>
              <p:cNvSpPr>
                <a:spLocks/>
              </p:cNvSpPr>
              <p:nvPr/>
            </p:nvSpPr>
            <p:spPr bwMode="auto">
              <a:xfrm>
                <a:off x="3197" y="1447"/>
                <a:ext cx="213" cy="463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0" y="181"/>
                  </a:cxn>
                  <a:cxn ang="0">
                    <a:pos x="0" y="283"/>
                  </a:cxn>
                  <a:cxn ang="0">
                    <a:pos x="5" y="278"/>
                  </a:cxn>
                  <a:cxn ang="0">
                    <a:pos x="14" y="265"/>
                  </a:cxn>
                  <a:cxn ang="0">
                    <a:pos x="30" y="248"/>
                  </a:cxn>
                  <a:cxn ang="0">
                    <a:pos x="48" y="225"/>
                  </a:cxn>
                  <a:cxn ang="0">
                    <a:pos x="65" y="202"/>
                  </a:cxn>
                  <a:cxn ang="0">
                    <a:pos x="81" y="179"/>
                  </a:cxn>
                  <a:cxn ang="0">
                    <a:pos x="94" y="159"/>
                  </a:cxn>
                  <a:cxn ang="0">
                    <a:pos x="100" y="143"/>
                  </a:cxn>
                  <a:cxn ang="0">
                    <a:pos x="107" y="105"/>
                  </a:cxn>
                  <a:cxn ang="0">
                    <a:pos x="113" y="54"/>
                  </a:cxn>
                  <a:cxn ang="0">
                    <a:pos x="118" y="12"/>
                  </a:cxn>
                  <a:cxn ang="0">
                    <a:pos x="119" y="0"/>
                  </a:cxn>
                </a:cxnLst>
                <a:rect l="0" t="0" r="r" b="b"/>
                <a:pathLst>
                  <a:path w="130" h="283">
                    <a:moveTo>
                      <a:pt x="119" y="0"/>
                    </a:moveTo>
                    <a:lnTo>
                      <a:pt x="130" y="181"/>
                    </a:lnTo>
                    <a:lnTo>
                      <a:pt x="0" y="283"/>
                    </a:lnTo>
                    <a:lnTo>
                      <a:pt x="5" y="278"/>
                    </a:lnTo>
                    <a:lnTo>
                      <a:pt x="14" y="265"/>
                    </a:lnTo>
                    <a:lnTo>
                      <a:pt x="30" y="248"/>
                    </a:lnTo>
                    <a:lnTo>
                      <a:pt x="48" y="225"/>
                    </a:lnTo>
                    <a:lnTo>
                      <a:pt x="65" y="202"/>
                    </a:lnTo>
                    <a:lnTo>
                      <a:pt x="81" y="179"/>
                    </a:lnTo>
                    <a:lnTo>
                      <a:pt x="94" y="159"/>
                    </a:lnTo>
                    <a:lnTo>
                      <a:pt x="100" y="143"/>
                    </a:lnTo>
                    <a:lnTo>
                      <a:pt x="107" y="105"/>
                    </a:lnTo>
                    <a:lnTo>
                      <a:pt x="113" y="54"/>
                    </a:lnTo>
                    <a:lnTo>
                      <a:pt x="118" y="12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" name="Freeform 821"/>
              <p:cNvSpPr>
                <a:spLocks/>
              </p:cNvSpPr>
              <p:nvPr/>
            </p:nvSpPr>
            <p:spPr bwMode="auto">
              <a:xfrm>
                <a:off x="2687" y="2525"/>
                <a:ext cx="312" cy="42"/>
              </a:xfrm>
              <a:custGeom>
                <a:avLst/>
                <a:gdLst/>
                <a:ahLst/>
                <a:cxnLst>
                  <a:cxn ang="0">
                    <a:pos x="191" y="14"/>
                  </a:cxn>
                  <a:cxn ang="0">
                    <a:pos x="191" y="22"/>
                  </a:cxn>
                  <a:cxn ang="0">
                    <a:pos x="132" y="19"/>
                  </a:cxn>
                  <a:cxn ang="0">
                    <a:pos x="126" y="21"/>
                  </a:cxn>
                  <a:cxn ang="0">
                    <a:pos x="117" y="24"/>
                  </a:cxn>
                  <a:cxn ang="0">
                    <a:pos x="105" y="26"/>
                  </a:cxn>
                  <a:cxn ang="0">
                    <a:pos x="94" y="26"/>
                  </a:cxn>
                  <a:cxn ang="0">
                    <a:pos x="82" y="24"/>
                  </a:cxn>
                  <a:cxn ang="0">
                    <a:pos x="70" y="21"/>
                  </a:cxn>
                  <a:cxn ang="0">
                    <a:pos x="61" y="19"/>
                  </a:cxn>
                  <a:cxn ang="0">
                    <a:pos x="55" y="16"/>
                  </a:cxn>
                  <a:cxn ang="0">
                    <a:pos x="0" y="11"/>
                  </a:cxn>
                  <a:cxn ang="0">
                    <a:pos x="0" y="2"/>
                  </a:cxn>
                  <a:cxn ang="0">
                    <a:pos x="56" y="5"/>
                  </a:cxn>
                  <a:cxn ang="0">
                    <a:pos x="62" y="3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1" y="0"/>
                  </a:cxn>
                  <a:cxn ang="0">
                    <a:pos x="105" y="2"/>
                  </a:cxn>
                  <a:cxn ang="0">
                    <a:pos x="120" y="3"/>
                  </a:cxn>
                  <a:cxn ang="0">
                    <a:pos x="129" y="8"/>
                  </a:cxn>
                  <a:cxn ang="0">
                    <a:pos x="136" y="11"/>
                  </a:cxn>
                  <a:cxn ang="0">
                    <a:pos x="191" y="14"/>
                  </a:cxn>
                </a:cxnLst>
                <a:rect l="0" t="0" r="r" b="b"/>
                <a:pathLst>
                  <a:path w="191" h="26">
                    <a:moveTo>
                      <a:pt x="191" y="14"/>
                    </a:moveTo>
                    <a:lnTo>
                      <a:pt x="191" y="22"/>
                    </a:lnTo>
                    <a:lnTo>
                      <a:pt x="132" y="19"/>
                    </a:lnTo>
                    <a:lnTo>
                      <a:pt x="126" y="21"/>
                    </a:lnTo>
                    <a:lnTo>
                      <a:pt x="117" y="24"/>
                    </a:lnTo>
                    <a:lnTo>
                      <a:pt x="105" y="26"/>
                    </a:lnTo>
                    <a:lnTo>
                      <a:pt x="94" y="26"/>
                    </a:lnTo>
                    <a:lnTo>
                      <a:pt x="82" y="24"/>
                    </a:lnTo>
                    <a:lnTo>
                      <a:pt x="70" y="21"/>
                    </a:lnTo>
                    <a:lnTo>
                      <a:pt x="61" y="19"/>
                    </a:lnTo>
                    <a:lnTo>
                      <a:pt x="55" y="16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56" y="5"/>
                    </a:lnTo>
                    <a:lnTo>
                      <a:pt x="62" y="3"/>
                    </a:lnTo>
                    <a:lnTo>
                      <a:pt x="70" y="0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5" y="2"/>
                    </a:lnTo>
                    <a:lnTo>
                      <a:pt x="120" y="3"/>
                    </a:lnTo>
                    <a:lnTo>
                      <a:pt x="129" y="8"/>
                    </a:lnTo>
                    <a:lnTo>
                      <a:pt x="136" y="11"/>
                    </a:lnTo>
                    <a:lnTo>
                      <a:pt x="191" y="14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" name="Freeform 822"/>
              <p:cNvSpPr>
                <a:spLocks/>
              </p:cNvSpPr>
              <p:nvPr/>
            </p:nvSpPr>
            <p:spPr bwMode="auto">
              <a:xfrm>
                <a:off x="1958" y="2123"/>
                <a:ext cx="306" cy="20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113"/>
                  </a:cxn>
                  <a:cxn ang="0">
                    <a:pos x="187" y="125"/>
                  </a:cxn>
                  <a:cxn ang="0">
                    <a:pos x="183" y="124"/>
                  </a:cxn>
                  <a:cxn ang="0">
                    <a:pos x="171" y="121"/>
                  </a:cxn>
                  <a:cxn ang="0">
                    <a:pos x="156" y="114"/>
                  </a:cxn>
                  <a:cxn ang="0">
                    <a:pos x="135" y="108"/>
                  </a:cxn>
                  <a:cxn ang="0">
                    <a:pos x="114" y="98"/>
                  </a:cxn>
                  <a:cxn ang="0">
                    <a:pos x="94" y="87"/>
                  </a:cxn>
                  <a:cxn ang="0">
                    <a:pos x="78" y="76"/>
                  </a:cxn>
                  <a:cxn ang="0">
                    <a:pos x="65" y="63"/>
                  </a:cxn>
                  <a:cxn ang="0">
                    <a:pos x="57" y="43"/>
                  </a:cxn>
                  <a:cxn ang="0">
                    <a:pos x="52" y="22"/>
                  </a:cxn>
                  <a:cxn ang="0">
                    <a:pos x="51" y="6"/>
                  </a:cxn>
                  <a:cxn ang="0">
                    <a:pos x="51" y="0"/>
                  </a:cxn>
                </a:cxnLst>
                <a:rect l="0" t="0" r="r" b="b"/>
                <a:pathLst>
                  <a:path w="187" h="125">
                    <a:moveTo>
                      <a:pt x="51" y="0"/>
                    </a:moveTo>
                    <a:lnTo>
                      <a:pt x="0" y="113"/>
                    </a:lnTo>
                    <a:lnTo>
                      <a:pt x="187" y="125"/>
                    </a:lnTo>
                    <a:lnTo>
                      <a:pt x="183" y="124"/>
                    </a:lnTo>
                    <a:lnTo>
                      <a:pt x="171" y="121"/>
                    </a:lnTo>
                    <a:lnTo>
                      <a:pt x="156" y="114"/>
                    </a:lnTo>
                    <a:lnTo>
                      <a:pt x="135" y="108"/>
                    </a:lnTo>
                    <a:lnTo>
                      <a:pt x="114" y="98"/>
                    </a:lnTo>
                    <a:lnTo>
                      <a:pt x="94" y="87"/>
                    </a:lnTo>
                    <a:lnTo>
                      <a:pt x="78" y="76"/>
                    </a:lnTo>
                    <a:lnTo>
                      <a:pt x="65" y="63"/>
                    </a:lnTo>
                    <a:lnTo>
                      <a:pt x="57" y="43"/>
                    </a:lnTo>
                    <a:lnTo>
                      <a:pt x="52" y="22"/>
                    </a:lnTo>
                    <a:lnTo>
                      <a:pt x="51" y="6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" name="Freeform 823"/>
              <p:cNvSpPr>
                <a:spLocks/>
              </p:cNvSpPr>
              <p:nvPr/>
            </p:nvSpPr>
            <p:spPr bwMode="auto">
              <a:xfrm>
                <a:off x="3034" y="1132"/>
                <a:ext cx="331" cy="15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40"/>
                  </a:cxn>
                  <a:cxn ang="0">
                    <a:pos x="133" y="96"/>
                  </a:cxn>
                  <a:cxn ang="0">
                    <a:pos x="0" y="0"/>
                  </a:cxn>
                </a:cxnLst>
                <a:rect l="0" t="0" r="r" b="b"/>
                <a:pathLst>
                  <a:path w="203" h="96">
                    <a:moveTo>
                      <a:pt x="0" y="0"/>
                    </a:moveTo>
                    <a:lnTo>
                      <a:pt x="203" y="40"/>
                    </a:lnTo>
                    <a:lnTo>
                      <a:pt x="133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" name="Freeform 824"/>
              <p:cNvSpPr>
                <a:spLocks/>
              </p:cNvSpPr>
              <p:nvPr/>
            </p:nvSpPr>
            <p:spPr bwMode="auto">
              <a:xfrm>
                <a:off x="3272" y="2093"/>
                <a:ext cx="138" cy="481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0" y="294"/>
                  </a:cxn>
                  <a:cxn ang="0">
                    <a:pos x="84" y="110"/>
                  </a:cxn>
                  <a:cxn ang="0">
                    <a:pos x="84" y="0"/>
                  </a:cxn>
                </a:cxnLst>
                <a:rect l="0" t="0" r="r" b="b"/>
                <a:pathLst>
                  <a:path w="84" h="294">
                    <a:moveTo>
                      <a:pt x="84" y="0"/>
                    </a:moveTo>
                    <a:lnTo>
                      <a:pt x="0" y="294"/>
                    </a:lnTo>
                    <a:lnTo>
                      <a:pt x="84" y="11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" name="Freeform 825"/>
              <p:cNvSpPr>
                <a:spLocks/>
              </p:cNvSpPr>
              <p:nvPr/>
            </p:nvSpPr>
            <p:spPr bwMode="auto">
              <a:xfrm>
                <a:off x="3289" y="2365"/>
                <a:ext cx="160" cy="591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97" y="15"/>
                  </a:cxn>
                  <a:cxn ang="0">
                    <a:pos x="93" y="33"/>
                  </a:cxn>
                  <a:cxn ang="0">
                    <a:pos x="90" y="52"/>
                  </a:cxn>
                  <a:cxn ang="0">
                    <a:pos x="85" y="71"/>
                  </a:cxn>
                  <a:cxn ang="0">
                    <a:pos x="78" y="92"/>
                  </a:cxn>
                  <a:cxn ang="0">
                    <a:pos x="68" y="114"/>
                  </a:cxn>
                  <a:cxn ang="0">
                    <a:pos x="57" y="138"/>
                  </a:cxn>
                  <a:cxn ang="0">
                    <a:pos x="44" y="158"/>
                  </a:cxn>
                  <a:cxn ang="0">
                    <a:pos x="38" y="165"/>
                  </a:cxn>
                  <a:cxn ang="0">
                    <a:pos x="31" y="173"/>
                  </a:cxn>
                  <a:cxn ang="0">
                    <a:pos x="27" y="182"/>
                  </a:cxn>
                  <a:cxn ang="0">
                    <a:pos x="24" y="190"/>
                  </a:cxn>
                  <a:cxn ang="0">
                    <a:pos x="19" y="200"/>
                  </a:cxn>
                  <a:cxn ang="0">
                    <a:pos x="16" y="211"/>
                  </a:cxn>
                  <a:cxn ang="0">
                    <a:pos x="11" y="222"/>
                  </a:cxn>
                  <a:cxn ang="0">
                    <a:pos x="9" y="233"/>
                  </a:cxn>
                  <a:cxn ang="0">
                    <a:pos x="8" y="246"/>
                  </a:cxn>
                  <a:cxn ang="0">
                    <a:pos x="8" y="260"/>
                  </a:cxn>
                  <a:cxn ang="0">
                    <a:pos x="9" y="276"/>
                  </a:cxn>
                  <a:cxn ang="0">
                    <a:pos x="11" y="289"/>
                  </a:cxn>
                  <a:cxn ang="0">
                    <a:pos x="12" y="298"/>
                  </a:cxn>
                  <a:cxn ang="0">
                    <a:pos x="14" y="309"/>
                  </a:cxn>
                  <a:cxn ang="0">
                    <a:pos x="17" y="322"/>
                  </a:cxn>
                  <a:cxn ang="0">
                    <a:pos x="22" y="333"/>
                  </a:cxn>
                  <a:cxn ang="0">
                    <a:pos x="25" y="341"/>
                  </a:cxn>
                  <a:cxn ang="0">
                    <a:pos x="28" y="348"/>
                  </a:cxn>
                  <a:cxn ang="0">
                    <a:pos x="33" y="356"/>
                  </a:cxn>
                  <a:cxn ang="0">
                    <a:pos x="36" y="362"/>
                  </a:cxn>
                  <a:cxn ang="0">
                    <a:pos x="28" y="352"/>
                  </a:cxn>
                  <a:cxn ang="0">
                    <a:pos x="20" y="341"/>
                  </a:cxn>
                  <a:cxn ang="0">
                    <a:pos x="14" y="329"/>
                  </a:cxn>
                  <a:cxn ang="0">
                    <a:pos x="9" y="316"/>
                  </a:cxn>
                  <a:cxn ang="0">
                    <a:pos x="6" y="305"/>
                  </a:cxn>
                  <a:cxn ang="0">
                    <a:pos x="3" y="292"/>
                  </a:cxn>
                  <a:cxn ang="0">
                    <a:pos x="1" y="281"/>
                  </a:cxn>
                  <a:cxn ang="0">
                    <a:pos x="0" y="268"/>
                  </a:cxn>
                  <a:cxn ang="0">
                    <a:pos x="0" y="254"/>
                  </a:cxn>
                  <a:cxn ang="0">
                    <a:pos x="0" y="241"/>
                  </a:cxn>
                  <a:cxn ang="0">
                    <a:pos x="3" y="227"/>
                  </a:cxn>
                  <a:cxn ang="0">
                    <a:pos x="4" y="214"/>
                  </a:cxn>
                  <a:cxn ang="0">
                    <a:pos x="9" y="200"/>
                  </a:cxn>
                  <a:cxn ang="0">
                    <a:pos x="16" y="181"/>
                  </a:cxn>
                  <a:cxn ang="0">
                    <a:pos x="25" y="162"/>
                  </a:cxn>
                  <a:cxn ang="0">
                    <a:pos x="36" y="144"/>
                  </a:cxn>
                  <a:cxn ang="0">
                    <a:pos x="44" y="135"/>
                  </a:cxn>
                  <a:cxn ang="0">
                    <a:pos x="51" y="125"/>
                  </a:cxn>
                  <a:cxn ang="0">
                    <a:pos x="58" y="114"/>
                  </a:cxn>
                  <a:cxn ang="0">
                    <a:pos x="63" y="101"/>
                  </a:cxn>
                  <a:cxn ang="0">
                    <a:pos x="70" y="89"/>
                  </a:cxn>
                  <a:cxn ang="0">
                    <a:pos x="76" y="74"/>
                  </a:cxn>
                  <a:cxn ang="0">
                    <a:pos x="82" y="60"/>
                  </a:cxn>
                  <a:cxn ang="0">
                    <a:pos x="89" y="44"/>
                  </a:cxn>
                  <a:cxn ang="0">
                    <a:pos x="92" y="33"/>
                  </a:cxn>
                  <a:cxn ang="0">
                    <a:pos x="93" y="22"/>
                  </a:cxn>
                  <a:cxn ang="0">
                    <a:pos x="97" y="11"/>
                  </a:cxn>
                  <a:cxn ang="0">
                    <a:pos x="98" y="0"/>
                  </a:cxn>
                </a:cxnLst>
                <a:rect l="0" t="0" r="r" b="b"/>
                <a:pathLst>
                  <a:path w="98" h="362">
                    <a:moveTo>
                      <a:pt x="98" y="0"/>
                    </a:moveTo>
                    <a:lnTo>
                      <a:pt x="97" y="15"/>
                    </a:lnTo>
                    <a:lnTo>
                      <a:pt x="93" y="33"/>
                    </a:lnTo>
                    <a:lnTo>
                      <a:pt x="90" y="52"/>
                    </a:lnTo>
                    <a:lnTo>
                      <a:pt x="85" y="71"/>
                    </a:lnTo>
                    <a:lnTo>
                      <a:pt x="78" y="92"/>
                    </a:lnTo>
                    <a:lnTo>
                      <a:pt x="68" y="114"/>
                    </a:lnTo>
                    <a:lnTo>
                      <a:pt x="57" y="138"/>
                    </a:lnTo>
                    <a:lnTo>
                      <a:pt x="44" y="158"/>
                    </a:lnTo>
                    <a:lnTo>
                      <a:pt x="38" y="165"/>
                    </a:lnTo>
                    <a:lnTo>
                      <a:pt x="31" y="173"/>
                    </a:lnTo>
                    <a:lnTo>
                      <a:pt x="27" y="182"/>
                    </a:lnTo>
                    <a:lnTo>
                      <a:pt x="24" y="190"/>
                    </a:lnTo>
                    <a:lnTo>
                      <a:pt x="19" y="200"/>
                    </a:lnTo>
                    <a:lnTo>
                      <a:pt x="16" y="211"/>
                    </a:lnTo>
                    <a:lnTo>
                      <a:pt x="11" y="222"/>
                    </a:lnTo>
                    <a:lnTo>
                      <a:pt x="9" y="233"/>
                    </a:lnTo>
                    <a:lnTo>
                      <a:pt x="8" y="246"/>
                    </a:lnTo>
                    <a:lnTo>
                      <a:pt x="8" y="260"/>
                    </a:lnTo>
                    <a:lnTo>
                      <a:pt x="9" y="276"/>
                    </a:lnTo>
                    <a:lnTo>
                      <a:pt x="11" y="289"/>
                    </a:lnTo>
                    <a:lnTo>
                      <a:pt x="12" y="298"/>
                    </a:lnTo>
                    <a:lnTo>
                      <a:pt x="14" y="309"/>
                    </a:lnTo>
                    <a:lnTo>
                      <a:pt x="17" y="322"/>
                    </a:lnTo>
                    <a:lnTo>
                      <a:pt x="22" y="333"/>
                    </a:lnTo>
                    <a:lnTo>
                      <a:pt x="25" y="341"/>
                    </a:lnTo>
                    <a:lnTo>
                      <a:pt x="28" y="348"/>
                    </a:lnTo>
                    <a:lnTo>
                      <a:pt x="33" y="356"/>
                    </a:lnTo>
                    <a:lnTo>
                      <a:pt x="36" y="362"/>
                    </a:lnTo>
                    <a:lnTo>
                      <a:pt x="28" y="352"/>
                    </a:lnTo>
                    <a:lnTo>
                      <a:pt x="20" y="341"/>
                    </a:lnTo>
                    <a:lnTo>
                      <a:pt x="14" y="329"/>
                    </a:lnTo>
                    <a:lnTo>
                      <a:pt x="9" y="316"/>
                    </a:lnTo>
                    <a:lnTo>
                      <a:pt x="6" y="305"/>
                    </a:lnTo>
                    <a:lnTo>
                      <a:pt x="3" y="292"/>
                    </a:lnTo>
                    <a:lnTo>
                      <a:pt x="1" y="281"/>
                    </a:lnTo>
                    <a:lnTo>
                      <a:pt x="0" y="268"/>
                    </a:lnTo>
                    <a:lnTo>
                      <a:pt x="0" y="254"/>
                    </a:lnTo>
                    <a:lnTo>
                      <a:pt x="0" y="241"/>
                    </a:lnTo>
                    <a:lnTo>
                      <a:pt x="3" y="227"/>
                    </a:lnTo>
                    <a:lnTo>
                      <a:pt x="4" y="214"/>
                    </a:lnTo>
                    <a:lnTo>
                      <a:pt x="9" y="200"/>
                    </a:lnTo>
                    <a:lnTo>
                      <a:pt x="16" y="181"/>
                    </a:lnTo>
                    <a:lnTo>
                      <a:pt x="25" y="162"/>
                    </a:lnTo>
                    <a:lnTo>
                      <a:pt x="36" y="144"/>
                    </a:lnTo>
                    <a:lnTo>
                      <a:pt x="44" y="135"/>
                    </a:lnTo>
                    <a:lnTo>
                      <a:pt x="51" y="125"/>
                    </a:lnTo>
                    <a:lnTo>
                      <a:pt x="58" y="114"/>
                    </a:lnTo>
                    <a:lnTo>
                      <a:pt x="63" y="101"/>
                    </a:lnTo>
                    <a:lnTo>
                      <a:pt x="70" y="89"/>
                    </a:lnTo>
                    <a:lnTo>
                      <a:pt x="76" y="74"/>
                    </a:lnTo>
                    <a:lnTo>
                      <a:pt x="82" y="60"/>
                    </a:lnTo>
                    <a:lnTo>
                      <a:pt x="89" y="44"/>
                    </a:lnTo>
                    <a:lnTo>
                      <a:pt x="92" y="33"/>
                    </a:lnTo>
                    <a:lnTo>
                      <a:pt x="93" y="22"/>
                    </a:lnTo>
                    <a:lnTo>
                      <a:pt x="97" y="1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D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" name="Freeform 826"/>
              <p:cNvSpPr>
                <a:spLocks/>
              </p:cNvSpPr>
              <p:nvPr/>
            </p:nvSpPr>
            <p:spPr bwMode="auto">
              <a:xfrm>
                <a:off x="2901" y="1330"/>
                <a:ext cx="231" cy="4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266"/>
                  </a:cxn>
                  <a:cxn ang="0">
                    <a:pos x="9" y="242"/>
                  </a:cxn>
                  <a:cxn ang="0">
                    <a:pos x="16" y="185"/>
                  </a:cxn>
                  <a:cxn ang="0">
                    <a:pos x="25" y="121"/>
                  </a:cxn>
                  <a:cxn ang="0">
                    <a:pos x="41" y="77"/>
                  </a:cxn>
                  <a:cxn ang="0">
                    <a:pos x="52" y="64"/>
                  </a:cxn>
                  <a:cxn ang="0">
                    <a:pos x="67" y="53"/>
                  </a:cxn>
                  <a:cxn ang="0">
                    <a:pos x="84" y="43"/>
                  </a:cxn>
                  <a:cxn ang="0">
                    <a:pos x="100" y="35"/>
                  </a:cxn>
                  <a:cxn ang="0">
                    <a:pos x="116" y="29"/>
                  </a:cxn>
                  <a:cxn ang="0">
                    <a:pos x="129" y="24"/>
                  </a:cxn>
                  <a:cxn ang="0">
                    <a:pos x="138" y="22"/>
                  </a:cxn>
                  <a:cxn ang="0">
                    <a:pos x="141" y="21"/>
                  </a:cxn>
                  <a:cxn ang="0">
                    <a:pos x="0" y="0"/>
                  </a:cxn>
                </a:cxnLst>
                <a:rect l="0" t="0" r="r" b="b"/>
                <a:pathLst>
                  <a:path w="141" h="266">
                    <a:moveTo>
                      <a:pt x="0" y="0"/>
                    </a:moveTo>
                    <a:lnTo>
                      <a:pt x="8" y="266"/>
                    </a:lnTo>
                    <a:lnTo>
                      <a:pt x="9" y="242"/>
                    </a:lnTo>
                    <a:lnTo>
                      <a:pt x="16" y="185"/>
                    </a:lnTo>
                    <a:lnTo>
                      <a:pt x="25" y="121"/>
                    </a:lnTo>
                    <a:lnTo>
                      <a:pt x="41" y="77"/>
                    </a:lnTo>
                    <a:lnTo>
                      <a:pt x="52" y="64"/>
                    </a:lnTo>
                    <a:lnTo>
                      <a:pt x="67" y="53"/>
                    </a:lnTo>
                    <a:lnTo>
                      <a:pt x="84" y="43"/>
                    </a:lnTo>
                    <a:lnTo>
                      <a:pt x="100" y="35"/>
                    </a:lnTo>
                    <a:lnTo>
                      <a:pt x="116" y="29"/>
                    </a:lnTo>
                    <a:lnTo>
                      <a:pt x="129" y="24"/>
                    </a:lnTo>
                    <a:lnTo>
                      <a:pt x="138" y="22"/>
                    </a:lnTo>
                    <a:lnTo>
                      <a:pt x="141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6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6" name="AutoShape 827"/>
            <p:cNvCxnSpPr>
              <a:cxnSpLocks noChangeShapeType="1"/>
              <a:stCxn id="452" idx="1"/>
              <a:endCxn id="1058" idx="1"/>
            </p:cNvCxnSpPr>
            <p:nvPr/>
          </p:nvCxnSpPr>
          <p:spPr bwMode="auto">
            <a:xfrm>
              <a:off x="3834" y="1940"/>
              <a:ext cx="562" cy="446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27" name="AutoShape 828"/>
            <p:cNvCxnSpPr>
              <a:cxnSpLocks noChangeShapeType="1"/>
              <a:stCxn id="452" idx="3"/>
              <a:endCxn id="775" idx="5"/>
            </p:cNvCxnSpPr>
            <p:nvPr/>
          </p:nvCxnSpPr>
          <p:spPr bwMode="auto">
            <a:xfrm flipV="1">
              <a:off x="3834" y="933"/>
              <a:ext cx="511" cy="286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28" name="AutoShape 829"/>
            <p:cNvCxnSpPr>
              <a:cxnSpLocks noChangeShapeType="1"/>
              <a:stCxn id="452" idx="0"/>
              <a:endCxn id="1213" idx="3"/>
            </p:cNvCxnSpPr>
            <p:nvPr/>
          </p:nvCxnSpPr>
          <p:spPr bwMode="auto">
            <a:xfrm flipH="1" flipV="1">
              <a:off x="3025" y="1299"/>
              <a:ext cx="241" cy="259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grpSp>
          <p:nvGrpSpPr>
            <p:cNvPr id="29" name="Group 830"/>
            <p:cNvGrpSpPr>
              <a:grpSpLocks/>
            </p:cNvGrpSpPr>
            <p:nvPr/>
          </p:nvGrpSpPr>
          <p:grpSpPr bwMode="auto">
            <a:xfrm>
              <a:off x="2437" y="2057"/>
              <a:ext cx="627" cy="314"/>
              <a:chOff x="2094" y="1276"/>
              <a:chExt cx="627" cy="314"/>
            </a:xfrm>
          </p:grpSpPr>
          <p:grpSp>
            <p:nvGrpSpPr>
              <p:cNvPr id="509" name="Group 831"/>
              <p:cNvGrpSpPr>
                <a:grpSpLocks/>
              </p:cNvGrpSpPr>
              <p:nvPr/>
            </p:nvGrpSpPr>
            <p:grpSpPr bwMode="auto">
              <a:xfrm>
                <a:off x="2094" y="1276"/>
                <a:ext cx="220" cy="138"/>
                <a:chOff x="2463" y="2256"/>
                <a:chExt cx="348" cy="176"/>
              </a:xfrm>
            </p:grpSpPr>
            <p:sp>
              <p:nvSpPr>
                <p:cNvPr id="533" name="Freeform 832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" name="Freeform 833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" name="Freeform 834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" name="Freeform 835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" name="Freeform 836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" name="Freeform 837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" name="Freeform 838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" name="Freeform 839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" name="Freeform 840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" name="Line 841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" name="Line 842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" name="Oval 843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10" name="AutoShape 844"/>
              <p:cNvSpPr>
                <a:spLocks noChangeArrowheads="1"/>
              </p:cNvSpPr>
              <p:nvPr/>
            </p:nvSpPr>
            <p:spPr bwMode="auto">
              <a:xfrm>
                <a:off x="2289" y="1350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1" name="AutoShape 845"/>
              <p:cNvSpPr>
                <a:spLocks noChangeArrowheads="1"/>
              </p:cNvSpPr>
              <p:nvPr/>
            </p:nvSpPr>
            <p:spPr bwMode="auto">
              <a:xfrm>
                <a:off x="2339" y="1403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512" name="Rectangle 846"/>
              <p:cNvSpPr>
                <a:spLocks noChangeArrowheads="1"/>
              </p:cNvSpPr>
              <p:nvPr/>
            </p:nvSpPr>
            <p:spPr bwMode="auto">
              <a:xfrm>
                <a:off x="2511" y="1400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513" name="Freeform 847"/>
              <p:cNvSpPr>
                <a:spLocks/>
              </p:cNvSpPr>
              <p:nvPr/>
            </p:nvSpPr>
            <p:spPr bwMode="auto">
              <a:xfrm>
                <a:off x="2662" y="1439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848"/>
              <p:cNvSpPr>
                <a:spLocks/>
              </p:cNvSpPr>
              <p:nvPr/>
            </p:nvSpPr>
            <p:spPr bwMode="auto">
              <a:xfrm>
                <a:off x="2662" y="146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849"/>
              <p:cNvSpPr>
                <a:spLocks/>
              </p:cNvSpPr>
              <p:nvPr/>
            </p:nvSpPr>
            <p:spPr bwMode="auto">
              <a:xfrm>
                <a:off x="2401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850"/>
              <p:cNvSpPr>
                <a:spLocks/>
              </p:cNvSpPr>
              <p:nvPr/>
            </p:nvSpPr>
            <p:spPr bwMode="auto">
              <a:xfrm>
                <a:off x="2401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851"/>
              <p:cNvSpPr>
                <a:spLocks/>
              </p:cNvSpPr>
              <p:nvPr/>
            </p:nvSpPr>
            <p:spPr bwMode="auto">
              <a:xfrm>
                <a:off x="2401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852"/>
              <p:cNvSpPr>
                <a:spLocks/>
              </p:cNvSpPr>
              <p:nvPr/>
            </p:nvSpPr>
            <p:spPr bwMode="auto">
              <a:xfrm>
                <a:off x="2401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853"/>
              <p:cNvSpPr>
                <a:spLocks/>
              </p:cNvSpPr>
              <p:nvPr/>
            </p:nvSpPr>
            <p:spPr bwMode="auto">
              <a:xfrm flipH="1">
                <a:off x="2321" y="142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854"/>
              <p:cNvSpPr>
                <a:spLocks/>
              </p:cNvSpPr>
              <p:nvPr/>
            </p:nvSpPr>
            <p:spPr bwMode="auto">
              <a:xfrm flipH="1">
                <a:off x="2321" y="14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Freeform 855"/>
              <p:cNvSpPr>
                <a:spLocks/>
              </p:cNvSpPr>
              <p:nvPr/>
            </p:nvSpPr>
            <p:spPr bwMode="auto">
              <a:xfrm flipH="1">
                <a:off x="2494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856"/>
              <p:cNvSpPr>
                <a:spLocks/>
              </p:cNvSpPr>
              <p:nvPr/>
            </p:nvSpPr>
            <p:spPr bwMode="auto">
              <a:xfrm flipH="1">
                <a:off x="2494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857"/>
              <p:cNvSpPr>
                <a:spLocks/>
              </p:cNvSpPr>
              <p:nvPr/>
            </p:nvSpPr>
            <p:spPr bwMode="auto">
              <a:xfrm flipH="1">
                <a:off x="2494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858"/>
              <p:cNvSpPr>
                <a:spLocks/>
              </p:cNvSpPr>
              <p:nvPr/>
            </p:nvSpPr>
            <p:spPr bwMode="auto">
              <a:xfrm flipH="1">
                <a:off x="2494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5" name="AutoShape 859"/>
              <p:cNvCxnSpPr>
                <a:cxnSpLocks noChangeShapeType="1"/>
                <a:stCxn id="519" idx="3"/>
                <a:endCxn id="541" idx="2"/>
              </p:cNvCxnSpPr>
              <p:nvPr/>
            </p:nvCxnSpPr>
            <p:spPr bwMode="auto">
              <a:xfrm rot="10800000">
                <a:off x="2283" y="1414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26" name="AutoShape 860"/>
              <p:cNvCxnSpPr>
                <a:cxnSpLocks noChangeShapeType="1"/>
                <a:stCxn id="520" idx="3"/>
                <a:endCxn id="541" idx="2"/>
              </p:cNvCxnSpPr>
              <p:nvPr/>
            </p:nvCxnSpPr>
            <p:spPr bwMode="auto">
              <a:xfrm rot="10800000">
                <a:off x="2283" y="1414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27" name="AutoShape 861"/>
              <p:cNvCxnSpPr>
                <a:cxnSpLocks noChangeShapeType="1"/>
                <a:stCxn id="515" idx="3"/>
                <a:endCxn id="521" idx="3"/>
              </p:cNvCxnSpPr>
              <p:nvPr/>
            </p:nvCxnSpPr>
            <p:spPr bwMode="auto">
              <a:xfrm>
                <a:off x="2434" y="1438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28" name="AutoShape 862"/>
              <p:cNvCxnSpPr>
                <a:cxnSpLocks noChangeShapeType="1"/>
                <a:stCxn id="516" idx="3"/>
                <a:endCxn id="522" idx="3"/>
              </p:cNvCxnSpPr>
              <p:nvPr/>
            </p:nvCxnSpPr>
            <p:spPr bwMode="auto">
              <a:xfrm>
                <a:off x="2434" y="146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29" name="AutoShape 863"/>
              <p:cNvCxnSpPr>
                <a:cxnSpLocks noChangeShapeType="1"/>
                <a:stCxn id="517" idx="3"/>
                <a:endCxn id="523" idx="3"/>
              </p:cNvCxnSpPr>
              <p:nvPr/>
            </p:nvCxnSpPr>
            <p:spPr bwMode="auto">
              <a:xfrm>
                <a:off x="2434" y="149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30" name="AutoShape 864"/>
              <p:cNvCxnSpPr>
                <a:cxnSpLocks noChangeShapeType="1"/>
                <a:stCxn id="518" idx="3"/>
                <a:endCxn id="524" idx="3"/>
              </p:cNvCxnSpPr>
              <p:nvPr/>
            </p:nvCxnSpPr>
            <p:spPr bwMode="auto">
              <a:xfrm>
                <a:off x="2434" y="1520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31" name="AutoShape 865"/>
              <p:cNvCxnSpPr>
                <a:cxnSpLocks noChangeShapeType="1"/>
                <a:stCxn id="513" idx="3"/>
              </p:cNvCxnSpPr>
              <p:nvPr/>
            </p:nvCxnSpPr>
            <p:spPr bwMode="auto">
              <a:xfrm>
                <a:off x="2695" y="1453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32" name="AutoShape 866"/>
              <p:cNvCxnSpPr>
                <a:cxnSpLocks noChangeShapeType="1"/>
                <a:stCxn id="514" idx="3"/>
              </p:cNvCxnSpPr>
              <p:nvPr/>
            </p:nvCxnSpPr>
            <p:spPr bwMode="auto">
              <a:xfrm>
                <a:off x="2695" y="1480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sp>
          <p:nvSpPr>
            <p:cNvPr id="30" name="Text Box 867"/>
            <p:cNvSpPr txBox="1">
              <a:spLocks noChangeArrowheads="1"/>
            </p:cNvSpPr>
            <p:nvPr/>
          </p:nvSpPr>
          <p:spPr bwMode="auto">
            <a:xfrm>
              <a:off x="3966" y="382"/>
              <a:ext cx="1089" cy="2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 dirty="0">
                  <a:latin typeface="Times New Roman" pitchFamily="18" charset="0"/>
                  <a:cs typeface="Times New Roman" pitchFamily="18" charset="0"/>
                </a:rPr>
                <a:t>Alice‘s desktop</a:t>
              </a:r>
              <a:endParaRPr lang="en-US" sz="1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" name="Text Box 868"/>
            <p:cNvSpPr txBox="1">
              <a:spLocks noChangeArrowheads="1"/>
            </p:cNvSpPr>
            <p:nvPr/>
          </p:nvSpPr>
          <p:spPr bwMode="auto">
            <a:xfrm>
              <a:off x="4589" y="2461"/>
              <a:ext cx="918" cy="2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 dirty="0">
                  <a:latin typeface="Times New Roman" pitchFamily="18" charset="0"/>
                  <a:cs typeface="Times New Roman" pitchFamily="18" charset="0"/>
                </a:rPr>
                <a:t>Alice‘s PDA</a:t>
              </a:r>
              <a:endParaRPr lang="en-US" sz="1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" name="Freeform 869"/>
            <p:cNvSpPr>
              <a:spLocks/>
            </p:cNvSpPr>
            <p:nvPr/>
          </p:nvSpPr>
          <p:spPr bwMode="auto">
            <a:xfrm>
              <a:off x="1938" y="582"/>
              <a:ext cx="786" cy="537"/>
            </a:xfrm>
            <a:custGeom>
              <a:avLst/>
              <a:gdLst/>
              <a:ahLst/>
              <a:cxnLst>
                <a:cxn ang="0">
                  <a:pos x="635" y="537"/>
                </a:cxn>
                <a:cxn ang="0">
                  <a:pos x="714" y="485"/>
                </a:cxn>
                <a:cxn ang="0">
                  <a:pos x="764" y="224"/>
                </a:cxn>
                <a:cxn ang="0">
                  <a:pos x="579" y="29"/>
                </a:cxn>
                <a:cxn ang="0">
                  <a:pos x="179" y="48"/>
                </a:cxn>
                <a:cxn ang="0">
                  <a:pos x="0" y="170"/>
                </a:cxn>
              </a:cxnLst>
              <a:rect l="0" t="0" r="r" b="b"/>
              <a:pathLst>
                <a:path w="786" h="537">
                  <a:moveTo>
                    <a:pt x="635" y="537"/>
                  </a:moveTo>
                  <a:cubicBezTo>
                    <a:pt x="663" y="537"/>
                    <a:pt x="692" y="537"/>
                    <a:pt x="714" y="485"/>
                  </a:cubicBezTo>
                  <a:cubicBezTo>
                    <a:pt x="736" y="433"/>
                    <a:pt x="786" y="300"/>
                    <a:pt x="764" y="224"/>
                  </a:cubicBezTo>
                  <a:cubicBezTo>
                    <a:pt x="742" y="148"/>
                    <a:pt x="676" y="58"/>
                    <a:pt x="579" y="29"/>
                  </a:cubicBezTo>
                  <a:cubicBezTo>
                    <a:pt x="482" y="0"/>
                    <a:pt x="275" y="25"/>
                    <a:pt x="179" y="48"/>
                  </a:cubicBezTo>
                  <a:cubicBezTo>
                    <a:pt x="83" y="71"/>
                    <a:pt x="41" y="120"/>
                    <a:pt x="0" y="170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33" name="AutoShape 870"/>
            <p:cNvCxnSpPr>
              <a:cxnSpLocks noChangeShapeType="1"/>
              <a:stCxn id="1291" idx="30"/>
              <a:endCxn id="537" idx="27"/>
            </p:cNvCxnSpPr>
            <p:nvPr/>
          </p:nvCxnSpPr>
          <p:spPr bwMode="auto">
            <a:xfrm rot="5400000" flipV="1">
              <a:off x="1978" y="1598"/>
              <a:ext cx="120" cy="847"/>
            </a:xfrm>
            <a:prstGeom prst="curvedConnector3">
              <a:avLst>
                <a:gd name="adj1" fmla="val -140000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grpSp>
          <p:nvGrpSpPr>
            <p:cNvPr id="34" name="Group 871"/>
            <p:cNvGrpSpPr>
              <a:grpSpLocks/>
            </p:cNvGrpSpPr>
            <p:nvPr/>
          </p:nvGrpSpPr>
          <p:grpSpPr bwMode="auto">
            <a:xfrm>
              <a:off x="263" y="479"/>
              <a:ext cx="902" cy="472"/>
              <a:chOff x="3424" y="2865"/>
              <a:chExt cx="902" cy="472"/>
            </a:xfrm>
          </p:grpSpPr>
          <p:sp>
            <p:nvSpPr>
              <p:cNvPr id="454" name="Freeform 872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55" name="Group 873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456" name="Group 874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497" name="Freeform 875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8" name="Freeform 876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9" name="Freeform 877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0" name="Freeform 878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1" name="Freeform 879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880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881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882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883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Line 88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7" name="Line 8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8" name="Oval 886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7" name="Group 887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483" name="AutoShape 8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4" name="Freeform 889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5" name="Freeform 890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6" name="Freeform 891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7" name="Freeform 892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8" name="Freeform 893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9" name="Freeform 894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0" name="Freeform 895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1" name="Freeform 896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2" name="Freeform 897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3" name="Freeform 898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4" name="Freeform 899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5" name="Freeform 900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6" name="Freeform 901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58" name="AutoShape 902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59" name="AutoShape 903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Rectangle 904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905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" name="Freeform 906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" name="Freeform 907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" name="Freeform 908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" name="Freeform 909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" name="Freeform 910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" name="Freeform 911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" name="Freeform 912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 913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 914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 915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 916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473" name="AutoShape 917"/>
                <p:cNvCxnSpPr>
                  <a:cxnSpLocks noChangeShapeType="1"/>
                  <a:stCxn id="467" idx="3"/>
                  <a:endCxn id="505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474" name="AutoShape 918"/>
                <p:cNvCxnSpPr>
                  <a:cxnSpLocks noChangeShapeType="1"/>
                  <a:stCxn id="468" idx="3"/>
                  <a:endCxn id="505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475" name="AutoShape 919"/>
                <p:cNvCxnSpPr>
                  <a:cxnSpLocks noChangeShapeType="1"/>
                  <a:stCxn id="463" idx="3"/>
                  <a:endCxn id="469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476" name="AutoShape 920"/>
                <p:cNvCxnSpPr>
                  <a:cxnSpLocks noChangeShapeType="1"/>
                  <a:stCxn id="464" idx="3"/>
                  <a:endCxn id="470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477" name="AutoShape 921"/>
                <p:cNvCxnSpPr>
                  <a:cxnSpLocks noChangeShapeType="1"/>
                  <a:stCxn id="465" idx="3"/>
                  <a:endCxn id="471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478" name="AutoShape 922"/>
                <p:cNvCxnSpPr>
                  <a:cxnSpLocks noChangeShapeType="1"/>
                  <a:stCxn id="466" idx="3"/>
                  <a:endCxn id="472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479" name="Line 923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Line 924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481" name="AutoShape 925"/>
                <p:cNvCxnSpPr>
                  <a:cxnSpLocks noChangeShapeType="1"/>
                  <a:stCxn id="461" idx="3"/>
                  <a:endCxn id="479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482" name="AutoShape 926"/>
                <p:cNvCxnSpPr>
                  <a:cxnSpLocks noChangeShapeType="1"/>
                  <a:stCxn id="462" idx="3"/>
                  <a:endCxn id="480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sp>
          <p:nvSpPr>
            <p:cNvPr id="35" name="Text Box 927"/>
            <p:cNvSpPr txBox="1">
              <a:spLocks noChangeArrowheads="1"/>
            </p:cNvSpPr>
            <p:nvPr/>
          </p:nvSpPr>
          <p:spPr bwMode="auto">
            <a:xfrm>
              <a:off x="207" y="282"/>
              <a:ext cx="806" cy="2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 dirty="0">
                  <a:latin typeface="Times New Roman" pitchFamily="18" charset="0"/>
                  <a:cs typeface="Times New Roman" pitchFamily="18" charset="0"/>
                </a:rPr>
                <a:t>Alert Alice</a:t>
              </a:r>
              <a:endParaRPr lang="en-US" sz="1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6" name="Group 928"/>
            <p:cNvGrpSpPr>
              <a:grpSpLocks/>
            </p:cNvGrpSpPr>
            <p:nvPr/>
          </p:nvGrpSpPr>
          <p:grpSpPr bwMode="auto">
            <a:xfrm>
              <a:off x="3262" y="1175"/>
              <a:ext cx="1143" cy="766"/>
              <a:chOff x="3262" y="1175"/>
              <a:chExt cx="1143" cy="766"/>
            </a:xfrm>
          </p:grpSpPr>
          <p:sp>
            <p:nvSpPr>
              <p:cNvPr id="452" name="Cloud"/>
              <p:cNvSpPr>
                <a:spLocks noChangeAspect="1" noEditPoints="1" noChangeArrowheads="1"/>
              </p:cNvSpPr>
              <p:nvPr/>
            </p:nvSpPr>
            <p:spPr bwMode="auto">
              <a:xfrm>
                <a:off x="3262" y="1175"/>
                <a:ext cx="1143" cy="766"/>
              </a:xfrm>
              <a:custGeom>
                <a:avLst/>
                <a:gdLst>
                  <a:gd name="T0" fmla="*/ 67 w 21600"/>
                  <a:gd name="T1" fmla="*/ 10800 h 21600"/>
                  <a:gd name="T2" fmla="*/ 10800 w 21600"/>
                  <a:gd name="T3" fmla="*/ 21577 h 21600"/>
                  <a:gd name="T4" fmla="*/ 21582 w 21600"/>
                  <a:gd name="T5" fmla="*/ 10800 h 21600"/>
                  <a:gd name="T6" fmla="*/ 10800 w 21600"/>
                  <a:gd name="T7" fmla="*/ 1235 h 21600"/>
                  <a:gd name="T8" fmla="*/ 2977 w 21600"/>
                  <a:gd name="T9" fmla="*/ 3262 h 21600"/>
                  <a:gd name="T10" fmla="*/ 17087 w 21600"/>
                  <a:gd name="T11" fmla="*/ 173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 extrusionOk="0">
                    <a:moveTo>
                      <a:pt x="1949" y="7180"/>
                    </a:moveTo>
                    <a:cubicBezTo>
                      <a:pt x="841" y="7336"/>
                      <a:pt x="0" y="8613"/>
                      <a:pt x="0" y="10137"/>
                    </a:cubicBezTo>
                    <a:cubicBezTo>
                      <a:pt x="-1" y="11192"/>
                      <a:pt x="409" y="12169"/>
                      <a:pt x="1074" y="12702"/>
                    </a:cubicBezTo>
                    <a:lnTo>
                      <a:pt x="1063" y="12668"/>
                    </a:lnTo>
                    <a:cubicBezTo>
                      <a:pt x="685" y="13217"/>
                      <a:pt x="475" y="13940"/>
                      <a:pt x="475" y="14690"/>
                    </a:cubicBezTo>
                    <a:cubicBezTo>
                      <a:pt x="475" y="16325"/>
                      <a:pt x="1451" y="17650"/>
                      <a:pt x="2655" y="17650"/>
                    </a:cubicBezTo>
                    <a:cubicBezTo>
                      <a:pt x="2739" y="17650"/>
                      <a:pt x="2824" y="17643"/>
                      <a:pt x="2909" y="17629"/>
                    </a:cubicBezTo>
                    <a:lnTo>
                      <a:pt x="2897" y="17649"/>
                    </a:lnTo>
                    <a:cubicBezTo>
                      <a:pt x="3585" y="19288"/>
                      <a:pt x="4863" y="20300"/>
                      <a:pt x="6247" y="20300"/>
                    </a:cubicBezTo>
                    <a:cubicBezTo>
                      <a:pt x="6947" y="20299"/>
                      <a:pt x="7635" y="20039"/>
                      <a:pt x="8235" y="19546"/>
                    </a:cubicBezTo>
                    <a:lnTo>
                      <a:pt x="8229" y="19550"/>
                    </a:lnTo>
                    <a:cubicBezTo>
                      <a:pt x="8855" y="20829"/>
                      <a:pt x="9908" y="21597"/>
                      <a:pt x="11036" y="21597"/>
                    </a:cubicBezTo>
                    <a:cubicBezTo>
                      <a:pt x="12523" y="21596"/>
                      <a:pt x="13836" y="20267"/>
                      <a:pt x="14267" y="18324"/>
                    </a:cubicBezTo>
                    <a:lnTo>
                      <a:pt x="14270" y="18350"/>
                    </a:lnTo>
                    <a:cubicBezTo>
                      <a:pt x="14730" y="18740"/>
                      <a:pt x="15260" y="18947"/>
                      <a:pt x="15802" y="18947"/>
                    </a:cubicBezTo>
                    <a:cubicBezTo>
                      <a:pt x="17390" y="18946"/>
                      <a:pt x="18682" y="17205"/>
                      <a:pt x="18694" y="15045"/>
                    </a:cubicBezTo>
                    <a:lnTo>
                      <a:pt x="18689" y="15035"/>
                    </a:lnTo>
                    <a:cubicBezTo>
                      <a:pt x="20357" y="14710"/>
                      <a:pt x="21597" y="12765"/>
                      <a:pt x="21597" y="10472"/>
                    </a:cubicBezTo>
                    <a:cubicBezTo>
                      <a:pt x="21597" y="9456"/>
                      <a:pt x="21350" y="8469"/>
                      <a:pt x="20896" y="7663"/>
                    </a:cubicBezTo>
                    <a:lnTo>
                      <a:pt x="20889" y="7661"/>
                    </a:lnTo>
                    <a:cubicBezTo>
                      <a:pt x="21031" y="7208"/>
                      <a:pt x="21105" y="6721"/>
                      <a:pt x="21105" y="6228"/>
                    </a:cubicBezTo>
                    <a:cubicBezTo>
                      <a:pt x="21105" y="4588"/>
                      <a:pt x="20299" y="3150"/>
                      <a:pt x="19139" y="2719"/>
                    </a:cubicBezTo>
                    <a:lnTo>
                      <a:pt x="19148" y="2712"/>
                    </a:lnTo>
                    <a:cubicBezTo>
                      <a:pt x="18940" y="1142"/>
                      <a:pt x="17933" y="0"/>
                      <a:pt x="16758" y="0"/>
                    </a:cubicBezTo>
                    <a:cubicBezTo>
                      <a:pt x="16044" y="-1"/>
                      <a:pt x="15367" y="426"/>
                      <a:pt x="14905" y="1165"/>
                    </a:cubicBezTo>
                    <a:lnTo>
                      <a:pt x="14909" y="1170"/>
                    </a:lnTo>
                    <a:cubicBezTo>
                      <a:pt x="14497" y="432"/>
                      <a:pt x="13855" y="0"/>
                      <a:pt x="13174" y="0"/>
                    </a:cubicBezTo>
                    <a:cubicBezTo>
                      <a:pt x="12347" y="-1"/>
                      <a:pt x="11590" y="637"/>
                      <a:pt x="11221" y="1645"/>
                    </a:cubicBezTo>
                    <a:lnTo>
                      <a:pt x="11229" y="1694"/>
                    </a:lnTo>
                    <a:cubicBezTo>
                      <a:pt x="10730" y="1024"/>
                      <a:pt x="10058" y="650"/>
                      <a:pt x="9358" y="650"/>
                    </a:cubicBezTo>
                    <a:cubicBezTo>
                      <a:pt x="8372" y="649"/>
                      <a:pt x="7466" y="1391"/>
                      <a:pt x="7003" y="2578"/>
                    </a:cubicBezTo>
                    <a:lnTo>
                      <a:pt x="6995" y="2602"/>
                    </a:lnTo>
                    <a:cubicBezTo>
                      <a:pt x="6477" y="2189"/>
                      <a:pt x="5888" y="1972"/>
                      <a:pt x="5288" y="1972"/>
                    </a:cubicBezTo>
                    <a:cubicBezTo>
                      <a:pt x="3423" y="1972"/>
                      <a:pt x="1912" y="4029"/>
                      <a:pt x="1912" y="6567"/>
                    </a:cubicBezTo>
                    <a:cubicBezTo>
                      <a:pt x="1911" y="6774"/>
                      <a:pt x="1922" y="6981"/>
                      <a:pt x="1942" y="7186"/>
                    </a:cubicBezTo>
                    <a:close/>
                  </a:path>
                  <a:path w="21600" h="21600" fill="none" extrusionOk="0">
                    <a:moveTo>
                      <a:pt x="1074" y="12702"/>
                    </a:moveTo>
                    <a:cubicBezTo>
                      <a:pt x="1407" y="12969"/>
                      <a:pt x="1786" y="13110"/>
                      <a:pt x="2172" y="13110"/>
                    </a:cubicBezTo>
                    <a:cubicBezTo>
                      <a:pt x="2228" y="13109"/>
                      <a:pt x="2285" y="13107"/>
                      <a:pt x="2341" y="13101"/>
                    </a:cubicBezTo>
                  </a:path>
                  <a:path w="21600" h="21600" fill="none" extrusionOk="0">
                    <a:moveTo>
                      <a:pt x="2909" y="17629"/>
                    </a:moveTo>
                    <a:cubicBezTo>
                      <a:pt x="3099" y="17599"/>
                      <a:pt x="3285" y="17535"/>
                      <a:pt x="3463" y="17439"/>
                    </a:cubicBezTo>
                  </a:path>
                  <a:path w="21600" h="21600" fill="none" extrusionOk="0">
                    <a:moveTo>
                      <a:pt x="7895" y="18680"/>
                    </a:moveTo>
                    <a:cubicBezTo>
                      <a:pt x="7983" y="18985"/>
                      <a:pt x="8095" y="19277"/>
                      <a:pt x="8229" y="19550"/>
                    </a:cubicBezTo>
                  </a:path>
                  <a:path w="21600" h="21600" fill="none" extrusionOk="0">
                    <a:moveTo>
                      <a:pt x="14267" y="18324"/>
                    </a:moveTo>
                    <a:cubicBezTo>
                      <a:pt x="14336" y="18013"/>
                      <a:pt x="14380" y="17693"/>
                      <a:pt x="14400" y="17370"/>
                    </a:cubicBezTo>
                  </a:path>
                  <a:path w="21600" h="21600" fill="none" extrusionOk="0">
                    <a:moveTo>
                      <a:pt x="18694" y="15045"/>
                    </a:moveTo>
                    <a:cubicBezTo>
                      <a:pt x="18694" y="15034"/>
                      <a:pt x="18695" y="15024"/>
                      <a:pt x="18695" y="15013"/>
                    </a:cubicBezTo>
                    <a:cubicBezTo>
                      <a:pt x="18695" y="13508"/>
                      <a:pt x="18063" y="12136"/>
                      <a:pt x="17069" y="11477"/>
                    </a:cubicBezTo>
                  </a:path>
                  <a:path w="21600" h="21600" fill="none" extrusionOk="0">
                    <a:moveTo>
                      <a:pt x="20165" y="8999"/>
                    </a:moveTo>
                    <a:cubicBezTo>
                      <a:pt x="20479" y="8635"/>
                      <a:pt x="20726" y="8177"/>
                      <a:pt x="20889" y="7661"/>
                    </a:cubicBezTo>
                  </a:path>
                  <a:path w="21600" h="21600" fill="none" extrusionOk="0">
                    <a:moveTo>
                      <a:pt x="19186" y="3344"/>
                    </a:moveTo>
                    <a:cubicBezTo>
                      <a:pt x="19186" y="3328"/>
                      <a:pt x="19187" y="3313"/>
                      <a:pt x="19187" y="3297"/>
                    </a:cubicBezTo>
                    <a:cubicBezTo>
                      <a:pt x="19187" y="3101"/>
                      <a:pt x="19174" y="2905"/>
                      <a:pt x="19148" y="2712"/>
                    </a:cubicBezTo>
                  </a:path>
                  <a:path w="21600" h="21600" fill="none" extrusionOk="0">
                    <a:moveTo>
                      <a:pt x="14905" y="1165"/>
                    </a:moveTo>
                    <a:cubicBezTo>
                      <a:pt x="14754" y="1408"/>
                      <a:pt x="14629" y="1679"/>
                      <a:pt x="14535" y="1971"/>
                    </a:cubicBezTo>
                  </a:path>
                  <a:path w="21600" h="21600" fill="none" extrusionOk="0">
                    <a:moveTo>
                      <a:pt x="11221" y="1645"/>
                    </a:moveTo>
                    <a:cubicBezTo>
                      <a:pt x="11140" y="1866"/>
                      <a:pt x="11080" y="2099"/>
                      <a:pt x="11041" y="2340"/>
                    </a:cubicBezTo>
                  </a:path>
                  <a:path w="21600" h="21600" fill="none" extrusionOk="0">
                    <a:moveTo>
                      <a:pt x="7645" y="3276"/>
                    </a:moveTo>
                    <a:cubicBezTo>
                      <a:pt x="7449" y="3016"/>
                      <a:pt x="7231" y="2790"/>
                      <a:pt x="6995" y="2602"/>
                    </a:cubicBezTo>
                  </a:path>
                  <a:path w="21600" h="21600" fill="none" extrusionOk="0">
                    <a:moveTo>
                      <a:pt x="1942" y="7186"/>
                    </a:moveTo>
                    <a:cubicBezTo>
                      <a:pt x="1966" y="7426"/>
                      <a:pt x="2004" y="7663"/>
                      <a:pt x="2056" y="7895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 algn="l"/>
                <a:r>
                  <a:rPr lang="de-DE" sz="1800" dirty="0"/>
                  <a:t>Internet</a:t>
                </a:r>
                <a:endParaRPr lang="en-US" sz="1800" dirty="0"/>
              </a:p>
            </p:txBody>
          </p:sp>
          <p:sp>
            <p:nvSpPr>
              <p:cNvPr id="453" name="Rectangle 930"/>
              <p:cNvSpPr>
                <a:spLocks noChangeArrowheads="1"/>
              </p:cNvSpPr>
              <p:nvPr/>
            </p:nvSpPr>
            <p:spPr bwMode="auto">
              <a:xfrm>
                <a:off x="3514" y="1803"/>
                <a:ext cx="91" cy="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cxnSp>
          <p:nvCxnSpPr>
            <p:cNvPr id="37" name="AutoShape 931"/>
            <p:cNvCxnSpPr>
              <a:cxnSpLocks noChangeShapeType="1"/>
              <a:stCxn id="453" idx="2"/>
              <a:endCxn id="510" idx="3"/>
            </p:cNvCxnSpPr>
            <p:nvPr/>
          </p:nvCxnSpPr>
          <p:spPr bwMode="auto">
            <a:xfrm flipH="1">
              <a:off x="3064" y="1894"/>
              <a:ext cx="496" cy="357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grpSp>
          <p:nvGrpSpPr>
            <p:cNvPr id="38" name="Group 932"/>
            <p:cNvGrpSpPr>
              <a:grpSpLocks/>
            </p:cNvGrpSpPr>
            <p:nvPr/>
          </p:nvGrpSpPr>
          <p:grpSpPr bwMode="auto">
            <a:xfrm>
              <a:off x="4712" y="1224"/>
              <a:ext cx="566" cy="532"/>
              <a:chOff x="1456" y="1060"/>
              <a:chExt cx="2596" cy="2426"/>
            </a:xfrm>
          </p:grpSpPr>
          <p:sp>
            <p:nvSpPr>
              <p:cNvPr id="40" name="AutoShape 933"/>
              <p:cNvSpPr>
                <a:spLocks noChangeAspect="1" noChangeArrowheads="1" noTextEdit="1"/>
              </p:cNvSpPr>
              <p:nvPr/>
            </p:nvSpPr>
            <p:spPr bwMode="auto">
              <a:xfrm>
                <a:off x="1456" y="1060"/>
                <a:ext cx="2596" cy="24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934"/>
              <p:cNvSpPr>
                <a:spLocks/>
              </p:cNvSpPr>
              <p:nvPr/>
            </p:nvSpPr>
            <p:spPr bwMode="auto">
              <a:xfrm>
                <a:off x="3086" y="2714"/>
                <a:ext cx="768" cy="767"/>
              </a:xfrm>
              <a:custGeom>
                <a:avLst/>
                <a:gdLst/>
                <a:ahLst/>
                <a:cxnLst>
                  <a:cxn ang="0">
                    <a:pos x="459" y="318"/>
                  </a:cxn>
                  <a:cxn ang="0">
                    <a:pos x="313" y="10"/>
                  </a:cxn>
                  <a:cxn ang="0">
                    <a:pos x="308" y="3"/>
                  </a:cxn>
                  <a:cxn ang="0">
                    <a:pos x="302" y="0"/>
                  </a:cxn>
                  <a:cxn ang="0">
                    <a:pos x="295" y="0"/>
                  </a:cxn>
                  <a:cxn ang="0">
                    <a:pos x="286" y="2"/>
                  </a:cxn>
                  <a:cxn ang="0">
                    <a:pos x="14" y="80"/>
                  </a:cxn>
                  <a:cxn ang="0">
                    <a:pos x="4" y="75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0" y="102"/>
                  </a:cxn>
                  <a:cxn ang="0">
                    <a:pos x="0" y="103"/>
                  </a:cxn>
                  <a:cxn ang="0">
                    <a:pos x="0" y="107"/>
                  </a:cxn>
                  <a:cxn ang="0">
                    <a:pos x="122" y="459"/>
                  </a:cxn>
                  <a:cxn ang="0">
                    <a:pos x="125" y="466"/>
                  </a:cxn>
                  <a:cxn ang="0">
                    <a:pos x="132" y="469"/>
                  </a:cxn>
                  <a:cxn ang="0">
                    <a:pos x="138" y="469"/>
                  </a:cxn>
                  <a:cxn ang="0">
                    <a:pos x="146" y="467"/>
                  </a:cxn>
                  <a:cxn ang="0">
                    <a:pos x="453" y="359"/>
                  </a:cxn>
                  <a:cxn ang="0">
                    <a:pos x="457" y="356"/>
                  </a:cxn>
                  <a:cxn ang="0">
                    <a:pos x="462" y="351"/>
                  </a:cxn>
                  <a:cxn ang="0">
                    <a:pos x="464" y="345"/>
                  </a:cxn>
                  <a:cxn ang="0">
                    <a:pos x="465" y="339"/>
                  </a:cxn>
                  <a:cxn ang="0">
                    <a:pos x="470" y="324"/>
                  </a:cxn>
                  <a:cxn ang="0">
                    <a:pos x="459" y="318"/>
                  </a:cxn>
                </a:cxnLst>
                <a:rect l="0" t="0" r="r" b="b"/>
                <a:pathLst>
                  <a:path w="470" h="469">
                    <a:moveTo>
                      <a:pt x="459" y="318"/>
                    </a:moveTo>
                    <a:lnTo>
                      <a:pt x="313" y="10"/>
                    </a:lnTo>
                    <a:lnTo>
                      <a:pt x="308" y="3"/>
                    </a:lnTo>
                    <a:lnTo>
                      <a:pt x="302" y="0"/>
                    </a:lnTo>
                    <a:lnTo>
                      <a:pt x="295" y="0"/>
                    </a:lnTo>
                    <a:lnTo>
                      <a:pt x="286" y="2"/>
                    </a:lnTo>
                    <a:lnTo>
                      <a:pt x="14" y="80"/>
                    </a:lnTo>
                    <a:lnTo>
                      <a:pt x="4" y="7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122" y="459"/>
                    </a:lnTo>
                    <a:lnTo>
                      <a:pt x="125" y="466"/>
                    </a:lnTo>
                    <a:lnTo>
                      <a:pt x="132" y="469"/>
                    </a:lnTo>
                    <a:lnTo>
                      <a:pt x="138" y="469"/>
                    </a:lnTo>
                    <a:lnTo>
                      <a:pt x="146" y="467"/>
                    </a:lnTo>
                    <a:lnTo>
                      <a:pt x="453" y="359"/>
                    </a:lnTo>
                    <a:lnTo>
                      <a:pt x="457" y="356"/>
                    </a:lnTo>
                    <a:lnTo>
                      <a:pt x="462" y="351"/>
                    </a:lnTo>
                    <a:lnTo>
                      <a:pt x="464" y="345"/>
                    </a:lnTo>
                    <a:lnTo>
                      <a:pt x="465" y="339"/>
                    </a:lnTo>
                    <a:lnTo>
                      <a:pt x="470" y="324"/>
                    </a:lnTo>
                    <a:lnTo>
                      <a:pt x="459" y="3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935"/>
              <p:cNvSpPr>
                <a:spLocks/>
              </p:cNvSpPr>
              <p:nvPr/>
            </p:nvSpPr>
            <p:spPr bwMode="auto">
              <a:xfrm>
                <a:off x="3092" y="2723"/>
                <a:ext cx="752" cy="750"/>
              </a:xfrm>
              <a:custGeom>
                <a:avLst/>
                <a:gdLst/>
                <a:ahLst/>
                <a:cxnLst>
                  <a:cxn ang="0">
                    <a:pos x="450" y="311"/>
                  </a:cxn>
                  <a:cxn ang="0">
                    <a:pos x="306" y="9"/>
                  </a:cxn>
                  <a:cxn ang="0">
                    <a:pos x="302" y="5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82" y="1"/>
                  </a:cxn>
                  <a:cxn ang="0">
                    <a:pos x="13" y="78"/>
                  </a:cxn>
                  <a:cxn ang="0">
                    <a:pos x="5" y="73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2" y="105"/>
                  </a:cxn>
                  <a:cxn ang="0">
                    <a:pos x="120" y="450"/>
                  </a:cxn>
                  <a:cxn ang="0">
                    <a:pos x="123" y="456"/>
                  </a:cxn>
                  <a:cxn ang="0">
                    <a:pos x="129" y="457"/>
                  </a:cxn>
                  <a:cxn ang="0">
                    <a:pos x="137" y="459"/>
                  </a:cxn>
                  <a:cxn ang="0">
                    <a:pos x="145" y="457"/>
                  </a:cxn>
                  <a:cxn ang="0">
                    <a:pos x="442" y="351"/>
                  </a:cxn>
                  <a:cxn ang="0">
                    <a:pos x="449" y="348"/>
                  </a:cxn>
                  <a:cxn ang="0">
                    <a:pos x="452" y="343"/>
                  </a:cxn>
                  <a:cxn ang="0">
                    <a:pos x="455" y="338"/>
                  </a:cxn>
                  <a:cxn ang="0">
                    <a:pos x="457" y="332"/>
                  </a:cxn>
                  <a:cxn ang="0">
                    <a:pos x="460" y="316"/>
                  </a:cxn>
                  <a:cxn ang="0">
                    <a:pos x="450" y="311"/>
                  </a:cxn>
                </a:cxnLst>
                <a:rect l="0" t="0" r="r" b="b"/>
                <a:pathLst>
                  <a:path w="460" h="459">
                    <a:moveTo>
                      <a:pt x="450" y="311"/>
                    </a:moveTo>
                    <a:lnTo>
                      <a:pt x="306" y="9"/>
                    </a:lnTo>
                    <a:lnTo>
                      <a:pt x="302" y="5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82" y="1"/>
                    </a:lnTo>
                    <a:lnTo>
                      <a:pt x="13" y="78"/>
                    </a:lnTo>
                    <a:lnTo>
                      <a:pt x="5" y="73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120" y="450"/>
                    </a:lnTo>
                    <a:lnTo>
                      <a:pt x="123" y="456"/>
                    </a:lnTo>
                    <a:lnTo>
                      <a:pt x="129" y="457"/>
                    </a:lnTo>
                    <a:lnTo>
                      <a:pt x="137" y="459"/>
                    </a:lnTo>
                    <a:lnTo>
                      <a:pt x="145" y="457"/>
                    </a:lnTo>
                    <a:lnTo>
                      <a:pt x="442" y="351"/>
                    </a:lnTo>
                    <a:lnTo>
                      <a:pt x="449" y="348"/>
                    </a:lnTo>
                    <a:lnTo>
                      <a:pt x="452" y="343"/>
                    </a:lnTo>
                    <a:lnTo>
                      <a:pt x="455" y="338"/>
                    </a:lnTo>
                    <a:lnTo>
                      <a:pt x="457" y="332"/>
                    </a:lnTo>
                    <a:lnTo>
                      <a:pt x="460" y="316"/>
                    </a:lnTo>
                    <a:lnTo>
                      <a:pt x="450" y="311"/>
                    </a:lnTo>
                    <a:close/>
                  </a:path>
                </a:pathLst>
              </a:custGeom>
              <a:solidFill>
                <a:srgbClr val="00B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936"/>
              <p:cNvSpPr>
                <a:spLocks/>
              </p:cNvSpPr>
              <p:nvPr/>
            </p:nvSpPr>
            <p:spPr bwMode="auto">
              <a:xfrm>
                <a:off x="3298" y="3036"/>
                <a:ext cx="546" cy="43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9" y="3"/>
                  </a:cxn>
                  <a:cxn ang="0">
                    <a:pos x="324" y="119"/>
                  </a:cxn>
                  <a:cxn ang="0">
                    <a:pos x="334" y="124"/>
                  </a:cxn>
                  <a:cxn ang="0">
                    <a:pos x="331" y="140"/>
                  </a:cxn>
                  <a:cxn ang="0">
                    <a:pos x="329" y="146"/>
                  </a:cxn>
                  <a:cxn ang="0">
                    <a:pos x="326" y="151"/>
                  </a:cxn>
                  <a:cxn ang="0">
                    <a:pos x="323" y="156"/>
                  </a:cxn>
                  <a:cxn ang="0">
                    <a:pos x="316" y="159"/>
                  </a:cxn>
                  <a:cxn ang="0">
                    <a:pos x="19" y="265"/>
                  </a:cxn>
                  <a:cxn ang="0">
                    <a:pos x="14" y="267"/>
                  </a:cxn>
                  <a:cxn ang="0">
                    <a:pos x="10" y="267"/>
                  </a:cxn>
                  <a:cxn ang="0">
                    <a:pos x="5" y="267"/>
                  </a:cxn>
                  <a:cxn ang="0">
                    <a:pos x="0" y="265"/>
                  </a:cxn>
                  <a:cxn ang="0">
                    <a:pos x="5" y="0"/>
                  </a:cxn>
                </a:cxnLst>
                <a:rect l="0" t="0" r="r" b="b"/>
                <a:pathLst>
                  <a:path w="334" h="267">
                    <a:moveTo>
                      <a:pt x="5" y="0"/>
                    </a:moveTo>
                    <a:lnTo>
                      <a:pt x="269" y="3"/>
                    </a:lnTo>
                    <a:lnTo>
                      <a:pt x="324" y="119"/>
                    </a:lnTo>
                    <a:lnTo>
                      <a:pt x="334" y="124"/>
                    </a:lnTo>
                    <a:lnTo>
                      <a:pt x="331" y="140"/>
                    </a:lnTo>
                    <a:lnTo>
                      <a:pt x="329" y="146"/>
                    </a:lnTo>
                    <a:lnTo>
                      <a:pt x="326" y="151"/>
                    </a:lnTo>
                    <a:lnTo>
                      <a:pt x="323" y="156"/>
                    </a:lnTo>
                    <a:lnTo>
                      <a:pt x="316" y="159"/>
                    </a:lnTo>
                    <a:lnTo>
                      <a:pt x="19" y="265"/>
                    </a:lnTo>
                    <a:lnTo>
                      <a:pt x="14" y="267"/>
                    </a:lnTo>
                    <a:lnTo>
                      <a:pt x="10" y="267"/>
                    </a:lnTo>
                    <a:lnTo>
                      <a:pt x="5" y="267"/>
                    </a:lnTo>
                    <a:lnTo>
                      <a:pt x="0" y="26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E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937"/>
              <p:cNvSpPr>
                <a:spLocks/>
              </p:cNvSpPr>
              <p:nvPr/>
            </p:nvSpPr>
            <p:spPr bwMode="auto">
              <a:xfrm>
                <a:off x="3091" y="2683"/>
                <a:ext cx="763" cy="767"/>
              </a:xfrm>
              <a:custGeom>
                <a:avLst/>
                <a:gdLst/>
                <a:ahLst/>
                <a:cxnLst>
                  <a:cxn ang="0">
                    <a:pos x="466" y="331"/>
                  </a:cxn>
                  <a:cxn ang="0">
                    <a:pos x="313" y="10"/>
                  </a:cxn>
                  <a:cxn ang="0">
                    <a:pos x="308" y="3"/>
                  </a:cxn>
                  <a:cxn ang="0">
                    <a:pos x="303" y="0"/>
                  </a:cxn>
                  <a:cxn ang="0">
                    <a:pos x="296" y="0"/>
                  </a:cxn>
                  <a:cxn ang="0">
                    <a:pos x="288" y="2"/>
                  </a:cxn>
                  <a:cxn ang="0">
                    <a:pos x="14" y="79"/>
                  </a:cxn>
                  <a:cxn ang="0">
                    <a:pos x="6" y="84"/>
                  </a:cxn>
                  <a:cxn ang="0">
                    <a:pos x="1" y="91"/>
                  </a:cxn>
                  <a:cxn ang="0">
                    <a:pos x="0" y="99"/>
                  </a:cxn>
                  <a:cxn ang="0">
                    <a:pos x="1" y="106"/>
                  </a:cxn>
                  <a:cxn ang="0">
                    <a:pos x="122" y="458"/>
                  </a:cxn>
                  <a:cxn ang="0">
                    <a:pos x="125" y="464"/>
                  </a:cxn>
                  <a:cxn ang="0">
                    <a:pos x="132" y="467"/>
                  </a:cxn>
                  <a:cxn ang="0">
                    <a:pos x="140" y="469"/>
                  </a:cxn>
                  <a:cxn ang="0">
                    <a:pos x="149" y="467"/>
                  </a:cxn>
                  <a:cxn ang="0">
                    <a:pos x="453" y="358"/>
                  </a:cxn>
                  <a:cxn ang="0">
                    <a:pos x="461" y="353"/>
                  </a:cxn>
                  <a:cxn ang="0">
                    <a:pos x="466" y="346"/>
                  </a:cxn>
                  <a:cxn ang="0">
                    <a:pos x="467" y="338"/>
                  </a:cxn>
                  <a:cxn ang="0">
                    <a:pos x="466" y="331"/>
                  </a:cxn>
                </a:cxnLst>
                <a:rect l="0" t="0" r="r" b="b"/>
                <a:pathLst>
                  <a:path w="467" h="469">
                    <a:moveTo>
                      <a:pt x="466" y="331"/>
                    </a:moveTo>
                    <a:lnTo>
                      <a:pt x="313" y="10"/>
                    </a:lnTo>
                    <a:lnTo>
                      <a:pt x="308" y="3"/>
                    </a:lnTo>
                    <a:lnTo>
                      <a:pt x="303" y="0"/>
                    </a:lnTo>
                    <a:lnTo>
                      <a:pt x="296" y="0"/>
                    </a:lnTo>
                    <a:lnTo>
                      <a:pt x="288" y="2"/>
                    </a:lnTo>
                    <a:lnTo>
                      <a:pt x="14" y="79"/>
                    </a:lnTo>
                    <a:lnTo>
                      <a:pt x="6" y="84"/>
                    </a:lnTo>
                    <a:lnTo>
                      <a:pt x="1" y="91"/>
                    </a:lnTo>
                    <a:lnTo>
                      <a:pt x="0" y="99"/>
                    </a:lnTo>
                    <a:lnTo>
                      <a:pt x="1" y="106"/>
                    </a:lnTo>
                    <a:lnTo>
                      <a:pt x="122" y="458"/>
                    </a:lnTo>
                    <a:lnTo>
                      <a:pt x="125" y="464"/>
                    </a:lnTo>
                    <a:lnTo>
                      <a:pt x="132" y="467"/>
                    </a:lnTo>
                    <a:lnTo>
                      <a:pt x="140" y="469"/>
                    </a:lnTo>
                    <a:lnTo>
                      <a:pt x="149" y="467"/>
                    </a:lnTo>
                    <a:lnTo>
                      <a:pt x="453" y="358"/>
                    </a:lnTo>
                    <a:lnTo>
                      <a:pt x="461" y="353"/>
                    </a:lnTo>
                    <a:lnTo>
                      <a:pt x="466" y="346"/>
                    </a:lnTo>
                    <a:lnTo>
                      <a:pt x="467" y="338"/>
                    </a:lnTo>
                    <a:lnTo>
                      <a:pt x="466" y="3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938"/>
              <p:cNvSpPr>
                <a:spLocks/>
              </p:cNvSpPr>
              <p:nvPr/>
            </p:nvSpPr>
            <p:spPr bwMode="auto">
              <a:xfrm>
                <a:off x="3099" y="2691"/>
                <a:ext cx="747" cy="751"/>
              </a:xfrm>
              <a:custGeom>
                <a:avLst/>
                <a:gdLst/>
                <a:ahLst/>
                <a:cxnLst>
                  <a:cxn ang="0">
                    <a:pos x="456" y="324"/>
                  </a:cxn>
                  <a:cxn ang="0">
                    <a:pos x="306" y="9"/>
                  </a:cxn>
                  <a:cxn ang="0">
                    <a:pos x="302" y="3"/>
                  </a:cxn>
                  <a:cxn ang="0">
                    <a:pos x="297" y="0"/>
                  </a:cxn>
                  <a:cxn ang="0">
                    <a:pos x="289" y="0"/>
                  </a:cxn>
                  <a:cxn ang="0">
                    <a:pos x="283" y="1"/>
                  </a:cxn>
                  <a:cxn ang="0">
                    <a:pos x="14" y="78"/>
                  </a:cxn>
                  <a:cxn ang="0">
                    <a:pos x="8" y="82"/>
                  </a:cxn>
                  <a:cxn ang="0">
                    <a:pos x="3" y="89"/>
                  </a:cxn>
                  <a:cxn ang="0">
                    <a:pos x="0" y="97"/>
                  </a:cxn>
                  <a:cxn ang="0">
                    <a:pos x="1" y="105"/>
                  </a:cxn>
                  <a:cxn ang="0">
                    <a:pos x="120" y="448"/>
                  </a:cxn>
                  <a:cxn ang="0">
                    <a:pos x="124" y="454"/>
                  </a:cxn>
                  <a:cxn ang="0">
                    <a:pos x="130" y="457"/>
                  </a:cxn>
                  <a:cxn ang="0">
                    <a:pos x="136" y="459"/>
                  </a:cxn>
                  <a:cxn ang="0">
                    <a:pos x="144" y="457"/>
                  </a:cxn>
                  <a:cxn ang="0">
                    <a:pos x="443" y="351"/>
                  </a:cxn>
                  <a:cxn ang="0">
                    <a:pos x="451" y="346"/>
                  </a:cxn>
                  <a:cxn ang="0">
                    <a:pos x="456" y="338"/>
                  </a:cxn>
                  <a:cxn ang="0">
                    <a:pos x="457" y="330"/>
                  </a:cxn>
                  <a:cxn ang="0">
                    <a:pos x="456" y="324"/>
                  </a:cxn>
                </a:cxnLst>
                <a:rect l="0" t="0" r="r" b="b"/>
                <a:pathLst>
                  <a:path w="457" h="459">
                    <a:moveTo>
                      <a:pt x="456" y="324"/>
                    </a:moveTo>
                    <a:lnTo>
                      <a:pt x="306" y="9"/>
                    </a:lnTo>
                    <a:lnTo>
                      <a:pt x="302" y="3"/>
                    </a:lnTo>
                    <a:lnTo>
                      <a:pt x="297" y="0"/>
                    </a:lnTo>
                    <a:lnTo>
                      <a:pt x="289" y="0"/>
                    </a:lnTo>
                    <a:lnTo>
                      <a:pt x="283" y="1"/>
                    </a:lnTo>
                    <a:lnTo>
                      <a:pt x="14" y="78"/>
                    </a:lnTo>
                    <a:lnTo>
                      <a:pt x="8" y="82"/>
                    </a:lnTo>
                    <a:lnTo>
                      <a:pt x="3" y="89"/>
                    </a:lnTo>
                    <a:lnTo>
                      <a:pt x="0" y="97"/>
                    </a:lnTo>
                    <a:lnTo>
                      <a:pt x="1" y="105"/>
                    </a:lnTo>
                    <a:lnTo>
                      <a:pt x="120" y="448"/>
                    </a:lnTo>
                    <a:lnTo>
                      <a:pt x="124" y="454"/>
                    </a:lnTo>
                    <a:lnTo>
                      <a:pt x="130" y="457"/>
                    </a:lnTo>
                    <a:lnTo>
                      <a:pt x="136" y="459"/>
                    </a:lnTo>
                    <a:lnTo>
                      <a:pt x="144" y="457"/>
                    </a:lnTo>
                    <a:lnTo>
                      <a:pt x="443" y="351"/>
                    </a:lnTo>
                    <a:lnTo>
                      <a:pt x="451" y="346"/>
                    </a:lnTo>
                    <a:lnTo>
                      <a:pt x="456" y="338"/>
                    </a:lnTo>
                    <a:lnTo>
                      <a:pt x="457" y="330"/>
                    </a:lnTo>
                    <a:lnTo>
                      <a:pt x="456" y="324"/>
                    </a:lnTo>
                    <a:close/>
                  </a:path>
                </a:pathLst>
              </a:custGeom>
              <a:solidFill>
                <a:srgbClr val="7FF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939"/>
              <p:cNvSpPr>
                <a:spLocks/>
              </p:cNvSpPr>
              <p:nvPr/>
            </p:nvSpPr>
            <p:spPr bwMode="auto">
              <a:xfrm>
                <a:off x="3267" y="2213"/>
                <a:ext cx="211" cy="815"/>
              </a:xfrm>
              <a:custGeom>
                <a:avLst/>
                <a:gdLst/>
                <a:ahLst/>
                <a:cxnLst>
                  <a:cxn ang="0">
                    <a:pos x="24" y="353"/>
                  </a:cxn>
                  <a:cxn ang="0">
                    <a:pos x="27" y="379"/>
                  </a:cxn>
                  <a:cxn ang="0">
                    <a:pos x="33" y="410"/>
                  </a:cxn>
                  <a:cxn ang="0">
                    <a:pos x="44" y="441"/>
                  </a:cxn>
                  <a:cxn ang="0">
                    <a:pos x="59" y="461"/>
                  </a:cxn>
                  <a:cxn ang="0">
                    <a:pos x="71" y="477"/>
                  </a:cxn>
                  <a:cxn ang="0">
                    <a:pos x="86" y="487"/>
                  </a:cxn>
                  <a:cxn ang="0">
                    <a:pos x="102" y="493"/>
                  </a:cxn>
                  <a:cxn ang="0">
                    <a:pos x="105" y="495"/>
                  </a:cxn>
                  <a:cxn ang="0">
                    <a:pos x="95" y="499"/>
                  </a:cxn>
                  <a:cxn ang="0">
                    <a:pos x="83" y="499"/>
                  </a:cxn>
                  <a:cxn ang="0">
                    <a:pos x="65" y="495"/>
                  </a:cxn>
                  <a:cxn ang="0">
                    <a:pos x="49" y="483"/>
                  </a:cxn>
                  <a:cxn ang="0">
                    <a:pos x="35" y="466"/>
                  </a:cxn>
                  <a:cxn ang="0">
                    <a:pos x="24" y="447"/>
                  </a:cxn>
                  <a:cxn ang="0">
                    <a:pos x="14" y="428"/>
                  </a:cxn>
                  <a:cxn ang="0">
                    <a:pos x="9" y="412"/>
                  </a:cxn>
                  <a:cxn ang="0">
                    <a:pos x="5" y="399"/>
                  </a:cxn>
                  <a:cxn ang="0">
                    <a:pos x="2" y="380"/>
                  </a:cxn>
                  <a:cxn ang="0">
                    <a:pos x="0" y="353"/>
                  </a:cxn>
                  <a:cxn ang="0">
                    <a:pos x="3" y="326"/>
                  </a:cxn>
                  <a:cxn ang="0">
                    <a:pos x="9" y="301"/>
                  </a:cxn>
                  <a:cxn ang="0">
                    <a:pos x="22" y="271"/>
                  </a:cxn>
                  <a:cxn ang="0">
                    <a:pos x="44" y="234"/>
                  </a:cxn>
                  <a:cxn ang="0">
                    <a:pos x="64" y="207"/>
                  </a:cxn>
                  <a:cxn ang="0">
                    <a:pos x="76" y="186"/>
                  </a:cxn>
                  <a:cxn ang="0">
                    <a:pos x="87" y="159"/>
                  </a:cxn>
                  <a:cxn ang="0">
                    <a:pos x="97" y="129"/>
                  </a:cxn>
                  <a:cxn ang="0">
                    <a:pos x="105" y="86"/>
                  </a:cxn>
                  <a:cxn ang="0">
                    <a:pos x="103" y="35"/>
                  </a:cxn>
                  <a:cxn ang="0">
                    <a:pos x="95" y="12"/>
                  </a:cxn>
                  <a:cxn ang="0">
                    <a:pos x="95" y="4"/>
                  </a:cxn>
                  <a:cxn ang="0">
                    <a:pos x="98" y="2"/>
                  </a:cxn>
                  <a:cxn ang="0">
                    <a:pos x="106" y="7"/>
                  </a:cxn>
                  <a:cxn ang="0">
                    <a:pos x="119" y="24"/>
                  </a:cxn>
                  <a:cxn ang="0">
                    <a:pos x="129" y="67"/>
                  </a:cxn>
                  <a:cxn ang="0">
                    <a:pos x="127" y="108"/>
                  </a:cxn>
                  <a:cxn ang="0">
                    <a:pos x="121" y="137"/>
                  </a:cxn>
                  <a:cxn ang="0">
                    <a:pos x="114" y="163"/>
                  </a:cxn>
                  <a:cxn ang="0">
                    <a:pos x="106" y="182"/>
                  </a:cxn>
                  <a:cxn ang="0">
                    <a:pos x="95" y="204"/>
                  </a:cxn>
                  <a:cxn ang="0">
                    <a:pos x="81" y="228"/>
                  </a:cxn>
                  <a:cxn ang="0">
                    <a:pos x="71" y="242"/>
                  </a:cxn>
                  <a:cxn ang="0">
                    <a:pos x="64" y="251"/>
                  </a:cxn>
                  <a:cxn ang="0">
                    <a:pos x="54" y="264"/>
                  </a:cxn>
                  <a:cxn ang="0">
                    <a:pos x="40" y="285"/>
                  </a:cxn>
                  <a:cxn ang="0">
                    <a:pos x="32" y="304"/>
                  </a:cxn>
                  <a:cxn ang="0">
                    <a:pos x="25" y="329"/>
                  </a:cxn>
                </a:cxnLst>
                <a:rect l="0" t="0" r="r" b="b"/>
                <a:pathLst>
                  <a:path w="129" h="499">
                    <a:moveTo>
                      <a:pt x="24" y="339"/>
                    </a:moveTo>
                    <a:lnTo>
                      <a:pt x="24" y="353"/>
                    </a:lnTo>
                    <a:lnTo>
                      <a:pt x="24" y="366"/>
                    </a:lnTo>
                    <a:lnTo>
                      <a:pt x="27" y="379"/>
                    </a:lnTo>
                    <a:lnTo>
                      <a:pt x="29" y="393"/>
                    </a:lnTo>
                    <a:lnTo>
                      <a:pt x="33" y="410"/>
                    </a:lnTo>
                    <a:lnTo>
                      <a:pt x="38" y="426"/>
                    </a:lnTo>
                    <a:lnTo>
                      <a:pt x="44" y="441"/>
                    </a:lnTo>
                    <a:lnTo>
                      <a:pt x="52" y="453"/>
                    </a:lnTo>
                    <a:lnTo>
                      <a:pt x="59" y="461"/>
                    </a:lnTo>
                    <a:lnTo>
                      <a:pt x="65" y="469"/>
                    </a:lnTo>
                    <a:lnTo>
                      <a:pt x="71" y="477"/>
                    </a:lnTo>
                    <a:lnTo>
                      <a:pt x="79" y="482"/>
                    </a:lnTo>
                    <a:lnTo>
                      <a:pt x="86" y="487"/>
                    </a:lnTo>
                    <a:lnTo>
                      <a:pt x="94" y="490"/>
                    </a:lnTo>
                    <a:lnTo>
                      <a:pt x="102" y="493"/>
                    </a:lnTo>
                    <a:lnTo>
                      <a:pt x="110" y="493"/>
                    </a:lnTo>
                    <a:lnTo>
                      <a:pt x="105" y="495"/>
                    </a:lnTo>
                    <a:lnTo>
                      <a:pt x="100" y="496"/>
                    </a:lnTo>
                    <a:lnTo>
                      <a:pt x="95" y="499"/>
                    </a:lnTo>
                    <a:lnTo>
                      <a:pt x="91" y="499"/>
                    </a:lnTo>
                    <a:lnTo>
                      <a:pt x="83" y="499"/>
                    </a:lnTo>
                    <a:lnTo>
                      <a:pt x="75" y="498"/>
                    </a:lnTo>
                    <a:lnTo>
                      <a:pt x="65" y="495"/>
                    </a:lnTo>
                    <a:lnTo>
                      <a:pt x="57" y="490"/>
                    </a:lnTo>
                    <a:lnTo>
                      <a:pt x="49" y="483"/>
                    </a:lnTo>
                    <a:lnTo>
                      <a:pt x="43" y="476"/>
                    </a:lnTo>
                    <a:lnTo>
                      <a:pt x="35" y="466"/>
                    </a:lnTo>
                    <a:lnTo>
                      <a:pt x="29" y="456"/>
                    </a:lnTo>
                    <a:lnTo>
                      <a:pt x="24" y="447"/>
                    </a:lnTo>
                    <a:lnTo>
                      <a:pt x="19" y="437"/>
                    </a:lnTo>
                    <a:lnTo>
                      <a:pt x="14" y="428"/>
                    </a:lnTo>
                    <a:lnTo>
                      <a:pt x="11" y="417"/>
                    </a:lnTo>
                    <a:lnTo>
                      <a:pt x="9" y="412"/>
                    </a:lnTo>
                    <a:lnTo>
                      <a:pt x="6" y="406"/>
                    </a:lnTo>
                    <a:lnTo>
                      <a:pt x="5" y="399"/>
                    </a:lnTo>
                    <a:lnTo>
                      <a:pt x="3" y="393"/>
                    </a:lnTo>
                    <a:lnTo>
                      <a:pt x="2" y="380"/>
                    </a:lnTo>
                    <a:lnTo>
                      <a:pt x="0" y="367"/>
                    </a:lnTo>
                    <a:lnTo>
                      <a:pt x="0" y="353"/>
                    </a:lnTo>
                    <a:lnTo>
                      <a:pt x="0" y="340"/>
                    </a:lnTo>
                    <a:lnTo>
                      <a:pt x="3" y="326"/>
                    </a:lnTo>
                    <a:lnTo>
                      <a:pt x="6" y="313"/>
                    </a:lnTo>
                    <a:lnTo>
                      <a:pt x="9" y="301"/>
                    </a:lnTo>
                    <a:lnTo>
                      <a:pt x="14" y="290"/>
                    </a:lnTo>
                    <a:lnTo>
                      <a:pt x="22" y="271"/>
                    </a:lnTo>
                    <a:lnTo>
                      <a:pt x="33" y="253"/>
                    </a:lnTo>
                    <a:lnTo>
                      <a:pt x="44" y="234"/>
                    </a:lnTo>
                    <a:lnTo>
                      <a:pt x="57" y="217"/>
                    </a:lnTo>
                    <a:lnTo>
                      <a:pt x="64" y="207"/>
                    </a:lnTo>
                    <a:lnTo>
                      <a:pt x="70" y="196"/>
                    </a:lnTo>
                    <a:lnTo>
                      <a:pt x="76" y="186"/>
                    </a:lnTo>
                    <a:lnTo>
                      <a:pt x="81" y="175"/>
                    </a:lnTo>
                    <a:lnTo>
                      <a:pt x="87" y="159"/>
                    </a:lnTo>
                    <a:lnTo>
                      <a:pt x="94" y="145"/>
                    </a:lnTo>
                    <a:lnTo>
                      <a:pt x="97" y="129"/>
                    </a:lnTo>
                    <a:lnTo>
                      <a:pt x="100" y="115"/>
                    </a:lnTo>
                    <a:lnTo>
                      <a:pt x="105" y="86"/>
                    </a:lnTo>
                    <a:lnTo>
                      <a:pt x="106" y="59"/>
                    </a:lnTo>
                    <a:lnTo>
                      <a:pt x="103" y="35"/>
                    </a:lnTo>
                    <a:lnTo>
                      <a:pt x="97" y="16"/>
                    </a:lnTo>
                    <a:lnTo>
                      <a:pt x="95" y="12"/>
                    </a:lnTo>
                    <a:lnTo>
                      <a:pt x="95" y="8"/>
                    </a:lnTo>
                    <a:lnTo>
                      <a:pt x="95" y="4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6" y="7"/>
                    </a:lnTo>
                    <a:lnTo>
                      <a:pt x="110" y="10"/>
                    </a:lnTo>
                    <a:lnTo>
                      <a:pt x="119" y="24"/>
                    </a:lnTo>
                    <a:lnTo>
                      <a:pt x="127" y="43"/>
                    </a:lnTo>
                    <a:lnTo>
                      <a:pt x="129" y="67"/>
                    </a:lnTo>
                    <a:lnTo>
                      <a:pt x="129" y="94"/>
                    </a:lnTo>
                    <a:lnTo>
                      <a:pt x="127" y="108"/>
                    </a:lnTo>
                    <a:lnTo>
                      <a:pt x="124" y="123"/>
                    </a:lnTo>
                    <a:lnTo>
                      <a:pt x="121" y="137"/>
                    </a:lnTo>
                    <a:lnTo>
                      <a:pt x="118" y="153"/>
                    </a:lnTo>
                    <a:lnTo>
                      <a:pt x="114" y="163"/>
                    </a:lnTo>
                    <a:lnTo>
                      <a:pt x="110" y="172"/>
                    </a:lnTo>
                    <a:lnTo>
                      <a:pt x="106" y="182"/>
                    </a:lnTo>
                    <a:lnTo>
                      <a:pt x="102" y="191"/>
                    </a:lnTo>
                    <a:lnTo>
                      <a:pt x="95" y="204"/>
                    </a:lnTo>
                    <a:lnTo>
                      <a:pt x="89" y="217"/>
                    </a:lnTo>
                    <a:lnTo>
                      <a:pt x="81" y="228"/>
                    </a:lnTo>
                    <a:lnTo>
                      <a:pt x="75" y="237"/>
                    </a:lnTo>
                    <a:lnTo>
                      <a:pt x="71" y="242"/>
                    </a:lnTo>
                    <a:lnTo>
                      <a:pt x="67" y="247"/>
                    </a:lnTo>
                    <a:lnTo>
                      <a:pt x="64" y="251"/>
                    </a:lnTo>
                    <a:lnTo>
                      <a:pt x="60" y="255"/>
                    </a:lnTo>
                    <a:lnTo>
                      <a:pt x="54" y="264"/>
                    </a:lnTo>
                    <a:lnTo>
                      <a:pt x="46" y="274"/>
                    </a:lnTo>
                    <a:lnTo>
                      <a:pt x="40" y="285"/>
                    </a:lnTo>
                    <a:lnTo>
                      <a:pt x="35" y="296"/>
                    </a:lnTo>
                    <a:lnTo>
                      <a:pt x="32" y="304"/>
                    </a:lnTo>
                    <a:lnTo>
                      <a:pt x="29" y="317"/>
                    </a:lnTo>
                    <a:lnTo>
                      <a:pt x="25" y="329"/>
                    </a:lnTo>
                    <a:lnTo>
                      <a:pt x="24" y="3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940"/>
              <p:cNvSpPr>
                <a:spLocks/>
              </p:cNvSpPr>
              <p:nvPr/>
            </p:nvSpPr>
            <p:spPr bwMode="auto">
              <a:xfrm>
                <a:off x="3275" y="2603"/>
                <a:ext cx="141" cy="412"/>
              </a:xfrm>
              <a:custGeom>
                <a:avLst/>
                <a:gdLst/>
                <a:ahLst/>
                <a:cxnLst>
                  <a:cxn ang="0">
                    <a:pos x="19" y="143"/>
                  </a:cxn>
                  <a:cxn ang="0">
                    <a:pos x="20" y="154"/>
                  </a:cxn>
                  <a:cxn ang="0">
                    <a:pos x="22" y="165"/>
                  </a:cxn>
                  <a:cxn ang="0">
                    <a:pos x="25" y="176"/>
                  </a:cxn>
                  <a:cxn ang="0">
                    <a:pos x="30" y="187"/>
                  </a:cxn>
                  <a:cxn ang="0">
                    <a:pos x="35" y="200"/>
                  </a:cxn>
                  <a:cxn ang="0">
                    <a:pos x="41" y="211"/>
                  </a:cxn>
                  <a:cxn ang="0">
                    <a:pos x="47" y="221"/>
                  </a:cxn>
                  <a:cxn ang="0">
                    <a:pos x="55" y="230"/>
                  </a:cxn>
                  <a:cxn ang="0">
                    <a:pos x="63" y="238"/>
                  </a:cxn>
                  <a:cxn ang="0">
                    <a:pos x="71" y="243"/>
                  </a:cxn>
                  <a:cxn ang="0">
                    <a:pos x="79" y="246"/>
                  </a:cxn>
                  <a:cxn ang="0">
                    <a:pos x="86" y="248"/>
                  </a:cxn>
                  <a:cxn ang="0">
                    <a:pos x="82" y="249"/>
                  </a:cxn>
                  <a:cxn ang="0">
                    <a:pos x="78" y="251"/>
                  </a:cxn>
                  <a:cxn ang="0">
                    <a:pos x="74" y="252"/>
                  </a:cxn>
                  <a:cxn ang="0">
                    <a:pos x="71" y="252"/>
                  </a:cxn>
                  <a:cxn ang="0">
                    <a:pos x="63" y="252"/>
                  </a:cxn>
                  <a:cxn ang="0">
                    <a:pos x="57" y="248"/>
                  </a:cxn>
                  <a:cxn ang="0">
                    <a:pos x="49" y="243"/>
                  </a:cxn>
                  <a:cxn ang="0">
                    <a:pos x="41" y="235"/>
                  </a:cxn>
                  <a:cxn ang="0">
                    <a:pos x="33" y="227"/>
                  </a:cxn>
                  <a:cxn ang="0">
                    <a:pos x="27" y="216"/>
                  </a:cxn>
                  <a:cxn ang="0">
                    <a:pos x="20" y="205"/>
                  </a:cxn>
                  <a:cxn ang="0">
                    <a:pos x="16" y="194"/>
                  </a:cxn>
                  <a:cxn ang="0">
                    <a:pos x="12" y="184"/>
                  </a:cxn>
                  <a:cxn ang="0">
                    <a:pos x="8" y="173"/>
                  </a:cxn>
                  <a:cxn ang="0">
                    <a:pos x="4" y="160"/>
                  </a:cxn>
                  <a:cxn ang="0">
                    <a:pos x="1" y="148"/>
                  </a:cxn>
                  <a:cxn ang="0">
                    <a:pos x="0" y="133"/>
                  </a:cxn>
                  <a:cxn ang="0">
                    <a:pos x="0" y="119"/>
                  </a:cxn>
                  <a:cxn ang="0">
                    <a:pos x="0" y="101"/>
                  </a:cxn>
                  <a:cxn ang="0">
                    <a:pos x="3" y="86"/>
                  </a:cxn>
                  <a:cxn ang="0">
                    <a:pos x="8" y="63"/>
                  </a:cxn>
                  <a:cxn ang="0">
                    <a:pos x="17" y="40"/>
                  </a:cxn>
                  <a:cxn ang="0">
                    <a:pos x="30" y="17"/>
                  </a:cxn>
                  <a:cxn ang="0">
                    <a:pos x="44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51" y="1"/>
                  </a:cxn>
                  <a:cxn ang="0">
                    <a:pos x="52" y="3"/>
                  </a:cxn>
                  <a:cxn ang="0">
                    <a:pos x="52" y="5"/>
                  </a:cxn>
                  <a:cxn ang="0">
                    <a:pos x="52" y="8"/>
                  </a:cxn>
                  <a:cxn ang="0">
                    <a:pos x="52" y="9"/>
                  </a:cxn>
                  <a:cxn ang="0">
                    <a:pos x="46" y="17"/>
                  </a:cxn>
                  <a:cxn ang="0">
                    <a:pos x="41" y="25"/>
                  </a:cxn>
                  <a:cxn ang="0">
                    <a:pos x="35" y="35"/>
                  </a:cxn>
                  <a:cxn ang="0">
                    <a:pos x="30" y="44"/>
                  </a:cxn>
                  <a:cxn ang="0">
                    <a:pos x="27" y="54"/>
                  </a:cxn>
                  <a:cxn ang="0">
                    <a:pos x="24" y="65"/>
                  </a:cxn>
                  <a:cxn ang="0">
                    <a:pos x="19" y="76"/>
                  </a:cxn>
                  <a:cxn ang="0">
                    <a:pos x="17" y="87"/>
                  </a:cxn>
                  <a:cxn ang="0">
                    <a:pos x="16" y="100"/>
                  </a:cxn>
                  <a:cxn ang="0">
                    <a:pos x="16" y="114"/>
                  </a:cxn>
                  <a:cxn ang="0">
                    <a:pos x="17" y="130"/>
                  </a:cxn>
                  <a:cxn ang="0">
                    <a:pos x="19" y="143"/>
                  </a:cxn>
                </a:cxnLst>
                <a:rect l="0" t="0" r="r" b="b"/>
                <a:pathLst>
                  <a:path w="86" h="252">
                    <a:moveTo>
                      <a:pt x="19" y="143"/>
                    </a:moveTo>
                    <a:lnTo>
                      <a:pt x="20" y="154"/>
                    </a:lnTo>
                    <a:lnTo>
                      <a:pt x="22" y="165"/>
                    </a:lnTo>
                    <a:lnTo>
                      <a:pt x="25" y="176"/>
                    </a:lnTo>
                    <a:lnTo>
                      <a:pt x="30" y="187"/>
                    </a:lnTo>
                    <a:lnTo>
                      <a:pt x="35" y="200"/>
                    </a:lnTo>
                    <a:lnTo>
                      <a:pt x="41" y="211"/>
                    </a:lnTo>
                    <a:lnTo>
                      <a:pt x="47" y="221"/>
                    </a:lnTo>
                    <a:lnTo>
                      <a:pt x="55" y="230"/>
                    </a:lnTo>
                    <a:lnTo>
                      <a:pt x="63" y="238"/>
                    </a:lnTo>
                    <a:lnTo>
                      <a:pt x="71" y="243"/>
                    </a:lnTo>
                    <a:lnTo>
                      <a:pt x="79" y="246"/>
                    </a:lnTo>
                    <a:lnTo>
                      <a:pt x="86" y="248"/>
                    </a:lnTo>
                    <a:lnTo>
                      <a:pt x="82" y="249"/>
                    </a:lnTo>
                    <a:lnTo>
                      <a:pt x="78" y="251"/>
                    </a:lnTo>
                    <a:lnTo>
                      <a:pt x="74" y="252"/>
                    </a:lnTo>
                    <a:lnTo>
                      <a:pt x="71" y="252"/>
                    </a:lnTo>
                    <a:lnTo>
                      <a:pt x="63" y="252"/>
                    </a:lnTo>
                    <a:lnTo>
                      <a:pt x="57" y="248"/>
                    </a:lnTo>
                    <a:lnTo>
                      <a:pt x="49" y="243"/>
                    </a:lnTo>
                    <a:lnTo>
                      <a:pt x="41" y="235"/>
                    </a:lnTo>
                    <a:lnTo>
                      <a:pt x="33" y="227"/>
                    </a:lnTo>
                    <a:lnTo>
                      <a:pt x="27" y="216"/>
                    </a:lnTo>
                    <a:lnTo>
                      <a:pt x="20" y="205"/>
                    </a:lnTo>
                    <a:lnTo>
                      <a:pt x="16" y="194"/>
                    </a:lnTo>
                    <a:lnTo>
                      <a:pt x="12" y="184"/>
                    </a:lnTo>
                    <a:lnTo>
                      <a:pt x="8" y="173"/>
                    </a:lnTo>
                    <a:lnTo>
                      <a:pt x="4" y="160"/>
                    </a:lnTo>
                    <a:lnTo>
                      <a:pt x="1" y="148"/>
                    </a:lnTo>
                    <a:lnTo>
                      <a:pt x="0" y="133"/>
                    </a:lnTo>
                    <a:lnTo>
                      <a:pt x="0" y="119"/>
                    </a:lnTo>
                    <a:lnTo>
                      <a:pt x="0" y="101"/>
                    </a:lnTo>
                    <a:lnTo>
                      <a:pt x="3" y="86"/>
                    </a:lnTo>
                    <a:lnTo>
                      <a:pt x="8" y="63"/>
                    </a:lnTo>
                    <a:lnTo>
                      <a:pt x="17" y="40"/>
                    </a:lnTo>
                    <a:lnTo>
                      <a:pt x="30" y="17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46" y="17"/>
                    </a:lnTo>
                    <a:lnTo>
                      <a:pt x="41" y="25"/>
                    </a:lnTo>
                    <a:lnTo>
                      <a:pt x="35" y="35"/>
                    </a:lnTo>
                    <a:lnTo>
                      <a:pt x="30" y="44"/>
                    </a:lnTo>
                    <a:lnTo>
                      <a:pt x="27" y="54"/>
                    </a:lnTo>
                    <a:lnTo>
                      <a:pt x="24" y="65"/>
                    </a:lnTo>
                    <a:lnTo>
                      <a:pt x="19" y="76"/>
                    </a:lnTo>
                    <a:lnTo>
                      <a:pt x="17" y="87"/>
                    </a:lnTo>
                    <a:lnTo>
                      <a:pt x="16" y="100"/>
                    </a:lnTo>
                    <a:lnTo>
                      <a:pt x="16" y="114"/>
                    </a:lnTo>
                    <a:lnTo>
                      <a:pt x="17" y="130"/>
                    </a:lnTo>
                    <a:lnTo>
                      <a:pt x="19" y="143"/>
                    </a:lnTo>
                    <a:close/>
                  </a:path>
                </a:pathLst>
              </a:custGeom>
              <a:solidFill>
                <a:srgbClr val="FFFF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941"/>
              <p:cNvSpPr>
                <a:spLocks/>
              </p:cNvSpPr>
              <p:nvPr/>
            </p:nvSpPr>
            <p:spPr bwMode="auto">
              <a:xfrm>
                <a:off x="3346" y="2237"/>
                <a:ext cx="127" cy="389"/>
              </a:xfrm>
              <a:custGeom>
                <a:avLst/>
                <a:gdLst/>
                <a:ahLst/>
                <a:cxnLst>
                  <a:cxn ang="0">
                    <a:pos x="1" y="222"/>
                  </a:cxn>
                  <a:cxn ang="0">
                    <a:pos x="9" y="213"/>
                  </a:cxn>
                  <a:cxn ang="0">
                    <a:pos x="16" y="203"/>
                  </a:cxn>
                  <a:cxn ang="0">
                    <a:pos x="23" y="192"/>
                  </a:cxn>
                  <a:cxn ang="0">
                    <a:pos x="28" y="179"/>
                  </a:cxn>
                  <a:cxn ang="0">
                    <a:pos x="35" y="167"/>
                  </a:cxn>
                  <a:cxn ang="0">
                    <a:pos x="41" y="152"/>
                  </a:cxn>
                  <a:cxn ang="0">
                    <a:pos x="47" y="138"/>
                  </a:cxn>
                  <a:cxn ang="0">
                    <a:pos x="54" y="122"/>
                  </a:cxn>
                  <a:cxn ang="0">
                    <a:pos x="62" y="86"/>
                  </a:cxn>
                  <a:cxn ang="0">
                    <a:pos x="65" y="49"/>
                  </a:cxn>
                  <a:cxn ang="0">
                    <a:pos x="62" y="19"/>
                  </a:cxn>
                  <a:cxn ang="0">
                    <a:pos x="55" y="0"/>
                  </a:cxn>
                  <a:cxn ang="0">
                    <a:pos x="57" y="1"/>
                  </a:cxn>
                  <a:cxn ang="0">
                    <a:pos x="62" y="3"/>
                  </a:cxn>
                  <a:cxn ang="0">
                    <a:pos x="65" y="6"/>
                  </a:cxn>
                  <a:cxn ang="0">
                    <a:pos x="68" y="8"/>
                  </a:cxn>
                  <a:cxn ang="0">
                    <a:pos x="76" y="27"/>
                  </a:cxn>
                  <a:cxn ang="0">
                    <a:pos x="78" y="55"/>
                  </a:cxn>
                  <a:cxn ang="0">
                    <a:pos x="74" y="92"/>
                  </a:cxn>
                  <a:cxn ang="0">
                    <a:pos x="66" y="128"/>
                  </a:cxn>
                  <a:cxn ang="0">
                    <a:pos x="62" y="143"/>
                  </a:cxn>
                  <a:cxn ang="0">
                    <a:pos x="57" y="159"/>
                  </a:cxn>
                  <a:cxn ang="0">
                    <a:pos x="50" y="173"/>
                  </a:cxn>
                  <a:cxn ang="0">
                    <a:pos x="43" y="189"/>
                  </a:cxn>
                  <a:cxn ang="0">
                    <a:pos x="33" y="203"/>
                  </a:cxn>
                  <a:cxn ang="0">
                    <a:pos x="25" y="217"/>
                  </a:cxn>
                  <a:cxn ang="0">
                    <a:pos x="16" y="229"/>
                  </a:cxn>
                  <a:cxn ang="0">
                    <a:pos x="6" y="238"/>
                  </a:cxn>
                  <a:cxn ang="0">
                    <a:pos x="4" y="238"/>
                  </a:cxn>
                  <a:cxn ang="0">
                    <a:pos x="3" y="236"/>
                  </a:cxn>
                  <a:cxn ang="0">
                    <a:pos x="1" y="235"/>
                  </a:cxn>
                  <a:cxn ang="0">
                    <a:pos x="1" y="233"/>
                  </a:cxn>
                  <a:cxn ang="0">
                    <a:pos x="0" y="230"/>
                  </a:cxn>
                  <a:cxn ang="0">
                    <a:pos x="0" y="227"/>
                  </a:cxn>
                  <a:cxn ang="0">
                    <a:pos x="0" y="225"/>
                  </a:cxn>
                  <a:cxn ang="0">
                    <a:pos x="1" y="222"/>
                  </a:cxn>
                </a:cxnLst>
                <a:rect l="0" t="0" r="r" b="b"/>
                <a:pathLst>
                  <a:path w="78" h="238">
                    <a:moveTo>
                      <a:pt x="1" y="222"/>
                    </a:moveTo>
                    <a:lnTo>
                      <a:pt x="9" y="213"/>
                    </a:lnTo>
                    <a:lnTo>
                      <a:pt x="16" y="203"/>
                    </a:lnTo>
                    <a:lnTo>
                      <a:pt x="23" y="192"/>
                    </a:lnTo>
                    <a:lnTo>
                      <a:pt x="28" y="179"/>
                    </a:lnTo>
                    <a:lnTo>
                      <a:pt x="35" y="167"/>
                    </a:lnTo>
                    <a:lnTo>
                      <a:pt x="41" y="152"/>
                    </a:lnTo>
                    <a:lnTo>
                      <a:pt x="47" y="138"/>
                    </a:lnTo>
                    <a:lnTo>
                      <a:pt x="54" y="122"/>
                    </a:lnTo>
                    <a:lnTo>
                      <a:pt x="62" y="86"/>
                    </a:lnTo>
                    <a:lnTo>
                      <a:pt x="65" y="49"/>
                    </a:lnTo>
                    <a:lnTo>
                      <a:pt x="62" y="19"/>
                    </a:lnTo>
                    <a:lnTo>
                      <a:pt x="55" y="0"/>
                    </a:lnTo>
                    <a:lnTo>
                      <a:pt x="57" y="1"/>
                    </a:lnTo>
                    <a:lnTo>
                      <a:pt x="62" y="3"/>
                    </a:lnTo>
                    <a:lnTo>
                      <a:pt x="65" y="6"/>
                    </a:lnTo>
                    <a:lnTo>
                      <a:pt x="68" y="8"/>
                    </a:lnTo>
                    <a:lnTo>
                      <a:pt x="76" y="27"/>
                    </a:lnTo>
                    <a:lnTo>
                      <a:pt x="78" y="55"/>
                    </a:lnTo>
                    <a:lnTo>
                      <a:pt x="74" y="92"/>
                    </a:lnTo>
                    <a:lnTo>
                      <a:pt x="66" y="128"/>
                    </a:lnTo>
                    <a:lnTo>
                      <a:pt x="62" y="143"/>
                    </a:lnTo>
                    <a:lnTo>
                      <a:pt x="57" y="159"/>
                    </a:lnTo>
                    <a:lnTo>
                      <a:pt x="50" y="173"/>
                    </a:lnTo>
                    <a:lnTo>
                      <a:pt x="43" y="189"/>
                    </a:lnTo>
                    <a:lnTo>
                      <a:pt x="33" y="203"/>
                    </a:lnTo>
                    <a:lnTo>
                      <a:pt x="25" y="217"/>
                    </a:lnTo>
                    <a:lnTo>
                      <a:pt x="16" y="229"/>
                    </a:lnTo>
                    <a:lnTo>
                      <a:pt x="6" y="238"/>
                    </a:lnTo>
                    <a:lnTo>
                      <a:pt x="4" y="238"/>
                    </a:lnTo>
                    <a:lnTo>
                      <a:pt x="3" y="236"/>
                    </a:lnTo>
                    <a:lnTo>
                      <a:pt x="1" y="235"/>
                    </a:lnTo>
                    <a:lnTo>
                      <a:pt x="1" y="233"/>
                    </a:lnTo>
                    <a:lnTo>
                      <a:pt x="0" y="230"/>
                    </a:lnTo>
                    <a:lnTo>
                      <a:pt x="0" y="227"/>
                    </a:lnTo>
                    <a:lnTo>
                      <a:pt x="0" y="225"/>
                    </a:lnTo>
                    <a:lnTo>
                      <a:pt x="1" y="222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942"/>
              <p:cNvSpPr>
                <a:spLocks/>
              </p:cNvSpPr>
              <p:nvPr/>
            </p:nvSpPr>
            <p:spPr bwMode="auto">
              <a:xfrm>
                <a:off x="3306" y="2925"/>
                <a:ext cx="455" cy="332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84" y="20"/>
                  </a:cxn>
                  <a:cxn ang="0">
                    <a:pos x="202" y="30"/>
                  </a:cxn>
                  <a:cxn ang="0">
                    <a:pos x="219" y="44"/>
                  </a:cxn>
                  <a:cxn ang="0">
                    <a:pos x="237" y="65"/>
                  </a:cxn>
                  <a:cxn ang="0">
                    <a:pos x="253" y="86"/>
                  </a:cxn>
                  <a:cxn ang="0">
                    <a:pos x="265" y="109"/>
                  </a:cxn>
                  <a:cxn ang="0">
                    <a:pos x="275" y="133"/>
                  </a:cxn>
                  <a:cxn ang="0">
                    <a:pos x="278" y="154"/>
                  </a:cxn>
                  <a:cxn ang="0">
                    <a:pos x="275" y="171"/>
                  </a:cxn>
                  <a:cxn ang="0">
                    <a:pos x="275" y="171"/>
                  </a:cxn>
                  <a:cxn ang="0">
                    <a:pos x="265" y="186"/>
                  </a:cxn>
                  <a:cxn ang="0">
                    <a:pos x="253" y="195"/>
                  </a:cxn>
                  <a:cxn ang="0">
                    <a:pos x="238" y="202"/>
                  </a:cxn>
                  <a:cxn ang="0">
                    <a:pos x="221" y="203"/>
                  </a:cxn>
                  <a:cxn ang="0">
                    <a:pos x="203" y="203"/>
                  </a:cxn>
                  <a:cxn ang="0">
                    <a:pos x="186" y="200"/>
                  </a:cxn>
                  <a:cxn ang="0">
                    <a:pos x="168" y="195"/>
                  </a:cxn>
                  <a:cxn ang="0">
                    <a:pos x="151" y="189"/>
                  </a:cxn>
                  <a:cxn ang="0">
                    <a:pos x="130" y="181"/>
                  </a:cxn>
                  <a:cxn ang="0">
                    <a:pos x="111" y="171"/>
                  </a:cxn>
                  <a:cxn ang="0">
                    <a:pos x="94" y="163"/>
                  </a:cxn>
                  <a:cxn ang="0">
                    <a:pos x="76" y="156"/>
                  </a:cxn>
                  <a:cxn ang="0">
                    <a:pos x="59" y="148"/>
                  </a:cxn>
                  <a:cxn ang="0">
                    <a:pos x="41" y="138"/>
                  </a:cxn>
                  <a:cxn ang="0">
                    <a:pos x="22" y="127"/>
                  </a:cxn>
                  <a:cxn ang="0">
                    <a:pos x="5" y="114"/>
                  </a:cxn>
                  <a:cxn ang="0">
                    <a:pos x="0" y="95"/>
                  </a:cxn>
                  <a:cxn ang="0">
                    <a:pos x="9" y="51"/>
                  </a:cxn>
                  <a:cxn ang="0">
                    <a:pos x="55" y="8"/>
                  </a:cxn>
                  <a:cxn ang="0">
                    <a:pos x="119" y="0"/>
                  </a:cxn>
                </a:cxnLst>
                <a:rect l="0" t="0" r="r" b="b"/>
                <a:pathLst>
                  <a:path w="278" h="203">
                    <a:moveTo>
                      <a:pt x="119" y="0"/>
                    </a:moveTo>
                    <a:lnTo>
                      <a:pt x="184" y="20"/>
                    </a:lnTo>
                    <a:lnTo>
                      <a:pt x="202" y="30"/>
                    </a:lnTo>
                    <a:lnTo>
                      <a:pt x="219" y="44"/>
                    </a:lnTo>
                    <a:lnTo>
                      <a:pt x="237" y="65"/>
                    </a:lnTo>
                    <a:lnTo>
                      <a:pt x="253" y="86"/>
                    </a:lnTo>
                    <a:lnTo>
                      <a:pt x="265" y="109"/>
                    </a:lnTo>
                    <a:lnTo>
                      <a:pt x="275" y="133"/>
                    </a:lnTo>
                    <a:lnTo>
                      <a:pt x="278" y="154"/>
                    </a:lnTo>
                    <a:lnTo>
                      <a:pt x="275" y="171"/>
                    </a:lnTo>
                    <a:lnTo>
                      <a:pt x="275" y="171"/>
                    </a:lnTo>
                    <a:lnTo>
                      <a:pt x="265" y="186"/>
                    </a:lnTo>
                    <a:lnTo>
                      <a:pt x="253" y="195"/>
                    </a:lnTo>
                    <a:lnTo>
                      <a:pt x="238" y="202"/>
                    </a:lnTo>
                    <a:lnTo>
                      <a:pt x="221" y="203"/>
                    </a:lnTo>
                    <a:lnTo>
                      <a:pt x="203" y="203"/>
                    </a:lnTo>
                    <a:lnTo>
                      <a:pt x="186" y="200"/>
                    </a:lnTo>
                    <a:lnTo>
                      <a:pt x="168" y="195"/>
                    </a:lnTo>
                    <a:lnTo>
                      <a:pt x="151" y="189"/>
                    </a:lnTo>
                    <a:lnTo>
                      <a:pt x="130" y="181"/>
                    </a:lnTo>
                    <a:lnTo>
                      <a:pt x="111" y="171"/>
                    </a:lnTo>
                    <a:lnTo>
                      <a:pt x="94" y="163"/>
                    </a:lnTo>
                    <a:lnTo>
                      <a:pt x="76" y="156"/>
                    </a:lnTo>
                    <a:lnTo>
                      <a:pt x="59" y="148"/>
                    </a:lnTo>
                    <a:lnTo>
                      <a:pt x="41" y="138"/>
                    </a:lnTo>
                    <a:lnTo>
                      <a:pt x="22" y="127"/>
                    </a:lnTo>
                    <a:lnTo>
                      <a:pt x="5" y="114"/>
                    </a:lnTo>
                    <a:lnTo>
                      <a:pt x="0" y="95"/>
                    </a:lnTo>
                    <a:lnTo>
                      <a:pt x="9" y="51"/>
                    </a:lnTo>
                    <a:lnTo>
                      <a:pt x="55" y="8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943"/>
              <p:cNvSpPr>
                <a:spLocks noEditPoints="1"/>
              </p:cNvSpPr>
              <p:nvPr/>
            </p:nvSpPr>
            <p:spPr bwMode="auto">
              <a:xfrm>
                <a:off x="3311" y="2946"/>
                <a:ext cx="398" cy="283"/>
              </a:xfrm>
              <a:custGeom>
                <a:avLst/>
                <a:gdLst/>
                <a:ahLst/>
                <a:cxnLst>
                  <a:cxn ang="0">
                    <a:pos x="70" y="50"/>
                  </a:cxn>
                  <a:cxn ang="0">
                    <a:pos x="67" y="52"/>
                  </a:cxn>
                  <a:cxn ang="0">
                    <a:pos x="0" y="84"/>
                  </a:cxn>
                  <a:cxn ang="0">
                    <a:pos x="54" y="0"/>
                  </a:cxn>
                  <a:cxn ang="0">
                    <a:pos x="108" y="15"/>
                  </a:cxn>
                  <a:cxn ang="0">
                    <a:pos x="56" y="112"/>
                  </a:cxn>
                  <a:cxn ang="0">
                    <a:pos x="51" y="128"/>
                  </a:cxn>
                  <a:cxn ang="0">
                    <a:pos x="33" y="119"/>
                  </a:cxn>
                  <a:cxn ang="0">
                    <a:pos x="56" y="112"/>
                  </a:cxn>
                  <a:cxn ang="0">
                    <a:pos x="22" y="112"/>
                  </a:cxn>
                  <a:cxn ang="0">
                    <a:pos x="22" y="112"/>
                  </a:cxn>
                  <a:cxn ang="0">
                    <a:pos x="6" y="101"/>
                  </a:cxn>
                  <a:cxn ang="0">
                    <a:pos x="10" y="103"/>
                  </a:cxn>
                  <a:cxn ang="0">
                    <a:pos x="6" y="101"/>
                  </a:cxn>
                  <a:cxn ang="0">
                    <a:pos x="178" y="9"/>
                  </a:cxn>
                  <a:cxn ang="0">
                    <a:pos x="194" y="17"/>
                  </a:cxn>
                  <a:cxn ang="0">
                    <a:pos x="210" y="30"/>
                  </a:cxn>
                  <a:cxn ang="0">
                    <a:pos x="194" y="19"/>
                  </a:cxn>
                  <a:cxn ang="0">
                    <a:pos x="178" y="9"/>
                  </a:cxn>
                  <a:cxn ang="0">
                    <a:pos x="237" y="60"/>
                  </a:cxn>
                  <a:cxn ang="0">
                    <a:pos x="240" y="65"/>
                  </a:cxn>
                  <a:cxn ang="0">
                    <a:pos x="243" y="69"/>
                  </a:cxn>
                  <a:cxn ang="0">
                    <a:pos x="240" y="65"/>
                  </a:cxn>
                  <a:cxn ang="0">
                    <a:pos x="237" y="60"/>
                  </a:cxn>
                  <a:cxn ang="0">
                    <a:pos x="148" y="173"/>
                  </a:cxn>
                  <a:cxn ang="0">
                    <a:pos x="143" y="171"/>
                  </a:cxn>
                  <a:cxn ang="0">
                    <a:pos x="137" y="170"/>
                  </a:cxn>
                  <a:cxn ang="0">
                    <a:pos x="143" y="171"/>
                  </a:cxn>
                  <a:cxn ang="0">
                    <a:pos x="148" y="173"/>
                  </a:cxn>
                  <a:cxn ang="0">
                    <a:pos x="133" y="168"/>
                  </a:cxn>
                  <a:cxn ang="0">
                    <a:pos x="129" y="165"/>
                  </a:cxn>
                  <a:cxn ang="0">
                    <a:pos x="124" y="163"/>
                  </a:cxn>
                  <a:cxn ang="0">
                    <a:pos x="129" y="165"/>
                  </a:cxn>
                  <a:cxn ang="0">
                    <a:pos x="133" y="168"/>
                  </a:cxn>
                  <a:cxn ang="0">
                    <a:pos x="124" y="163"/>
                  </a:cxn>
                  <a:cxn ang="0">
                    <a:pos x="118" y="160"/>
                  </a:cxn>
                  <a:cxn ang="0">
                    <a:pos x="113" y="158"/>
                  </a:cxn>
                  <a:cxn ang="0">
                    <a:pos x="118" y="160"/>
                  </a:cxn>
                  <a:cxn ang="0">
                    <a:pos x="124" y="163"/>
                  </a:cxn>
                  <a:cxn ang="0">
                    <a:pos x="113" y="158"/>
                  </a:cxn>
                  <a:cxn ang="0">
                    <a:pos x="108" y="155"/>
                  </a:cxn>
                  <a:cxn ang="0">
                    <a:pos x="102" y="154"/>
                  </a:cxn>
                  <a:cxn ang="0">
                    <a:pos x="108" y="155"/>
                  </a:cxn>
                  <a:cxn ang="0">
                    <a:pos x="113" y="158"/>
                  </a:cxn>
                  <a:cxn ang="0">
                    <a:pos x="102" y="154"/>
                  </a:cxn>
                  <a:cxn ang="0">
                    <a:pos x="83" y="144"/>
                  </a:cxn>
                  <a:cxn ang="0">
                    <a:pos x="64" y="135"/>
                  </a:cxn>
                  <a:cxn ang="0">
                    <a:pos x="83" y="144"/>
                  </a:cxn>
                  <a:cxn ang="0">
                    <a:pos x="102" y="154"/>
                  </a:cxn>
                  <a:cxn ang="0">
                    <a:pos x="62" y="135"/>
                  </a:cxn>
                  <a:cxn ang="0">
                    <a:pos x="62" y="135"/>
                  </a:cxn>
                  <a:cxn ang="0">
                    <a:pos x="60" y="135"/>
                  </a:cxn>
                  <a:cxn ang="0">
                    <a:pos x="62" y="135"/>
                  </a:cxn>
                  <a:cxn ang="0">
                    <a:pos x="62" y="135"/>
                  </a:cxn>
                </a:cxnLst>
                <a:rect l="0" t="0" r="r" b="b"/>
                <a:pathLst>
                  <a:path w="243" h="173">
                    <a:moveTo>
                      <a:pt x="108" y="15"/>
                    </a:moveTo>
                    <a:lnTo>
                      <a:pt x="70" y="50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10" y="39"/>
                    </a:lnTo>
                    <a:lnTo>
                      <a:pt x="0" y="84"/>
                    </a:lnTo>
                    <a:lnTo>
                      <a:pt x="10" y="39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8" y="15"/>
                    </a:lnTo>
                    <a:lnTo>
                      <a:pt x="108" y="15"/>
                    </a:lnTo>
                    <a:close/>
                    <a:moveTo>
                      <a:pt x="56" y="112"/>
                    </a:moveTo>
                    <a:lnTo>
                      <a:pt x="60" y="133"/>
                    </a:lnTo>
                    <a:lnTo>
                      <a:pt x="51" y="128"/>
                    </a:lnTo>
                    <a:lnTo>
                      <a:pt x="43" y="123"/>
                    </a:lnTo>
                    <a:lnTo>
                      <a:pt x="33" y="119"/>
                    </a:lnTo>
                    <a:lnTo>
                      <a:pt x="24" y="112"/>
                    </a:lnTo>
                    <a:lnTo>
                      <a:pt x="56" y="112"/>
                    </a:lnTo>
                    <a:lnTo>
                      <a:pt x="56" y="112"/>
                    </a:lnTo>
                    <a:close/>
                    <a:moveTo>
                      <a:pt x="22" y="112"/>
                    </a:moveTo>
                    <a:lnTo>
                      <a:pt x="22" y="111"/>
                    </a:lnTo>
                    <a:lnTo>
                      <a:pt x="22" y="112"/>
                    </a:lnTo>
                    <a:lnTo>
                      <a:pt x="22" y="112"/>
                    </a:lnTo>
                    <a:close/>
                    <a:moveTo>
                      <a:pt x="6" y="101"/>
                    </a:moveTo>
                    <a:lnTo>
                      <a:pt x="10" y="103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1"/>
                    </a:lnTo>
                    <a:lnTo>
                      <a:pt x="6" y="101"/>
                    </a:lnTo>
                    <a:close/>
                    <a:moveTo>
                      <a:pt x="178" y="9"/>
                    </a:moveTo>
                    <a:lnTo>
                      <a:pt x="186" y="12"/>
                    </a:lnTo>
                    <a:lnTo>
                      <a:pt x="194" y="17"/>
                    </a:lnTo>
                    <a:lnTo>
                      <a:pt x="202" y="23"/>
                    </a:lnTo>
                    <a:lnTo>
                      <a:pt x="210" y="30"/>
                    </a:lnTo>
                    <a:lnTo>
                      <a:pt x="202" y="23"/>
                    </a:lnTo>
                    <a:lnTo>
                      <a:pt x="194" y="19"/>
                    </a:lnTo>
                    <a:lnTo>
                      <a:pt x="186" y="14"/>
                    </a:lnTo>
                    <a:lnTo>
                      <a:pt x="178" y="9"/>
                    </a:lnTo>
                    <a:lnTo>
                      <a:pt x="178" y="9"/>
                    </a:lnTo>
                    <a:close/>
                    <a:moveTo>
                      <a:pt x="237" y="60"/>
                    </a:moveTo>
                    <a:lnTo>
                      <a:pt x="238" y="61"/>
                    </a:lnTo>
                    <a:lnTo>
                      <a:pt x="240" y="65"/>
                    </a:lnTo>
                    <a:lnTo>
                      <a:pt x="242" y="66"/>
                    </a:lnTo>
                    <a:lnTo>
                      <a:pt x="243" y="69"/>
                    </a:lnTo>
                    <a:lnTo>
                      <a:pt x="242" y="66"/>
                    </a:lnTo>
                    <a:lnTo>
                      <a:pt x="240" y="65"/>
                    </a:lnTo>
                    <a:lnTo>
                      <a:pt x="238" y="61"/>
                    </a:lnTo>
                    <a:lnTo>
                      <a:pt x="237" y="60"/>
                    </a:lnTo>
                    <a:lnTo>
                      <a:pt x="237" y="60"/>
                    </a:lnTo>
                    <a:close/>
                    <a:moveTo>
                      <a:pt x="148" y="173"/>
                    </a:moveTo>
                    <a:lnTo>
                      <a:pt x="145" y="171"/>
                    </a:lnTo>
                    <a:lnTo>
                      <a:pt x="143" y="171"/>
                    </a:lnTo>
                    <a:lnTo>
                      <a:pt x="140" y="170"/>
                    </a:lnTo>
                    <a:lnTo>
                      <a:pt x="137" y="170"/>
                    </a:lnTo>
                    <a:lnTo>
                      <a:pt x="140" y="170"/>
                    </a:lnTo>
                    <a:lnTo>
                      <a:pt x="143" y="171"/>
                    </a:lnTo>
                    <a:lnTo>
                      <a:pt x="145" y="171"/>
                    </a:lnTo>
                    <a:lnTo>
                      <a:pt x="148" y="173"/>
                    </a:lnTo>
                    <a:lnTo>
                      <a:pt x="148" y="173"/>
                    </a:lnTo>
                    <a:close/>
                    <a:moveTo>
                      <a:pt x="133" y="168"/>
                    </a:moveTo>
                    <a:lnTo>
                      <a:pt x="132" y="166"/>
                    </a:lnTo>
                    <a:lnTo>
                      <a:pt x="129" y="165"/>
                    </a:lnTo>
                    <a:lnTo>
                      <a:pt x="127" y="165"/>
                    </a:lnTo>
                    <a:lnTo>
                      <a:pt x="124" y="163"/>
                    </a:lnTo>
                    <a:lnTo>
                      <a:pt x="127" y="165"/>
                    </a:lnTo>
                    <a:lnTo>
                      <a:pt x="129" y="165"/>
                    </a:lnTo>
                    <a:lnTo>
                      <a:pt x="132" y="166"/>
                    </a:lnTo>
                    <a:lnTo>
                      <a:pt x="133" y="168"/>
                    </a:lnTo>
                    <a:lnTo>
                      <a:pt x="133" y="168"/>
                    </a:lnTo>
                    <a:close/>
                    <a:moveTo>
                      <a:pt x="124" y="163"/>
                    </a:moveTo>
                    <a:lnTo>
                      <a:pt x="121" y="162"/>
                    </a:lnTo>
                    <a:lnTo>
                      <a:pt x="118" y="160"/>
                    </a:lnTo>
                    <a:lnTo>
                      <a:pt x="116" y="160"/>
                    </a:lnTo>
                    <a:lnTo>
                      <a:pt x="113" y="158"/>
                    </a:lnTo>
                    <a:lnTo>
                      <a:pt x="116" y="160"/>
                    </a:lnTo>
                    <a:lnTo>
                      <a:pt x="118" y="160"/>
                    </a:lnTo>
                    <a:lnTo>
                      <a:pt x="121" y="162"/>
                    </a:lnTo>
                    <a:lnTo>
                      <a:pt x="124" y="163"/>
                    </a:lnTo>
                    <a:lnTo>
                      <a:pt x="124" y="163"/>
                    </a:lnTo>
                    <a:close/>
                    <a:moveTo>
                      <a:pt x="113" y="158"/>
                    </a:moveTo>
                    <a:lnTo>
                      <a:pt x="110" y="157"/>
                    </a:lnTo>
                    <a:lnTo>
                      <a:pt x="108" y="155"/>
                    </a:lnTo>
                    <a:lnTo>
                      <a:pt x="105" y="155"/>
                    </a:lnTo>
                    <a:lnTo>
                      <a:pt x="102" y="154"/>
                    </a:lnTo>
                    <a:lnTo>
                      <a:pt x="105" y="155"/>
                    </a:lnTo>
                    <a:lnTo>
                      <a:pt x="108" y="155"/>
                    </a:lnTo>
                    <a:lnTo>
                      <a:pt x="110" y="157"/>
                    </a:lnTo>
                    <a:lnTo>
                      <a:pt x="113" y="158"/>
                    </a:lnTo>
                    <a:lnTo>
                      <a:pt x="113" y="158"/>
                    </a:lnTo>
                    <a:close/>
                    <a:moveTo>
                      <a:pt x="102" y="154"/>
                    </a:moveTo>
                    <a:lnTo>
                      <a:pt x="92" y="149"/>
                    </a:lnTo>
                    <a:lnTo>
                      <a:pt x="83" y="144"/>
                    </a:lnTo>
                    <a:lnTo>
                      <a:pt x="73" y="139"/>
                    </a:lnTo>
                    <a:lnTo>
                      <a:pt x="64" y="135"/>
                    </a:lnTo>
                    <a:lnTo>
                      <a:pt x="73" y="139"/>
                    </a:lnTo>
                    <a:lnTo>
                      <a:pt x="83" y="144"/>
                    </a:lnTo>
                    <a:lnTo>
                      <a:pt x="92" y="149"/>
                    </a:lnTo>
                    <a:lnTo>
                      <a:pt x="102" y="154"/>
                    </a:lnTo>
                    <a:lnTo>
                      <a:pt x="102" y="154"/>
                    </a:lnTo>
                    <a:close/>
                    <a:moveTo>
                      <a:pt x="62" y="135"/>
                    </a:moveTo>
                    <a:lnTo>
                      <a:pt x="62" y="135"/>
                    </a:lnTo>
                    <a:lnTo>
                      <a:pt x="62" y="135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62" y="135"/>
                    </a:lnTo>
                    <a:lnTo>
                      <a:pt x="62" y="135"/>
                    </a:lnTo>
                    <a:lnTo>
                      <a:pt x="62" y="135"/>
                    </a:lnTo>
                    <a:close/>
                  </a:path>
                </a:pathLst>
              </a:custGeom>
              <a:solidFill>
                <a:srgbClr val="FFC1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944"/>
              <p:cNvSpPr>
                <a:spLocks/>
              </p:cNvSpPr>
              <p:nvPr/>
            </p:nvSpPr>
            <p:spPr bwMode="auto">
              <a:xfrm>
                <a:off x="3311" y="3015"/>
                <a:ext cx="110" cy="11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67" y="12"/>
                  </a:cxn>
                  <a:cxn ang="0">
                    <a:pos x="67" y="12"/>
                  </a:cxn>
                  <a:cxn ang="0">
                    <a:pos x="54" y="64"/>
                  </a:cxn>
                  <a:cxn ang="0">
                    <a:pos x="56" y="70"/>
                  </a:cxn>
                  <a:cxn ang="0">
                    <a:pos x="24" y="70"/>
                  </a:cxn>
                  <a:cxn ang="0">
                    <a:pos x="19" y="67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6" y="59"/>
                  </a:cxn>
                  <a:cxn ang="0">
                    <a:pos x="0" y="42"/>
                  </a:cxn>
                  <a:cxn ang="0">
                    <a:pos x="8" y="0"/>
                  </a:cxn>
                </a:cxnLst>
                <a:rect l="0" t="0" r="r" b="b"/>
                <a:pathLst>
                  <a:path w="67" h="70">
                    <a:moveTo>
                      <a:pt x="8" y="0"/>
                    </a:moveTo>
                    <a:lnTo>
                      <a:pt x="67" y="12"/>
                    </a:lnTo>
                    <a:lnTo>
                      <a:pt x="67" y="12"/>
                    </a:lnTo>
                    <a:lnTo>
                      <a:pt x="54" y="64"/>
                    </a:lnTo>
                    <a:lnTo>
                      <a:pt x="56" y="70"/>
                    </a:lnTo>
                    <a:lnTo>
                      <a:pt x="24" y="70"/>
                    </a:lnTo>
                    <a:lnTo>
                      <a:pt x="19" y="67"/>
                    </a:lnTo>
                    <a:lnTo>
                      <a:pt x="16" y="64"/>
                    </a:lnTo>
                    <a:lnTo>
                      <a:pt x="11" y="62"/>
                    </a:lnTo>
                    <a:lnTo>
                      <a:pt x="6" y="59"/>
                    </a:lnTo>
                    <a:lnTo>
                      <a:pt x="0" y="4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DD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945"/>
              <p:cNvSpPr>
                <a:spLocks/>
              </p:cNvSpPr>
              <p:nvPr/>
            </p:nvSpPr>
            <p:spPr bwMode="auto">
              <a:xfrm>
                <a:off x="3405" y="2961"/>
                <a:ext cx="348" cy="291"/>
              </a:xfrm>
              <a:custGeom>
                <a:avLst/>
                <a:gdLst/>
                <a:ahLst/>
                <a:cxnLst>
                  <a:cxn ang="0">
                    <a:pos x="3" y="124"/>
                  </a:cxn>
                  <a:cxn ang="0">
                    <a:pos x="0" y="99"/>
                  </a:cxn>
                  <a:cxn ang="0">
                    <a:pos x="13" y="45"/>
                  </a:cxn>
                  <a:cxn ang="0">
                    <a:pos x="14" y="43"/>
                  </a:cxn>
                  <a:cxn ang="0">
                    <a:pos x="53" y="8"/>
                  </a:cxn>
                  <a:cxn ang="0">
                    <a:pos x="121" y="0"/>
                  </a:cxn>
                  <a:cxn ang="0">
                    <a:pos x="132" y="5"/>
                  </a:cxn>
                  <a:cxn ang="0">
                    <a:pos x="142" y="11"/>
                  </a:cxn>
                  <a:cxn ang="0">
                    <a:pos x="151" y="19"/>
                  </a:cxn>
                  <a:cxn ang="0">
                    <a:pos x="161" y="27"/>
                  </a:cxn>
                  <a:cxn ang="0">
                    <a:pos x="169" y="37"/>
                  </a:cxn>
                  <a:cxn ang="0">
                    <a:pos x="177" y="46"/>
                  </a:cxn>
                  <a:cxn ang="0">
                    <a:pos x="185" y="56"/>
                  </a:cxn>
                  <a:cxn ang="0">
                    <a:pos x="191" y="65"/>
                  </a:cxn>
                  <a:cxn ang="0">
                    <a:pos x="202" y="87"/>
                  </a:cxn>
                  <a:cxn ang="0">
                    <a:pos x="210" y="110"/>
                  </a:cxn>
                  <a:cxn ang="0">
                    <a:pos x="213" y="130"/>
                  </a:cxn>
                  <a:cxn ang="0">
                    <a:pos x="210" y="148"/>
                  </a:cxn>
                  <a:cxn ang="0">
                    <a:pos x="210" y="148"/>
                  </a:cxn>
                  <a:cxn ang="0">
                    <a:pos x="200" y="161"/>
                  </a:cxn>
                  <a:cxn ang="0">
                    <a:pos x="189" y="170"/>
                  </a:cxn>
                  <a:cxn ang="0">
                    <a:pos x="175" y="175"/>
                  </a:cxn>
                  <a:cxn ang="0">
                    <a:pos x="159" y="178"/>
                  </a:cxn>
                  <a:cxn ang="0">
                    <a:pos x="142" y="178"/>
                  </a:cxn>
                  <a:cxn ang="0">
                    <a:pos x="124" y="175"/>
                  </a:cxn>
                  <a:cxn ang="0">
                    <a:pos x="107" y="170"/>
                  </a:cxn>
                  <a:cxn ang="0">
                    <a:pos x="91" y="164"/>
                  </a:cxn>
                  <a:cxn ang="0">
                    <a:pos x="78" y="159"/>
                  </a:cxn>
                  <a:cxn ang="0">
                    <a:pos x="67" y="154"/>
                  </a:cxn>
                  <a:cxn ang="0">
                    <a:pos x="56" y="149"/>
                  </a:cxn>
                  <a:cxn ang="0">
                    <a:pos x="45" y="145"/>
                  </a:cxn>
                  <a:cxn ang="0">
                    <a:pos x="34" y="140"/>
                  </a:cxn>
                  <a:cxn ang="0">
                    <a:pos x="24" y="135"/>
                  </a:cxn>
                  <a:cxn ang="0">
                    <a:pos x="13" y="129"/>
                  </a:cxn>
                  <a:cxn ang="0">
                    <a:pos x="3" y="124"/>
                  </a:cxn>
                </a:cxnLst>
                <a:rect l="0" t="0" r="r" b="b"/>
                <a:pathLst>
                  <a:path w="213" h="178">
                    <a:moveTo>
                      <a:pt x="3" y="124"/>
                    </a:moveTo>
                    <a:lnTo>
                      <a:pt x="0" y="99"/>
                    </a:lnTo>
                    <a:lnTo>
                      <a:pt x="13" y="45"/>
                    </a:lnTo>
                    <a:lnTo>
                      <a:pt x="14" y="43"/>
                    </a:lnTo>
                    <a:lnTo>
                      <a:pt x="53" y="8"/>
                    </a:lnTo>
                    <a:lnTo>
                      <a:pt x="121" y="0"/>
                    </a:lnTo>
                    <a:lnTo>
                      <a:pt x="132" y="5"/>
                    </a:lnTo>
                    <a:lnTo>
                      <a:pt x="142" y="11"/>
                    </a:lnTo>
                    <a:lnTo>
                      <a:pt x="151" y="19"/>
                    </a:lnTo>
                    <a:lnTo>
                      <a:pt x="161" y="27"/>
                    </a:lnTo>
                    <a:lnTo>
                      <a:pt x="169" y="37"/>
                    </a:lnTo>
                    <a:lnTo>
                      <a:pt x="177" y="46"/>
                    </a:lnTo>
                    <a:lnTo>
                      <a:pt x="185" y="56"/>
                    </a:lnTo>
                    <a:lnTo>
                      <a:pt x="191" y="65"/>
                    </a:lnTo>
                    <a:lnTo>
                      <a:pt x="202" y="87"/>
                    </a:lnTo>
                    <a:lnTo>
                      <a:pt x="210" y="110"/>
                    </a:lnTo>
                    <a:lnTo>
                      <a:pt x="213" y="130"/>
                    </a:lnTo>
                    <a:lnTo>
                      <a:pt x="210" y="148"/>
                    </a:lnTo>
                    <a:lnTo>
                      <a:pt x="210" y="148"/>
                    </a:lnTo>
                    <a:lnTo>
                      <a:pt x="200" y="161"/>
                    </a:lnTo>
                    <a:lnTo>
                      <a:pt x="189" y="170"/>
                    </a:lnTo>
                    <a:lnTo>
                      <a:pt x="175" y="175"/>
                    </a:lnTo>
                    <a:lnTo>
                      <a:pt x="159" y="178"/>
                    </a:lnTo>
                    <a:lnTo>
                      <a:pt x="142" y="178"/>
                    </a:lnTo>
                    <a:lnTo>
                      <a:pt x="124" y="175"/>
                    </a:lnTo>
                    <a:lnTo>
                      <a:pt x="107" y="170"/>
                    </a:lnTo>
                    <a:lnTo>
                      <a:pt x="91" y="164"/>
                    </a:lnTo>
                    <a:lnTo>
                      <a:pt x="78" y="159"/>
                    </a:lnTo>
                    <a:lnTo>
                      <a:pt x="67" y="154"/>
                    </a:lnTo>
                    <a:lnTo>
                      <a:pt x="56" y="149"/>
                    </a:lnTo>
                    <a:lnTo>
                      <a:pt x="45" y="145"/>
                    </a:lnTo>
                    <a:lnTo>
                      <a:pt x="34" y="140"/>
                    </a:lnTo>
                    <a:lnTo>
                      <a:pt x="24" y="135"/>
                    </a:lnTo>
                    <a:lnTo>
                      <a:pt x="13" y="129"/>
                    </a:lnTo>
                    <a:lnTo>
                      <a:pt x="3" y="124"/>
                    </a:lnTo>
                    <a:close/>
                  </a:path>
                </a:pathLst>
              </a:custGeom>
              <a:solidFill>
                <a:srgbClr val="FFDD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946"/>
              <p:cNvSpPr>
                <a:spLocks/>
              </p:cNvSpPr>
              <p:nvPr/>
            </p:nvSpPr>
            <p:spPr bwMode="auto">
              <a:xfrm>
                <a:off x="3496" y="2961"/>
                <a:ext cx="257" cy="28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8" y="10"/>
                  </a:cxn>
                  <a:cxn ang="0">
                    <a:pos x="19" y="14"/>
                  </a:cxn>
                  <a:cxn ang="0">
                    <a:pos x="30" y="19"/>
                  </a:cxn>
                  <a:cxn ang="0">
                    <a:pos x="43" y="25"/>
                  </a:cxn>
                  <a:cxn ang="0">
                    <a:pos x="55" y="33"/>
                  </a:cxn>
                  <a:cxn ang="0">
                    <a:pos x="68" y="43"/>
                  </a:cxn>
                  <a:cxn ang="0">
                    <a:pos x="79" y="54"/>
                  </a:cxn>
                  <a:cxn ang="0">
                    <a:pos x="90" y="67"/>
                  </a:cxn>
                  <a:cxn ang="0">
                    <a:pos x="110" y="99"/>
                  </a:cxn>
                  <a:cxn ang="0">
                    <a:pos x="121" y="129"/>
                  </a:cxn>
                  <a:cxn ang="0">
                    <a:pos x="125" y="154"/>
                  </a:cxn>
                  <a:cxn ang="0">
                    <a:pos x="125" y="173"/>
                  </a:cxn>
                  <a:cxn ang="0">
                    <a:pos x="133" y="168"/>
                  </a:cxn>
                  <a:cxn ang="0">
                    <a:pos x="141" y="164"/>
                  </a:cxn>
                  <a:cxn ang="0">
                    <a:pos x="148" y="156"/>
                  </a:cxn>
                  <a:cxn ang="0">
                    <a:pos x="154" y="148"/>
                  </a:cxn>
                  <a:cxn ang="0">
                    <a:pos x="154" y="148"/>
                  </a:cxn>
                  <a:cxn ang="0">
                    <a:pos x="157" y="130"/>
                  </a:cxn>
                  <a:cxn ang="0">
                    <a:pos x="154" y="110"/>
                  </a:cxn>
                  <a:cxn ang="0">
                    <a:pos x="146" y="87"/>
                  </a:cxn>
                  <a:cxn ang="0">
                    <a:pos x="135" y="65"/>
                  </a:cxn>
                  <a:cxn ang="0">
                    <a:pos x="129" y="56"/>
                  </a:cxn>
                  <a:cxn ang="0">
                    <a:pos x="121" y="46"/>
                  </a:cxn>
                  <a:cxn ang="0">
                    <a:pos x="113" y="37"/>
                  </a:cxn>
                  <a:cxn ang="0">
                    <a:pos x="105" y="27"/>
                  </a:cxn>
                  <a:cxn ang="0">
                    <a:pos x="95" y="19"/>
                  </a:cxn>
                  <a:cxn ang="0">
                    <a:pos x="86" y="11"/>
                  </a:cxn>
                  <a:cxn ang="0">
                    <a:pos x="76" y="5"/>
                  </a:cxn>
                  <a:cxn ang="0">
                    <a:pos x="65" y="0"/>
                  </a:cxn>
                  <a:cxn ang="0">
                    <a:pos x="0" y="8"/>
                  </a:cxn>
                </a:cxnLst>
                <a:rect l="0" t="0" r="r" b="b"/>
                <a:pathLst>
                  <a:path w="157" h="173">
                    <a:moveTo>
                      <a:pt x="0" y="8"/>
                    </a:moveTo>
                    <a:lnTo>
                      <a:pt x="8" y="10"/>
                    </a:lnTo>
                    <a:lnTo>
                      <a:pt x="19" y="14"/>
                    </a:lnTo>
                    <a:lnTo>
                      <a:pt x="30" y="19"/>
                    </a:lnTo>
                    <a:lnTo>
                      <a:pt x="43" y="25"/>
                    </a:lnTo>
                    <a:lnTo>
                      <a:pt x="55" y="33"/>
                    </a:lnTo>
                    <a:lnTo>
                      <a:pt x="68" y="43"/>
                    </a:lnTo>
                    <a:lnTo>
                      <a:pt x="79" y="54"/>
                    </a:lnTo>
                    <a:lnTo>
                      <a:pt x="90" y="67"/>
                    </a:lnTo>
                    <a:lnTo>
                      <a:pt x="110" y="99"/>
                    </a:lnTo>
                    <a:lnTo>
                      <a:pt x="121" y="129"/>
                    </a:lnTo>
                    <a:lnTo>
                      <a:pt x="125" y="154"/>
                    </a:lnTo>
                    <a:lnTo>
                      <a:pt x="125" y="173"/>
                    </a:lnTo>
                    <a:lnTo>
                      <a:pt x="133" y="168"/>
                    </a:lnTo>
                    <a:lnTo>
                      <a:pt x="141" y="164"/>
                    </a:lnTo>
                    <a:lnTo>
                      <a:pt x="148" y="156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7" y="130"/>
                    </a:lnTo>
                    <a:lnTo>
                      <a:pt x="154" y="110"/>
                    </a:lnTo>
                    <a:lnTo>
                      <a:pt x="146" y="87"/>
                    </a:lnTo>
                    <a:lnTo>
                      <a:pt x="135" y="65"/>
                    </a:lnTo>
                    <a:lnTo>
                      <a:pt x="129" y="56"/>
                    </a:lnTo>
                    <a:lnTo>
                      <a:pt x="121" y="46"/>
                    </a:lnTo>
                    <a:lnTo>
                      <a:pt x="113" y="37"/>
                    </a:lnTo>
                    <a:lnTo>
                      <a:pt x="105" y="27"/>
                    </a:lnTo>
                    <a:lnTo>
                      <a:pt x="95" y="19"/>
                    </a:lnTo>
                    <a:lnTo>
                      <a:pt x="86" y="11"/>
                    </a:lnTo>
                    <a:lnTo>
                      <a:pt x="76" y="5"/>
                    </a:lnTo>
                    <a:lnTo>
                      <a:pt x="6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D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947"/>
              <p:cNvSpPr>
                <a:spLocks/>
              </p:cNvSpPr>
              <p:nvPr/>
            </p:nvSpPr>
            <p:spPr bwMode="auto">
              <a:xfrm>
                <a:off x="3599" y="2966"/>
                <a:ext cx="154" cy="28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8" y="10"/>
                  </a:cxn>
                  <a:cxn ang="0">
                    <a:pos x="31" y="22"/>
                  </a:cxn>
                  <a:cxn ang="0">
                    <a:pos x="43" y="37"/>
                  </a:cxn>
                  <a:cxn ang="0">
                    <a:pos x="56" y="53"/>
                  </a:cxn>
                  <a:cxn ang="0">
                    <a:pos x="67" y="70"/>
                  </a:cxn>
                  <a:cxn ang="0">
                    <a:pos x="77" y="88"/>
                  </a:cxn>
                  <a:cxn ang="0">
                    <a:pos x="81" y="105"/>
                  </a:cxn>
                  <a:cxn ang="0">
                    <a:pos x="83" y="121"/>
                  </a:cxn>
                  <a:cxn ang="0">
                    <a:pos x="80" y="137"/>
                  </a:cxn>
                  <a:cxn ang="0">
                    <a:pos x="72" y="150"/>
                  </a:cxn>
                  <a:cxn ang="0">
                    <a:pos x="62" y="159"/>
                  </a:cxn>
                  <a:cxn ang="0">
                    <a:pos x="51" y="165"/>
                  </a:cxn>
                  <a:cxn ang="0">
                    <a:pos x="39" y="169"/>
                  </a:cxn>
                  <a:cxn ang="0">
                    <a:pos x="26" y="170"/>
                  </a:cxn>
                  <a:cxn ang="0">
                    <a:pos x="13" y="172"/>
                  </a:cxn>
                  <a:cxn ang="0">
                    <a:pos x="0" y="170"/>
                  </a:cxn>
                  <a:cxn ang="0">
                    <a:pos x="15" y="173"/>
                  </a:cxn>
                  <a:cxn ang="0">
                    <a:pos x="27" y="175"/>
                  </a:cxn>
                  <a:cxn ang="0">
                    <a:pos x="42" y="175"/>
                  </a:cxn>
                  <a:cxn ang="0">
                    <a:pos x="53" y="173"/>
                  </a:cxn>
                  <a:cxn ang="0">
                    <a:pos x="66" y="169"/>
                  </a:cxn>
                  <a:cxn ang="0">
                    <a:pos x="75" y="164"/>
                  </a:cxn>
                  <a:cxn ang="0">
                    <a:pos x="85" y="156"/>
                  </a:cxn>
                  <a:cxn ang="0">
                    <a:pos x="91" y="145"/>
                  </a:cxn>
                  <a:cxn ang="0">
                    <a:pos x="91" y="145"/>
                  </a:cxn>
                  <a:cxn ang="0">
                    <a:pos x="94" y="127"/>
                  </a:cxn>
                  <a:cxn ang="0">
                    <a:pos x="91" y="107"/>
                  </a:cxn>
                  <a:cxn ang="0">
                    <a:pos x="83" y="84"/>
                  </a:cxn>
                  <a:cxn ang="0">
                    <a:pos x="72" y="62"/>
                  </a:cxn>
                  <a:cxn ang="0">
                    <a:pos x="66" y="53"/>
                  </a:cxn>
                  <a:cxn ang="0">
                    <a:pos x="59" y="45"/>
                  </a:cxn>
                  <a:cxn ang="0">
                    <a:pos x="51" y="35"/>
                  </a:cxn>
                  <a:cxn ang="0">
                    <a:pos x="45" y="27"/>
                  </a:cxn>
                  <a:cxn ang="0">
                    <a:pos x="35" y="19"/>
                  </a:cxn>
                  <a:cxn ang="0">
                    <a:pos x="27" y="11"/>
                  </a:cxn>
                  <a:cxn ang="0">
                    <a:pos x="18" y="5"/>
                  </a:cxn>
                  <a:cxn ang="0">
                    <a:pos x="8" y="0"/>
                  </a:cxn>
                </a:cxnLst>
                <a:rect l="0" t="0" r="r" b="b"/>
                <a:pathLst>
                  <a:path w="94" h="175">
                    <a:moveTo>
                      <a:pt x="8" y="0"/>
                    </a:moveTo>
                    <a:lnTo>
                      <a:pt x="18" y="10"/>
                    </a:lnTo>
                    <a:lnTo>
                      <a:pt x="31" y="22"/>
                    </a:lnTo>
                    <a:lnTo>
                      <a:pt x="43" y="37"/>
                    </a:lnTo>
                    <a:lnTo>
                      <a:pt x="56" y="53"/>
                    </a:lnTo>
                    <a:lnTo>
                      <a:pt x="67" y="70"/>
                    </a:lnTo>
                    <a:lnTo>
                      <a:pt x="77" y="88"/>
                    </a:lnTo>
                    <a:lnTo>
                      <a:pt x="81" y="105"/>
                    </a:lnTo>
                    <a:lnTo>
                      <a:pt x="83" y="121"/>
                    </a:lnTo>
                    <a:lnTo>
                      <a:pt x="80" y="137"/>
                    </a:lnTo>
                    <a:lnTo>
                      <a:pt x="72" y="150"/>
                    </a:lnTo>
                    <a:lnTo>
                      <a:pt x="62" y="159"/>
                    </a:lnTo>
                    <a:lnTo>
                      <a:pt x="51" y="165"/>
                    </a:lnTo>
                    <a:lnTo>
                      <a:pt x="39" y="169"/>
                    </a:lnTo>
                    <a:lnTo>
                      <a:pt x="26" y="170"/>
                    </a:lnTo>
                    <a:lnTo>
                      <a:pt x="13" y="172"/>
                    </a:lnTo>
                    <a:lnTo>
                      <a:pt x="0" y="170"/>
                    </a:lnTo>
                    <a:lnTo>
                      <a:pt x="15" y="173"/>
                    </a:lnTo>
                    <a:lnTo>
                      <a:pt x="27" y="175"/>
                    </a:lnTo>
                    <a:lnTo>
                      <a:pt x="42" y="175"/>
                    </a:lnTo>
                    <a:lnTo>
                      <a:pt x="53" y="173"/>
                    </a:lnTo>
                    <a:lnTo>
                      <a:pt x="66" y="169"/>
                    </a:lnTo>
                    <a:lnTo>
                      <a:pt x="75" y="164"/>
                    </a:lnTo>
                    <a:lnTo>
                      <a:pt x="85" y="156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4" y="127"/>
                    </a:lnTo>
                    <a:lnTo>
                      <a:pt x="91" y="107"/>
                    </a:lnTo>
                    <a:lnTo>
                      <a:pt x="83" y="84"/>
                    </a:lnTo>
                    <a:lnTo>
                      <a:pt x="72" y="62"/>
                    </a:lnTo>
                    <a:lnTo>
                      <a:pt x="66" y="53"/>
                    </a:lnTo>
                    <a:lnTo>
                      <a:pt x="59" y="45"/>
                    </a:lnTo>
                    <a:lnTo>
                      <a:pt x="51" y="35"/>
                    </a:lnTo>
                    <a:lnTo>
                      <a:pt x="45" y="27"/>
                    </a:lnTo>
                    <a:lnTo>
                      <a:pt x="35" y="19"/>
                    </a:lnTo>
                    <a:lnTo>
                      <a:pt x="27" y="11"/>
                    </a:lnTo>
                    <a:lnTo>
                      <a:pt x="18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948"/>
              <p:cNvSpPr>
                <a:spLocks/>
              </p:cNvSpPr>
              <p:nvPr/>
            </p:nvSpPr>
            <p:spPr bwMode="auto">
              <a:xfrm>
                <a:off x="3311" y="3084"/>
                <a:ext cx="440" cy="168"/>
              </a:xfrm>
              <a:custGeom>
                <a:avLst/>
                <a:gdLst/>
                <a:ahLst/>
                <a:cxnLst>
                  <a:cxn ang="0">
                    <a:pos x="62" y="3"/>
                  </a:cxn>
                  <a:cxn ang="0">
                    <a:pos x="68" y="6"/>
                  </a:cxn>
                  <a:cxn ang="0">
                    <a:pos x="75" y="8"/>
                  </a:cxn>
                  <a:cxn ang="0">
                    <a:pos x="83" y="11"/>
                  </a:cxn>
                  <a:cxn ang="0">
                    <a:pos x="91" y="14"/>
                  </a:cxn>
                  <a:cxn ang="0">
                    <a:pos x="97" y="19"/>
                  </a:cxn>
                  <a:cxn ang="0">
                    <a:pos x="106" y="22"/>
                  </a:cxn>
                  <a:cxn ang="0">
                    <a:pos x="114" y="27"/>
                  </a:cxn>
                  <a:cxn ang="0">
                    <a:pos x="122" y="32"/>
                  </a:cxn>
                  <a:cxn ang="0">
                    <a:pos x="130" y="36"/>
                  </a:cxn>
                  <a:cxn ang="0">
                    <a:pos x="137" y="41"/>
                  </a:cxn>
                  <a:cxn ang="0">
                    <a:pos x="143" y="46"/>
                  </a:cxn>
                  <a:cxn ang="0">
                    <a:pos x="151" y="51"/>
                  </a:cxn>
                  <a:cxn ang="0">
                    <a:pos x="157" y="57"/>
                  </a:cxn>
                  <a:cxn ang="0">
                    <a:pos x="165" y="63"/>
                  </a:cxn>
                  <a:cxn ang="0">
                    <a:pos x="173" y="70"/>
                  </a:cxn>
                  <a:cxn ang="0">
                    <a:pos x="183" y="78"/>
                  </a:cxn>
                  <a:cxn ang="0">
                    <a:pos x="186" y="79"/>
                  </a:cxn>
                  <a:cxn ang="0">
                    <a:pos x="191" y="82"/>
                  </a:cxn>
                  <a:cxn ang="0">
                    <a:pos x="197" y="86"/>
                  </a:cxn>
                  <a:cxn ang="0">
                    <a:pos x="205" y="89"/>
                  </a:cxn>
                  <a:cxn ang="0">
                    <a:pos x="215" y="90"/>
                  </a:cxn>
                  <a:cxn ang="0">
                    <a:pos x="226" y="90"/>
                  </a:cxn>
                  <a:cxn ang="0">
                    <a:pos x="235" y="89"/>
                  </a:cxn>
                  <a:cxn ang="0">
                    <a:pos x="246" y="86"/>
                  </a:cxn>
                  <a:cxn ang="0">
                    <a:pos x="253" y="82"/>
                  </a:cxn>
                  <a:cxn ang="0">
                    <a:pos x="257" y="78"/>
                  </a:cxn>
                  <a:cxn ang="0">
                    <a:pos x="262" y="73"/>
                  </a:cxn>
                  <a:cxn ang="0">
                    <a:pos x="269" y="66"/>
                  </a:cxn>
                  <a:cxn ang="0">
                    <a:pos x="269" y="68"/>
                  </a:cxn>
                  <a:cxn ang="0">
                    <a:pos x="269" y="70"/>
                  </a:cxn>
                  <a:cxn ang="0">
                    <a:pos x="267" y="71"/>
                  </a:cxn>
                  <a:cxn ang="0">
                    <a:pos x="267" y="73"/>
                  </a:cxn>
                  <a:cxn ang="0">
                    <a:pos x="267" y="73"/>
                  </a:cxn>
                  <a:cxn ang="0">
                    <a:pos x="257" y="86"/>
                  </a:cxn>
                  <a:cxn ang="0">
                    <a:pos x="246" y="95"/>
                  </a:cxn>
                  <a:cxn ang="0">
                    <a:pos x="232" y="100"/>
                  </a:cxn>
                  <a:cxn ang="0">
                    <a:pos x="216" y="103"/>
                  </a:cxn>
                  <a:cxn ang="0">
                    <a:pos x="199" y="103"/>
                  </a:cxn>
                  <a:cxn ang="0">
                    <a:pos x="181" y="100"/>
                  </a:cxn>
                  <a:cxn ang="0">
                    <a:pos x="164" y="95"/>
                  </a:cxn>
                  <a:cxn ang="0">
                    <a:pos x="148" y="89"/>
                  </a:cxn>
                  <a:cxn ang="0">
                    <a:pos x="129" y="81"/>
                  </a:cxn>
                  <a:cxn ang="0">
                    <a:pos x="110" y="73"/>
                  </a:cxn>
                  <a:cxn ang="0">
                    <a:pos x="92" y="65"/>
                  </a:cxn>
                  <a:cxn ang="0">
                    <a:pos x="75" y="57"/>
                  </a:cxn>
                  <a:cxn ang="0">
                    <a:pos x="57" y="49"/>
                  </a:cxn>
                  <a:cxn ang="0">
                    <a:pos x="41" y="39"/>
                  </a:cxn>
                  <a:cxn ang="0">
                    <a:pos x="24" y="28"/>
                  </a:cxn>
                  <a:cxn ang="0">
                    <a:pos x="6" y="17"/>
                  </a:cxn>
                  <a:cxn ang="0">
                    <a:pos x="0" y="0"/>
                  </a:cxn>
                  <a:cxn ang="0">
                    <a:pos x="62" y="3"/>
                  </a:cxn>
                </a:cxnLst>
                <a:rect l="0" t="0" r="r" b="b"/>
                <a:pathLst>
                  <a:path w="269" h="103">
                    <a:moveTo>
                      <a:pt x="62" y="3"/>
                    </a:moveTo>
                    <a:lnTo>
                      <a:pt x="68" y="6"/>
                    </a:lnTo>
                    <a:lnTo>
                      <a:pt x="75" y="8"/>
                    </a:lnTo>
                    <a:lnTo>
                      <a:pt x="83" y="11"/>
                    </a:lnTo>
                    <a:lnTo>
                      <a:pt x="91" y="14"/>
                    </a:lnTo>
                    <a:lnTo>
                      <a:pt x="97" y="19"/>
                    </a:lnTo>
                    <a:lnTo>
                      <a:pt x="106" y="22"/>
                    </a:lnTo>
                    <a:lnTo>
                      <a:pt x="114" y="27"/>
                    </a:lnTo>
                    <a:lnTo>
                      <a:pt x="122" y="32"/>
                    </a:lnTo>
                    <a:lnTo>
                      <a:pt x="130" y="36"/>
                    </a:lnTo>
                    <a:lnTo>
                      <a:pt x="137" y="41"/>
                    </a:lnTo>
                    <a:lnTo>
                      <a:pt x="143" y="46"/>
                    </a:lnTo>
                    <a:lnTo>
                      <a:pt x="151" y="51"/>
                    </a:lnTo>
                    <a:lnTo>
                      <a:pt x="157" y="57"/>
                    </a:lnTo>
                    <a:lnTo>
                      <a:pt x="165" y="63"/>
                    </a:lnTo>
                    <a:lnTo>
                      <a:pt x="173" y="70"/>
                    </a:lnTo>
                    <a:lnTo>
                      <a:pt x="183" y="78"/>
                    </a:lnTo>
                    <a:lnTo>
                      <a:pt x="186" y="79"/>
                    </a:lnTo>
                    <a:lnTo>
                      <a:pt x="191" y="82"/>
                    </a:lnTo>
                    <a:lnTo>
                      <a:pt x="197" y="86"/>
                    </a:lnTo>
                    <a:lnTo>
                      <a:pt x="205" y="89"/>
                    </a:lnTo>
                    <a:lnTo>
                      <a:pt x="215" y="90"/>
                    </a:lnTo>
                    <a:lnTo>
                      <a:pt x="226" y="90"/>
                    </a:lnTo>
                    <a:lnTo>
                      <a:pt x="235" y="89"/>
                    </a:lnTo>
                    <a:lnTo>
                      <a:pt x="246" y="86"/>
                    </a:lnTo>
                    <a:lnTo>
                      <a:pt x="253" y="82"/>
                    </a:lnTo>
                    <a:lnTo>
                      <a:pt x="257" y="78"/>
                    </a:lnTo>
                    <a:lnTo>
                      <a:pt x="262" y="73"/>
                    </a:lnTo>
                    <a:lnTo>
                      <a:pt x="269" y="66"/>
                    </a:lnTo>
                    <a:lnTo>
                      <a:pt x="269" y="68"/>
                    </a:lnTo>
                    <a:lnTo>
                      <a:pt x="269" y="70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7" y="73"/>
                    </a:lnTo>
                    <a:lnTo>
                      <a:pt x="257" y="86"/>
                    </a:lnTo>
                    <a:lnTo>
                      <a:pt x="246" y="95"/>
                    </a:lnTo>
                    <a:lnTo>
                      <a:pt x="232" y="100"/>
                    </a:lnTo>
                    <a:lnTo>
                      <a:pt x="216" y="103"/>
                    </a:lnTo>
                    <a:lnTo>
                      <a:pt x="199" y="103"/>
                    </a:lnTo>
                    <a:lnTo>
                      <a:pt x="181" y="100"/>
                    </a:lnTo>
                    <a:lnTo>
                      <a:pt x="164" y="95"/>
                    </a:lnTo>
                    <a:lnTo>
                      <a:pt x="148" y="89"/>
                    </a:lnTo>
                    <a:lnTo>
                      <a:pt x="129" y="81"/>
                    </a:lnTo>
                    <a:lnTo>
                      <a:pt x="110" y="73"/>
                    </a:lnTo>
                    <a:lnTo>
                      <a:pt x="92" y="65"/>
                    </a:lnTo>
                    <a:lnTo>
                      <a:pt x="75" y="57"/>
                    </a:lnTo>
                    <a:lnTo>
                      <a:pt x="57" y="49"/>
                    </a:lnTo>
                    <a:lnTo>
                      <a:pt x="41" y="39"/>
                    </a:lnTo>
                    <a:lnTo>
                      <a:pt x="24" y="28"/>
                    </a:lnTo>
                    <a:lnTo>
                      <a:pt x="6" y="17"/>
                    </a:lnTo>
                    <a:lnTo>
                      <a:pt x="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F4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949"/>
              <p:cNvSpPr>
                <a:spLocks/>
              </p:cNvSpPr>
              <p:nvPr/>
            </p:nvSpPr>
            <p:spPr bwMode="auto">
              <a:xfrm>
                <a:off x="3320" y="3102"/>
                <a:ext cx="384" cy="153"/>
              </a:xfrm>
              <a:custGeom>
                <a:avLst/>
                <a:gdLst/>
                <a:ahLst/>
                <a:cxnLst>
                  <a:cxn ang="0">
                    <a:pos x="55" y="3"/>
                  </a:cxn>
                  <a:cxn ang="0">
                    <a:pos x="62" y="6"/>
                  </a:cxn>
                  <a:cxn ang="0">
                    <a:pos x="68" y="8"/>
                  </a:cxn>
                  <a:cxn ang="0">
                    <a:pos x="76" y="11"/>
                  </a:cxn>
                  <a:cxn ang="0">
                    <a:pos x="82" y="14"/>
                  </a:cxn>
                  <a:cxn ang="0">
                    <a:pos x="90" y="19"/>
                  </a:cxn>
                  <a:cxn ang="0">
                    <a:pos x="98" y="22"/>
                  </a:cxn>
                  <a:cxn ang="0">
                    <a:pos x="106" y="25"/>
                  </a:cxn>
                  <a:cxn ang="0">
                    <a:pos x="114" y="30"/>
                  </a:cxn>
                  <a:cxn ang="0">
                    <a:pos x="122" y="35"/>
                  </a:cxn>
                  <a:cxn ang="0">
                    <a:pos x="130" y="40"/>
                  </a:cxn>
                  <a:cxn ang="0">
                    <a:pos x="138" y="46"/>
                  </a:cxn>
                  <a:cxn ang="0">
                    <a:pos x="144" y="51"/>
                  </a:cxn>
                  <a:cxn ang="0">
                    <a:pos x="151" y="57"/>
                  </a:cxn>
                  <a:cxn ang="0">
                    <a:pos x="159" y="63"/>
                  </a:cxn>
                  <a:cxn ang="0">
                    <a:pos x="168" y="70"/>
                  </a:cxn>
                  <a:cxn ang="0">
                    <a:pos x="178" y="78"/>
                  </a:cxn>
                  <a:cxn ang="0">
                    <a:pos x="179" y="79"/>
                  </a:cxn>
                  <a:cxn ang="0">
                    <a:pos x="184" y="81"/>
                  </a:cxn>
                  <a:cxn ang="0">
                    <a:pos x="190" y="84"/>
                  </a:cxn>
                  <a:cxn ang="0">
                    <a:pos x="197" y="87"/>
                  </a:cxn>
                  <a:cxn ang="0">
                    <a:pos x="206" y="89"/>
                  </a:cxn>
                  <a:cxn ang="0">
                    <a:pos x="214" y="89"/>
                  </a:cxn>
                  <a:cxn ang="0">
                    <a:pos x="225" y="89"/>
                  </a:cxn>
                  <a:cxn ang="0">
                    <a:pos x="235" y="87"/>
                  </a:cxn>
                  <a:cxn ang="0">
                    <a:pos x="225" y="90"/>
                  </a:cxn>
                  <a:cxn ang="0">
                    <a:pos x="214" y="94"/>
                  </a:cxn>
                  <a:cxn ang="0">
                    <a:pos x="203" y="94"/>
                  </a:cxn>
                  <a:cxn ang="0">
                    <a:pos x="190" y="92"/>
                  </a:cxn>
                  <a:cxn ang="0">
                    <a:pos x="178" y="90"/>
                  </a:cxn>
                  <a:cxn ang="0">
                    <a:pos x="167" y="86"/>
                  </a:cxn>
                  <a:cxn ang="0">
                    <a:pos x="154" y="82"/>
                  </a:cxn>
                  <a:cxn ang="0">
                    <a:pos x="143" y="78"/>
                  </a:cxn>
                  <a:cxn ang="0">
                    <a:pos x="124" y="70"/>
                  </a:cxn>
                  <a:cxn ang="0">
                    <a:pos x="105" y="62"/>
                  </a:cxn>
                  <a:cxn ang="0">
                    <a:pos x="87" y="54"/>
                  </a:cxn>
                  <a:cxn ang="0">
                    <a:pos x="70" y="46"/>
                  </a:cxn>
                  <a:cxn ang="0">
                    <a:pos x="52" y="38"/>
                  </a:cxn>
                  <a:cxn ang="0">
                    <a:pos x="36" y="28"/>
                  </a:cxn>
                  <a:cxn ang="0">
                    <a:pos x="19" y="17"/>
                  </a:cxn>
                  <a:cxn ang="0">
                    <a:pos x="1" y="6"/>
                  </a:cxn>
                  <a:cxn ang="0">
                    <a:pos x="0" y="0"/>
                  </a:cxn>
                  <a:cxn ang="0">
                    <a:pos x="55" y="3"/>
                  </a:cxn>
                </a:cxnLst>
                <a:rect l="0" t="0" r="r" b="b"/>
                <a:pathLst>
                  <a:path w="235" h="94">
                    <a:moveTo>
                      <a:pt x="55" y="3"/>
                    </a:moveTo>
                    <a:lnTo>
                      <a:pt x="62" y="6"/>
                    </a:lnTo>
                    <a:lnTo>
                      <a:pt x="68" y="8"/>
                    </a:lnTo>
                    <a:lnTo>
                      <a:pt x="76" y="11"/>
                    </a:lnTo>
                    <a:lnTo>
                      <a:pt x="82" y="14"/>
                    </a:lnTo>
                    <a:lnTo>
                      <a:pt x="90" y="19"/>
                    </a:lnTo>
                    <a:lnTo>
                      <a:pt x="98" y="22"/>
                    </a:lnTo>
                    <a:lnTo>
                      <a:pt x="106" y="25"/>
                    </a:lnTo>
                    <a:lnTo>
                      <a:pt x="114" y="30"/>
                    </a:lnTo>
                    <a:lnTo>
                      <a:pt x="122" y="35"/>
                    </a:lnTo>
                    <a:lnTo>
                      <a:pt x="130" y="40"/>
                    </a:lnTo>
                    <a:lnTo>
                      <a:pt x="138" y="46"/>
                    </a:lnTo>
                    <a:lnTo>
                      <a:pt x="144" y="51"/>
                    </a:lnTo>
                    <a:lnTo>
                      <a:pt x="151" y="57"/>
                    </a:lnTo>
                    <a:lnTo>
                      <a:pt x="159" y="63"/>
                    </a:lnTo>
                    <a:lnTo>
                      <a:pt x="168" y="70"/>
                    </a:lnTo>
                    <a:lnTo>
                      <a:pt x="178" y="78"/>
                    </a:lnTo>
                    <a:lnTo>
                      <a:pt x="179" y="79"/>
                    </a:lnTo>
                    <a:lnTo>
                      <a:pt x="184" y="81"/>
                    </a:lnTo>
                    <a:lnTo>
                      <a:pt x="190" y="84"/>
                    </a:lnTo>
                    <a:lnTo>
                      <a:pt x="197" y="87"/>
                    </a:lnTo>
                    <a:lnTo>
                      <a:pt x="206" y="89"/>
                    </a:lnTo>
                    <a:lnTo>
                      <a:pt x="214" y="89"/>
                    </a:lnTo>
                    <a:lnTo>
                      <a:pt x="225" y="89"/>
                    </a:lnTo>
                    <a:lnTo>
                      <a:pt x="235" y="87"/>
                    </a:lnTo>
                    <a:lnTo>
                      <a:pt x="225" y="90"/>
                    </a:lnTo>
                    <a:lnTo>
                      <a:pt x="214" y="94"/>
                    </a:lnTo>
                    <a:lnTo>
                      <a:pt x="203" y="94"/>
                    </a:lnTo>
                    <a:lnTo>
                      <a:pt x="190" y="92"/>
                    </a:lnTo>
                    <a:lnTo>
                      <a:pt x="178" y="90"/>
                    </a:lnTo>
                    <a:lnTo>
                      <a:pt x="167" y="86"/>
                    </a:lnTo>
                    <a:lnTo>
                      <a:pt x="154" y="82"/>
                    </a:lnTo>
                    <a:lnTo>
                      <a:pt x="143" y="78"/>
                    </a:lnTo>
                    <a:lnTo>
                      <a:pt x="124" y="70"/>
                    </a:lnTo>
                    <a:lnTo>
                      <a:pt x="105" y="62"/>
                    </a:lnTo>
                    <a:lnTo>
                      <a:pt x="87" y="54"/>
                    </a:lnTo>
                    <a:lnTo>
                      <a:pt x="70" y="46"/>
                    </a:lnTo>
                    <a:lnTo>
                      <a:pt x="52" y="38"/>
                    </a:lnTo>
                    <a:lnTo>
                      <a:pt x="36" y="28"/>
                    </a:lnTo>
                    <a:lnTo>
                      <a:pt x="19" y="17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950"/>
              <p:cNvSpPr>
                <a:spLocks/>
              </p:cNvSpPr>
              <p:nvPr/>
            </p:nvSpPr>
            <p:spPr bwMode="auto">
              <a:xfrm>
                <a:off x="3320" y="3107"/>
                <a:ext cx="336" cy="145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60" y="5"/>
                  </a:cxn>
                  <a:cxn ang="0">
                    <a:pos x="66" y="8"/>
                  </a:cxn>
                  <a:cxn ang="0">
                    <a:pos x="73" y="11"/>
                  </a:cxn>
                  <a:cxn ang="0">
                    <a:pos x="81" y="14"/>
                  </a:cxn>
                  <a:cxn ang="0">
                    <a:pos x="89" y="19"/>
                  </a:cxn>
                  <a:cxn ang="0">
                    <a:pos x="97" y="22"/>
                  </a:cxn>
                  <a:cxn ang="0">
                    <a:pos x="105" y="25"/>
                  </a:cxn>
                  <a:cxn ang="0">
                    <a:pos x="114" y="30"/>
                  </a:cxn>
                  <a:cxn ang="0">
                    <a:pos x="122" y="35"/>
                  </a:cxn>
                  <a:cxn ang="0">
                    <a:pos x="128" y="40"/>
                  </a:cxn>
                  <a:cxn ang="0">
                    <a:pos x="136" y="45"/>
                  </a:cxn>
                  <a:cxn ang="0">
                    <a:pos x="143" y="51"/>
                  </a:cxn>
                  <a:cxn ang="0">
                    <a:pos x="149" y="56"/>
                  </a:cxn>
                  <a:cxn ang="0">
                    <a:pos x="157" y="62"/>
                  </a:cxn>
                  <a:cxn ang="0">
                    <a:pos x="167" y="68"/>
                  </a:cxn>
                  <a:cxn ang="0">
                    <a:pos x="176" y="76"/>
                  </a:cxn>
                  <a:cxn ang="0">
                    <a:pos x="179" y="79"/>
                  </a:cxn>
                  <a:cxn ang="0">
                    <a:pos x="186" y="83"/>
                  </a:cxn>
                  <a:cxn ang="0">
                    <a:pos x="195" y="87"/>
                  </a:cxn>
                  <a:cxn ang="0">
                    <a:pos x="206" y="89"/>
                  </a:cxn>
                  <a:cxn ang="0">
                    <a:pos x="198" y="89"/>
                  </a:cxn>
                  <a:cxn ang="0">
                    <a:pos x="189" y="87"/>
                  </a:cxn>
                  <a:cxn ang="0">
                    <a:pos x="181" y="86"/>
                  </a:cxn>
                  <a:cxn ang="0">
                    <a:pos x="173" y="84"/>
                  </a:cxn>
                  <a:cxn ang="0">
                    <a:pos x="165" y="83"/>
                  </a:cxn>
                  <a:cxn ang="0">
                    <a:pos x="157" y="81"/>
                  </a:cxn>
                  <a:cxn ang="0">
                    <a:pos x="149" y="78"/>
                  </a:cxn>
                  <a:cxn ang="0">
                    <a:pos x="143" y="75"/>
                  </a:cxn>
                  <a:cxn ang="0">
                    <a:pos x="124" y="67"/>
                  </a:cxn>
                  <a:cxn ang="0">
                    <a:pos x="105" y="59"/>
                  </a:cxn>
                  <a:cxn ang="0">
                    <a:pos x="87" y="51"/>
                  </a:cxn>
                  <a:cxn ang="0">
                    <a:pos x="70" y="43"/>
                  </a:cxn>
                  <a:cxn ang="0">
                    <a:pos x="52" y="35"/>
                  </a:cxn>
                  <a:cxn ang="0">
                    <a:pos x="36" y="25"/>
                  </a:cxn>
                  <a:cxn ang="0">
                    <a:pos x="19" y="14"/>
                  </a:cxn>
                  <a:cxn ang="0">
                    <a:pos x="1" y="3"/>
                  </a:cxn>
                  <a:cxn ang="0">
                    <a:pos x="0" y="0"/>
                  </a:cxn>
                  <a:cxn ang="0">
                    <a:pos x="54" y="2"/>
                  </a:cxn>
                </a:cxnLst>
                <a:rect l="0" t="0" r="r" b="b"/>
                <a:pathLst>
                  <a:path w="206" h="89">
                    <a:moveTo>
                      <a:pt x="54" y="2"/>
                    </a:moveTo>
                    <a:lnTo>
                      <a:pt x="60" y="5"/>
                    </a:lnTo>
                    <a:lnTo>
                      <a:pt x="66" y="8"/>
                    </a:lnTo>
                    <a:lnTo>
                      <a:pt x="73" y="11"/>
                    </a:lnTo>
                    <a:lnTo>
                      <a:pt x="81" y="14"/>
                    </a:lnTo>
                    <a:lnTo>
                      <a:pt x="89" y="19"/>
                    </a:lnTo>
                    <a:lnTo>
                      <a:pt x="97" y="22"/>
                    </a:lnTo>
                    <a:lnTo>
                      <a:pt x="105" y="25"/>
                    </a:lnTo>
                    <a:lnTo>
                      <a:pt x="114" y="30"/>
                    </a:lnTo>
                    <a:lnTo>
                      <a:pt x="122" y="35"/>
                    </a:lnTo>
                    <a:lnTo>
                      <a:pt x="128" y="40"/>
                    </a:lnTo>
                    <a:lnTo>
                      <a:pt x="136" y="45"/>
                    </a:lnTo>
                    <a:lnTo>
                      <a:pt x="143" y="51"/>
                    </a:lnTo>
                    <a:lnTo>
                      <a:pt x="149" y="56"/>
                    </a:lnTo>
                    <a:lnTo>
                      <a:pt x="157" y="62"/>
                    </a:lnTo>
                    <a:lnTo>
                      <a:pt x="167" y="68"/>
                    </a:lnTo>
                    <a:lnTo>
                      <a:pt x="176" y="76"/>
                    </a:lnTo>
                    <a:lnTo>
                      <a:pt x="179" y="79"/>
                    </a:lnTo>
                    <a:lnTo>
                      <a:pt x="186" y="83"/>
                    </a:lnTo>
                    <a:lnTo>
                      <a:pt x="195" y="87"/>
                    </a:lnTo>
                    <a:lnTo>
                      <a:pt x="206" y="89"/>
                    </a:lnTo>
                    <a:lnTo>
                      <a:pt x="198" y="89"/>
                    </a:lnTo>
                    <a:lnTo>
                      <a:pt x="189" y="87"/>
                    </a:lnTo>
                    <a:lnTo>
                      <a:pt x="181" y="86"/>
                    </a:lnTo>
                    <a:lnTo>
                      <a:pt x="173" y="84"/>
                    </a:lnTo>
                    <a:lnTo>
                      <a:pt x="165" y="83"/>
                    </a:lnTo>
                    <a:lnTo>
                      <a:pt x="157" y="81"/>
                    </a:lnTo>
                    <a:lnTo>
                      <a:pt x="149" y="78"/>
                    </a:lnTo>
                    <a:lnTo>
                      <a:pt x="143" y="75"/>
                    </a:lnTo>
                    <a:lnTo>
                      <a:pt x="124" y="67"/>
                    </a:lnTo>
                    <a:lnTo>
                      <a:pt x="105" y="59"/>
                    </a:lnTo>
                    <a:lnTo>
                      <a:pt x="87" y="51"/>
                    </a:lnTo>
                    <a:lnTo>
                      <a:pt x="70" y="43"/>
                    </a:lnTo>
                    <a:lnTo>
                      <a:pt x="52" y="35"/>
                    </a:lnTo>
                    <a:lnTo>
                      <a:pt x="36" y="25"/>
                    </a:lnTo>
                    <a:lnTo>
                      <a:pt x="19" y="1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F4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951"/>
              <p:cNvSpPr>
                <a:spLocks/>
              </p:cNvSpPr>
              <p:nvPr/>
            </p:nvSpPr>
            <p:spPr bwMode="auto">
              <a:xfrm>
                <a:off x="3405" y="2927"/>
                <a:ext cx="192" cy="44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53" y="27"/>
                  </a:cxn>
                  <a:cxn ang="0">
                    <a:pos x="118" y="21"/>
                  </a:cxn>
                  <a:cxn ang="0">
                    <a:pos x="57" y="0"/>
                  </a:cxn>
                  <a:cxn ang="0">
                    <a:pos x="0" y="10"/>
                  </a:cxn>
                </a:cxnLst>
                <a:rect l="0" t="0" r="r" b="b"/>
                <a:pathLst>
                  <a:path w="118" h="27">
                    <a:moveTo>
                      <a:pt x="0" y="10"/>
                    </a:moveTo>
                    <a:lnTo>
                      <a:pt x="53" y="27"/>
                    </a:lnTo>
                    <a:lnTo>
                      <a:pt x="118" y="21"/>
                    </a:lnTo>
                    <a:lnTo>
                      <a:pt x="5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D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952"/>
              <p:cNvSpPr>
                <a:spLocks/>
              </p:cNvSpPr>
              <p:nvPr/>
            </p:nvSpPr>
            <p:spPr bwMode="auto">
              <a:xfrm>
                <a:off x="3408" y="3085"/>
                <a:ext cx="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5"/>
                  </a:cxn>
                  <a:cxn ang="0">
                    <a:pos x="5" y="16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lnTo>
                      <a:pt x="0" y="15"/>
                    </a:lnTo>
                    <a:lnTo>
                      <a:pt x="5" y="16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953"/>
              <p:cNvSpPr>
                <a:spLocks/>
              </p:cNvSpPr>
              <p:nvPr/>
            </p:nvSpPr>
            <p:spPr bwMode="auto">
              <a:xfrm>
                <a:off x="3465" y="3009"/>
                <a:ext cx="211" cy="20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9" y="6"/>
                  </a:cxn>
                  <a:cxn ang="0">
                    <a:pos x="5" y="14"/>
                  </a:cxn>
                  <a:cxn ang="0">
                    <a:pos x="0" y="25"/>
                  </a:cxn>
                  <a:cxn ang="0">
                    <a:pos x="5" y="41"/>
                  </a:cxn>
                  <a:cxn ang="0">
                    <a:pos x="11" y="49"/>
                  </a:cxn>
                  <a:cxn ang="0">
                    <a:pos x="20" y="57"/>
                  </a:cxn>
                  <a:cxn ang="0">
                    <a:pos x="33" y="62"/>
                  </a:cxn>
                  <a:cxn ang="0">
                    <a:pos x="46" y="66"/>
                  </a:cxn>
                  <a:cxn ang="0">
                    <a:pos x="59" y="73"/>
                  </a:cxn>
                  <a:cxn ang="0">
                    <a:pos x="71" y="78"/>
                  </a:cxn>
                  <a:cxn ang="0">
                    <a:pos x="84" y="85"/>
                  </a:cxn>
                  <a:cxn ang="0">
                    <a:pos x="94" y="93"/>
                  </a:cxn>
                  <a:cxn ang="0">
                    <a:pos x="108" y="109"/>
                  </a:cxn>
                  <a:cxn ang="0">
                    <a:pos x="119" y="120"/>
                  </a:cxn>
                  <a:cxn ang="0">
                    <a:pos x="125" y="125"/>
                  </a:cxn>
                  <a:cxn ang="0">
                    <a:pos x="129" y="124"/>
                  </a:cxn>
                  <a:cxn ang="0">
                    <a:pos x="129" y="119"/>
                  </a:cxn>
                  <a:cxn ang="0">
                    <a:pos x="129" y="111"/>
                  </a:cxn>
                  <a:cxn ang="0">
                    <a:pos x="125" y="98"/>
                  </a:cxn>
                  <a:cxn ang="0">
                    <a:pos x="122" y="84"/>
                  </a:cxn>
                  <a:cxn ang="0">
                    <a:pos x="116" y="70"/>
                  </a:cxn>
                  <a:cxn ang="0">
                    <a:pos x="108" y="52"/>
                  </a:cxn>
                  <a:cxn ang="0">
                    <a:pos x="97" y="36"/>
                  </a:cxn>
                  <a:cxn ang="0">
                    <a:pos x="82" y="22"/>
                  </a:cxn>
                  <a:cxn ang="0">
                    <a:pos x="67" y="11"/>
                  </a:cxn>
                  <a:cxn ang="0">
                    <a:pos x="52" y="4"/>
                  </a:cxn>
                  <a:cxn ang="0">
                    <a:pos x="41" y="0"/>
                  </a:cxn>
                  <a:cxn ang="0">
                    <a:pos x="32" y="0"/>
                  </a:cxn>
                  <a:cxn ang="0">
                    <a:pos x="24" y="0"/>
                  </a:cxn>
                  <a:cxn ang="0">
                    <a:pos x="17" y="1"/>
                  </a:cxn>
                  <a:cxn ang="0">
                    <a:pos x="14" y="4"/>
                  </a:cxn>
                  <a:cxn ang="0">
                    <a:pos x="12" y="4"/>
                  </a:cxn>
                </a:cxnLst>
                <a:rect l="0" t="0" r="r" b="b"/>
                <a:pathLst>
                  <a:path w="129" h="125">
                    <a:moveTo>
                      <a:pt x="12" y="4"/>
                    </a:moveTo>
                    <a:lnTo>
                      <a:pt x="9" y="6"/>
                    </a:lnTo>
                    <a:lnTo>
                      <a:pt x="5" y="14"/>
                    </a:lnTo>
                    <a:lnTo>
                      <a:pt x="0" y="25"/>
                    </a:lnTo>
                    <a:lnTo>
                      <a:pt x="5" y="41"/>
                    </a:lnTo>
                    <a:lnTo>
                      <a:pt x="11" y="49"/>
                    </a:lnTo>
                    <a:lnTo>
                      <a:pt x="20" y="57"/>
                    </a:lnTo>
                    <a:lnTo>
                      <a:pt x="33" y="62"/>
                    </a:lnTo>
                    <a:lnTo>
                      <a:pt x="46" y="66"/>
                    </a:lnTo>
                    <a:lnTo>
                      <a:pt x="59" y="73"/>
                    </a:lnTo>
                    <a:lnTo>
                      <a:pt x="71" y="78"/>
                    </a:lnTo>
                    <a:lnTo>
                      <a:pt x="84" y="85"/>
                    </a:lnTo>
                    <a:lnTo>
                      <a:pt x="94" y="93"/>
                    </a:lnTo>
                    <a:lnTo>
                      <a:pt x="108" y="109"/>
                    </a:lnTo>
                    <a:lnTo>
                      <a:pt x="119" y="120"/>
                    </a:lnTo>
                    <a:lnTo>
                      <a:pt x="125" y="125"/>
                    </a:lnTo>
                    <a:lnTo>
                      <a:pt x="129" y="124"/>
                    </a:lnTo>
                    <a:lnTo>
                      <a:pt x="129" y="119"/>
                    </a:lnTo>
                    <a:lnTo>
                      <a:pt x="129" y="111"/>
                    </a:lnTo>
                    <a:lnTo>
                      <a:pt x="125" y="98"/>
                    </a:lnTo>
                    <a:lnTo>
                      <a:pt x="122" y="84"/>
                    </a:lnTo>
                    <a:lnTo>
                      <a:pt x="116" y="70"/>
                    </a:lnTo>
                    <a:lnTo>
                      <a:pt x="108" y="52"/>
                    </a:lnTo>
                    <a:lnTo>
                      <a:pt x="97" y="36"/>
                    </a:lnTo>
                    <a:lnTo>
                      <a:pt x="82" y="22"/>
                    </a:lnTo>
                    <a:lnTo>
                      <a:pt x="67" y="11"/>
                    </a:lnTo>
                    <a:lnTo>
                      <a:pt x="52" y="4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1"/>
                    </a:lnTo>
                    <a:lnTo>
                      <a:pt x="14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954"/>
              <p:cNvSpPr>
                <a:spLocks/>
              </p:cNvSpPr>
              <p:nvPr/>
            </p:nvSpPr>
            <p:spPr bwMode="auto">
              <a:xfrm>
                <a:off x="3328" y="3040"/>
                <a:ext cx="80" cy="4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4" y="25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4" y="6"/>
                  </a:cxn>
                  <a:cxn ang="0">
                    <a:pos x="38" y="12"/>
                  </a:cxn>
                  <a:cxn ang="0">
                    <a:pos x="30" y="17"/>
                  </a:cxn>
                  <a:cxn ang="0">
                    <a:pos x="20" y="19"/>
                  </a:cxn>
                  <a:cxn ang="0">
                    <a:pos x="11" y="20"/>
                  </a:cxn>
                  <a:cxn ang="0">
                    <a:pos x="3" y="22"/>
                  </a:cxn>
                  <a:cxn ang="0">
                    <a:pos x="0" y="22"/>
                  </a:cxn>
                </a:cxnLst>
                <a:rect l="0" t="0" r="r" b="b"/>
                <a:pathLst>
                  <a:path w="49" h="25">
                    <a:moveTo>
                      <a:pt x="0" y="22"/>
                    </a:moveTo>
                    <a:lnTo>
                      <a:pt x="44" y="25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4" y="6"/>
                    </a:lnTo>
                    <a:lnTo>
                      <a:pt x="38" y="12"/>
                    </a:lnTo>
                    <a:lnTo>
                      <a:pt x="30" y="17"/>
                    </a:lnTo>
                    <a:lnTo>
                      <a:pt x="20" y="19"/>
                    </a:lnTo>
                    <a:lnTo>
                      <a:pt x="11" y="20"/>
                    </a:lnTo>
                    <a:lnTo>
                      <a:pt x="3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955"/>
              <p:cNvSpPr>
                <a:spLocks/>
              </p:cNvSpPr>
              <p:nvPr/>
            </p:nvSpPr>
            <p:spPr bwMode="auto">
              <a:xfrm>
                <a:off x="3352" y="2987"/>
                <a:ext cx="108" cy="36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40" y="22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54" y="5"/>
                  </a:cxn>
                  <a:cxn ang="0">
                    <a:pos x="43" y="9"/>
                  </a:cxn>
                  <a:cxn ang="0">
                    <a:pos x="31" y="11"/>
                  </a:cxn>
                  <a:cxn ang="0">
                    <a:pos x="19" y="13"/>
                  </a:cxn>
                  <a:cxn ang="0">
                    <a:pos x="10" y="13"/>
                  </a:cxn>
                  <a:cxn ang="0">
                    <a:pos x="4" y="13"/>
                  </a:cxn>
                  <a:cxn ang="0">
                    <a:pos x="0" y="13"/>
                  </a:cxn>
                </a:cxnLst>
                <a:rect l="0" t="0" r="r" b="b"/>
                <a:pathLst>
                  <a:path w="66" h="22">
                    <a:moveTo>
                      <a:pt x="0" y="13"/>
                    </a:moveTo>
                    <a:lnTo>
                      <a:pt x="40" y="22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54" y="5"/>
                    </a:lnTo>
                    <a:lnTo>
                      <a:pt x="43" y="9"/>
                    </a:lnTo>
                    <a:lnTo>
                      <a:pt x="31" y="11"/>
                    </a:lnTo>
                    <a:lnTo>
                      <a:pt x="19" y="13"/>
                    </a:lnTo>
                    <a:lnTo>
                      <a:pt x="10" y="13"/>
                    </a:lnTo>
                    <a:lnTo>
                      <a:pt x="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E5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956"/>
              <p:cNvSpPr>
                <a:spLocks/>
              </p:cNvSpPr>
              <p:nvPr/>
            </p:nvSpPr>
            <p:spPr bwMode="auto">
              <a:xfrm>
                <a:off x="3447" y="2948"/>
                <a:ext cx="98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10"/>
                  </a:cxn>
                  <a:cxn ang="0">
                    <a:pos x="60" y="6"/>
                  </a:cxn>
                  <a:cxn ang="0">
                    <a:pos x="57" y="6"/>
                  </a:cxn>
                  <a:cxn ang="0">
                    <a:pos x="50" y="5"/>
                  </a:cxn>
                  <a:cxn ang="0">
                    <a:pos x="41" y="5"/>
                  </a:cxn>
                  <a:cxn ang="0">
                    <a:pos x="30" y="3"/>
                  </a:cxn>
                  <a:cxn ang="0">
                    <a:pos x="19" y="2"/>
                  </a:cxn>
                  <a:cxn ang="0">
                    <a:pos x="9" y="2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27" y="10"/>
                    </a:lnTo>
                    <a:lnTo>
                      <a:pt x="60" y="6"/>
                    </a:lnTo>
                    <a:lnTo>
                      <a:pt x="57" y="6"/>
                    </a:lnTo>
                    <a:lnTo>
                      <a:pt x="50" y="5"/>
                    </a:lnTo>
                    <a:lnTo>
                      <a:pt x="41" y="5"/>
                    </a:lnTo>
                    <a:lnTo>
                      <a:pt x="30" y="3"/>
                    </a:lnTo>
                    <a:lnTo>
                      <a:pt x="19" y="2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957"/>
              <p:cNvSpPr>
                <a:spLocks/>
              </p:cNvSpPr>
              <p:nvPr/>
            </p:nvSpPr>
            <p:spPr bwMode="auto">
              <a:xfrm>
                <a:off x="3501" y="3022"/>
                <a:ext cx="92" cy="62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45" y="9"/>
                  </a:cxn>
                  <a:cxn ang="0">
                    <a:pos x="52" y="15"/>
                  </a:cxn>
                  <a:cxn ang="0">
                    <a:pos x="56" y="23"/>
                  </a:cxn>
                  <a:cxn ang="0">
                    <a:pos x="56" y="31"/>
                  </a:cxn>
                  <a:cxn ang="0">
                    <a:pos x="49" y="36"/>
                  </a:cxn>
                  <a:cxn ang="0">
                    <a:pos x="41" y="38"/>
                  </a:cxn>
                  <a:cxn ang="0">
                    <a:pos x="32" y="38"/>
                  </a:cxn>
                  <a:cxn ang="0">
                    <a:pos x="21" y="35"/>
                  </a:cxn>
                  <a:cxn ang="0">
                    <a:pos x="11" y="28"/>
                  </a:cxn>
                  <a:cxn ang="0">
                    <a:pos x="5" y="22"/>
                  </a:cxn>
                  <a:cxn ang="0">
                    <a:pos x="0" y="14"/>
                  </a:cxn>
                  <a:cxn ang="0">
                    <a:pos x="2" y="6"/>
                  </a:cxn>
                  <a:cxn ang="0">
                    <a:pos x="6" y="1"/>
                  </a:cxn>
                  <a:cxn ang="0">
                    <a:pos x="14" y="0"/>
                  </a:cxn>
                  <a:cxn ang="0">
                    <a:pos x="24" y="0"/>
                  </a:cxn>
                  <a:cxn ang="0">
                    <a:pos x="35" y="3"/>
                  </a:cxn>
                </a:cxnLst>
                <a:rect l="0" t="0" r="r" b="b"/>
                <a:pathLst>
                  <a:path w="56" h="38">
                    <a:moveTo>
                      <a:pt x="35" y="3"/>
                    </a:moveTo>
                    <a:lnTo>
                      <a:pt x="45" y="9"/>
                    </a:lnTo>
                    <a:lnTo>
                      <a:pt x="52" y="15"/>
                    </a:lnTo>
                    <a:lnTo>
                      <a:pt x="56" y="23"/>
                    </a:lnTo>
                    <a:lnTo>
                      <a:pt x="56" y="31"/>
                    </a:lnTo>
                    <a:lnTo>
                      <a:pt x="49" y="36"/>
                    </a:lnTo>
                    <a:lnTo>
                      <a:pt x="41" y="38"/>
                    </a:lnTo>
                    <a:lnTo>
                      <a:pt x="32" y="38"/>
                    </a:lnTo>
                    <a:lnTo>
                      <a:pt x="21" y="35"/>
                    </a:lnTo>
                    <a:lnTo>
                      <a:pt x="11" y="28"/>
                    </a:lnTo>
                    <a:lnTo>
                      <a:pt x="5" y="22"/>
                    </a:lnTo>
                    <a:lnTo>
                      <a:pt x="0" y="14"/>
                    </a:lnTo>
                    <a:lnTo>
                      <a:pt x="2" y="6"/>
                    </a:lnTo>
                    <a:lnTo>
                      <a:pt x="6" y="1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rgbClr val="FFFF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958"/>
              <p:cNvSpPr>
                <a:spLocks/>
              </p:cNvSpPr>
              <p:nvPr/>
            </p:nvSpPr>
            <p:spPr bwMode="auto">
              <a:xfrm>
                <a:off x="3352" y="3116"/>
                <a:ext cx="229" cy="1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7"/>
                  </a:cxn>
                  <a:cxn ang="0">
                    <a:pos x="21" y="13"/>
                  </a:cxn>
                  <a:cxn ang="0">
                    <a:pos x="34" y="19"/>
                  </a:cxn>
                  <a:cxn ang="0">
                    <a:pos x="48" y="27"/>
                  </a:cxn>
                  <a:cxn ang="0">
                    <a:pos x="61" y="35"/>
                  </a:cxn>
                  <a:cxn ang="0">
                    <a:pos x="74" y="42"/>
                  </a:cxn>
                  <a:cxn ang="0">
                    <a:pos x="83" y="46"/>
                  </a:cxn>
                  <a:cxn ang="0">
                    <a:pos x="91" y="50"/>
                  </a:cxn>
                  <a:cxn ang="0">
                    <a:pos x="101" y="54"/>
                  </a:cxn>
                  <a:cxn ang="0">
                    <a:pos x="110" y="58"/>
                  </a:cxn>
                  <a:cxn ang="0">
                    <a:pos x="120" y="61"/>
                  </a:cxn>
                  <a:cxn ang="0">
                    <a:pos x="128" y="62"/>
                  </a:cxn>
                  <a:cxn ang="0">
                    <a:pos x="134" y="66"/>
                  </a:cxn>
                  <a:cxn ang="0">
                    <a:pos x="139" y="67"/>
                  </a:cxn>
                  <a:cxn ang="0">
                    <a:pos x="140" y="67"/>
                  </a:cxn>
                  <a:cxn ang="0">
                    <a:pos x="37" y="2"/>
                  </a:cxn>
                  <a:cxn ang="0">
                    <a:pos x="0" y="0"/>
                  </a:cxn>
                </a:cxnLst>
                <a:rect l="0" t="0" r="r" b="b"/>
                <a:pathLst>
                  <a:path w="140" h="67">
                    <a:moveTo>
                      <a:pt x="0" y="0"/>
                    </a:moveTo>
                    <a:lnTo>
                      <a:pt x="4" y="2"/>
                    </a:lnTo>
                    <a:lnTo>
                      <a:pt x="10" y="7"/>
                    </a:lnTo>
                    <a:lnTo>
                      <a:pt x="21" y="13"/>
                    </a:lnTo>
                    <a:lnTo>
                      <a:pt x="34" y="19"/>
                    </a:lnTo>
                    <a:lnTo>
                      <a:pt x="48" y="27"/>
                    </a:lnTo>
                    <a:lnTo>
                      <a:pt x="61" y="35"/>
                    </a:lnTo>
                    <a:lnTo>
                      <a:pt x="74" y="42"/>
                    </a:lnTo>
                    <a:lnTo>
                      <a:pt x="83" y="46"/>
                    </a:lnTo>
                    <a:lnTo>
                      <a:pt x="91" y="50"/>
                    </a:lnTo>
                    <a:lnTo>
                      <a:pt x="101" y="54"/>
                    </a:lnTo>
                    <a:lnTo>
                      <a:pt x="110" y="58"/>
                    </a:lnTo>
                    <a:lnTo>
                      <a:pt x="120" y="61"/>
                    </a:lnTo>
                    <a:lnTo>
                      <a:pt x="128" y="62"/>
                    </a:lnTo>
                    <a:lnTo>
                      <a:pt x="134" y="66"/>
                    </a:lnTo>
                    <a:lnTo>
                      <a:pt x="139" y="67"/>
                    </a:lnTo>
                    <a:lnTo>
                      <a:pt x="140" y="67"/>
                    </a:lnTo>
                    <a:lnTo>
                      <a:pt x="3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959"/>
              <p:cNvSpPr>
                <a:spLocks/>
              </p:cNvSpPr>
              <p:nvPr/>
            </p:nvSpPr>
            <p:spPr bwMode="auto">
              <a:xfrm>
                <a:off x="3338" y="2736"/>
                <a:ext cx="349" cy="210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45" y="0"/>
                  </a:cxn>
                  <a:cxn ang="0">
                    <a:pos x="214" y="129"/>
                  </a:cxn>
                  <a:cxn ang="0">
                    <a:pos x="211" y="125"/>
                  </a:cxn>
                  <a:cxn ang="0">
                    <a:pos x="205" y="119"/>
                  </a:cxn>
                  <a:cxn ang="0">
                    <a:pos x="194" y="108"/>
                  </a:cxn>
                  <a:cxn ang="0">
                    <a:pos x="179" y="97"/>
                  </a:cxn>
                  <a:cxn ang="0">
                    <a:pos x="164" y="84"/>
                  </a:cxn>
                  <a:cxn ang="0">
                    <a:pos x="148" y="71"/>
                  </a:cxn>
                  <a:cxn ang="0">
                    <a:pos x="130" y="62"/>
                  </a:cxn>
                  <a:cxn ang="0">
                    <a:pos x="114" y="55"/>
                  </a:cxn>
                  <a:cxn ang="0">
                    <a:pos x="98" y="52"/>
                  </a:cxn>
                  <a:cxn ang="0">
                    <a:pos x="79" y="49"/>
                  </a:cxn>
                  <a:cxn ang="0">
                    <a:pos x="60" y="47"/>
                  </a:cxn>
                  <a:cxn ang="0">
                    <a:pos x="43" y="47"/>
                  </a:cxn>
                  <a:cxn ang="0">
                    <a:pos x="25" y="47"/>
                  </a:cxn>
                  <a:cxn ang="0">
                    <a:pos x="13" y="47"/>
                  </a:cxn>
                  <a:cxn ang="0">
                    <a:pos x="3" y="47"/>
                  </a:cxn>
                  <a:cxn ang="0">
                    <a:pos x="0" y="47"/>
                  </a:cxn>
                </a:cxnLst>
                <a:rect l="0" t="0" r="r" b="b"/>
                <a:pathLst>
                  <a:path w="214" h="129">
                    <a:moveTo>
                      <a:pt x="0" y="47"/>
                    </a:moveTo>
                    <a:lnTo>
                      <a:pt x="145" y="0"/>
                    </a:lnTo>
                    <a:lnTo>
                      <a:pt x="214" y="129"/>
                    </a:lnTo>
                    <a:lnTo>
                      <a:pt x="211" y="125"/>
                    </a:lnTo>
                    <a:lnTo>
                      <a:pt x="205" y="119"/>
                    </a:lnTo>
                    <a:lnTo>
                      <a:pt x="194" y="108"/>
                    </a:lnTo>
                    <a:lnTo>
                      <a:pt x="179" y="97"/>
                    </a:lnTo>
                    <a:lnTo>
                      <a:pt x="164" y="84"/>
                    </a:lnTo>
                    <a:lnTo>
                      <a:pt x="148" y="71"/>
                    </a:lnTo>
                    <a:lnTo>
                      <a:pt x="130" y="62"/>
                    </a:lnTo>
                    <a:lnTo>
                      <a:pt x="114" y="55"/>
                    </a:lnTo>
                    <a:lnTo>
                      <a:pt x="98" y="52"/>
                    </a:lnTo>
                    <a:lnTo>
                      <a:pt x="79" y="49"/>
                    </a:lnTo>
                    <a:lnTo>
                      <a:pt x="60" y="47"/>
                    </a:lnTo>
                    <a:lnTo>
                      <a:pt x="43" y="47"/>
                    </a:lnTo>
                    <a:lnTo>
                      <a:pt x="25" y="47"/>
                    </a:lnTo>
                    <a:lnTo>
                      <a:pt x="13" y="47"/>
                    </a:lnTo>
                    <a:lnTo>
                      <a:pt x="3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70FF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960"/>
              <p:cNvSpPr>
                <a:spLocks/>
              </p:cNvSpPr>
              <p:nvPr/>
            </p:nvSpPr>
            <p:spPr bwMode="auto">
              <a:xfrm>
                <a:off x="3262" y="3268"/>
                <a:ext cx="156" cy="157"/>
              </a:xfrm>
              <a:custGeom>
                <a:avLst/>
                <a:gdLst/>
                <a:ahLst/>
                <a:cxnLst>
                  <a:cxn ang="0">
                    <a:pos x="95" y="76"/>
                  </a:cxn>
                  <a:cxn ang="0">
                    <a:pos x="30" y="96"/>
                  </a:cxn>
                  <a:cxn ang="0">
                    <a:pos x="0" y="0"/>
                  </a:cxn>
                  <a:cxn ang="0">
                    <a:pos x="3" y="7"/>
                  </a:cxn>
                  <a:cxn ang="0">
                    <a:pos x="12" y="28"/>
                  </a:cxn>
                  <a:cxn ang="0">
                    <a:pos x="27" y="50"/>
                  </a:cxn>
                  <a:cxn ang="0">
                    <a:pos x="44" y="66"/>
                  </a:cxn>
                  <a:cxn ang="0">
                    <a:pos x="54" y="71"/>
                  </a:cxn>
                  <a:cxn ang="0">
                    <a:pos x="63" y="74"/>
                  </a:cxn>
                  <a:cxn ang="0">
                    <a:pos x="71" y="76"/>
                  </a:cxn>
                  <a:cxn ang="0">
                    <a:pos x="79" y="76"/>
                  </a:cxn>
                  <a:cxn ang="0">
                    <a:pos x="87" y="76"/>
                  </a:cxn>
                  <a:cxn ang="0">
                    <a:pos x="92" y="76"/>
                  </a:cxn>
                  <a:cxn ang="0">
                    <a:pos x="95" y="76"/>
                  </a:cxn>
                  <a:cxn ang="0">
                    <a:pos x="95" y="76"/>
                  </a:cxn>
                </a:cxnLst>
                <a:rect l="0" t="0" r="r" b="b"/>
                <a:pathLst>
                  <a:path w="95" h="96">
                    <a:moveTo>
                      <a:pt x="95" y="76"/>
                    </a:moveTo>
                    <a:lnTo>
                      <a:pt x="30" y="96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12" y="28"/>
                    </a:lnTo>
                    <a:lnTo>
                      <a:pt x="27" y="50"/>
                    </a:lnTo>
                    <a:lnTo>
                      <a:pt x="44" y="66"/>
                    </a:lnTo>
                    <a:lnTo>
                      <a:pt x="54" y="71"/>
                    </a:lnTo>
                    <a:lnTo>
                      <a:pt x="63" y="74"/>
                    </a:lnTo>
                    <a:lnTo>
                      <a:pt x="71" y="76"/>
                    </a:lnTo>
                    <a:lnTo>
                      <a:pt x="79" y="76"/>
                    </a:lnTo>
                    <a:lnTo>
                      <a:pt x="87" y="76"/>
                    </a:lnTo>
                    <a:lnTo>
                      <a:pt x="92" y="76"/>
                    </a:lnTo>
                    <a:lnTo>
                      <a:pt x="95" y="76"/>
                    </a:lnTo>
                    <a:lnTo>
                      <a:pt x="95" y="76"/>
                    </a:lnTo>
                    <a:close/>
                  </a:path>
                </a:pathLst>
              </a:custGeom>
              <a:solidFill>
                <a:srgbClr val="AFF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961"/>
              <p:cNvSpPr>
                <a:spLocks/>
              </p:cNvSpPr>
              <p:nvPr/>
            </p:nvSpPr>
            <p:spPr bwMode="auto">
              <a:xfrm>
                <a:off x="1858" y="1886"/>
                <a:ext cx="1589" cy="855"/>
              </a:xfrm>
              <a:custGeom>
                <a:avLst/>
                <a:gdLst/>
                <a:ahLst/>
                <a:cxnLst>
                  <a:cxn ang="0">
                    <a:pos x="965" y="57"/>
                  </a:cxn>
                  <a:cxn ang="0">
                    <a:pos x="972" y="248"/>
                  </a:cxn>
                  <a:cxn ang="0">
                    <a:pos x="838" y="523"/>
                  </a:cxn>
                  <a:cxn ang="0">
                    <a:pos x="0" y="277"/>
                  </a:cxn>
                  <a:cxn ang="0">
                    <a:pos x="137" y="0"/>
                  </a:cxn>
                  <a:cxn ang="0">
                    <a:pos x="965" y="57"/>
                  </a:cxn>
                </a:cxnLst>
                <a:rect l="0" t="0" r="r" b="b"/>
                <a:pathLst>
                  <a:path w="972" h="523">
                    <a:moveTo>
                      <a:pt x="965" y="57"/>
                    </a:moveTo>
                    <a:lnTo>
                      <a:pt x="972" y="248"/>
                    </a:lnTo>
                    <a:lnTo>
                      <a:pt x="838" y="523"/>
                    </a:lnTo>
                    <a:lnTo>
                      <a:pt x="0" y="277"/>
                    </a:lnTo>
                    <a:lnTo>
                      <a:pt x="137" y="0"/>
                    </a:lnTo>
                    <a:lnTo>
                      <a:pt x="965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962"/>
              <p:cNvSpPr>
                <a:spLocks/>
              </p:cNvSpPr>
              <p:nvPr/>
            </p:nvSpPr>
            <p:spPr bwMode="auto">
              <a:xfrm>
                <a:off x="1879" y="1897"/>
                <a:ext cx="1539" cy="530"/>
              </a:xfrm>
              <a:custGeom>
                <a:avLst/>
                <a:gdLst/>
                <a:ahLst/>
                <a:cxnLst>
                  <a:cxn ang="0">
                    <a:pos x="941" y="55"/>
                  </a:cxn>
                  <a:cxn ang="0">
                    <a:pos x="811" y="324"/>
                  </a:cxn>
                  <a:cxn ang="0">
                    <a:pos x="0" y="270"/>
                  </a:cxn>
                  <a:cxn ang="0">
                    <a:pos x="134" y="0"/>
                  </a:cxn>
                  <a:cxn ang="0">
                    <a:pos x="941" y="55"/>
                  </a:cxn>
                </a:cxnLst>
                <a:rect l="0" t="0" r="r" b="b"/>
                <a:pathLst>
                  <a:path w="941" h="324">
                    <a:moveTo>
                      <a:pt x="941" y="55"/>
                    </a:moveTo>
                    <a:lnTo>
                      <a:pt x="811" y="324"/>
                    </a:lnTo>
                    <a:lnTo>
                      <a:pt x="0" y="270"/>
                    </a:lnTo>
                    <a:lnTo>
                      <a:pt x="134" y="0"/>
                    </a:lnTo>
                    <a:lnTo>
                      <a:pt x="941" y="55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963"/>
              <p:cNvSpPr>
                <a:spLocks/>
              </p:cNvSpPr>
              <p:nvPr/>
            </p:nvSpPr>
            <p:spPr bwMode="auto">
              <a:xfrm>
                <a:off x="1858" y="2335"/>
                <a:ext cx="1370" cy="406"/>
              </a:xfrm>
              <a:custGeom>
                <a:avLst/>
                <a:gdLst/>
                <a:ahLst/>
                <a:cxnLst>
                  <a:cxn ang="0">
                    <a:pos x="832" y="57"/>
                  </a:cxn>
                  <a:cxn ang="0">
                    <a:pos x="838" y="248"/>
                  </a:cxn>
                  <a:cxn ang="0">
                    <a:pos x="7" y="191"/>
                  </a:cxn>
                  <a:cxn ang="0">
                    <a:pos x="0" y="0"/>
                  </a:cxn>
                  <a:cxn ang="0">
                    <a:pos x="832" y="57"/>
                  </a:cxn>
                </a:cxnLst>
                <a:rect l="0" t="0" r="r" b="b"/>
                <a:pathLst>
                  <a:path w="838" h="248">
                    <a:moveTo>
                      <a:pt x="832" y="57"/>
                    </a:moveTo>
                    <a:lnTo>
                      <a:pt x="838" y="248"/>
                    </a:lnTo>
                    <a:lnTo>
                      <a:pt x="7" y="191"/>
                    </a:lnTo>
                    <a:lnTo>
                      <a:pt x="0" y="0"/>
                    </a:lnTo>
                    <a:lnTo>
                      <a:pt x="83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964"/>
              <p:cNvSpPr>
                <a:spLocks/>
              </p:cNvSpPr>
              <p:nvPr/>
            </p:nvSpPr>
            <p:spPr bwMode="auto">
              <a:xfrm>
                <a:off x="1874" y="2345"/>
                <a:ext cx="1344" cy="386"/>
              </a:xfrm>
              <a:custGeom>
                <a:avLst/>
                <a:gdLst/>
                <a:ahLst/>
                <a:cxnLst>
                  <a:cxn ang="0">
                    <a:pos x="817" y="55"/>
                  </a:cxn>
                  <a:cxn ang="0">
                    <a:pos x="822" y="236"/>
                  </a:cxn>
                  <a:cxn ang="0">
                    <a:pos x="6" y="182"/>
                  </a:cxn>
                  <a:cxn ang="0">
                    <a:pos x="0" y="0"/>
                  </a:cxn>
                  <a:cxn ang="0">
                    <a:pos x="817" y="55"/>
                  </a:cxn>
                </a:cxnLst>
                <a:rect l="0" t="0" r="r" b="b"/>
                <a:pathLst>
                  <a:path w="822" h="236">
                    <a:moveTo>
                      <a:pt x="817" y="55"/>
                    </a:moveTo>
                    <a:lnTo>
                      <a:pt x="822" y="236"/>
                    </a:lnTo>
                    <a:lnTo>
                      <a:pt x="6" y="182"/>
                    </a:lnTo>
                    <a:lnTo>
                      <a:pt x="0" y="0"/>
                    </a:lnTo>
                    <a:lnTo>
                      <a:pt x="817" y="55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965"/>
              <p:cNvSpPr>
                <a:spLocks/>
              </p:cNvSpPr>
              <p:nvPr/>
            </p:nvSpPr>
            <p:spPr bwMode="auto">
              <a:xfrm>
                <a:off x="2152" y="2414"/>
                <a:ext cx="962" cy="2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52"/>
                  </a:cxn>
                  <a:cxn ang="0">
                    <a:pos x="191" y="138"/>
                  </a:cxn>
                  <a:cxn ang="0">
                    <a:pos x="588" y="152"/>
                  </a:cxn>
                  <a:cxn ang="0">
                    <a:pos x="588" y="32"/>
                  </a:cxn>
                  <a:cxn ang="0">
                    <a:pos x="0" y="0"/>
                  </a:cxn>
                </a:cxnLst>
                <a:rect l="0" t="0" r="r" b="b"/>
                <a:pathLst>
                  <a:path w="588" h="152">
                    <a:moveTo>
                      <a:pt x="0" y="0"/>
                    </a:moveTo>
                    <a:lnTo>
                      <a:pt x="5" y="52"/>
                    </a:lnTo>
                    <a:lnTo>
                      <a:pt x="191" y="138"/>
                    </a:lnTo>
                    <a:lnTo>
                      <a:pt x="588" y="152"/>
                    </a:lnTo>
                    <a:lnTo>
                      <a:pt x="588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8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966"/>
              <p:cNvSpPr>
                <a:spLocks/>
              </p:cNvSpPr>
              <p:nvPr/>
            </p:nvSpPr>
            <p:spPr bwMode="auto">
              <a:xfrm>
                <a:off x="1999" y="2446"/>
                <a:ext cx="101" cy="7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3" y="2"/>
                  </a:cxn>
                  <a:cxn ang="0">
                    <a:pos x="53" y="7"/>
                  </a:cxn>
                  <a:cxn ang="0">
                    <a:pos x="59" y="13"/>
                  </a:cxn>
                  <a:cxn ang="0">
                    <a:pos x="62" y="21"/>
                  </a:cxn>
                  <a:cxn ang="0">
                    <a:pos x="59" y="31"/>
                  </a:cxn>
                  <a:cxn ang="0">
                    <a:pos x="53" y="37"/>
                  </a:cxn>
                  <a:cxn ang="0">
                    <a:pos x="43" y="42"/>
                  </a:cxn>
                  <a:cxn ang="0">
                    <a:pos x="32" y="43"/>
                  </a:cxn>
                  <a:cxn ang="0">
                    <a:pos x="19" y="42"/>
                  </a:cxn>
                  <a:cxn ang="0">
                    <a:pos x="10" y="37"/>
                  </a:cxn>
                  <a:cxn ang="0">
                    <a:pos x="3" y="31"/>
                  </a:cxn>
                  <a:cxn ang="0">
                    <a:pos x="0" y="21"/>
                  </a:cxn>
                  <a:cxn ang="0">
                    <a:pos x="3" y="13"/>
                  </a:cxn>
                  <a:cxn ang="0">
                    <a:pos x="10" y="7"/>
                  </a:cxn>
                  <a:cxn ang="0">
                    <a:pos x="19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43">
                    <a:moveTo>
                      <a:pt x="32" y="0"/>
                    </a:moveTo>
                    <a:lnTo>
                      <a:pt x="43" y="2"/>
                    </a:lnTo>
                    <a:lnTo>
                      <a:pt x="53" y="7"/>
                    </a:lnTo>
                    <a:lnTo>
                      <a:pt x="59" y="13"/>
                    </a:lnTo>
                    <a:lnTo>
                      <a:pt x="62" y="21"/>
                    </a:lnTo>
                    <a:lnTo>
                      <a:pt x="59" y="31"/>
                    </a:lnTo>
                    <a:lnTo>
                      <a:pt x="53" y="37"/>
                    </a:lnTo>
                    <a:lnTo>
                      <a:pt x="43" y="42"/>
                    </a:lnTo>
                    <a:lnTo>
                      <a:pt x="32" y="43"/>
                    </a:lnTo>
                    <a:lnTo>
                      <a:pt x="19" y="42"/>
                    </a:lnTo>
                    <a:lnTo>
                      <a:pt x="10" y="37"/>
                    </a:lnTo>
                    <a:lnTo>
                      <a:pt x="3" y="31"/>
                    </a:lnTo>
                    <a:lnTo>
                      <a:pt x="0" y="21"/>
                    </a:lnTo>
                    <a:lnTo>
                      <a:pt x="3" y="13"/>
                    </a:lnTo>
                    <a:lnTo>
                      <a:pt x="10" y="7"/>
                    </a:lnTo>
                    <a:lnTo>
                      <a:pt x="19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967"/>
              <p:cNvSpPr>
                <a:spLocks/>
              </p:cNvSpPr>
              <p:nvPr/>
            </p:nvSpPr>
            <p:spPr bwMode="auto">
              <a:xfrm>
                <a:off x="2007" y="2453"/>
                <a:ext cx="85" cy="5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5" y="1"/>
                  </a:cxn>
                  <a:cxn ang="0">
                    <a:pos x="45" y="4"/>
                  </a:cxn>
                  <a:cxn ang="0">
                    <a:pos x="51" y="11"/>
                  </a:cxn>
                  <a:cxn ang="0">
                    <a:pos x="52" y="19"/>
                  </a:cxn>
                  <a:cxn ang="0">
                    <a:pos x="51" y="25"/>
                  </a:cxn>
                  <a:cxn ang="0">
                    <a:pos x="45" y="31"/>
                  </a:cxn>
                  <a:cxn ang="0">
                    <a:pos x="35" y="35"/>
                  </a:cxn>
                  <a:cxn ang="0">
                    <a:pos x="25" y="36"/>
                  </a:cxn>
                  <a:cxn ang="0">
                    <a:pos x="16" y="35"/>
                  </a:cxn>
                  <a:cxn ang="0">
                    <a:pos x="8" y="31"/>
                  </a:cxn>
                  <a:cxn ang="0">
                    <a:pos x="2" y="25"/>
                  </a:cxn>
                  <a:cxn ang="0">
                    <a:pos x="0" y="19"/>
                  </a:cxn>
                  <a:cxn ang="0">
                    <a:pos x="2" y="11"/>
                  </a:cxn>
                  <a:cxn ang="0">
                    <a:pos x="8" y="4"/>
                  </a:cxn>
                  <a:cxn ang="0">
                    <a:pos x="16" y="1"/>
                  </a:cxn>
                  <a:cxn ang="0">
                    <a:pos x="25" y="0"/>
                  </a:cxn>
                </a:cxnLst>
                <a:rect l="0" t="0" r="r" b="b"/>
                <a:pathLst>
                  <a:path w="52" h="36">
                    <a:moveTo>
                      <a:pt x="25" y="0"/>
                    </a:moveTo>
                    <a:lnTo>
                      <a:pt x="35" y="1"/>
                    </a:lnTo>
                    <a:lnTo>
                      <a:pt x="45" y="4"/>
                    </a:lnTo>
                    <a:lnTo>
                      <a:pt x="51" y="11"/>
                    </a:lnTo>
                    <a:lnTo>
                      <a:pt x="52" y="19"/>
                    </a:lnTo>
                    <a:lnTo>
                      <a:pt x="51" y="25"/>
                    </a:lnTo>
                    <a:lnTo>
                      <a:pt x="45" y="31"/>
                    </a:lnTo>
                    <a:lnTo>
                      <a:pt x="35" y="35"/>
                    </a:lnTo>
                    <a:lnTo>
                      <a:pt x="25" y="36"/>
                    </a:lnTo>
                    <a:lnTo>
                      <a:pt x="16" y="35"/>
                    </a:lnTo>
                    <a:lnTo>
                      <a:pt x="8" y="31"/>
                    </a:lnTo>
                    <a:lnTo>
                      <a:pt x="2" y="25"/>
                    </a:lnTo>
                    <a:lnTo>
                      <a:pt x="0" y="19"/>
                    </a:lnTo>
                    <a:lnTo>
                      <a:pt x="2" y="11"/>
                    </a:lnTo>
                    <a:lnTo>
                      <a:pt x="8" y="4"/>
                    </a:lnTo>
                    <a:lnTo>
                      <a:pt x="16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968"/>
              <p:cNvSpPr>
                <a:spLocks/>
              </p:cNvSpPr>
              <p:nvPr/>
            </p:nvSpPr>
            <p:spPr bwMode="auto">
              <a:xfrm>
                <a:off x="2680" y="2515"/>
                <a:ext cx="327" cy="59"/>
              </a:xfrm>
              <a:custGeom>
                <a:avLst/>
                <a:gdLst/>
                <a:ahLst/>
                <a:cxnLst>
                  <a:cxn ang="0">
                    <a:pos x="200" y="17"/>
                  </a:cxn>
                  <a:cxn ang="0">
                    <a:pos x="200" y="35"/>
                  </a:cxn>
                  <a:cxn ang="0">
                    <a:pos x="136" y="30"/>
                  </a:cxn>
                  <a:cxn ang="0">
                    <a:pos x="130" y="33"/>
                  </a:cxn>
                  <a:cxn ang="0">
                    <a:pos x="121" y="35"/>
                  </a:cxn>
                  <a:cxn ang="0">
                    <a:pos x="109" y="36"/>
                  </a:cxn>
                  <a:cxn ang="0">
                    <a:pos x="97" y="36"/>
                  </a:cxn>
                  <a:cxn ang="0">
                    <a:pos x="82" y="35"/>
                  </a:cxn>
                  <a:cxn ang="0">
                    <a:pos x="71" y="32"/>
                  </a:cxn>
                  <a:cxn ang="0">
                    <a:pos x="62" y="28"/>
                  </a:cxn>
                  <a:cxn ang="0">
                    <a:pos x="54" y="25"/>
                  </a:cxn>
                  <a:cxn ang="0">
                    <a:pos x="1" y="20"/>
                  </a:cxn>
                  <a:cxn ang="0">
                    <a:pos x="0" y="3"/>
                  </a:cxn>
                  <a:cxn ang="0">
                    <a:pos x="54" y="8"/>
                  </a:cxn>
                  <a:cxn ang="0">
                    <a:pos x="62" y="3"/>
                  </a:cxn>
                  <a:cxn ang="0">
                    <a:pos x="73" y="1"/>
                  </a:cxn>
                  <a:cxn ang="0">
                    <a:pos x="84" y="0"/>
                  </a:cxn>
                  <a:cxn ang="0">
                    <a:pos x="97" y="0"/>
                  </a:cxn>
                  <a:cxn ang="0">
                    <a:pos x="111" y="1"/>
                  </a:cxn>
                  <a:cxn ang="0">
                    <a:pos x="125" y="3"/>
                  </a:cxn>
                  <a:cxn ang="0">
                    <a:pos x="136" y="8"/>
                  </a:cxn>
                  <a:cxn ang="0">
                    <a:pos x="143" y="12"/>
                  </a:cxn>
                  <a:cxn ang="0">
                    <a:pos x="200" y="17"/>
                  </a:cxn>
                </a:cxnLst>
                <a:rect l="0" t="0" r="r" b="b"/>
                <a:pathLst>
                  <a:path w="200" h="36">
                    <a:moveTo>
                      <a:pt x="200" y="17"/>
                    </a:moveTo>
                    <a:lnTo>
                      <a:pt x="200" y="35"/>
                    </a:lnTo>
                    <a:lnTo>
                      <a:pt x="136" y="30"/>
                    </a:lnTo>
                    <a:lnTo>
                      <a:pt x="130" y="33"/>
                    </a:lnTo>
                    <a:lnTo>
                      <a:pt x="121" y="35"/>
                    </a:lnTo>
                    <a:lnTo>
                      <a:pt x="109" y="36"/>
                    </a:lnTo>
                    <a:lnTo>
                      <a:pt x="97" y="36"/>
                    </a:lnTo>
                    <a:lnTo>
                      <a:pt x="82" y="35"/>
                    </a:lnTo>
                    <a:lnTo>
                      <a:pt x="71" y="32"/>
                    </a:lnTo>
                    <a:lnTo>
                      <a:pt x="62" y="28"/>
                    </a:lnTo>
                    <a:lnTo>
                      <a:pt x="54" y="25"/>
                    </a:lnTo>
                    <a:lnTo>
                      <a:pt x="1" y="20"/>
                    </a:lnTo>
                    <a:lnTo>
                      <a:pt x="0" y="3"/>
                    </a:lnTo>
                    <a:lnTo>
                      <a:pt x="54" y="8"/>
                    </a:lnTo>
                    <a:lnTo>
                      <a:pt x="62" y="3"/>
                    </a:lnTo>
                    <a:lnTo>
                      <a:pt x="73" y="1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111" y="1"/>
                    </a:lnTo>
                    <a:lnTo>
                      <a:pt x="125" y="3"/>
                    </a:lnTo>
                    <a:lnTo>
                      <a:pt x="136" y="8"/>
                    </a:lnTo>
                    <a:lnTo>
                      <a:pt x="143" y="12"/>
                    </a:lnTo>
                    <a:lnTo>
                      <a:pt x="20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969"/>
              <p:cNvSpPr>
                <a:spLocks/>
              </p:cNvSpPr>
              <p:nvPr/>
            </p:nvSpPr>
            <p:spPr bwMode="auto">
              <a:xfrm>
                <a:off x="1459" y="2517"/>
                <a:ext cx="1614" cy="841"/>
              </a:xfrm>
              <a:custGeom>
                <a:avLst/>
                <a:gdLst/>
                <a:ahLst/>
                <a:cxnLst>
                  <a:cxn ang="0">
                    <a:pos x="197" y="0"/>
                  </a:cxn>
                  <a:cxn ang="0">
                    <a:pos x="872" y="223"/>
                  </a:cxn>
                  <a:cxn ang="0">
                    <a:pos x="987" y="229"/>
                  </a:cxn>
                  <a:cxn ang="0">
                    <a:pos x="980" y="256"/>
                  </a:cxn>
                  <a:cxn ang="0">
                    <a:pos x="980" y="258"/>
                  </a:cxn>
                  <a:cxn ang="0">
                    <a:pos x="980" y="259"/>
                  </a:cxn>
                  <a:cxn ang="0">
                    <a:pos x="979" y="263"/>
                  </a:cxn>
                  <a:cxn ang="0">
                    <a:pos x="977" y="264"/>
                  </a:cxn>
                  <a:cxn ang="0">
                    <a:pos x="963" y="285"/>
                  </a:cxn>
                  <a:cxn ang="0">
                    <a:pos x="952" y="334"/>
                  </a:cxn>
                  <a:cxn ang="0">
                    <a:pos x="817" y="482"/>
                  </a:cxn>
                  <a:cxn ang="0">
                    <a:pos x="793" y="514"/>
                  </a:cxn>
                  <a:cxn ang="0">
                    <a:pos x="790" y="515"/>
                  </a:cxn>
                  <a:cxn ang="0">
                    <a:pos x="786" y="515"/>
                  </a:cxn>
                  <a:cxn ang="0">
                    <a:pos x="783" y="515"/>
                  </a:cxn>
                  <a:cxn ang="0">
                    <a:pos x="780" y="515"/>
                  </a:cxn>
                  <a:cxn ang="0">
                    <a:pos x="4" y="245"/>
                  </a:cxn>
                  <a:cxn ang="0">
                    <a:pos x="1" y="243"/>
                  </a:cxn>
                  <a:cxn ang="0">
                    <a:pos x="0" y="242"/>
                  </a:cxn>
                  <a:cxn ang="0">
                    <a:pos x="0" y="239"/>
                  </a:cxn>
                  <a:cxn ang="0">
                    <a:pos x="0" y="237"/>
                  </a:cxn>
                  <a:cxn ang="0">
                    <a:pos x="0" y="237"/>
                  </a:cxn>
                  <a:cxn ang="0">
                    <a:pos x="8" y="191"/>
                  </a:cxn>
                  <a:cxn ang="0">
                    <a:pos x="36" y="193"/>
                  </a:cxn>
                  <a:cxn ang="0">
                    <a:pos x="186" y="2"/>
                  </a:cxn>
                  <a:cxn ang="0">
                    <a:pos x="187" y="0"/>
                  </a:cxn>
                  <a:cxn ang="0">
                    <a:pos x="190" y="0"/>
                  </a:cxn>
                  <a:cxn ang="0">
                    <a:pos x="194" y="0"/>
                  </a:cxn>
                  <a:cxn ang="0">
                    <a:pos x="197" y="0"/>
                  </a:cxn>
                </a:cxnLst>
                <a:rect l="0" t="0" r="r" b="b"/>
                <a:pathLst>
                  <a:path w="987" h="515">
                    <a:moveTo>
                      <a:pt x="197" y="0"/>
                    </a:moveTo>
                    <a:lnTo>
                      <a:pt x="872" y="223"/>
                    </a:lnTo>
                    <a:lnTo>
                      <a:pt x="987" y="229"/>
                    </a:lnTo>
                    <a:lnTo>
                      <a:pt x="980" y="256"/>
                    </a:lnTo>
                    <a:lnTo>
                      <a:pt x="980" y="258"/>
                    </a:lnTo>
                    <a:lnTo>
                      <a:pt x="980" y="259"/>
                    </a:lnTo>
                    <a:lnTo>
                      <a:pt x="979" y="263"/>
                    </a:lnTo>
                    <a:lnTo>
                      <a:pt x="977" y="264"/>
                    </a:lnTo>
                    <a:lnTo>
                      <a:pt x="963" y="285"/>
                    </a:lnTo>
                    <a:lnTo>
                      <a:pt x="952" y="334"/>
                    </a:lnTo>
                    <a:lnTo>
                      <a:pt x="817" y="482"/>
                    </a:lnTo>
                    <a:lnTo>
                      <a:pt x="793" y="514"/>
                    </a:lnTo>
                    <a:lnTo>
                      <a:pt x="790" y="515"/>
                    </a:lnTo>
                    <a:lnTo>
                      <a:pt x="786" y="515"/>
                    </a:lnTo>
                    <a:lnTo>
                      <a:pt x="783" y="515"/>
                    </a:lnTo>
                    <a:lnTo>
                      <a:pt x="780" y="515"/>
                    </a:lnTo>
                    <a:lnTo>
                      <a:pt x="4" y="245"/>
                    </a:lnTo>
                    <a:lnTo>
                      <a:pt x="1" y="243"/>
                    </a:lnTo>
                    <a:lnTo>
                      <a:pt x="0" y="242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8" y="191"/>
                    </a:lnTo>
                    <a:lnTo>
                      <a:pt x="36" y="193"/>
                    </a:lnTo>
                    <a:lnTo>
                      <a:pt x="186" y="2"/>
                    </a:lnTo>
                    <a:lnTo>
                      <a:pt x="187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970"/>
              <p:cNvSpPr>
                <a:spLocks/>
              </p:cNvSpPr>
              <p:nvPr/>
            </p:nvSpPr>
            <p:spPr bwMode="auto">
              <a:xfrm>
                <a:off x="2814" y="2996"/>
                <a:ext cx="206" cy="272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116" y="41"/>
                  </a:cxn>
                  <a:cxn ang="0">
                    <a:pos x="0" y="167"/>
                  </a:cxn>
                  <a:cxn ang="0">
                    <a:pos x="126" y="0"/>
                  </a:cxn>
                </a:cxnLst>
                <a:rect l="0" t="0" r="r" b="b"/>
                <a:pathLst>
                  <a:path w="126" h="167">
                    <a:moveTo>
                      <a:pt x="126" y="0"/>
                    </a:moveTo>
                    <a:lnTo>
                      <a:pt x="116" y="41"/>
                    </a:lnTo>
                    <a:lnTo>
                      <a:pt x="0" y="167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87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971"/>
              <p:cNvSpPr>
                <a:spLocks/>
              </p:cNvSpPr>
              <p:nvPr/>
            </p:nvSpPr>
            <p:spPr bwMode="auto">
              <a:xfrm>
                <a:off x="1469" y="2523"/>
                <a:ext cx="1599" cy="826"/>
              </a:xfrm>
              <a:custGeom>
                <a:avLst/>
                <a:gdLst/>
                <a:ahLst/>
                <a:cxnLst>
                  <a:cxn ang="0">
                    <a:pos x="194" y="1"/>
                  </a:cxn>
                  <a:cxn ang="0">
                    <a:pos x="860" y="220"/>
                  </a:cxn>
                  <a:cxn ang="0">
                    <a:pos x="978" y="225"/>
                  </a:cxn>
                  <a:cxn ang="0">
                    <a:pos x="971" y="252"/>
                  </a:cxn>
                  <a:cxn ang="0">
                    <a:pos x="971" y="255"/>
                  </a:cxn>
                  <a:cxn ang="0">
                    <a:pos x="968" y="259"/>
                  </a:cxn>
                  <a:cxn ang="0">
                    <a:pos x="966" y="260"/>
                  </a:cxn>
                  <a:cxn ang="0">
                    <a:pos x="965" y="262"/>
                  </a:cxn>
                  <a:cxn ang="0">
                    <a:pos x="782" y="503"/>
                  </a:cxn>
                  <a:cxn ang="0">
                    <a:pos x="780" y="505"/>
                  </a:cxn>
                  <a:cxn ang="0">
                    <a:pos x="777" y="505"/>
                  </a:cxn>
                  <a:cxn ang="0">
                    <a:pos x="774" y="505"/>
                  </a:cxn>
                  <a:cxn ang="0">
                    <a:pos x="771" y="505"/>
                  </a:cxn>
                  <a:cxn ang="0">
                    <a:pos x="5" y="238"/>
                  </a:cxn>
                  <a:cxn ang="0">
                    <a:pos x="2" y="236"/>
                  </a:cxn>
                  <a:cxn ang="0">
                    <a:pos x="0" y="235"/>
                  </a:cxn>
                  <a:cxn ang="0">
                    <a:pos x="0" y="232"/>
                  </a:cxn>
                  <a:cxn ang="0">
                    <a:pos x="0" y="230"/>
                  </a:cxn>
                  <a:cxn ang="0">
                    <a:pos x="0" y="230"/>
                  </a:cxn>
                  <a:cxn ang="0">
                    <a:pos x="8" y="187"/>
                  </a:cxn>
                  <a:cxn ang="0">
                    <a:pos x="35" y="189"/>
                  </a:cxn>
                  <a:cxn ang="0">
                    <a:pos x="183" y="3"/>
                  </a:cxn>
                  <a:cxn ang="0">
                    <a:pos x="184" y="1"/>
                  </a:cxn>
                  <a:cxn ang="0">
                    <a:pos x="186" y="0"/>
                  </a:cxn>
                  <a:cxn ang="0">
                    <a:pos x="191" y="0"/>
                  </a:cxn>
                  <a:cxn ang="0">
                    <a:pos x="194" y="1"/>
                  </a:cxn>
                </a:cxnLst>
                <a:rect l="0" t="0" r="r" b="b"/>
                <a:pathLst>
                  <a:path w="978" h="505">
                    <a:moveTo>
                      <a:pt x="194" y="1"/>
                    </a:moveTo>
                    <a:lnTo>
                      <a:pt x="860" y="220"/>
                    </a:lnTo>
                    <a:lnTo>
                      <a:pt x="978" y="225"/>
                    </a:lnTo>
                    <a:lnTo>
                      <a:pt x="971" y="252"/>
                    </a:lnTo>
                    <a:lnTo>
                      <a:pt x="971" y="255"/>
                    </a:lnTo>
                    <a:lnTo>
                      <a:pt x="968" y="259"/>
                    </a:lnTo>
                    <a:lnTo>
                      <a:pt x="966" y="260"/>
                    </a:lnTo>
                    <a:lnTo>
                      <a:pt x="965" y="262"/>
                    </a:lnTo>
                    <a:lnTo>
                      <a:pt x="782" y="503"/>
                    </a:lnTo>
                    <a:lnTo>
                      <a:pt x="780" y="505"/>
                    </a:lnTo>
                    <a:lnTo>
                      <a:pt x="777" y="505"/>
                    </a:lnTo>
                    <a:lnTo>
                      <a:pt x="774" y="505"/>
                    </a:lnTo>
                    <a:lnTo>
                      <a:pt x="771" y="505"/>
                    </a:lnTo>
                    <a:lnTo>
                      <a:pt x="5" y="238"/>
                    </a:lnTo>
                    <a:lnTo>
                      <a:pt x="2" y="236"/>
                    </a:lnTo>
                    <a:lnTo>
                      <a:pt x="0" y="235"/>
                    </a:lnTo>
                    <a:lnTo>
                      <a:pt x="0" y="232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8" y="187"/>
                    </a:lnTo>
                    <a:lnTo>
                      <a:pt x="35" y="189"/>
                    </a:lnTo>
                    <a:lnTo>
                      <a:pt x="183" y="3"/>
                    </a:lnTo>
                    <a:lnTo>
                      <a:pt x="184" y="1"/>
                    </a:lnTo>
                    <a:lnTo>
                      <a:pt x="186" y="0"/>
                    </a:lnTo>
                    <a:lnTo>
                      <a:pt x="191" y="0"/>
                    </a:lnTo>
                    <a:lnTo>
                      <a:pt x="194" y="1"/>
                    </a:lnTo>
                    <a:close/>
                  </a:path>
                </a:pathLst>
              </a:custGeom>
              <a:solidFill>
                <a:srgbClr val="FFBF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972"/>
              <p:cNvSpPr>
                <a:spLocks/>
              </p:cNvSpPr>
              <p:nvPr/>
            </p:nvSpPr>
            <p:spPr bwMode="auto">
              <a:xfrm>
                <a:off x="2731" y="2870"/>
                <a:ext cx="337" cy="479"/>
              </a:xfrm>
              <a:custGeom>
                <a:avLst/>
                <a:gdLst/>
                <a:ahLst/>
                <a:cxnLst>
                  <a:cxn ang="0">
                    <a:pos x="0" y="293"/>
                  </a:cxn>
                  <a:cxn ang="0">
                    <a:pos x="67" y="0"/>
                  </a:cxn>
                  <a:cxn ang="0">
                    <a:pos x="88" y="8"/>
                  </a:cxn>
                  <a:cxn ang="0">
                    <a:pos x="206" y="13"/>
                  </a:cxn>
                  <a:cxn ang="0">
                    <a:pos x="199" y="40"/>
                  </a:cxn>
                  <a:cxn ang="0">
                    <a:pos x="199" y="43"/>
                  </a:cxn>
                  <a:cxn ang="0">
                    <a:pos x="196" y="47"/>
                  </a:cxn>
                  <a:cxn ang="0">
                    <a:pos x="194" y="48"/>
                  </a:cxn>
                  <a:cxn ang="0">
                    <a:pos x="193" y="50"/>
                  </a:cxn>
                  <a:cxn ang="0">
                    <a:pos x="10" y="291"/>
                  </a:cxn>
                  <a:cxn ang="0">
                    <a:pos x="8" y="293"/>
                  </a:cxn>
                  <a:cxn ang="0">
                    <a:pos x="5" y="293"/>
                  </a:cxn>
                  <a:cxn ang="0">
                    <a:pos x="4" y="293"/>
                  </a:cxn>
                  <a:cxn ang="0">
                    <a:pos x="0" y="293"/>
                  </a:cxn>
                </a:cxnLst>
                <a:rect l="0" t="0" r="r" b="b"/>
                <a:pathLst>
                  <a:path w="206" h="293">
                    <a:moveTo>
                      <a:pt x="0" y="293"/>
                    </a:moveTo>
                    <a:lnTo>
                      <a:pt x="67" y="0"/>
                    </a:lnTo>
                    <a:lnTo>
                      <a:pt x="88" y="8"/>
                    </a:lnTo>
                    <a:lnTo>
                      <a:pt x="206" y="13"/>
                    </a:lnTo>
                    <a:lnTo>
                      <a:pt x="199" y="40"/>
                    </a:lnTo>
                    <a:lnTo>
                      <a:pt x="199" y="43"/>
                    </a:lnTo>
                    <a:lnTo>
                      <a:pt x="196" y="47"/>
                    </a:lnTo>
                    <a:lnTo>
                      <a:pt x="194" y="48"/>
                    </a:lnTo>
                    <a:lnTo>
                      <a:pt x="193" y="50"/>
                    </a:lnTo>
                    <a:lnTo>
                      <a:pt x="10" y="291"/>
                    </a:lnTo>
                    <a:lnTo>
                      <a:pt x="8" y="293"/>
                    </a:lnTo>
                    <a:lnTo>
                      <a:pt x="5" y="293"/>
                    </a:lnTo>
                    <a:lnTo>
                      <a:pt x="4" y="293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FFA5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973"/>
              <p:cNvSpPr>
                <a:spLocks/>
              </p:cNvSpPr>
              <p:nvPr/>
            </p:nvSpPr>
            <p:spPr bwMode="auto">
              <a:xfrm>
                <a:off x="1472" y="2440"/>
                <a:ext cx="1601" cy="840"/>
              </a:xfrm>
              <a:custGeom>
                <a:avLst/>
                <a:gdLst/>
                <a:ahLst/>
                <a:cxnLst>
                  <a:cxn ang="0">
                    <a:pos x="198" y="0"/>
                  </a:cxn>
                  <a:cxn ang="0">
                    <a:pos x="974" y="270"/>
                  </a:cxn>
                  <a:cxn ang="0">
                    <a:pos x="977" y="271"/>
                  </a:cxn>
                  <a:cxn ang="0">
                    <a:pos x="979" y="273"/>
                  </a:cxn>
                  <a:cxn ang="0">
                    <a:pos x="979" y="276"/>
                  </a:cxn>
                  <a:cxn ang="0">
                    <a:pos x="977" y="278"/>
                  </a:cxn>
                  <a:cxn ang="0">
                    <a:pos x="793" y="511"/>
                  </a:cxn>
                  <a:cxn ang="0">
                    <a:pos x="791" y="513"/>
                  </a:cxn>
                  <a:cxn ang="0">
                    <a:pos x="788" y="514"/>
                  </a:cxn>
                  <a:cxn ang="0">
                    <a:pos x="785" y="514"/>
                  </a:cxn>
                  <a:cxn ang="0">
                    <a:pos x="782" y="514"/>
                  </a:cxn>
                  <a:cxn ang="0">
                    <a:pos x="4" y="244"/>
                  </a:cxn>
                  <a:cxn ang="0">
                    <a:pos x="3" y="243"/>
                  </a:cxn>
                  <a:cxn ang="0">
                    <a:pos x="1" y="241"/>
                  </a:cxn>
                  <a:cxn ang="0">
                    <a:pos x="0" y="238"/>
                  </a:cxn>
                  <a:cxn ang="0">
                    <a:pos x="1" y="236"/>
                  </a:cxn>
                  <a:cxn ang="0">
                    <a:pos x="186" y="1"/>
                  </a:cxn>
                  <a:cxn ang="0">
                    <a:pos x="189" y="0"/>
                  </a:cxn>
                  <a:cxn ang="0">
                    <a:pos x="190" y="0"/>
                  </a:cxn>
                  <a:cxn ang="0">
                    <a:pos x="193" y="0"/>
                  </a:cxn>
                  <a:cxn ang="0">
                    <a:pos x="198" y="0"/>
                  </a:cxn>
                </a:cxnLst>
                <a:rect l="0" t="0" r="r" b="b"/>
                <a:pathLst>
                  <a:path w="979" h="514">
                    <a:moveTo>
                      <a:pt x="198" y="0"/>
                    </a:moveTo>
                    <a:lnTo>
                      <a:pt x="974" y="270"/>
                    </a:lnTo>
                    <a:lnTo>
                      <a:pt x="977" y="271"/>
                    </a:lnTo>
                    <a:lnTo>
                      <a:pt x="979" y="273"/>
                    </a:lnTo>
                    <a:lnTo>
                      <a:pt x="979" y="276"/>
                    </a:lnTo>
                    <a:lnTo>
                      <a:pt x="977" y="278"/>
                    </a:lnTo>
                    <a:lnTo>
                      <a:pt x="793" y="511"/>
                    </a:lnTo>
                    <a:lnTo>
                      <a:pt x="791" y="513"/>
                    </a:lnTo>
                    <a:lnTo>
                      <a:pt x="788" y="514"/>
                    </a:lnTo>
                    <a:lnTo>
                      <a:pt x="785" y="514"/>
                    </a:lnTo>
                    <a:lnTo>
                      <a:pt x="782" y="514"/>
                    </a:lnTo>
                    <a:lnTo>
                      <a:pt x="4" y="244"/>
                    </a:lnTo>
                    <a:lnTo>
                      <a:pt x="3" y="243"/>
                    </a:lnTo>
                    <a:lnTo>
                      <a:pt x="1" y="241"/>
                    </a:lnTo>
                    <a:lnTo>
                      <a:pt x="0" y="238"/>
                    </a:lnTo>
                    <a:lnTo>
                      <a:pt x="1" y="236"/>
                    </a:lnTo>
                    <a:lnTo>
                      <a:pt x="186" y="1"/>
                    </a:lnTo>
                    <a:lnTo>
                      <a:pt x="189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974"/>
              <p:cNvSpPr>
                <a:spLocks/>
              </p:cNvSpPr>
              <p:nvPr/>
            </p:nvSpPr>
            <p:spPr bwMode="auto">
              <a:xfrm>
                <a:off x="1487" y="2446"/>
                <a:ext cx="1573" cy="824"/>
              </a:xfrm>
              <a:custGeom>
                <a:avLst/>
                <a:gdLst/>
                <a:ahLst/>
                <a:cxnLst>
                  <a:cxn ang="0">
                    <a:pos x="192" y="2"/>
                  </a:cxn>
                  <a:cxn ang="0">
                    <a:pos x="957" y="267"/>
                  </a:cxn>
                  <a:cxn ang="0">
                    <a:pos x="959" y="269"/>
                  </a:cxn>
                  <a:cxn ang="0">
                    <a:pos x="962" y="271"/>
                  </a:cxn>
                  <a:cxn ang="0">
                    <a:pos x="962" y="274"/>
                  </a:cxn>
                  <a:cxn ang="0">
                    <a:pos x="960" y="275"/>
                  </a:cxn>
                  <a:cxn ang="0">
                    <a:pos x="779" y="503"/>
                  </a:cxn>
                  <a:cxn ang="0">
                    <a:pos x="777" y="504"/>
                  </a:cxn>
                  <a:cxn ang="0">
                    <a:pos x="774" y="504"/>
                  </a:cxn>
                  <a:cxn ang="0">
                    <a:pos x="771" y="504"/>
                  </a:cxn>
                  <a:cxn ang="0">
                    <a:pos x="768" y="504"/>
                  </a:cxn>
                  <a:cxn ang="0">
                    <a:pos x="5" y="239"/>
                  </a:cxn>
                  <a:cxn ang="0">
                    <a:pos x="2" y="237"/>
                  </a:cxn>
                  <a:cxn ang="0">
                    <a:pos x="0" y="236"/>
                  </a:cxn>
                  <a:cxn ang="0">
                    <a:pos x="0" y="232"/>
                  </a:cxn>
                  <a:cxn ang="0">
                    <a:pos x="0" y="231"/>
                  </a:cxn>
                  <a:cxn ang="0">
                    <a:pos x="181" y="4"/>
                  </a:cxn>
                  <a:cxn ang="0">
                    <a:pos x="183" y="2"/>
                  </a:cxn>
                  <a:cxn ang="0">
                    <a:pos x="186" y="0"/>
                  </a:cxn>
                  <a:cxn ang="0">
                    <a:pos x="189" y="0"/>
                  </a:cxn>
                  <a:cxn ang="0">
                    <a:pos x="192" y="2"/>
                  </a:cxn>
                </a:cxnLst>
                <a:rect l="0" t="0" r="r" b="b"/>
                <a:pathLst>
                  <a:path w="962" h="504">
                    <a:moveTo>
                      <a:pt x="192" y="2"/>
                    </a:moveTo>
                    <a:lnTo>
                      <a:pt x="957" y="267"/>
                    </a:lnTo>
                    <a:lnTo>
                      <a:pt x="959" y="269"/>
                    </a:lnTo>
                    <a:lnTo>
                      <a:pt x="962" y="271"/>
                    </a:lnTo>
                    <a:lnTo>
                      <a:pt x="962" y="274"/>
                    </a:lnTo>
                    <a:lnTo>
                      <a:pt x="960" y="275"/>
                    </a:lnTo>
                    <a:lnTo>
                      <a:pt x="779" y="503"/>
                    </a:lnTo>
                    <a:lnTo>
                      <a:pt x="777" y="504"/>
                    </a:lnTo>
                    <a:lnTo>
                      <a:pt x="774" y="504"/>
                    </a:lnTo>
                    <a:lnTo>
                      <a:pt x="771" y="504"/>
                    </a:lnTo>
                    <a:lnTo>
                      <a:pt x="768" y="504"/>
                    </a:lnTo>
                    <a:lnTo>
                      <a:pt x="5" y="239"/>
                    </a:lnTo>
                    <a:lnTo>
                      <a:pt x="2" y="237"/>
                    </a:lnTo>
                    <a:lnTo>
                      <a:pt x="0" y="236"/>
                    </a:lnTo>
                    <a:lnTo>
                      <a:pt x="0" y="232"/>
                    </a:lnTo>
                    <a:lnTo>
                      <a:pt x="0" y="231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6" y="0"/>
                    </a:lnTo>
                    <a:lnTo>
                      <a:pt x="189" y="0"/>
                    </a:lnTo>
                    <a:lnTo>
                      <a:pt x="192" y="2"/>
                    </a:lnTo>
                    <a:close/>
                  </a:path>
                </a:pathLst>
              </a:custGeom>
              <a:solidFill>
                <a:srgbClr val="FFFF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975"/>
              <p:cNvSpPr>
                <a:spLocks/>
              </p:cNvSpPr>
              <p:nvPr/>
            </p:nvSpPr>
            <p:spPr bwMode="auto">
              <a:xfrm>
                <a:off x="2396" y="2798"/>
                <a:ext cx="101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1" y="25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2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0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2" y="5"/>
                  </a:cxn>
                  <a:cxn ang="0">
                    <a:pos x="50" y="6"/>
                  </a:cxn>
                  <a:cxn ang="0">
                    <a:pos x="56" y="9"/>
                  </a:cxn>
                </a:cxnLst>
                <a:rect l="0" t="0" r="r" b="b"/>
                <a:pathLst>
                  <a:path w="62" h="57">
                    <a:moveTo>
                      <a:pt x="56" y="9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1" y="25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2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0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50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976"/>
              <p:cNvSpPr>
                <a:spLocks/>
              </p:cNvSpPr>
              <p:nvPr/>
            </p:nvSpPr>
            <p:spPr bwMode="auto">
              <a:xfrm>
                <a:off x="2404" y="2806"/>
                <a:ext cx="88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49" y="31"/>
                  </a:cxn>
                  <a:cxn ang="0">
                    <a:pos x="46" y="36"/>
                  </a:cxn>
                  <a:cxn ang="0">
                    <a:pos x="42" y="43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7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5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2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7">
                    <a:moveTo>
                      <a:pt x="48" y="8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2" y="43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7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2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977"/>
              <p:cNvSpPr>
                <a:spLocks/>
              </p:cNvSpPr>
              <p:nvPr/>
            </p:nvSpPr>
            <p:spPr bwMode="auto">
              <a:xfrm>
                <a:off x="2461" y="2819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7" y="35"/>
                  </a:cxn>
                  <a:cxn ang="0">
                    <a:pos x="11" y="28"/>
                  </a:cxn>
                  <a:cxn ang="0">
                    <a:pos x="14" y="23"/>
                  </a:cxn>
                  <a:cxn ang="0">
                    <a:pos x="19" y="19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7" y="35"/>
                    </a:lnTo>
                    <a:lnTo>
                      <a:pt x="11" y="28"/>
                    </a:lnTo>
                    <a:lnTo>
                      <a:pt x="14" y="23"/>
                    </a:lnTo>
                    <a:lnTo>
                      <a:pt x="19" y="19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978"/>
              <p:cNvSpPr>
                <a:spLocks/>
              </p:cNvSpPr>
              <p:nvPr/>
            </p:nvSpPr>
            <p:spPr bwMode="auto">
              <a:xfrm>
                <a:off x="2422" y="2806"/>
                <a:ext cx="60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1" y="16"/>
                  </a:cxn>
                  <a:cxn ang="0">
                    <a:pos x="27" y="20"/>
                  </a:cxn>
                  <a:cxn ang="0">
                    <a:pos x="24" y="24"/>
                  </a:cxn>
                  <a:cxn ang="0">
                    <a:pos x="18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1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2"/>
                    </a:lnTo>
                    <a:lnTo>
                      <a:pt x="31" y="16"/>
                    </a:lnTo>
                    <a:lnTo>
                      <a:pt x="27" y="20"/>
                    </a:lnTo>
                    <a:lnTo>
                      <a:pt x="24" y="24"/>
                    </a:lnTo>
                    <a:lnTo>
                      <a:pt x="18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1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979"/>
              <p:cNvSpPr>
                <a:spLocks/>
              </p:cNvSpPr>
              <p:nvPr/>
            </p:nvSpPr>
            <p:spPr bwMode="auto">
              <a:xfrm>
                <a:off x="2464" y="2821"/>
                <a:ext cx="102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1" y="57"/>
                  </a:cxn>
                  <a:cxn ang="0">
                    <a:pos x="32" y="54"/>
                  </a:cxn>
                  <a:cxn ang="0">
                    <a:pos x="20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1" y="57"/>
                    </a:lnTo>
                    <a:lnTo>
                      <a:pt x="32" y="54"/>
                    </a:lnTo>
                    <a:lnTo>
                      <a:pt x="20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980"/>
              <p:cNvSpPr>
                <a:spLocks/>
              </p:cNvSpPr>
              <p:nvPr/>
            </p:nvSpPr>
            <p:spPr bwMode="auto">
              <a:xfrm>
                <a:off x="2473" y="2829"/>
                <a:ext cx="88" cy="78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9" y="13"/>
                  </a:cxn>
                  <a:cxn ang="0">
                    <a:pos x="50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8" y="45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7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7" y="10"/>
                  </a:cxn>
                </a:cxnLst>
                <a:rect l="0" t="0" r="r" b="b"/>
                <a:pathLst>
                  <a:path w="54" h="48">
                    <a:moveTo>
                      <a:pt x="47" y="10"/>
                    </a:moveTo>
                    <a:lnTo>
                      <a:pt x="49" y="13"/>
                    </a:lnTo>
                    <a:lnTo>
                      <a:pt x="50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8" y="45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7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981"/>
              <p:cNvSpPr>
                <a:spLocks/>
              </p:cNvSpPr>
              <p:nvPr/>
            </p:nvSpPr>
            <p:spPr bwMode="auto">
              <a:xfrm>
                <a:off x="2530" y="2845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0"/>
                  </a:cxn>
                  <a:cxn ang="0">
                    <a:pos x="1" y="25"/>
                  </a:cxn>
                  <a:cxn ang="0">
                    <a:pos x="1" y="31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5" y="7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20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5" y="7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982"/>
              <p:cNvSpPr>
                <a:spLocks/>
              </p:cNvSpPr>
              <p:nvPr/>
            </p:nvSpPr>
            <p:spPr bwMode="auto">
              <a:xfrm>
                <a:off x="2491" y="2829"/>
                <a:ext cx="58" cy="39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983"/>
              <p:cNvSpPr>
                <a:spLocks/>
              </p:cNvSpPr>
              <p:nvPr/>
            </p:nvSpPr>
            <p:spPr bwMode="auto">
              <a:xfrm>
                <a:off x="2532" y="2845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59" y="20"/>
                  </a:cxn>
                  <a:cxn ang="0">
                    <a:pos x="62" y="25"/>
                  </a:cxn>
                  <a:cxn ang="0">
                    <a:pos x="64" y="31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2"/>
                  </a:cxn>
                  <a:cxn ang="0">
                    <a:pos x="21" y="7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4"/>
                  </a:cxn>
                  <a:cxn ang="0">
                    <a:pos x="49" y="7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59" y="20"/>
                    </a:lnTo>
                    <a:lnTo>
                      <a:pt x="62" y="25"/>
                    </a:lnTo>
                    <a:lnTo>
                      <a:pt x="64" y="31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2"/>
                    </a:lnTo>
                    <a:lnTo>
                      <a:pt x="21" y="7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4"/>
                    </a:lnTo>
                    <a:lnTo>
                      <a:pt x="49" y="7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984"/>
              <p:cNvSpPr>
                <a:spLocks/>
              </p:cNvSpPr>
              <p:nvPr/>
            </p:nvSpPr>
            <p:spPr bwMode="auto">
              <a:xfrm>
                <a:off x="2541" y="2852"/>
                <a:ext cx="87" cy="78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8" y="13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3" y="37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6" y="45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5" y="24"/>
                  </a:cxn>
                  <a:cxn ang="0">
                    <a:pos x="7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7" y="10"/>
                  </a:cxn>
                </a:cxnLst>
                <a:rect l="0" t="0" r="r" b="b"/>
                <a:pathLst>
                  <a:path w="53" h="48">
                    <a:moveTo>
                      <a:pt x="47" y="10"/>
                    </a:moveTo>
                    <a:lnTo>
                      <a:pt x="48" y="13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3" y="37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6" y="45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5" y="24"/>
                    </a:lnTo>
                    <a:lnTo>
                      <a:pt x="7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985"/>
              <p:cNvSpPr>
                <a:spLocks/>
              </p:cNvSpPr>
              <p:nvPr/>
            </p:nvSpPr>
            <p:spPr bwMode="auto">
              <a:xfrm>
                <a:off x="2597" y="2868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5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5" y="33"/>
                  </a:cxn>
                  <a:cxn ang="0">
                    <a:pos x="9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21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5" y="33"/>
                    </a:lnTo>
                    <a:lnTo>
                      <a:pt x="9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986"/>
              <p:cNvSpPr>
                <a:spLocks/>
              </p:cNvSpPr>
              <p:nvPr/>
            </p:nvSpPr>
            <p:spPr bwMode="auto">
              <a:xfrm>
                <a:off x="2558" y="2852"/>
                <a:ext cx="60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987"/>
              <p:cNvSpPr>
                <a:spLocks/>
              </p:cNvSpPr>
              <p:nvPr/>
            </p:nvSpPr>
            <p:spPr bwMode="auto">
              <a:xfrm>
                <a:off x="2188" y="2608"/>
                <a:ext cx="102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2" y="5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2" y="5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988"/>
              <p:cNvSpPr>
                <a:spLocks/>
              </p:cNvSpPr>
              <p:nvPr/>
            </p:nvSpPr>
            <p:spPr bwMode="auto">
              <a:xfrm>
                <a:off x="2196" y="2616"/>
                <a:ext cx="85" cy="77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0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2" h="47">
                    <a:moveTo>
                      <a:pt x="48" y="9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0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989"/>
              <p:cNvSpPr>
                <a:spLocks/>
              </p:cNvSpPr>
              <p:nvPr/>
            </p:nvSpPr>
            <p:spPr bwMode="auto">
              <a:xfrm>
                <a:off x="2214" y="2616"/>
                <a:ext cx="61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4"/>
                  </a:cxn>
                  <a:cxn ang="0">
                    <a:pos x="18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5" y="6"/>
                  </a:cxn>
                  <a:cxn ang="0">
                    <a:pos x="8" y="3"/>
                  </a:cxn>
                  <a:cxn ang="0">
                    <a:pos x="13" y="0"/>
                  </a:cxn>
                  <a:cxn ang="0">
                    <a:pos x="18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4"/>
                    </a:lnTo>
                    <a:lnTo>
                      <a:pt x="18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990"/>
              <p:cNvSpPr>
                <a:spLocks/>
              </p:cNvSpPr>
              <p:nvPr/>
            </p:nvSpPr>
            <p:spPr bwMode="auto">
              <a:xfrm>
                <a:off x="2254" y="2631"/>
                <a:ext cx="27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38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991"/>
              <p:cNvSpPr>
                <a:spLocks/>
              </p:cNvSpPr>
              <p:nvPr/>
            </p:nvSpPr>
            <p:spPr bwMode="auto">
              <a:xfrm>
                <a:off x="2257" y="2631"/>
                <a:ext cx="101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8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1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5" y="13"/>
                  </a:cxn>
                  <a:cxn ang="0">
                    <a:pos x="20" y="8"/>
                  </a:cxn>
                  <a:cxn ang="0">
                    <a:pos x="23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1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5" y="13"/>
                    </a:lnTo>
                    <a:lnTo>
                      <a:pt x="20" y="8"/>
                    </a:lnTo>
                    <a:lnTo>
                      <a:pt x="23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992"/>
              <p:cNvSpPr>
                <a:spLocks/>
              </p:cNvSpPr>
              <p:nvPr/>
            </p:nvSpPr>
            <p:spPr bwMode="auto">
              <a:xfrm>
                <a:off x="2263" y="2639"/>
                <a:ext cx="87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4"/>
                  </a:cxn>
                  <a:cxn ang="0">
                    <a:pos x="50" y="18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50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7" y="25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1"/>
                  </a:cxn>
                  <a:cxn ang="0">
                    <a:pos x="18" y="8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4"/>
                    </a:lnTo>
                    <a:lnTo>
                      <a:pt x="50" y="18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50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7" y="25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1"/>
                    </a:lnTo>
                    <a:lnTo>
                      <a:pt x="18" y="8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993"/>
              <p:cNvSpPr>
                <a:spLocks/>
              </p:cNvSpPr>
              <p:nvPr/>
            </p:nvSpPr>
            <p:spPr bwMode="auto">
              <a:xfrm>
                <a:off x="2281" y="2639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4" y="24"/>
                  </a:cxn>
                  <a:cxn ang="0">
                    <a:pos x="18" y="22"/>
                  </a:cxn>
                  <a:cxn ang="0">
                    <a:pos x="13" y="19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20" y="2"/>
                  </a:cxn>
                  <a:cxn ang="0">
                    <a:pos x="26" y="5"/>
                  </a:cxn>
                  <a:cxn ang="0">
                    <a:pos x="31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4" y="24"/>
                    </a:lnTo>
                    <a:lnTo>
                      <a:pt x="18" y="22"/>
                    </a:lnTo>
                    <a:lnTo>
                      <a:pt x="13" y="19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6" y="5"/>
                    </a:lnTo>
                    <a:lnTo>
                      <a:pt x="31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994"/>
              <p:cNvSpPr>
                <a:spLocks/>
              </p:cNvSpPr>
              <p:nvPr/>
            </p:nvSpPr>
            <p:spPr bwMode="auto">
              <a:xfrm>
                <a:off x="2321" y="2656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2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5" y="22"/>
                  </a:cxn>
                  <a:cxn ang="0">
                    <a:pos x="18" y="17"/>
                  </a:cxn>
                  <a:cxn ang="0">
                    <a:pos x="16" y="12"/>
                  </a:cxn>
                  <a:cxn ang="0">
                    <a:pos x="15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5" y="22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995"/>
              <p:cNvSpPr>
                <a:spLocks/>
              </p:cNvSpPr>
              <p:nvPr/>
            </p:nvSpPr>
            <p:spPr bwMode="auto">
              <a:xfrm>
                <a:off x="2324" y="2656"/>
                <a:ext cx="101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59" y="20"/>
                  </a:cxn>
                  <a:cxn ang="0">
                    <a:pos x="60" y="27"/>
                  </a:cxn>
                  <a:cxn ang="0">
                    <a:pos x="62" y="31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3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6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59" y="20"/>
                    </a:lnTo>
                    <a:lnTo>
                      <a:pt x="60" y="27"/>
                    </a:lnTo>
                    <a:lnTo>
                      <a:pt x="62" y="31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3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6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996"/>
              <p:cNvSpPr>
                <a:spLocks/>
              </p:cNvSpPr>
              <p:nvPr/>
            </p:nvSpPr>
            <p:spPr bwMode="auto">
              <a:xfrm>
                <a:off x="2332" y="2662"/>
                <a:ext cx="85" cy="79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9" y="15"/>
                  </a:cxn>
                  <a:cxn ang="0">
                    <a:pos x="51" y="18"/>
                  </a:cxn>
                  <a:cxn ang="0">
                    <a:pos x="52" y="23"/>
                  </a:cxn>
                  <a:cxn ang="0">
                    <a:pos x="52" y="27"/>
                  </a:cxn>
                  <a:cxn ang="0">
                    <a:pos x="49" y="34"/>
                  </a:cxn>
                  <a:cxn ang="0">
                    <a:pos x="44" y="38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8" y="45"/>
                  </a:cxn>
                  <a:cxn ang="0">
                    <a:pos x="19" y="42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1"/>
                  </a:cxn>
                  <a:cxn ang="0">
                    <a:pos x="17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7" y="10"/>
                  </a:cxn>
                </a:cxnLst>
                <a:rect l="0" t="0" r="r" b="b"/>
                <a:pathLst>
                  <a:path w="52" h="48">
                    <a:moveTo>
                      <a:pt x="47" y="10"/>
                    </a:moveTo>
                    <a:lnTo>
                      <a:pt x="49" y="15"/>
                    </a:lnTo>
                    <a:lnTo>
                      <a:pt x="51" y="18"/>
                    </a:lnTo>
                    <a:lnTo>
                      <a:pt x="52" y="23"/>
                    </a:lnTo>
                    <a:lnTo>
                      <a:pt x="52" y="27"/>
                    </a:lnTo>
                    <a:lnTo>
                      <a:pt x="49" y="34"/>
                    </a:lnTo>
                    <a:lnTo>
                      <a:pt x="44" y="38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8" y="45"/>
                    </a:lnTo>
                    <a:lnTo>
                      <a:pt x="19" y="42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997"/>
              <p:cNvSpPr>
                <a:spLocks/>
              </p:cNvSpPr>
              <p:nvPr/>
            </p:nvSpPr>
            <p:spPr bwMode="auto">
              <a:xfrm>
                <a:off x="2350" y="2662"/>
                <a:ext cx="59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2" y="18"/>
                  </a:cxn>
                  <a:cxn ang="0">
                    <a:pos x="28" y="21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3"/>
                    </a:lnTo>
                    <a:lnTo>
                      <a:pt x="32" y="18"/>
                    </a:lnTo>
                    <a:lnTo>
                      <a:pt x="28" y="21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998"/>
              <p:cNvSpPr>
                <a:spLocks/>
              </p:cNvSpPr>
              <p:nvPr/>
            </p:nvSpPr>
            <p:spPr bwMode="auto">
              <a:xfrm>
                <a:off x="2389" y="2678"/>
                <a:ext cx="28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5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9" y="28"/>
                  </a:cxn>
                  <a:cxn ang="0">
                    <a:pos x="14" y="24"/>
                  </a:cxn>
                  <a:cxn ang="0">
                    <a:pos x="17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1" y="21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9" y="28"/>
                    </a:lnTo>
                    <a:lnTo>
                      <a:pt x="14" y="24"/>
                    </a:lnTo>
                    <a:lnTo>
                      <a:pt x="17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999"/>
              <p:cNvSpPr>
                <a:spLocks/>
              </p:cNvSpPr>
              <p:nvPr/>
            </p:nvSpPr>
            <p:spPr bwMode="auto">
              <a:xfrm>
                <a:off x="1693" y="2554"/>
                <a:ext cx="101" cy="93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62" y="31"/>
                  </a:cxn>
                  <a:cxn ang="0">
                    <a:pos x="43" y="57"/>
                  </a:cxn>
                  <a:cxn ang="0">
                    <a:pos x="0" y="41"/>
                  </a:cxn>
                  <a:cxn ang="0">
                    <a:pos x="12" y="17"/>
                  </a:cxn>
                  <a:cxn ang="0">
                    <a:pos x="27" y="0"/>
                  </a:cxn>
                  <a:cxn ang="0">
                    <a:pos x="55" y="9"/>
                  </a:cxn>
                </a:cxnLst>
                <a:rect l="0" t="0" r="r" b="b"/>
                <a:pathLst>
                  <a:path w="62" h="57">
                    <a:moveTo>
                      <a:pt x="55" y="9"/>
                    </a:moveTo>
                    <a:lnTo>
                      <a:pt x="62" y="31"/>
                    </a:lnTo>
                    <a:lnTo>
                      <a:pt x="43" y="57"/>
                    </a:lnTo>
                    <a:lnTo>
                      <a:pt x="0" y="41"/>
                    </a:lnTo>
                    <a:lnTo>
                      <a:pt x="12" y="17"/>
                    </a:lnTo>
                    <a:lnTo>
                      <a:pt x="27" y="0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000"/>
              <p:cNvSpPr>
                <a:spLocks/>
              </p:cNvSpPr>
              <p:nvPr/>
            </p:nvSpPr>
            <p:spPr bwMode="auto">
              <a:xfrm>
                <a:off x="1699" y="2561"/>
                <a:ext cx="87" cy="78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53" y="27"/>
                  </a:cxn>
                  <a:cxn ang="0">
                    <a:pos x="37" y="48"/>
                  </a:cxn>
                  <a:cxn ang="0">
                    <a:pos x="0" y="34"/>
                  </a:cxn>
                  <a:cxn ang="0">
                    <a:pos x="12" y="15"/>
                  </a:cxn>
                  <a:cxn ang="0">
                    <a:pos x="23" y="0"/>
                  </a:cxn>
                  <a:cxn ang="0">
                    <a:pos x="47" y="8"/>
                  </a:cxn>
                </a:cxnLst>
                <a:rect l="0" t="0" r="r" b="b"/>
                <a:pathLst>
                  <a:path w="53" h="48">
                    <a:moveTo>
                      <a:pt x="47" y="8"/>
                    </a:moveTo>
                    <a:lnTo>
                      <a:pt x="53" y="27"/>
                    </a:lnTo>
                    <a:lnTo>
                      <a:pt x="37" y="48"/>
                    </a:lnTo>
                    <a:lnTo>
                      <a:pt x="0" y="34"/>
                    </a:lnTo>
                    <a:lnTo>
                      <a:pt x="12" y="15"/>
                    </a:lnTo>
                    <a:lnTo>
                      <a:pt x="23" y="0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1001"/>
              <p:cNvSpPr>
                <a:spLocks/>
              </p:cNvSpPr>
              <p:nvPr/>
            </p:nvSpPr>
            <p:spPr bwMode="auto">
              <a:xfrm>
                <a:off x="1757" y="2574"/>
                <a:ext cx="29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40"/>
                  </a:cxn>
                  <a:cxn ang="0">
                    <a:pos x="18" y="19"/>
                  </a:cxn>
                  <a:cxn ang="0">
                    <a:pos x="12" y="0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2" y="40"/>
                    </a:lnTo>
                    <a:lnTo>
                      <a:pt x="18" y="19"/>
                    </a:lnTo>
                    <a:lnTo>
                      <a:pt x="1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1002"/>
              <p:cNvSpPr>
                <a:spLocks/>
              </p:cNvSpPr>
              <p:nvPr/>
            </p:nvSpPr>
            <p:spPr bwMode="auto">
              <a:xfrm>
                <a:off x="1719" y="2561"/>
                <a:ext cx="59" cy="39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23" y="24"/>
                  </a:cxn>
                  <a:cxn ang="0">
                    <a:pos x="0" y="15"/>
                  </a:cxn>
                  <a:cxn ang="0">
                    <a:pos x="12" y="0"/>
                  </a:cxn>
                  <a:cxn ang="0">
                    <a:pos x="36" y="8"/>
                  </a:cxn>
                </a:cxnLst>
                <a:rect l="0" t="0" r="r" b="b"/>
                <a:pathLst>
                  <a:path w="36" h="24">
                    <a:moveTo>
                      <a:pt x="36" y="8"/>
                    </a:moveTo>
                    <a:lnTo>
                      <a:pt x="23" y="24"/>
                    </a:lnTo>
                    <a:lnTo>
                      <a:pt x="0" y="15"/>
                    </a:lnTo>
                    <a:lnTo>
                      <a:pt x="12" y="0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1003"/>
              <p:cNvSpPr>
                <a:spLocks/>
              </p:cNvSpPr>
              <p:nvPr/>
            </p:nvSpPr>
            <p:spPr bwMode="auto">
              <a:xfrm>
                <a:off x="1760" y="2577"/>
                <a:ext cx="104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5"/>
                  </a:cxn>
                  <a:cxn ang="0">
                    <a:pos x="64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5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5"/>
                    </a:lnTo>
                    <a:lnTo>
                      <a:pt x="64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5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1004"/>
              <p:cNvSpPr>
                <a:spLocks/>
              </p:cNvSpPr>
              <p:nvPr/>
            </p:nvSpPr>
            <p:spPr bwMode="auto">
              <a:xfrm>
                <a:off x="1768" y="2585"/>
                <a:ext cx="88" cy="77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1"/>
                  </a:cxn>
                  <a:cxn ang="0">
                    <a:pos x="46" y="36"/>
                  </a:cxn>
                  <a:cxn ang="0">
                    <a:pos x="41" y="43"/>
                  </a:cxn>
                  <a:cxn ang="0">
                    <a:pos x="36" y="47"/>
                  </a:cxn>
                  <a:cxn ang="0">
                    <a:pos x="28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6" y="23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0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6" y="4"/>
                  </a:cxn>
                  <a:cxn ang="0">
                    <a:pos x="41" y="6"/>
                  </a:cxn>
                  <a:cxn ang="0">
                    <a:pos x="47" y="8"/>
                  </a:cxn>
                </a:cxnLst>
                <a:rect l="0" t="0" r="r" b="b"/>
                <a:pathLst>
                  <a:path w="54" h="47">
                    <a:moveTo>
                      <a:pt x="47" y="8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1" y="43"/>
                    </a:lnTo>
                    <a:lnTo>
                      <a:pt x="36" y="47"/>
                    </a:lnTo>
                    <a:lnTo>
                      <a:pt x="28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6" y="23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6" y="4"/>
                    </a:lnTo>
                    <a:lnTo>
                      <a:pt x="41" y="6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1005"/>
              <p:cNvSpPr>
                <a:spLocks/>
              </p:cNvSpPr>
              <p:nvPr/>
            </p:nvSpPr>
            <p:spPr bwMode="auto">
              <a:xfrm>
                <a:off x="1825" y="2598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9"/>
                  </a:cxn>
                  <a:cxn ang="0">
                    <a:pos x="6" y="35"/>
                  </a:cxn>
                  <a:cxn ang="0">
                    <a:pos x="11" y="28"/>
                  </a:cxn>
                  <a:cxn ang="0">
                    <a:pos x="14" y="23"/>
                  </a:cxn>
                  <a:cxn ang="0">
                    <a:pos x="19" y="19"/>
                  </a:cxn>
                  <a:cxn ang="0">
                    <a:pos x="17" y="14"/>
                  </a:cxn>
                  <a:cxn ang="0">
                    <a:pos x="16" y="9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6" y="35"/>
                    </a:lnTo>
                    <a:lnTo>
                      <a:pt x="11" y="28"/>
                    </a:lnTo>
                    <a:lnTo>
                      <a:pt x="14" y="23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1006"/>
              <p:cNvSpPr>
                <a:spLocks/>
              </p:cNvSpPr>
              <p:nvPr/>
            </p:nvSpPr>
            <p:spPr bwMode="auto">
              <a:xfrm>
                <a:off x="1786" y="2585"/>
                <a:ext cx="59" cy="38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0" y="6"/>
                  </a:cxn>
                  <a:cxn ang="0">
                    <a:pos x="36" y="8"/>
                  </a:cxn>
                </a:cxnLst>
                <a:rect l="0" t="0" r="r" b="b"/>
                <a:pathLst>
                  <a:path w="36" h="23">
                    <a:moveTo>
                      <a:pt x="36" y="8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0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1007"/>
              <p:cNvSpPr>
                <a:spLocks/>
              </p:cNvSpPr>
              <p:nvPr/>
            </p:nvSpPr>
            <p:spPr bwMode="auto">
              <a:xfrm>
                <a:off x="1649" y="2600"/>
                <a:ext cx="168" cy="118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97" y="30"/>
                  </a:cxn>
                  <a:cxn ang="0">
                    <a:pos x="100" y="35"/>
                  </a:cxn>
                  <a:cxn ang="0">
                    <a:pos x="101" y="42"/>
                  </a:cxn>
                  <a:cxn ang="0">
                    <a:pos x="103" y="46"/>
                  </a:cxn>
                  <a:cxn ang="0">
                    <a:pos x="98" y="53"/>
                  </a:cxn>
                  <a:cxn ang="0">
                    <a:pos x="93" y="59"/>
                  </a:cxn>
                  <a:cxn ang="0">
                    <a:pos x="89" y="65"/>
                  </a:cxn>
                  <a:cxn ang="0">
                    <a:pos x="84" y="72"/>
                  </a:cxn>
                  <a:cxn ang="0">
                    <a:pos x="73" y="69"/>
                  </a:cxn>
                  <a:cxn ang="0">
                    <a:pos x="63" y="64"/>
                  </a:cxn>
                  <a:cxn ang="0">
                    <a:pos x="52" y="61"/>
                  </a:cxn>
                  <a:cxn ang="0">
                    <a:pos x="43" y="57"/>
                  </a:cxn>
                  <a:cxn ang="0">
                    <a:pos x="43" y="57"/>
                  </a:cxn>
                  <a:cxn ang="0">
                    <a:pos x="0" y="42"/>
                  </a:cxn>
                  <a:cxn ang="0">
                    <a:pos x="12" y="18"/>
                  </a:cxn>
                  <a:cxn ang="0">
                    <a:pos x="25" y="0"/>
                  </a:cxn>
                  <a:cxn ang="0">
                    <a:pos x="36" y="5"/>
                  </a:cxn>
                  <a:cxn ang="0">
                    <a:pos x="46" y="8"/>
                  </a:cxn>
                  <a:cxn ang="0">
                    <a:pos x="54" y="11"/>
                  </a:cxn>
                  <a:cxn ang="0">
                    <a:pos x="62" y="13"/>
                  </a:cxn>
                  <a:cxn ang="0">
                    <a:pos x="68" y="16"/>
                  </a:cxn>
                  <a:cxn ang="0">
                    <a:pos x="76" y="19"/>
                  </a:cxn>
                  <a:cxn ang="0">
                    <a:pos x="84" y="22"/>
                  </a:cxn>
                  <a:cxn ang="0">
                    <a:pos x="95" y="26"/>
                  </a:cxn>
                </a:cxnLst>
                <a:rect l="0" t="0" r="r" b="b"/>
                <a:pathLst>
                  <a:path w="103" h="72">
                    <a:moveTo>
                      <a:pt x="95" y="26"/>
                    </a:moveTo>
                    <a:lnTo>
                      <a:pt x="97" y="30"/>
                    </a:lnTo>
                    <a:lnTo>
                      <a:pt x="100" y="35"/>
                    </a:lnTo>
                    <a:lnTo>
                      <a:pt x="101" y="42"/>
                    </a:lnTo>
                    <a:lnTo>
                      <a:pt x="103" y="46"/>
                    </a:lnTo>
                    <a:lnTo>
                      <a:pt x="98" y="53"/>
                    </a:lnTo>
                    <a:lnTo>
                      <a:pt x="93" y="59"/>
                    </a:lnTo>
                    <a:lnTo>
                      <a:pt x="89" y="65"/>
                    </a:lnTo>
                    <a:lnTo>
                      <a:pt x="84" y="72"/>
                    </a:lnTo>
                    <a:lnTo>
                      <a:pt x="73" y="69"/>
                    </a:lnTo>
                    <a:lnTo>
                      <a:pt x="63" y="64"/>
                    </a:lnTo>
                    <a:lnTo>
                      <a:pt x="52" y="61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0" y="42"/>
                    </a:lnTo>
                    <a:lnTo>
                      <a:pt x="12" y="18"/>
                    </a:lnTo>
                    <a:lnTo>
                      <a:pt x="25" y="0"/>
                    </a:lnTo>
                    <a:lnTo>
                      <a:pt x="36" y="5"/>
                    </a:lnTo>
                    <a:lnTo>
                      <a:pt x="46" y="8"/>
                    </a:lnTo>
                    <a:lnTo>
                      <a:pt x="54" y="11"/>
                    </a:lnTo>
                    <a:lnTo>
                      <a:pt x="62" y="13"/>
                    </a:lnTo>
                    <a:lnTo>
                      <a:pt x="68" y="16"/>
                    </a:lnTo>
                    <a:lnTo>
                      <a:pt x="76" y="19"/>
                    </a:lnTo>
                    <a:lnTo>
                      <a:pt x="84" y="22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1008"/>
              <p:cNvSpPr>
                <a:spLocks/>
              </p:cNvSpPr>
              <p:nvPr/>
            </p:nvSpPr>
            <p:spPr bwMode="auto">
              <a:xfrm>
                <a:off x="1655" y="2608"/>
                <a:ext cx="157" cy="105"/>
              </a:xfrm>
              <a:custGeom>
                <a:avLst/>
                <a:gdLst/>
                <a:ahLst/>
                <a:cxnLst>
                  <a:cxn ang="0">
                    <a:pos x="89" y="24"/>
                  </a:cxn>
                  <a:cxn ang="0">
                    <a:pos x="91" y="27"/>
                  </a:cxn>
                  <a:cxn ang="0">
                    <a:pos x="93" y="32"/>
                  </a:cxn>
                  <a:cxn ang="0">
                    <a:pos x="94" y="37"/>
                  </a:cxn>
                  <a:cxn ang="0">
                    <a:pos x="96" y="41"/>
                  </a:cxn>
                  <a:cxn ang="0">
                    <a:pos x="91" y="48"/>
                  </a:cxn>
                  <a:cxn ang="0">
                    <a:pos x="86" y="52"/>
                  </a:cxn>
                  <a:cxn ang="0">
                    <a:pos x="81" y="57"/>
                  </a:cxn>
                  <a:cxn ang="0">
                    <a:pos x="78" y="64"/>
                  </a:cxn>
                  <a:cxn ang="0">
                    <a:pos x="69" y="60"/>
                  </a:cxn>
                  <a:cxn ang="0">
                    <a:pos x="61" y="56"/>
                  </a:cxn>
                  <a:cxn ang="0">
                    <a:pos x="51" y="52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0" y="35"/>
                  </a:cxn>
                  <a:cxn ang="0">
                    <a:pos x="10" y="16"/>
                  </a:cxn>
                  <a:cxn ang="0">
                    <a:pos x="23" y="0"/>
                  </a:cxn>
                  <a:cxn ang="0">
                    <a:pos x="89" y="24"/>
                  </a:cxn>
                </a:cxnLst>
                <a:rect l="0" t="0" r="r" b="b"/>
                <a:pathLst>
                  <a:path w="96" h="64">
                    <a:moveTo>
                      <a:pt x="89" y="24"/>
                    </a:moveTo>
                    <a:lnTo>
                      <a:pt x="91" y="27"/>
                    </a:lnTo>
                    <a:lnTo>
                      <a:pt x="93" y="32"/>
                    </a:lnTo>
                    <a:lnTo>
                      <a:pt x="94" y="37"/>
                    </a:lnTo>
                    <a:lnTo>
                      <a:pt x="96" y="41"/>
                    </a:lnTo>
                    <a:lnTo>
                      <a:pt x="91" y="48"/>
                    </a:lnTo>
                    <a:lnTo>
                      <a:pt x="86" y="52"/>
                    </a:lnTo>
                    <a:lnTo>
                      <a:pt x="81" y="57"/>
                    </a:lnTo>
                    <a:lnTo>
                      <a:pt x="78" y="64"/>
                    </a:lnTo>
                    <a:lnTo>
                      <a:pt x="69" y="60"/>
                    </a:lnTo>
                    <a:lnTo>
                      <a:pt x="61" y="56"/>
                    </a:lnTo>
                    <a:lnTo>
                      <a:pt x="51" y="52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0" y="35"/>
                    </a:lnTo>
                    <a:lnTo>
                      <a:pt x="10" y="16"/>
                    </a:lnTo>
                    <a:lnTo>
                      <a:pt x="23" y="0"/>
                    </a:lnTo>
                    <a:lnTo>
                      <a:pt x="89" y="24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1009"/>
              <p:cNvSpPr>
                <a:spLocks/>
              </p:cNvSpPr>
              <p:nvPr/>
            </p:nvSpPr>
            <p:spPr bwMode="auto">
              <a:xfrm>
                <a:off x="1781" y="2647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1" y="40"/>
                  </a:cxn>
                  <a:cxn ang="0">
                    <a:pos x="4" y="33"/>
                  </a:cxn>
                  <a:cxn ang="0">
                    <a:pos x="9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40"/>
                    </a:lnTo>
                    <a:lnTo>
                      <a:pt x="4" y="33"/>
                    </a:lnTo>
                    <a:lnTo>
                      <a:pt x="9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1010"/>
              <p:cNvSpPr>
                <a:spLocks/>
              </p:cNvSpPr>
              <p:nvPr/>
            </p:nvSpPr>
            <p:spPr bwMode="auto">
              <a:xfrm>
                <a:off x="1672" y="2608"/>
                <a:ext cx="129" cy="65"/>
              </a:xfrm>
              <a:custGeom>
                <a:avLst/>
                <a:gdLst/>
                <a:ahLst/>
                <a:cxnLst>
                  <a:cxn ang="0">
                    <a:pos x="79" y="24"/>
                  </a:cxn>
                  <a:cxn ang="0">
                    <a:pos x="76" y="27"/>
                  </a:cxn>
                  <a:cxn ang="0">
                    <a:pos x="73" y="32"/>
                  </a:cxn>
                  <a:cxn ang="0">
                    <a:pos x="70" y="35"/>
                  </a:cxn>
                  <a:cxn ang="0">
                    <a:pos x="67" y="40"/>
                  </a:cxn>
                  <a:cxn ang="0">
                    <a:pos x="60" y="37"/>
                  </a:cxn>
                  <a:cxn ang="0">
                    <a:pos x="56" y="35"/>
                  </a:cxn>
                  <a:cxn ang="0">
                    <a:pos x="51" y="32"/>
                  </a:cxn>
                  <a:cxn ang="0">
                    <a:pos x="44" y="30"/>
                  </a:cxn>
                  <a:cxn ang="0">
                    <a:pos x="44" y="30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54" y="14"/>
                  </a:cxn>
                  <a:cxn ang="0">
                    <a:pos x="54" y="14"/>
                  </a:cxn>
                  <a:cxn ang="0">
                    <a:pos x="60" y="16"/>
                  </a:cxn>
                  <a:cxn ang="0">
                    <a:pos x="67" y="19"/>
                  </a:cxn>
                  <a:cxn ang="0">
                    <a:pos x="73" y="21"/>
                  </a:cxn>
                  <a:cxn ang="0">
                    <a:pos x="79" y="24"/>
                  </a:cxn>
                </a:cxnLst>
                <a:rect l="0" t="0" r="r" b="b"/>
                <a:pathLst>
                  <a:path w="79" h="40">
                    <a:moveTo>
                      <a:pt x="79" y="24"/>
                    </a:moveTo>
                    <a:lnTo>
                      <a:pt x="76" y="27"/>
                    </a:lnTo>
                    <a:lnTo>
                      <a:pt x="73" y="32"/>
                    </a:lnTo>
                    <a:lnTo>
                      <a:pt x="70" y="35"/>
                    </a:lnTo>
                    <a:lnTo>
                      <a:pt x="67" y="40"/>
                    </a:lnTo>
                    <a:lnTo>
                      <a:pt x="60" y="37"/>
                    </a:lnTo>
                    <a:lnTo>
                      <a:pt x="56" y="35"/>
                    </a:lnTo>
                    <a:lnTo>
                      <a:pt x="51" y="32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60" y="16"/>
                    </a:lnTo>
                    <a:lnTo>
                      <a:pt x="67" y="19"/>
                    </a:lnTo>
                    <a:lnTo>
                      <a:pt x="73" y="21"/>
                    </a:lnTo>
                    <a:lnTo>
                      <a:pt x="79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011"/>
              <p:cNvSpPr>
                <a:spLocks/>
              </p:cNvSpPr>
              <p:nvPr/>
            </p:nvSpPr>
            <p:spPr bwMode="auto">
              <a:xfrm>
                <a:off x="1606" y="2649"/>
                <a:ext cx="170" cy="118"/>
              </a:xfrm>
              <a:custGeom>
                <a:avLst/>
                <a:gdLst/>
                <a:ahLst/>
                <a:cxnLst>
                  <a:cxn ang="0">
                    <a:pos x="97" y="26"/>
                  </a:cxn>
                  <a:cxn ang="0">
                    <a:pos x="99" y="31"/>
                  </a:cxn>
                  <a:cxn ang="0">
                    <a:pos x="100" y="35"/>
                  </a:cxn>
                  <a:cxn ang="0">
                    <a:pos x="102" y="40"/>
                  </a:cxn>
                  <a:cxn ang="0">
                    <a:pos x="104" y="46"/>
                  </a:cxn>
                  <a:cxn ang="0">
                    <a:pos x="99" y="53"/>
                  </a:cxn>
                  <a:cxn ang="0">
                    <a:pos x="94" y="59"/>
                  </a:cxn>
                  <a:cxn ang="0">
                    <a:pos x="89" y="66"/>
                  </a:cxn>
                  <a:cxn ang="0">
                    <a:pos x="84" y="72"/>
                  </a:cxn>
                  <a:cxn ang="0">
                    <a:pos x="75" y="69"/>
                  </a:cxn>
                  <a:cxn ang="0">
                    <a:pos x="65" y="64"/>
                  </a:cxn>
                  <a:cxn ang="0">
                    <a:pos x="54" y="61"/>
                  </a:cxn>
                  <a:cxn ang="0">
                    <a:pos x="45" y="56"/>
                  </a:cxn>
                  <a:cxn ang="0">
                    <a:pos x="43" y="58"/>
                  </a:cxn>
                  <a:cxn ang="0">
                    <a:pos x="0" y="42"/>
                  </a:cxn>
                  <a:cxn ang="0">
                    <a:pos x="13" y="18"/>
                  </a:cxn>
                  <a:cxn ang="0">
                    <a:pos x="27" y="0"/>
                  </a:cxn>
                  <a:cxn ang="0">
                    <a:pos x="38" y="5"/>
                  </a:cxn>
                  <a:cxn ang="0">
                    <a:pos x="48" y="8"/>
                  </a:cxn>
                  <a:cxn ang="0">
                    <a:pos x="56" y="10"/>
                  </a:cxn>
                  <a:cxn ang="0">
                    <a:pos x="62" y="13"/>
                  </a:cxn>
                  <a:cxn ang="0">
                    <a:pos x="70" y="16"/>
                  </a:cxn>
                  <a:cxn ang="0">
                    <a:pos x="78" y="18"/>
                  </a:cxn>
                  <a:cxn ang="0">
                    <a:pos x="86" y="21"/>
                  </a:cxn>
                  <a:cxn ang="0">
                    <a:pos x="97" y="26"/>
                  </a:cxn>
                </a:cxnLst>
                <a:rect l="0" t="0" r="r" b="b"/>
                <a:pathLst>
                  <a:path w="104" h="72">
                    <a:moveTo>
                      <a:pt x="97" y="26"/>
                    </a:moveTo>
                    <a:lnTo>
                      <a:pt x="99" y="31"/>
                    </a:lnTo>
                    <a:lnTo>
                      <a:pt x="100" y="35"/>
                    </a:lnTo>
                    <a:lnTo>
                      <a:pt x="102" y="40"/>
                    </a:lnTo>
                    <a:lnTo>
                      <a:pt x="104" y="46"/>
                    </a:lnTo>
                    <a:lnTo>
                      <a:pt x="99" y="53"/>
                    </a:lnTo>
                    <a:lnTo>
                      <a:pt x="94" y="59"/>
                    </a:lnTo>
                    <a:lnTo>
                      <a:pt x="89" y="66"/>
                    </a:lnTo>
                    <a:lnTo>
                      <a:pt x="84" y="72"/>
                    </a:lnTo>
                    <a:lnTo>
                      <a:pt x="75" y="69"/>
                    </a:lnTo>
                    <a:lnTo>
                      <a:pt x="65" y="64"/>
                    </a:lnTo>
                    <a:lnTo>
                      <a:pt x="54" y="61"/>
                    </a:lnTo>
                    <a:lnTo>
                      <a:pt x="45" y="56"/>
                    </a:lnTo>
                    <a:lnTo>
                      <a:pt x="43" y="58"/>
                    </a:lnTo>
                    <a:lnTo>
                      <a:pt x="0" y="42"/>
                    </a:lnTo>
                    <a:lnTo>
                      <a:pt x="13" y="18"/>
                    </a:lnTo>
                    <a:lnTo>
                      <a:pt x="27" y="0"/>
                    </a:lnTo>
                    <a:lnTo>
                      <a:pt x="38" y="5"/>
                    </a:lnTo>
                    <a:lnTo>
                      <a:pt x="48" y="8"/>
                    </a:lnTo>
                    <a:lnTo>
                      <a:pt x="56" y="10"/>
                    </a:lnTo>
                    <a:lnTo>
                      <a:pt x="62" y="13"/>
                    </a:lnTo>
                    <a:lnTo>
                      <a:pt x="70" y="16"/>
                    </a:lnTo>
                    <a:lnTo>
                      <a:pt x="78" y="18"/>
                    </a:lnTo>
                    <a:lnTo>
                      <a:pt x="86" y="21"/>
                    </a:lnTo>
                    <a:lnTo>
                      <a:pt x="97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1012"/>
              <p:cNvSpPr>
                <a:spLocks/>
              </p:cNvSpPr>
              <p:nvPr/>
            </p:nvSpPr>
            <p:spPr bwMode="auto">
              <a:xfrm>
                <a:off x="1614" y="2657"/>
                <a:ext cx="156" cy="101"/>
              </a:xfrm>
              <a:custGeom>
                <a:avLst/>
                <a:gdLst/>
                <a:ahLst/>
                <a:cxnLst>
                  <a:cxn ang="0">
                    <a:pos x="87" y="22"/>
                  </a:cxn>
                  <a:cxn ang="0">
                    <a:pos x="89" y="27"/>
                  </a:cxn>
                  <a:cxn ang="0">
                    <a:pos x="92" y="32"/>
                  </a:cxn>
                  <a:cxn ang="0">
                    <a:pos x="94" y="37"/>
                  </a:cxn>
                  <a:cxn ang="0">
                    <a:pos x="95" y="41"/>
                  </a:cxn>
                  <a:cxn ang="0">
                    <a:pos x="91" y="46"/>
                  </a:cxn>
                  <a:cxn ang="0">
                    <a:pos x="87" y="51"/>
                  </a:cxn>
                  <a:cxn ang="0">
                    <a:pos x="83" y="57"/>
                  </a:cxn>
                  <a:cxn ang="0">
                    <a:pos x="78" y="62"/>
                  </a:cxn>
                  <a:cxn ang="0">
                    <a:pos x="70" y="59"/>
                  </a:cxn>
                  <a:cxn ang="0">
                    <a:pos x="60" y="56"/>
                  </a:cxn>
                  <a:cxn ang="0">
                    <a:pos x="51" y="53"/>
                  </a:cxn>
                  <a:cxn ang="0">
                    <a:pos x="41" y="49"/>
                  </a:cxn>
                  <a:cxn ang="0">
                    <a:pos x="41" y="48"/>
                  </a:cxn>
                  <a:cxn ang="0">
                    <a:pos x="0" y="35"/>
                  </a:cxn>
                  <a:cxn ang="0">
                    <a:pos x="11" y="14"/>
                  </a:cxn>
                  <a:cxn ang="0">
                    <a:pos x="24" y="0"/>
                  </a:cxn>
                  <a:cxn ang="0">
                    <a:pos x="87" y="22"/>
                  </a:cxn>
                </a:cxnLst>
                <a:rect l="0" t="0" r="r" b="b"/>
                <a:pathLst>
                  <a:path w="95" h="62">
                    <a:moveTo>
                      <a:pt x="87" y="22"/>
                    </a:moveTo>
                    <a:lnTo>
                      <a:pt x="89" y="27"/>
                    </a:lnTo>
                    <a:lnTo>
                      <a:pt x="92" y="32"/>
                    </a:lnTo>
                    <a:lnTo>
                      <a:pt x="94" y="37"/>
                    </a:lnTo>
                    <a:lnTo>
                      <a:pt x="95" y="41"/>
                    </a:lnTo>
                    <a:lnTo>
                      <a:pt x="91" y="46"/>
                    </a:lnTo>
                    <a:lnTo>
                      <a:pt x="87" y="51"/>
                    </a:lnTo>
                    <a:lnTo>
                      <a:pt x="83" y="57"/>
                    </a:lnTo>
                    <a:lnTo>
                      <a:pt x="78" y="62"/>
                    </a:lnTo>
                    <a:lnTo>
                      <a:pt x="70" y="59"/>
                    </a:lnTo>
                    <a:lnTo>
                      <a:pt x="60" y="56"/>
                    </a:lnTo>
                    <a:lnTo>
                      <a:pt x="51" y="53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0" y="35"/>
                    </a:lnTo>
                    <a:lnTo>
                      <a:pt x="11" y="14"/>
                    </a:lnTo>
                    <a:lnTo>
                      <a:pt x="24" y="0"/>
                    </a:lnTo>
                    <a:lnTo>
                      <a:pt x="87" y="22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1013"/>
              <p:cNvSpPr>
                <a:spLocks/>
              </p:cNvSpPr>
              <p:nvPr/>
            </p:nvSpPr>
            <p:spPr bwMode="auto">
              <a:xfrm>
                <a:off x="1739" y="2696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7" y="33"/>
                  </a:cxn>
                  <a:cxn ang="0">
                    <a:pos x="11" y="27"/>
                  </a:cxn>
                  <a:cxn ang="0">
                    <a:pos x="15" y="22"/>
                  </a:cxn>
                  <a:cxn ang="0">
                    <a:pos x="19" y="17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7" y="33"/>
                    </a:lnTo>
                    <a:lnTo>
                      <a:pt x="11" y="27"/>
                    </a:lnTo>
                    <a:lnTo>
                      <a:pt x="15" y="22"/>
                    </a:lnTo>
                    <a:lnTo>
                      <a:pt x="19" y="17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1014"/>
              <p:cNvSpPr>
                <a:spLocks/>
              </p:cNvSpPr>
              <p:nvPr/>
            </p:nvSpPr>
            <p:spPr bwMode="auto">
              <a:xfrm>
                <a:off x="1632" y="2657"/>
                <a:ext cx="128" cy="62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75" y="27"/>
                  </a:cxn>
                  <a:cxn ang="0">
                    <a:pos x="72" y="30"/>
                  </a:cxn>
                  <a:cxn ang="0">
                    <a:pos x="68" y="35"/>
                  </a:cxn>
                  <a:cxn ang="0">
                    <a:pos x="65" y="38"/>
                  </a:cxn>
                  <a:cxn ang="0">
                    <a:pos x="60" y="37"/>
                  </a:cxn>
                  <a:cxn ang="0">
                    <a:pos x="54" y="34"/>
                  </a:cxn>
                  <a:cxn ang="0">
                    <a:pos x="49" y="32"/>
                  </a:cxn>
                  <a:cxn ang="0">
                    <a:pos x="43" y="30"/>
                  </a:cxn>
                  <a:cxn ang="0">
                    <a:pos x="43" y="30"/>
                  </a:cxn>
                  <a:cxn ang="0">
                    <a:pos x="0" y="14"/>
                  </a:cxn>
                  <a:cxn ang="0">
                    <a:pos x="13" y="0"/>
                  </a:cxn>
                  <a:cxn ang="0">
                    <a:pos x="53" y="14"/>
                  </a:cxn>
                  <a:cxn ang="0">
                    <a:pos x="53" y="14"/>
                  </a:cxn>
                  <a:cxn ang="0">
                    <a:pos x="59" y="16"/>
                  </a:cxn>
                  <a:cxn ang="0">
                    <a:pos x="65" y="19"/>
                  </a:cxn>
                  <a:cxn ang="0">
                    <a:pos x="72" y="21"/>
                  </a:cxn>
                  <a:cxn ang="0">
                    <a:pos x="78" y="24"/>
                  </a:cxn>
                </a:cxnLst>
                <a:rect l="0" t="0" r="r" b="b"/>
                <a:pathLst>
                  <a:path w="78" h="38">
                    <a:moveTo>
                      <a:pt x="78" y="24"/>
                    </a:moveTo>
                    <a:lnTo>
                      <a:pt x="75" y="27"/>
                    </a:lnTo>
                    <a:lnTo>
                      <a:pt x="72" y="30"/>
                    </a:lnTo>
                    <a:lnTo>
                      <a:pt x="68" y="35"/>
                    </a:lnTo>
                    <a:lnTo>
                      <a:pt x="65" y="38"/>
                    </a:lnTo>
                    <a:lnTo>
                      <a:pt x="60" y="37"/>
                    </a:lnTo>
                    <a:lnTo>
                      <a:pt x="54" y="34"/>
                    </a:lnTo>
                    <a:lnTo>
                      <a:pt x="49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9" y="16"/>
                    </a:lnTo>
                    <a:lnTo>
                      <a:pt x="65" y="19"/>
                    </a:lnTo>
                    <a:lnTo>
                      <a:pt x="72" y="21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1015"/>
              <p:cNvSpPr>
                <a:spLocks/>
              </p:cNvSpPr>
              <p:nvPr/>
            </p:nvSpPr>
            <p:spPr bwMode="auto">
              <a:xfrm>
                <a:off x="1827" y="2600"/>
                <a:ext cx="101" cy="93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1" y="26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7"/>
                  </a:cxn>
                  <a:cxn ang="0">
                    <a:pos x="56" y="10"/>
                  </a:cxn>
                </a:cxnLst>
                <a:rect l="0" t="0" r="r" b="b"/>
                <a:pathLst>
                  <a:path w="62" h="57">
                    <a:moveTo>
                      <a:pt x="56" y="10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1" y="26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7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1016"/>
              <p:cNvSpPr>
                <a:spLocks/>
              </p:cNvSpPr>
              <p:nvPr/>
            </p:nvSpPr>
            <p:spPr bwMode="auto">
              <a:xfrm>
                <a:off x="1838" y="2608"/>
                <a:ext cx="84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1" y="27"/>
                  </a:cxn>
                  <a:cxn ang="0">
                    <a:pos x="47" y="32"/>
                  </a:cxn>
                  <a:cxn ang="0">
                    <a:pos x="43" y="37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7" y="44"/>
                  </a:cxn>
                  <a:cxn ang="0">
                    <a:pos x="17" y="40"/>
                  </a:cxn>
                  <a:cxn ang="0">
                    <a:pos x="8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6" y="6"/>
                  </a:cxn>
                  <a:cxn ang="0">
                    <a:pos x="17" y="3"/>
                  </a:cxn>
                  <a:cxn ang="0">
                    <a:pos x="20" y="0"/>
                  </a:cxn>
                  <a:cxn ang="0">
                    <a:pos x="27" y="2"/>
                  </a:cxn>
                  <a:cxn ang="0">
                    <a:pos x="33" y="5"/>
                  </a:cxn>
                  <a:cxn ang="0">
                    <a:pos x="39" y="6"/>
                  </a:cxn>
                  <a:cxn ang="0">
                    <a:pos x="46" y="8"/>
                  </a:cxn>
                </a:cxnLst>
                <a:rect l="0" t="0" r="r" b="b"/>
                <a:pathLst>
                  <a:path w="51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1" y="27"/>
                    </a:lnTo>
                    <a:lnTo>
                      <a:pt x="47" y="32"/>
                    </a:lnTo>
                    <a:lnTo>
                      <a:pt x="43" y="37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7" y="44"/>
                    </a:lnTo>
                    <a:lnTo>
                      <a:pt x="17" y="40"/>
                    </a:lnTo>
                    <a:lnTo>
                      <a:pt x="8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7" y="3"/>
                    </a:lnTo>
                    <a:lnTo>
                      <a:pt x="20" y="0"/>
                    </a:lnTo>
                    <a:lnTo>
                      <a:pt x="27" y="2"/>
                    </a:lnTo>
                    <a:lnTo>
                      <a:pt x="33" y="5"/>
                    </a:lnTo>
                    <a:lnTo>
                      <a:pt x="39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017"/>
              <p:cNvSpPr>
                <a:spLocks/>
              </p:cNvSpPr>
              <p:nvPr/>
            </p:nvSpPr>
            <p:spPr bwMode="auto">
              <a:xfrm>
                <a:off x="1892" y="2621"/>
                <a:ext cx="30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6" y="35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19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35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19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1018"/>
              <p:cNvSpPr>
                <a:spLocks/>
              </p:cNvSpPr>
              <p:nvPr/>
            </p:nvSpPr>
            <p:spPr bwMode="auto">
              <a:xfrm>
                <a:off x="1853" y="2608"/>
                <a:ext cx="61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1019"/>
              <p:cNvSpPr>
                <a:spLocks/>
              </p:cNvSpPr>
              <p:nvPr/>
            </p:nvSpPr>
            <p:spPr bwMode="auto">
              <a:xfrm>
                <a:off x="1896" y="2623"/>
                <a:ext cx="101" cy="95"/>
              </a:xfrm>
              <a:custGeom>
                <a:avLst/>
                <a:gdLst/>
                <a:ahLst/>
                <a:cxnLst>
                  <a:cxn ang="0">
                    <a:pos x="55" y="12"/>
                  </a:cxn>
                  <a:cxn ang="0">
                    <a:pos x="57" y="16"/>
                  </a:cxn>
                  <a:cxn ang="0">
                    <a:pos x="58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9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8"/>
                  </a:cxn>
                  <a:cxn ang="0">
                    <a:pos x="31" y="55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3" y="5"/>
                  </a:cxn>
                  <a:cxn ang="0">
                    <a:pos x="27" y="0"/>
                  </a:cxn>
                  <a:cxn ang="0">
                    <a:pos x="33" y="4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2"/>
                  </a:cxn>
                </a:cxnLst>
                <a:rect l="0" t="0" r="r" b="b"/>
                <a:pathLst>
                  <a:path w="62" h="58">
                    <a:moveTo>
                      <a:pt x="55" y="12"/>
                    </a:moveTo>
                    <a:lnTo>
                      <a:pt x="57" y="16"/>
                    </a:lnTo>
                    <a:lnTo>
                      <a:pt x="58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9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8"/>
                    </a:lnTo>
                    <a:lnTo>
                      <a:pt x="31" y="55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3" y="5"/>
                    </a:lnTo>
                    <a:lnTo>
                      <a:pt x="27" y="0"/>
                    </a:lnTo>
                    <a:lnTo>
                      <a:pt x="33" y="4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1020"/>
              <p:cNvSpPr>
                <a:spLocks/>
              </p:cNvSpPr>
              <p:nvPr/>
            </p:nvSpPr>
            <p:spPr bwMode="auto">
              <a:xfrm>
                <a:off x="1905" y="2631"/>
                <a:ext cx="85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2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2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1021"/>
              <p:cNvSpPr>
                <a:spLocks/>
              </p:cNvSpPr>
              <p:nvPr/>
            </p:nvSpPr>
            <p:spPr bwMode="auto">
              <a:xfrm>
                <a:off x="1963" y="2647"/>
                <a:ext cx="27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7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7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1022"/>
              <p:cNvSpPr>
                <a:spLocks/>
              </p:cNvSpPr>
              <p:nvPr/>
            </p:nvSpPr>
            <p:spPr bwMode="auto">
              <a:xfrm>
                <a:off x="1922" y="2631"/>
                <a:ext cx="59" cy="39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1023"/>
              <p:cNvSpPr>
                <a:spLocks/>
              </p:cNvSpPr>
              <p:nvPr/>
            </p:nvSpPr>
            <p:spPr bwMode="auto">
              <a:xfrm>
                <a:off x="1966" y="2647"/>
                <a:ext cx="101" cy="94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8" y="20"/>
                  </a:cxn>
                  <a:cxn ang="0">
                    <a:pos x="60" y="25"/>
                  </a:cxn>
                  <a:cxn ang="0">
                    <a:pos x="62" y="32"/>
                  </a:cxn>
                  <a:cxn ang="0">
                    <a:pos x="55" y="38"/>
                  </a:cxn>
                  <a:cxn ang="0">
                    <a:pos x="50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0" y="49"/>
                  </a:cxn>
                  <a:cxn ang="0">
                    <a:pos x="9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5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3"/>
                  </a:cxn>
                  <a:cxn ang="0">
                    <a:pos x="39" y="5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8" y="20"/>
                    </a:lnTo>
                    <a:lnTo>
                      <a:pt x="60" y="25"/>
                    </a:lnTo>
                    <a:lnTo>
                      <a:pt x="62" y="32"/>
                    </a:lnTo>
                    <a:lnTo>
                      <a:pt x="55" y="38"/>
                    </a:lnTo>
                    <a:lnTo>
                      <a:pt x="50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0" y="49"/>
                    </a:lnTo>
                    <a:lnTo>
                      <a:pt x="9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5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3"/>
                    </a:lnTo>
                    <a:lnTo>
                      <a:pt x="39" y="5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024"/>
              <p:cNvSpPr>
                <a:spLocks/>
              </p:cNvSpPr>
              <p:nvPr/>
            </p:nvSpPr>
            <p:spPr bwMode="auto">
              <a:xfrm>
                <a:off x="1972" y="2656"/>
                <a:ext cx="87" cy="76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50" y="31"/>
                  </a:cxn>
                  <a:cxn ang="0">
                    <a:pos x="45" y="36"/>
                  </a:cxn>
                  <a:cxn ang="0">
                    <a:pos x="40" y="42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8" y="3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4" y="4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50" y="31"/>
                    </a:lnTo>
                    <a:lnTo>
                      <a:pt x="45" y="36"/>
                    </a:lnTo>
                    <a:lnTo>
                      <a:pt x="40" y="42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4" y="4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1025"/>
              <p:cNvSpPr>
                <a:spLocks/>
              </p:cNvSpPr>
              <p:nvPr/>
            </p:nvSpPr>
            <p:spPr bwMode="auto">
              <a:xfrm>
                <a:off x="2030" y="2670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5" y="22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026"/>
              <p:cNvSpPr>
                <a:spLocks/>
              </p:cNvSpPr>
              <p:nvPr/>
            </p:nvSpPr>
            <p:spPr bwMode="auto">
              <a:xfrm>
                <a:off x="1989" y="2656"/>
                <a:ext cx="59" cy="37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2" y="15"/>
                  </a:cxn>
                  <a:cxn ang="0">
                    <a:pos x="28" y="20"/>
                  </a:cxn>
                  <a:cxn ang="0">
                    <a:pos x="25" y="23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6" y="15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2" y="15"/>
                    </a:lnTo>
                    <a:lnTo>
                      <a:pt x="28" y="20"/>
                    </a:lnTo>
                    <a:lnTo>
                      <a:pt x="25" y="23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6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027"/>
              <p:cNvSpPr>
                <a:spLocks/>
              </p:cNvSpPr>
              <p:nvPr/>
            </p:nvSpPr>
            <p:spPr bwMode="auto">
              <a:xfrm>
                <a:off x="2033" y="2670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6" y="38"/>
                  </a:cxn>
                  <a:cxn ang="0">
                    <a:pos x="51" y="45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1" y="49"/>
                  </a:cxn>
                  <a:cxn ang="0">
                    <a:pos x="9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3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6" y="38"/>
                    </a:lnTo>
                    <a:lnTo>
                      <a:pt x="51" y="45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1" y="49"/>
                    </a:lnTo>
                    <a:lnTo>
                      <a:pt x="9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3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028"/>
              <p:cNvSpPr>
                <a:spLocks/>
              </p:cNvSpPr>
              <p:nvPr/>
            </p:nvSpPr>
            <p:spPr bwMode="auto">
              <a:xfrm>
                <a:off x="2041" y="2678"/>
                <a:ext cx="85" cy="79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39" y="43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1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39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8">
                    <a:moveTo>
                      <a:pt x="46" y="9"/>
                    </a:moveTo>
                    <a:lnTo>
                      <a:pt x="47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39" y="43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1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39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029"/>
              <p:cNvSpPr>
                <a:spLocks/>
              </p:cNvSpPr>
              <p:nvPr/>
            </p:nvSpPr>
            <p:spPr bwMode="auto">
              <a:xfrm>
                <a:off x="2098" y="2693"/>
                <a:ext cx="28" cy="6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1" y="39"/>
                  </a:cxn>
                  <a:cxn ang="0">
                    <a:pos x="4" y="34"/>
                  </a:cxn>
                  <a:cxn ang="0">
                    <a:pos x="9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7" h="39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1" y="39"/>
                    </a:lnTo>
                    <a:lnTo>
                      <a:pt x="4" y="34"/>
                    </a:lnTo>
                    <a:lnTo>
                      <a:pt x="9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030"/>
              <p:cNvSpPr>
                <a:spLocks/>
              </p:cNvSpPr>
              <p:nvPr/>
            </p:nvSpPr>
            <p:spPr bwMode="auto">
              <a:xfrm>
                <a:off x="2056" y="2678"/>
                <a:ext cx="62" cy="40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7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4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031"/>
              <p:cNvSpPr>
                <a:spLocks/>
              </p:cNvSpPr>
              <p:nvPr/>
            </p:nvSpPr>
            <p:spPr bwMode="auto">
              <a:xfrm>
                <a:off x="2100" y="2693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9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2" y="58"/>
                  </a:cxn>
                  <a:cxn ang="0">
                    <a:pos x="32" y="54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4" y="4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9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2" y="58"/>
                    </a:lnTo>
                    <a:lnTo>
                      <a:pt x="32" y="54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4" y="4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032"/>
              <p:cNvSpPr>
                <a:spLocks/>
              </p:cNvSpPr>
              <p:nvPr/>
            </p:nvSpPr>
            <p:spPr bwMode="auto">
              <a:xfrm>
                <a:off x="2108" y="2701"/>
                <a:ext cx="85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8" y="10"/>
                  </a:cxn>
                </a:cxnLst>
                <a:rect l="0" t="0" r="r" b="b"/>
                <a:pathLst>
                  <a:path w="52" h="48">
                    <a:moveTo>
                      <a:pt x="48" y="10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033"/>
              <p:cNvSpPr>
                <a:spLocks/>
              </p:cNvSpPr>
              <p:nvPr/>
            </p:nvSpPr>
            <p:spPr bwMode="auto">
              <a:xfrm>
                <a:off x="2165" y="2718"/>
                <a:ext cx="28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2" y="38"/>
                  </a:cxn>
                  <a:cxn ang="0">
                    <a:pos x="5" y="33"/>
                  </a:cxn>
                  <a:cxn ang="0">
                    <a:pos x="9" y="27"/>
                  </a:cxn>
                  <a:cxn ang="0">
                    <a:pos x="14" y="22"/>
                  </a:cxn>
                  <a:cxn ang="0">
                    <a:pos x="17" y="17"/>
                  </a:cxn>
                  <a:cxn ang="0">
                    <a:pos x="16" y="12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5" y="33"/>
                    </a:lnTo>
                    <a:lnTo>
                      <a:pt x="9" y="27"/>
                    </a:lnTo>
                    <a:lnTo>
                      <a:pt x="14" y="22"/>
                    </a:lnTo>
                    <a:lnTo>
                      <a:pt x="17" y="17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034"/>
              <p:cNvSpPr>
                <a:spLocks/>
              </p:cNvSpPr>
              <p:nvPr/>
            </p:nvSpPr>
            <p:spPr bwMode="auto">
              <a:xfrm>
                <a:off x="2126" y="2701"/>
                <a:ext cx="61" cy="40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2"/>
                  </a:cxn>
                  <a:cxn ang="0">
                    <a:pos x="13" y="19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2"/>
                    </a:lnTo>
                    <a:lnTo>
                      <a:pt x="13" y="19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035"/>
              <p:cNvSpPr>
                <a:spLocks/>
              </p:cNvSpPr>
              <p:nvPr/>
            </p:nvSpPr>
            <p:spPr bwMode="auto">
              <a:xfrm>
                <a:off x="2169" y="2718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8" y="20"/>
                  </a:cxn>
                  <a:cxn ang="0">
                    <a:pos x="60" y="27"/>
                  </a:cxn>
                  <a:cxn ang="0">
                    <a:pos x="62" y="31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1" y="54"/>
                  </a:cxn>
                  <a:cxn ang="0">
                    <a:pos x="20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5" y="14"/>
                  </a:cxn>
                  <a:cxn ang="0">
                    <a:pos x="20" y="9"/>
                  </a:cxn>
                  <a:cxn ang="0">
                    <a:pos x="23" y="4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39" y="6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8" y="20"/>
                    </a:lnTo>
                    <a:lnTo>
                      <a:pt x="60" y="27"/>
                    </a:lnTo>
                    <a:lnTo>
                      <a:pt x="62" y="31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1" y="54"/>
                    </a:lnTo>
                    <a:lnTo>
                      <a:pt x="20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20" y="9"/>
                    </a:lnTo>
                    <a:lnTo>
                      <a:pt x="23" y="4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39" y="6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036"/>
              <p:cNvSpPr>
                <a:spLocks/>
              </p:cNvSpPr>
              <p:nvPr/>
            </p:nvSpPr>
            <p:spPr bwMode="auto">
              <a:xfrm>
                <a:off x="2175" y="2724"/>
                <a:ext cx="87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0" y="34"/>
                  </a:cxn>
                  <a:cxn ang="0">
                    <a:pos x="45" y="39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2"/>
                  </a:cxn>
                  <a:cxn ang="0">
                    <a:pos x="10" y="39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7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2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3" h="48">
                    <a:moveTo>
                      <a:pt x="48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0" y="34"/>
                    </a:lnTo>
                    <a:lnTo>
                      <a:pt x="45" y="39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2"/>
                    </a:lnTo>
                    <a:lnTo>
                      <a:pt x="10" y="39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7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2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037"/>
              <p:cNvSpPr>
                <a:spLocks/>
              </p:cNvSpPr>
              <p:nvPr/>
            </p:nvSpPr>
            <p:spPr bwMode="auto">
              <a:xfrm>
                <a:off x="2232" y="2741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5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5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038"/>
              <p:cNvSpPr>
                <a:spLocks/>
              </p:cNvSpPr>
              <p:nvPr/>
            </p:nvSpPr>
            <p:spPr bwMode="auto">
              <a:xfrm>
                <a:off x="2193" y="2724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7" y="8"/>
                  </a:cxn>
                  <a:cxn ang="0">
                    <a:pos x="8" y="4"/>
                  </a:cxn>
                  <a:cxn ang="0">
                    <a:pos x="12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039"/>
              <p:cNvSpPr>
                <a:spLocks/>
              </p:cNvSpPr>
              <p:nvPr/>
            </p:nvSpPr>
            <p:spPr bwMode="auto">
              <a:xfrm>
                <a:off x="2236" y="2741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8" y="24"/>
                  </a:cxn>
                  <a:cxn ang="0">
                    <a:pos x="11" y="17"/>
                  </a:cxn>
                  <a:cxn ang="0">
                    <a:pos x="16" y="14"/>
                  </a:cxn>
                  <a:cxn ang="0">
                    <a:pos x="19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0" y="6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8" y="24"/>
                    </a:lnTo>
                    <a:lnTo>
                      <a:pt x="11" y="17"/>
                    </a:lnTo>
                    <a:lnTo>
                      <a:pt x="16" y="14"/>
                    </a:lnTo>
                    <a:lnTo>
                      <a:pt x="19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0" y="6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040"/>
              <p:cNvSpPr>
                <a:spLocks/>
              </p:cNvSpPr>
              <p:nvPr/>
            </p:nvSpPr>
            <p:spPr bwMode="auto">
              <a:xfrm>
                <a:off x="2244" y="2749"/>
                <a:ext cx="88" cy="80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6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2"/>
                  </a:cxn>
                  <a:cxn ang="0">
                    <a:pos x="17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7" y="9"/>
                  </a:cxn>
                </a:cxnLst>
                <a:rect l="0" t="0" r="r" b="b"/>
                <a:pathLst>
                  <a:path w="54" h="49">
                    <a:moveTo>
                      <a:pt x="47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6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2"/>
                    </a:lnTo>
                    <a:lnTo>
                      <a:pt x="17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041"/>
              <p:cNvSpPr>
                <a:spLocks/>
              </p:cNvSpPr>
              <p:nvPr/>
            </p:nvSpPr>
            <p:spPr bwMode="auto">
              <a:xfrm>
                <a:off x="2301" y="2763"/>
                <a:ext cx="31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4" y="34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0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4" y="34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042"/>
              <p:cNvSpPr>
                <a:spLocks/>
              </p:cNvSpPr>
              <p:nvPr/>
            </p:nvSpPr>
            <p:spPr bwMode="auto">
              <a:xfrm>
                <a:off x="2262" y="2749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7"/>
                  </a:cxn>
                  <a:cxn ang="0">
                    <a:pos x="27" y="20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7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043"/>
              <p:cNvSpPr>
                <a:spLocks/>
              </p:cNvSpPr>
              <p:nvPr/>
            </p:nvSpPr>
            <p:spPr bwMode="auto">
              <a:xfrm>
                <a:off x="2293" y="2767"/>
                <a:ext cx="103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5"/>
                  </a:cxn>
                  <a:cxn ang="0">
                    <a:pos x="63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17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5"/>
                    </a:lnTo>
                    <a:lnTo>
                      <a:pt x="63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17"/>
                    </a:lnTo>
                    <a:lnTo>
                      <a:pt x="17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044"/>
              <p:cNvSpPr>
                <a:spLocks/>
              </p:cNvSpPr>
              <p:nvPr/>
            </p:nvSpPr>
            <p:spPr bwMode="auto">
              <a:xfrm>
                <a:off x="2303" y="2775"/>
                <a:ext cx="86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2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1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6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2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1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6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045"/>
              <p:cNvSpPr>
                <a:spLocks/>
              </p:cNvSpPr>
              <p:nvPr/>
            </p:nvSpPr>
            <p:spPr bwMode="auto">
              <a:xfrm>
                <a:off x="2360" y="2790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046"/>
              <p:cNvSpPr>
                <a:spLocks/>
              </p:cNvSpPr>
              <p:nvPr/>
            </p:nvSpPr>
            <p:spPr bwMode="auto">
              <a:xfrm>
                <a:off x="2319" y="2775"/>
                <a:ext cx="59" cy="37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2" y="16"/>
                  </a:cxn>
                  <a:cxn ang="0">
                    <a:pos x="28" y="20"/>
                  </a:cxn>
                  <a:cxn ang="0">
                    <a:pos x="25" y="23"/>
                  </a:cxn>
                  <a:cxn ang="0">
                    <a:pos x="19" y="20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2" y="16"/>
                    </a:lnTo>
                    <a:lnTo>
                      <a:pt x="28" y="20"/>
                    </a:lnTo>
                    <a:lnTo>
                      <a:pt x="25" y="23"/>
                    </a:lnTo>
                    <a:lnTo>
                      <a:pt x="19" y="20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047"/>
              <p:cNvSpPr>
                <a:spLocks/>
              </p:cNvSpPr>
              <p:nvPr/>
            </p:nvSpPr>
            <p:spPr bwMode="auto">
              <a:xfrm>
                <a:off x="2643" y="2883"/>
                <a:ext cx="99" cy="95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8" y="21"/>
                  </a:cxn>
                  <a:cxn ang="0">
                    <a:pos x="59" y="26"/>
                  </a:cxn>
                  <a:cxn ang="0">
                    <a:pos x="61" y="31"/>
                  </a:cxn>
                  <a:cxn ang="0">
                    <a:pos x="56" y="37"/>
                  </a:cxn>
                  <a:cxn ang="0">
                    <a:pos x="51" y="43"/>
                  </a:cxn>
                  <a:cxn ang="0">
                    <a:pos x="47" y="51"/>
                  </a:cxn>
                  <a:cxn ang="0">
                    <a:pos x="42" y="58"/>
                  </a:cxn>
                  <a:cxn ang="0">
                    <a:pos x="31" y="53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2"/>
                  </a:cxn>
                  <a:cxn ang="0">
                    <a:pos x="40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1" h="58">
                    <a:moveTo>
                      <a:pt x="54" y="10"/>
                    </a:moveTo>
                    <a:lnTo>
                      <a:pt x="56" y="16"/>
                    </a:lnTo>
                    <a:lnTo>
                      <a:pt x="58" y="21"/>
                    </a:lnTo>
                    <a:lnTo>
                      <a:pt x="59" y="26"/>
                    </a:lnTo>
                    <a:lnTo>
                      <a:pt x="61" y="31"/>
                    </a:lnTo>
                    <a:lnTo>
                      <a:pt x="56" y="37"/>
                    </a:lnTo>
                    <a:lnTo>
                      <a:pt x="51" y="43"/>
                    </a:lnTo>
                    <a:lnTo>
                      <a:pt x="47" y="51"/>
                    </a:lnTo>
                    <a:lnTo>
                      <a:pt x="42" y="58"/>
                    </a:lnTo>
                    <a:lnTo>
                      <a:pt x="31" y="53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2"/>
                    </a:lnTo>
                    <a:lnTo>
                      <a:pt x="40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048"/>
              <p:cNvSpPr>
                <a:spLocks/>
              </p:cNvSpPr>
              <p:nvPr/>
            </p:nvSpPr>
            <p:spPr bwMode="auto">
              <a:xfrm>
                <a:off x="2651" y="2891"/>
                <a:ext cx="87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9" y="32"/>
                  </a:cxn>
                  <a:cxn ang="0">
                    <a:pos x="45" y="37"/>
                  </a:cxn>
                  <a:cxn ang="0">
                    <a:pos x="40" y="41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8" y="40"/>
                  </a:cxn>
                  <a:cxn ang="0">
                    <a:pos x="8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8" y="3"/>
                  </a:cxn>
                  <a:cxn ang="0">
                    <a:pos x="21" y="0"/>
                  </a:cxn>
                  <a:cxn ang="0">
                    <a:pos x="27" y="2"/>
                  </a:cxn>
                  <a:cxn ang="0">
                    <a:pos x="34" y="3"/>
                  </a:cxn>
                  <a:cxn ang="0">
                    <a:pos x="40" y="7"/>
                  </a:cxn>
                  <a:cxn ang="0">
                    <a:pos x="46" y="8"/>
                  </a:cxn>
                </a:cxnLst>
                <a:rect l="0" t="0" r="r" b="b"/>
                <a:pathLst>
                  <a:path w="53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9" y="32"/>
                    </a:lnTo>
                    <a:lnTo>
                      <a:pt x="45" y="37"/>
                    </a:lnTo>
                    <a:lnTo>
                      <a:pt x="40" y="41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8" y="40"/>
                    </a:lnTo>
                    <a:lnTo>
                      <a:pt x="8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4" y="3"/>
                    </a:lnTo>
                    <a:lnTo>
                      <a:pt x="40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1049"/>
              <p:cNvSpPr>
                <a:spLocks/>
              </p:cNvSpPr>
              <p:nvPr/>
            </p:nvSpPr>
            <p:spPr bwMode="auto">
              <a:xfrm>
                <a:off x="2708" y="2904"/>
                <a:ext cx="30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40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19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19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1050"/>
              <p:cNvSpPr>
                <a:spLocks/>
              </p:cNvSpPr>
              <p:nvPr/>
            </p:nvSpPr>
            <p:spPr bwMode="auto">
              <a:xfrm>
                <a:off x="2667" y="2889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4"/>
                  </a:cxn>
                  <a:cxn ang="0">
                    <a:pos x="32" y="17"/>
                  </a:cxn>
                  <a:cxn ang="0">
                    <a:pos x="28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9" y="4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4"/>
                    </a:lnTo>
                    <a:lnTo>
                      <a:pt x="32" y="17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1051"/>
              <p:cNvSpPr>
                <a:spLocks/>
              </p:cNvSpPr>
              <p:nvPr/>
            </p:nvSpPr>
            <p:spPr bwMode="auto">
              <a:xfrm>
                <a:off x="2711" y="2907"/>
                <a:ext cx="102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5" y="16"/>
                  </a:cxn>
                  <a:cxn ang="0">
                    <a:pos x="59" y="20"/>
                  </a:cxn>
                  <a:cxn ang="0">
                    <a:pos x="60" y="25"/>
                  </a:cxn>
                  <a:cxn ang="0">
                    <a:pos x="62" y="31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2"/>
                  </a:cxn>
                  <a:cxn ang="0">
                    <a:pos x="20" y="49"/>
                  </a:cxn>
                  <a:cxn ang="0">
                    <a:pos x="9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6" y="12"/>
                  </a:cxn>
                  <a:cxn ang="0">
                    <a:pos x="19" y="8"/>
                  </a:cxn>
                  <a:cxn ang="0">
                    <a:pos x="22" y="3"/>
                  </a:cxn>
                  <a:cxn ang="0">
                    <a:pos x="25" y="0"/>
                  </a:cxn>
                  <a:cxn ang="0">
                    <a:pos x="33" y="1"/>
                  </a:cxn>
                  <a:cxn ang="0">
                    <a:pos x="40" y="4"/>
                  </a:cxn>
                  <a:cxn ang="0">
                    <a:pos x="47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5" y="16"/>
                    </a:lnTo>
                    <a:lnTo>
                      <a:pt x="59" y="20"/>
                    </a:lnTo>
                    <a:lnTo>
                      <a:pt x="60" y="25"/>
                    </a:lnTo>
                    <a:lnTo>
                      <a:pt x="62" y="31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2"/>
                    </a:lnTo>
                    <a:lnTo>
                      <a:pt x="20" y="49"/>
                    </a:lnTo>
                    <a:lnTo>
                      <a:pt x="9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12"/>
                    </a:lnTo>
                    <a:lnTo>
                      <a:pt x="19" y="8"/>
                    </a:lnTo>
                    <a:lnTo>
                      <a:pt x="22" y="3"/>
                    </a:lnTo>
                    <a:lnTo>
                      <a:pt x="25" y="0"/>
                    </a:lnTo>
                    <a:lnTo>
                      <a:pt x="33" y="1"/>
                    </a:lnTo>
                    <a:lnTo>
                      <a:pt x="40" y="4"/>
                    </a:lnTo>
                    <a:lnTo>
                      <a:pt x="47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052"/>
              <p:cNvSpPr>
                <a:spLocks/>
              </p:cNvSpPr>
              <p:nvPr/>
            </p:nvSpPr>
            <p:spPr bwMode="auto">
              <a:xfrm>
                <a:off x="2720" y="2914"/>
                <a:ext cx="85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7"/>
                  </a:cxn>
                  <a:cxn ang="0">
                    <a:pos x="39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7" y="40"/>
                  </a:cxn>
                  <a:cxn ang="0">
                    <a:pos x="7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7" y="20"/>
                  </a:cxn>
                  <a:cxn ang="0">
                    <a:pos x="11" y="15"/>
                  </a:cxn>
                  <a:cxn ang="0">
                    <a:pos x="14" y="12"/>
                  </a:cxn>
                  <a:cxn ang="0">
                    <a:pos x="17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4"/>
                  </a:cxn>
                  <a:cxn ang="0">
                    <a:pos x="39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7"/>
                    </a:lnTo>
                    <a:lnTo>
                      <a:pt x="39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7" y="40"/>
                    </a:lnTo>
                    <a:lnTo>
                      <a:pt x="7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7" y="20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7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4"/>
                    </a:lnTo>
                    <a:lnTo>
                      <a:pt x="39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053"/>
              <p:cNvSpPr>
                <a:spLocks/>
              </p:cNvSpPr>
              <p:nvPr/>
            </p:nvSpPr>
            <p:spPr bwMode="auto">
              <a:xfrm>
                <a:off x="2777" y="2927"/>
                <a:ext cx="28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4" y="35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5" y="15"/>
                  </a:cxn>
                  <a:cxn ang="0">
                    <a:pos x="14" y="10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7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7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4" y="35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5" y="15"/>
                    </a:lnTo>
                    <a:lnTo>
                      <a:pt x="14" y="10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7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1054"/>
              <p:cNvSpPr>
                <a:spLocks/>
              </p:cNvSpPr>
              <p:nvPr/>
            </p:nvSpPr>
            <p:spPr bwMode="auto">
              <a:xfrm>
                <a:off x="2734" y="2912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4"/>
                  </a:cxn>
                  <a:cxn ang="0">
                    <a:pos x="32" y="17"/>
                  </a:cxn>
                  <a:cxn ang="0">
                    <a:pos x="29" y="22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4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1055"/>
              <p:cNvSpPr>
                <a:spLocks/>
              </p:cNvSpPr>
              <p:nvPr/>
            </p:nvSpPr>
            <p:spPr bwMode="auto">
              <a:xfrm>
                <a:off x="2778" y="2930"/>
                <a:ext cx="102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5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2"/>
                  </a:cxn>
                  <a:cxn ang="0">
                    <a:pos x="40" y="5"/>
                  </a:cxn>
                  <a:cxn ang="0">
                    <a:pos x="48" y="6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5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48" y="6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1056"/>
              <p:cNvSpPr>
                <a:spLocks/>
              </p:cNvSpPr>
              <p:nvPr/>
            </p:nvSpPr>
            <p:spPr bwMode="auto">
              <a:xfrm>
                <a:off x="2787" y="2938"/>
                <a:ext cx="85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8" y="8"/>
                  </a:cxn>
                </a:cxnLst>
                <a:rect l="0" t="0" r="r" b="b"/>
                <a:pathLst>
                  <a:path w="52" h="47">
                    <a:moveTo>
                      <a:pt x="48" y="8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57"/>
              <p:cNvSpPr>
                <a:spLocks/>
              </p:cNvSpPr>
              <p:nvPr/>
            </p:nvSpPr>
            <p:spPr bwMode="auto">
              <a:xfrm>
                <a:off x="2844" y="2951"/>
                <a:ext cx="28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9"/>
                  </a:cxn>
                  <a:cxn ang="0">
                    <a:pos x="5" y="35"/>
                  </a:cxn>
                  <a:cxn ang="0">
                    <a:pos x="9" y="28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6" y="14"/>
                  </a:cxn>
                  <a:cxn ang="0">
                    <a:pos x="16" y="9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5" y="35"/>
                    </a:lnTo>
                    <a:lnTo>
                      <a:pt x="9" y="28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6" y="14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58"/>
              <p:cNvSpPr>
                <a:spLocks/>
              </p:cNvSpPr>
              <p:nvPr/>
            </p:nvSpPr>
            <p:spPr bwMode="auto">
              <a:xfrm>
                <a:off x="2805" y="2938"/>
                <a:ext cx="60" cy="40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4"/>
                  </a:cxn>
                  <a:cxn ang="0">
                    <a:pos x="17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3"/>
                  </a:cxn>
                  <a:cxn ang="0">
                    <a:pos x="30" y="6"/>
                  </a:cxn>
                  <a:cxn ang="0">
                    <a:pos x="37" y="8"/>
                  </a:cxn>
                </a:cxnLst>
                <a:rect l="0" t="0" r="r" b="b"/>
                <a:pathLst>
                  <a:path w="37" h="24">
                    <a:moveTo>
                      <a:pt x="37" y="8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4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0" y="6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59"/>
              <p:cNvSpPr>
                <a:spLocks/>
              </p:cNvSpPr>
              <p:nvPr/>
            </p:nvSpPr>
            <p:spPr bwMode="auto">
              <a:xfrm>
                <a:off x="2845" y="2953"/>
                <a:ext cx="102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62" y="32"/>
                  </a:cxn>
                  <a:cxn ang="0">
                    <a:pos x="43" y="57"/>
                  </a:cxn>
                  <a:cxn ang="0">
                    <a:pos x="0" y="42"/>
                  </a:cxn>
                  <a:cxn ang="0">
                    <a:pos x="13" y="18"/>
                  </a:cxn>
                  <a:cxn ang="0">
                    <a:pos x="27" y="0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62" y="32"/>
                    </a:lnTo>
                    <a:lnTo>
                      <a:pt x="43" y="57"/>
                    </a:lnTo>
                    <a:lnTo>
                      <a:pt x="0" y="42"/>
                    </a:lnTo>
                    <a:lnTo>
                      <a:pt x="13" y="18"/>
                    </a:lnTo>
                    <a:lnTo>
                      <a:pt x="27" y="0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60"/>
              <p:cNvSpPr>
                <a:spLocks/>
              </p:cNvSpPr>
              <p:nvPr/>
            </p:nvSpPr>
            <p:spPr bwMode="auto">
              <a:xfrm>
                <a:off x="2854" y="2961"/>
                <a:ext cx="86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3" y="27"/>
                  </a:cxn>
                  <a:cxn ang="0">
                    <a:pos x="37" y="48"/>
                  </a:cxn>
                  <a:cxn ang="0">
                    <a:pos x="0" y="33"/>
                  </a:cxn>
                  <a:cxn ang="0">
                    <a:pos x="11" y="14"/>
                  </a:cxn>
                  <a:cxn ang="0">
                    <a:pos x="22" y="0"/>
                  </a:cxn>
                  <a:cxn ang="0">
                    <a:pos x="48" y="8"/>
                  </a:cxn>
                </a:cxnLst>
                <a:rect l="0" t="0" r="r" b="b"/>
                <a:pathLst>
                  <a:path w="53" h="48">
                    <a:moveTo>
                      <a:pt x="48" y="8"/>
                    </a:moveTo>
                    <a:lnTo>
                      <a:pt x="53" y="27"/>
                    </a:lnTo>
                    <a:lnTo>
                      <a:pt x="37" y="48"/>
                    </a:lnTo>
                    <a:lnTo>
                      <a:pt x="0" y="33"/>
                    </a:lnTo>
                    <a:lnTo>
                      <a:pt x="11" y="14"/>
                    </a:lnTo>
                    <a:lnTo>
                      <a:pt x="22" y="0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61"/>
              <p:cNvSpPr>
                <a:spLocks/>
              </p:cNvSpPr>
              <p:nvPr/>
            </p:nvSpPr>
            <p:spPr bwMode="auto">
              <a:xfrm>
                <a:off x="2911" y="2974"/>
                <a:ext cx="29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40"/>
                  </a:cxn>
                  <a:cxn ang="0">
                    <a:pos x="18" y="19"/>
                  </a:cxn>
                  <a:cxn ang="0">
                    <a:pos x="13" y="0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2" y="40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062"/>
              <p:cNvSpPr>
                <a:spLocks/>
              </p:cNvSpPr>
              <p:nvPr/>
            </p:nvSpPr>
            <p:spPr bwMode="auto">
              <a:xfrm>
                <a:off x="2872" y="2961"/>
                <a:ext cx="60" cy="39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4" y="24"/>
                  </a:cxn>
                  <a:cxn ang="0">
                    <a:pos x="0" y="14"/>
                  </a:cxn>
                  <a:cxn ang="0">
                    <a:pos x="11" y="0"/>
                  </a:cxn>
                  <a:cxn ang="0">
                    <a:pos x="37" y="8"/>
                  </a:cxn>
                </a:cxnLst>
                <a:rect l="0" t="0" r="r" b="b"/>
                <a:pathLst>
                  <a:path w="37" h="24">
                    <a:moveTo>
                      <a:pt x="37" y="8"/>
                    </a:moveTo>
                    <a:lnTo>
                      <a:pt x="24" y="24"/>
                    </a:lnTo>
                    <a:lnTo>
                      <a:pt x="0" y="14"/>
                    </a:lnTo>
                    <a:lnTo>
                      <a:pt x="11" y="0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063"/>
              <p:cNvSpPr>
                <a:spLocks/>
              </p:cNvSpPr>
              <p:nvPr/>
            </p:nvSpPr>
            <p:spPr bwMode="auto">
              <a:xfrm>
                <a:off x="1783" y="2649"/>
                <a:ext cx="101" cy="92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5"/>
                  </a:cxn>
                  <a:cxn ang="0">
                    <a:pos x="59" y="19"/>
                  </a:cxn>
                  <a:cxn ang="0">
                    <a:pos x="61" y="26"/>
                  </a:cxn>
                  <a:cxn ang="0">
                    <a:pos x="62" y="31"/>
                  </a:cxn>
                  <a:cxn ang="0">
                    <a:pos x="58" y="37"/>
                  </a:cxn>
                  <a:cxn ang="0">
                    <a:pos x="53" y="43"/>
                  </a:cxn>
                  <a:cxn ang="0">
                    <a:pos x="48" y="50"/>
                  </a:cxn>
                  <a:cxn ang="0">
                    <a:pos x="43" y="56"/>
                  </a:cxn>
                  <a:cxn ang="0">
                    <a:pos x="32" y="53"/>
                  </a:cxn>
                  <a:cxn ang="0">
                    <a:pos x="23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7"/>
                  </a:cxn>
                  <a:cxn ang="0">
                    <a:pos x="10" y="23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6">
                    <a:moveTo>
                      <a:pt x="54" y="10"/>
                    </a:moveTo>
                    <a:lnTo>
                      <a:pt x="56" y="15"/>
                    </a:lnTo>
                    <a:lnTo>
                      <a:pt x="59" y="19"/>
                    </a:lnTo>
                    <a:lnTo>
                      <a:pt x="61" y="26"/>
                    </a:lnTo>
                    <a:lnTo>
                      <a:pt x="62" y="31"/>
                    </a:lnTo>
                    <a:lnTo>
                      <a:pt x="58" y="37"/>
                    </a:lnTo>
                    <a:lnTo>
                      <a:pt x="53" y="43"/>
                    </a:lnTo>
                    <a:lnTo>
                      <a:pt x="48" y="50"/>
                    </a:lnTo>
                    <a:lnTo>
                      <a:pt x="43" y="56"/>
                    </a:lnTo>
                    <a:lnTo>
                      <a:pt x="32" y="53"/>
                    </a:lnTo>
                    <a:lnTo>
                      <a:pt x="23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064"/>
              <p:cNvSpPr>
                <a:spLocks/>
              </p:cNvSpPr>
              <p:nvPr/>
            </p:nvSpPr>
            <p:spPr bwMode="auto">
              <a:xfrm>
                <a:off x="1791" y="2656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49" y="33"/>
                  </a:cxn>
                  <a:cxn ang="0">
                    <a:pos x="46" y="38"/>
                  </a:cxn>
                  <a:cxn ang="0">
                    <a:pos x="41" y="42"/>
                  </a:cxn>
                  <a:cxn ang="0">
                    <a:pos x="37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0"/>
                  </a:cxn>
                  <a:cxn ang="0">
                    <a:pos x="11" y="15"/>
                  </a:cxn>
                  <a:cxn ang="0">
                    <a:pos x="14" y="12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49" y="33"/>
                    </a:lnTo>
                    <a:lnTo>
                      <a:pt x="46" y="38"/>
                    </a:lnTo>
                    <a:lnTo>
                      <a:pt x="41" y="42"/>
                    </a:lnTo>
                    <a:lnTo>
                      <a:pt x="37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065"/>
              <p:cNvSpPr>
                <a:spLocks/>
              </p:cNvSpPr>
              <p:nvPr/>
            </p:nvSpPr>
            <p:spPr bwMode="auto">
              <a:xfrm>
                <a:off x="1848" y="2670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0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66"/>
              <p:cNvSpPr>
                <a:spLocks/>
              </p:cNvSpPr>
              <p:nvPr/>
            </p:nvSpPr>
            <p:spPr bwMode="auto">
              <a:xfrm>
                <a:off x="1809" y="2656"/>
                <a:ext cx="60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0" y="17"/>
                  </a:cxn>
                  <a:cxn ang="0">
                    <a:pos x="27" y="20"/>
                  </a:cxn>
                  <a:cxn ang="0">
                    <a:pos x="24" y="25"/>
                  </a:cxn>
                  <a:cxn ang="0">
                    <a:pos x="18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4" y="12"/>
                    </a:lnTo>
                    <a:lnTo>
                      <a:pt x="30" y="17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8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067"/>
              <p:cNvSpPr>
                <a:spLocks/>
              </p:cNvSpPr>
              <p:nvPr/>
            </p:nvSpPr>
            <p:spPr bwMode="auto">
              <a:xfrm>
                <a:off x="1851" y="2673"/>
                <a:ext cx="102" cy="90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57" y="14"/>
                  </a:cxn>
                  <a:cxn ang="0">
                    <a:pos x="58" y="19"/>
                  </a:cxn>
                  <a:cxn ang="0">
                    <a:pos x="60" y="25"/>
                  </a:cxn>
                  <a:cxn ang="0">
                    <a:pos x="62" y="30"/>
                  </a:cxn>
                  <a:cxn ang="0">
                    <a:pos x="57" y="36"/>
                  </a:cxn>
                  <a:cxn ang="0">
                    <a:pos x="52" y="43"/>
                  </a:cxn>
                  <a:cxn ang="0">
                    <a:pos x="47" y="49"/>
                  </a:cxn>
                  <a:cxn ang="0">
                    <a:pos x="43" y="55"/>
                  </a:cxn>
                  <a:cxn ang="0">
                    <a:pos x="31" y="52"/>
                  </a:cxn>
                  <a:cxn ang="0">
                    <a:pos x="22" y="47"/>
                  </a:cxn>
                  <a:cxn ang="0">
                    <a:pos x="11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6" y="27"/>
                  </a:cxn>
                  <a:cxn ang="0">
                    <a:pos x="9" y="22"/>
                  </a:cxn>
                  <a:cxn ang="0">
                    <a:pos x="12" y="16"/>
                  </a:cxn>
                  <a:cxn ang="0">
                    <a:pos x="16" y="12"/>
                  </a:cxn>
                  <a:cxn ang="0">
                    <a:pos x="20" y="8"/>
                  </a:cxn>
                  <a:cxn ang="0">
                    <a:pos x="23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5" y="9"/>
                  </a:cxn>
                </a:cxnLst>
                <a:rect l="0" t="0" r="r" b="b"/>
                <a:pathLst>
                  <a:path w="62" h="55">
                    <a:moveTo>
                      <a:pt x="55" y="9"/>
                    </a:moveTo>
                    <a:lnTo>
                      <a:pt x="57" y="14"/>
                    </a:lnTo>
                    <a:lnTo>
                      <a:pt x="58" y="19"/>
                    </a:lnTo>
                    <a:lnTo>
                      <a:pt x="60" y="25"/>
                    </a:lnTo>
                    <a:lnTo>
                      <a:pt x="62" y="30"/>
                    </a:lnTo>
                    <a:lnTo>
                      <a:pt x="57" y="36"/>
                    </a:lnTo>
                    <a:lnTo>
                      <a:pt x="52" y="43"/>
                    </a:lnTo>
                    <a:lnTo>
                      <a:pt x="47" y="49"/>
                    </a:lnTo>
                    <a:lnTo>
                      <a:pt x="43" y="55"/>
                    </a:lnTo>
                    <a:lnTo>
                      <a:pt x="31" y="52"/>
                    </a:lnTo>
                    <a:lnTo>
                      <a:pt x="22" y="47"/>
                    </a:lnTo>
                    <a:lnTo>
                      <a:pt x="11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9" y="22"/>
                    </a:lnTo>
                    <a:lnTo>
                      <a:pt x="12" y="16"/>
                    </a:lnTo>
                    <a:lnTo>
                      <a:pt x="16" y="12"/>
                    </a:lnTo>
                    <a:lnTo>
                      <a:pt x="20" y="8"/>
                    </a:lnTo>
                    <a:lnTo>
                      <a:pt x="23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1068"/>
              <p:cNvSpPr>
                <a:spLocks/>
              </p:cNvSpPr>
              <p:nvPr/>
            </p:nvSpPr>
            <p:spPr bwMode="auto">
              <a:xfrm>
                <a:off x="1858" y="2678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4"/>
                  </a:cxn>
                  <a:cxn ang="0">
                    <a:pos x="51" y="19"/>
                  </a:cxn>
                  <a:cxn ang="0">
                    <a:pos x="53" y="24"/>
                  </a:cxn>
                  <a:cxn ang="0">
                    <a:pos x="54" y="27"/>
                  </a:cxn>
                  <a:cxn ang="0">
                    <a:pos x="50" y="33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7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7" y="25"/>
                  </a:cxn>
                  <a:cxn ang="0">
                    <a:pos x="8" y="21"/>
                  </a:cxn>
                  <a:cxn ang="0">
                    <a:pos x="12" y="16"/>
                  </a:cxn>
                  <a:cxn ang="0">
                    <a:pos x="15" y="13"/>
                  </a:cxn>
                  <a:cxn ang="0">
                    <a:pos x="18" y="8"/>
                  </a:cxn>
                  <a:cxn ang="0">
                    <a:pos x="21" y="5"/>
                  </a:cxn>
                  <a:cxn ang="0">
                    <a:pos x="24" y="0"/>
                  </a:cxn>
                  <a:cxn ang="0">
                    <a:pos x="31" y="1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50" y="14"/>
                    </a:lnTo>
                    <a:lnTo>
                      <a:pt x="51" y="19"/>
                    </a:lnTo>
                    <a:lnTo>
                      <a:pt x="53" y="24"/>
                    </a:lnTo>
                    <a:lnTo>
                      <a:pt x="54" y="27"/>
                    </a:lnTo>
                    <a:lnTo>
                      <a:pt x="50" y="33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7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7" y="25"/>
                    </a:lnTo>
                    <a:lnTo>
                      <a:pt x="8" y="21"/>
                    </a:lnTo>
                    <a:lnTo>
                      <a:pt x="12" y="16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21" y="5"/>
                    </a:lnTo>
                    <a:lnTo>
                      <a:pt x="24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1069"/>
              <p:cNvSpPr>
                <a:spLocks/>
              </p:cNvSpPr>
              <p:nvPr/>
            </p:nvSpPr>
            <p:spPr bwMode="auto">
              <a:xfrm>
                <a:off x="1915" y="2693"/>
                <a:ext cx="31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4"/>
                  </a:cxn>
                  <a:cxn ang="0">
                    <a:pos x="2" y="40"/>
                  </a:cxn>
                  <a:cxn ang="0">
                    <a:pos x="7" y="34"/>
                  </a:cxn>
                  <a:cxn ang="0">
                    <a:pos x="11" y="29"/>
                  </a:cxn>
                  <a:cxn ang="0">
                    <a:pos x="15" y="24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7" y="7"/>
                  </a:cxn>
                  <a:cxn ang="0">
                    <a:pos x="4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7" y="34"/>
                    </a:lnTo>
                    <a:lnTo>
                      <a:pt x="11" y="29"/>
                    </a:lnTo>
                    <a:lnTo>
                      <a:pt x="15" y="24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1070"/>
              <p:cNvSpPr>
                <a:spLocks/>
              </p:cNvSpPr>
              <p:nvPr/>
            </p:nvSpPr>
            <p:spPr bwMode="auto">
              <a:xfrm>
                <a:off x="1878" y="2678"/>
                <a:ext cx="58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3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3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1071"/>
              <p:cNvSpPr>
                <a:spLocks/>
              </p:cNvSpPr>
              <p:nvPr/>
            </p:nvSpPr>
            <p:spPr bwMode="auto">
              <a:xfrm>
                <a:off x="1918" y="2696"/>
                <a:ext cx="105" cy="94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4"/>
                  </a:cxn>
                  <a:cxn ang="0">
                    <a:pos x="59" y="19"/>
                  </a:cxn>
                  <a:cxn ang="0">
                    <a:pos x="60" y="25"/>
                  </a:cxn>
                  <a:cxn ang="0">
                    <a:pos x="64" y="30"/>
                  </a:cxn>
                  <a:cxn ang="0">
                    <a:pos x="57" y="37"/>
                  </a:cxn>
                  <a:cxn ang="0">
                    <a:pos x="52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8"/>
                  </a:cxn>
                  <a:cxn ang="0">
                    <a:pos x="11" y="44"/>
                  </a:cxn>
                  <a:cxn ang="0">
                    <a:pos x="0" y="40"/>
                  </a:cxn>
                  <a:cxn ang="0">
                    <a:pos x="3" y="33"/>
                  </a:cxn>
                  <a:cxn ang="0">
                    <a:pos x="6" y="27"/>
                  </a:cxn>
                  <a:cxn ang="0">
                    <a:pos x="9" y="22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3" y="2"/>
                  </a:cxn>
                  <a:cxn ang="0">
                    <a:pos x="41" y="5"/>
                  </a:cxn>
                  <a:cxn ang="0">
                    <a:pos x="48" y="6"/>
                  </a:cxn>
                  <a:cxn ang="0">
                    <a:pos x="54" y="10"/>
                  </a:cxn>
                </a:cxnLst>
                <a:rect l="0" t="0" r="r" b="b"/>
                <a:pathLst>
                  <a:path w="64" h="57">
                    <a:moveTo>
                      <a:pt x="54" y="10"/>
                    </a:moveTo>
                    <a:lnTo>
                      <a:pt x="56" y="14"/>
                    </a:lnTo>
                    <a:lnTo>
                      <a:pt x="59" y="19"/>
                    </a:lnTo>
                    <a:lnTo>
                      <a:pt x="60" y="25"/>
                    </a:lnTo>
                    <a:lnTo>
                      <a:pt x="64" y="30"/>
                    </a:lnTo>
                    <a:lnTo>
                      <a:pt x="57" y="37"/>
                    </a:lnTo>
                    <a:lnTo>
                      <a:pt x="52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8"/>
                    </a:lnTo>
                    <a:lnTo>
                      <a:pt x="11" y="44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9" y="22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41" y="5"/>
                    </a:lnTo>
                    <a:lnTo>
                      <a:pt x="48" y="6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1072"/>
              <p:cNvSpPr>
                <a:spLocks/>
              </p:cNvSpPr>
              <p:nvPr/>
            </p:nvSpPr>
            <p:spPr bwMode="auto">
              <a:xfrm>
                <a:off x="1928" y="2705"/>
                <a:ext cx="87" cy="76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5"/>
                  </a:cxn>
                  <a:cxn ang="0">
                    <a:pos x="48" y="32"/>
                  </a:cxn>
                  <a:cxn ang="0">
                    <a:pos x="45" y="36"/>
                  </a:cxn>
                  <a:cxn ang="0">
                    <a:pos x="40" y="41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39"/>
                  </a:cxn>
                  <a:cxn ang="0">
                    <a:pos x="8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3" h="47">
                    <a:moveTo>
                      <a:pt x="46" y="8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5"/>
                    </a:lnTo>
                    <a:lnTo>
                      <a:pt x="48" y="32"/>
                    </a:lnTo>
                    <a:lnTo>
                      <a:pt x="45" y="36"/>
                    </a:lnTo>
                    <a:lnTo>
                      <a:pt x="40" y="41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39"/>
                    </a:lnTo>
                    <a:lnTo>
                      <a:pt x="8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1073"/>
              <p:cNvSpPr>
                <a:spLocks/>
              </p:cNvSpPr>
              <p:nvPr/>
            </p:nvSpPr>
            <p:spPr bwMode="auto">
              <a:xfrm>
                <a:off x="1984" y="2718"/>
                <a:ext cx="31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0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1" y="39"/>
                  </a:cxn>
                  <a:cxn ang="0">
                    <a:pos x="6" y="33"/>
                  </a:cxn>
                  <a:cxn ang="0">
                    <a:pos x="11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7" y="14"/>
                  </a:cxn>
                  <a:cxn ang="0">
                    <a:pos x="16" y="9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1" y="20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39"/>
                    </a:lnTo>
                    <a:lnTo>
                      <a:pt x="6" y="33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7" y="14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1074"/>
              <p:cNvSpPr>
                <a:spLocks/>
              </p:cNvSpPr>
              <p:nvPr/>
            </p:nvSpPr>
            <p:spPr bwMode="auto">
              <a:xfrm>
                <a:off x="1945" y="2701"/>
                <a:ext cx="58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8"/>
                  </a:cxn>
                  <a:cxn ang="0">
                    <a:pos x="28" y="22"/>
                  </a:cxn>
                  <a:cxn ang="0">
                    <a:pos x="25" y="26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5" y="26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1075"/>
              <p:cNvSpPr>
                <a:spLocks/>
              </p:cNvSpPr>
              <p:nvPr/>
            </p:nvSpPr>
            <p:spPr bwMode="auto">
              <a:xfrm>
                <a:off x="1985" y="2719"/>
                <a:ext cx="105" cy="93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2" y="26"/>
                  </a:cxn>
                  <a:cxn ang="0">
                    <a:pos x="64" y="30"/>
                  </a:cxn>
                  <a:cxn ang="0">
                    <a:pos x="59" y="37"/>
                  </a:cxn>
                  <a:cxn ang="0">
                    <a:pos x="54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3"/>
                  </a:cxn>
                  <a:cxn ang="0">
                    <a:pos x="23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7"/>
                  </a:cxn>
                  <a:cxn ang="0">
                    <a:pos x="10" y="23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2" y="5"/>
                  </a:cxn>
                  <a:cxn ang="0">
                    <a:pos x="50" y="7"/>
                  </a:cxn>
                  <a:cxn ang="0">
                    <a:pos x="56" y="10"/>
                  </a:cxn>
                </a:cxnLst>
                <a:rect l="0" t="0" r="r" b="b"/>
                <a:pathLst>
                  <a:path w="64" h="57">
                    <a:moveTo>
                      <a:pt x="56" y="10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2" y="26"/>
                    </a:lnTo>
                    <a:lnTo>
                      <a:pt x="64" y="30"/>
                    </a:lnTo>
                    <a:lnTo>
                      <a:pt x="59" y="37"/>
                    </a:lnTo>
                    <a:lnTo>
                      <a:pt x="54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3"/>
                    </a:lnTo>
                    <a:lnTo>
                      <a:pt x="23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50" y="7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1076"/>
              <p:cNvSpPr>
                <a:spLocks/>
              </p:cNvSpPr>
              <p:nvPr/>
            </p:nvSpPr>
            <p:spPr bwMode="auto">
              <a:xfrm>
                <a:off x="1997" y="2727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2" y="25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1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0"/>
                  </a:cxn>
                  <a:cxn ang="0">
                    <a:pos x="8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3" y="3"/>
                  </a:cxn>
                  <a:cxn ang="0">
                    <a:pos x="39" y="6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1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0"/>
                    </a:lnTo>
                    <a:lnTo>
                      <a:pt x="8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3" y="3"/>
                    </a:lnTo>
                    <a:lnTo>
                      <a:pt x="39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1077"/>
              <p:cNvSpPr>
                <a:spLocks/>
              </p:cNvSpPr>
              <p:nvPr/>
            </p:nvSpPr>
            <p:spPr bwMode="auto">
              <a:xfrm>
                <a:off x="2054" y="2741"/>
                <a:ext cx="28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4" y="33"/>
                  </a:cxn>
                  <a:cxn ang="0">
                    <a:pos x="9" y="29"/>
                  </a:cxn>
                  <a:cxn ang="0">
                    <a:pos x="12" y="24"/>
                  </a:cxn>
                  <a:cxn ang="0">
                    <a:pos x="17" y="17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33"/>
                    </a:lnTo>
                    <a:lnTo>
                      <a:pt x="9" y="29"/>
                    </a:lnTo>
                    <a:lnTo>
                      <a:pt x="12" y="24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1078"/>
              <p:cNvSpPr>
                <a:spLocks/>
              </p:cNvSpPr>
              <p:nvPr/>
            </p:nvSpPr>
            <p:spPr bwMode="auto">
              <a:xfrm>
                <a:off x="2012" y="2724"/>
                <a:ext cx="60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3"/>
                  </a:cxn>
                  <a:cxn ang="0">
                    <a:pos x="26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3"/>
                    </a:lnTo>
                    <a:lnTo>
                      <a:pt x="26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1079"/>
              <p:cNvSpPr>
                <a:spLocks/>
              </p:cNvSpPr>
              <p:nvPr/>
            </p:nvSpPr>
            <p:spPr bwMode="auto">
              <a:xfrm>
                <a:off x="2054" y="2744"/>
                <a:ext cx="103" cy="93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57" y="15"/>
                  </a:cxn>
                  <a:cxn ang="0">
                    <a:pos x="60" y="20"/>
                  </a:cxn>
                  <a:cxn ang="0">
                    <a:pos x="62" y="25"/>
                  </a:cxn>
                  <a:cxn ang="0">
                    <a:pos x="63" y="30"/>
                  </a:cxn>
                  <a:cxn ang="0">
                    <a:pos x="58" y="36"/>
                  </a:cxn>
                  <a:cxn ang="0">
                    <a:pos x="54" y="42"/>
                  </a:cxn>
                  <a:cxn ang="0">
                    <a:pos x="47" y="50"/>
                  </a:cxn>
                  <a:cxn ang="0">
                    <a:pos x="43" y="57"/>
                  </a:cxn>
                  <a:cxn ang="0">
                    <a:pos x="31" y="52"/>
                  </a:cxn>
                  <a:cxn ang="0">
                    <a:pos x="22" y="47"/>
                  </a:cxn>
                  <a:cxn ang="0">
                    <a:pos x="11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7" y="12"/>
                  </a:cxn>
                  <a:cxn ang="0">
                    <a:pos x="20" y="8"/>
                  </a:cxn>
                  <a:cxn ang="0">
                    <a:pos x="23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5" y="9"/>
                  </a:cxn>
                </a:cxnLst>
                <a:rect l="0" t="0" r="r" b="b"/>
                <a:pathLst>
                  <a:path w="63" h="57">
                    <a:moveTo>
                      <a:pt x="55" y="9"/>
                    </a:moveTo>
                    <a:lnTo>
                      <a:pt x="57" y="15"/>
                    </a:lnTo>
                    <a:lnTo>
                      <a:pt x="60" y="20"/>
                    </a:lnTo>
                    <a:lnTo>
                      <a:pt x="62" y="25"/>
                    </a:lnTo>
                    <a:lnTo>
                      <a:pt x="63" y="30"/>
                    </a:lnTo>
                    <a:lnTo>
                      <a:pt x="58" y="36"/>
                    </a:lnTo>
                    <a:lnTo>
                      <a:pt x="54" y="42"/>
                    </a:lnTo>
                    <a:lnTo>
                      <a:pt x="47" y="50"/>
                    </a:lnTo>
                    <a:lnTo>
                      <a:pt x="43" y="57"/>
                    </a:lnTo>
                    <a:lnTo>
                      <a:pt x="31" y="52"/>
                    </a:lnTo>
                    <a:lnTo>
                      <a:pt x="22" y="47"/>
                    </a:lnTo>
                    <a:lnTo>
                      <a:pt x="11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7" y="12"/>
                    </a:lnTo>
                    <a:lnTo>
                      <a:pt x="20" y="8"/>
                    </a:lnTo>
                    <a:lnTo>
                      <a:pt x="23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1080"/>
              <p:cNvSpPr>
                <a:spLocks/>
              </p:cNvSpPr>
              <p:nvPr/>
            </p:nvSpPr>
            <p:spPr bwMode="auto">
              <a:xfrm>
                <a:off x="2064" y="2750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2" y="26"/>
                  </a:cxn>
                  <a:cxn ang="0">
                    <a:pos x="48" y="32"/>
                  </a:cxn>
                  <a:cxn ang="0">
                    <a:pos x="44" y="37"/>
                  </a:cxn>
                  <a:cxn ang="0">
                    <a:pos x="40" y="42"/>
                  </a:cxn>
                  <a:cxn ang="0">
                    <a:pos x="35" y="48"/>
                  </a:cxn>
                  <a:cxn ang="0">
                    <a:pos x="25" y="45"/>
                  </a:cxn>
                  <a:cxn ang="0">
                    <a:pos x="17" y="40"/>
                  </a:cxn>
                  <a:cxn ang="0">
                    <a:pos x="8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4"/>
                  </a:cxn>
                  <a:cxn ang="0">
                    <a:pos x="40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2" y="26"/>
                    </a:lnTo>
                    <a:lnTo>
                      <a:pt x="48" y="32"/>
                    </a:lnTo>
                    <a:lnTo>
                      <a:pt x="44" y="37"/>
                    </a:lnTo>
                    <a:lnTo>
                      <a:pt x="40" y="42"/>
                    </a:lnTo>
                    <a:lnTo>
                      <a:pt x="35" y="48"/>
                    </a:lnTo>
                    <a:lnTo>
                      <a:pt x="25" y="45"/>
                    </a:lnTo>
                    <a:lnTo>
                      <a:pt x="17" y="40"/>
                    </a:lnTo>
                    <a:lnTo>
                      <a:pt x="8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4"/>
                    </a:lnTo>
                    <a:lnTo>
                      <a:pt x="40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1081"/>
              <p:cNvSpPr>
                <a:spLocks/>
              </p:cNvSpPr>
              <p:nvPr/>
            </p:nvSpPr>
            <p:spPr bwMode="auto">
              <a:xfrm>
                <a:off x="2121" y="2763"/>
                <a:ext cx="28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5" y="34"/>
                  </a:cxn>
                  <a:cxn ang="0">
                    <a:pos x="9" y="29"/>
                  </a:cxn>
                  <a:cxn ang="0">
                    <a:pos x="13" y="24"/>
                  </a:cxn>
                  <a:cxn ang="0">
                    <a:pos x="17" y="18"/>
                  </a:cxn>
                  <a:cxn ang="0">
                    <a:pos x="16" y="15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5" y="34"/>
                    </a:lnTo>
                    <a:lnTo>
                      <a:pt x="9" y="29"/>
                    </a:lnTo>
                    <a:lnTo>
                      <a:pt x="13" y="24"/>
                    </a:lnTo>
                    <a:lnTo>
                      <a:pt x="17" y="18"/>
                    </a:lnTo>
                    <a:lnTo>
                      <a:pt x="16" y="15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1082"/>
              <p:cNvSpPr>
                <a:spLocks/>
              </p:cNvSpPr>
              <p:nvPr/>
            </p:nvSpPr>
            <p:spPr bwMode="auto">
              <a:xfrm>
                <a:off x="2080" y="2749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1" y="17"/>
                  </a:cxn>
                  <a:cxn ang="0">
                    <a:pos x="28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2"/>
                    </a:lnTo>
                    <a:lnTo>
                      <a:pt x="31" y="17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1083"/>
              <p:cNvSpPr>
                <a:spLocks/>
              </p:cNvSpPr>
              <p:nvPr/>
            </p:nvSpPr>
            <p:spPr bwMode="auto">
              <a:xfrm>
                <a:off x="2121" y="2767"/>
                <a:ext cx="105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5"/>
                  </a:cxn>
                  <a:cxn ang="0">
                    <a:pos x="64" y="30"/>
                  </a:cxn>
                  <a:cxn ang="0">
                    <a:pos x="59" y="36"/>
                  </a:cxn>
                  <a:cxn ang="0">
                    <a:pos x="54" y="43"/>
                  </a:cxn>
                  <a:cxn ang="0">
                    <a:pos x="49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17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5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5"/>
                    </a:lnTo>
                    <a:lnTo>
                      <a:pt x="64" y="30"/>
                    </a:lnTo>
                    <a:lnTo>
                      <a:pt x="59" y="36"/>
                    </a:lnTo>
                    <a:lnTo>
                      <a:pt x="54" y="43"/>
                    </a:lnTo>
                    <a:lnTo>
                      <a:pt x="49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17"/>
                    </a:lnTo>
                    <a:lnTo>
                      <a:pt x="17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5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1084"/>
              <p:cNvSpPr>
                <a:spLocks/>
              </p:cNvSpPr>
              <p:nvPr/>
            </p:nvSpPr>
            <p:spPr bwMode="auto">
              <a:xfrm>
                <a:off x="2131" y="2775"/>
                <a:ext cx="87" cy="77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1"/>
                  </a:cxn>
                  <a:cxn ang="0">
                    <a:pos x="45" y="36"/>
                  </a:cxn>
                  <a:cxn ang="0">
                    <a:pos x="40" y="41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8" y="39"/>
                  </a:cxn>
                  <a:cxn ang="0">
                    <a:pos x="8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3" h="47">
                    <a:moveTo>
                      <a:pt x="46" y="8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1"/>
                    </a:lnTo>
                    <a:lnTo>
                      <a:pt x="45" y="36"/>
                    </a:lnTo>
                    <a:lnTo>
                      <a:pt x="40" y="41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8" y="39"/>
                    </a:lnTo>
                    <a:lnTo>
                      <a:pt x="8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1085"/>
              <p:cNvSpPr>
                <a:spLocks/>
              </p:cNvSpPr>
              <p:nvPr/>
            </p:nvSpPr>
            <p:spPr bwMode="auto">
              <a:xfrm>
                <a:off x="2188" y="2788"/>
                <a:ext cx="30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39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3" y="23"/>
                  </a:cxn>
                  <a:cxn ang="0">
                    <a:pos x="18" y="19"/>
                  </a:cxn>
                  <a:cxn ang="0">
                    <a:pos x="16" y="14"/>
                  </a:cxn>
                  <a:cxn ang="0">
                    <a:pos x="15" y="9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3" y="23"/>
                    </a:lnTo>
                    <a:lnTo>
                      <a:pt x="18" y="19"/>
                    </a:lnTo>
                    <a:lnTo>
                      <a:pt x="16" y="14"/>
                    </a:lnTo>
                    <a:lnTo>
                      <a:pt x="15" y="9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1086"/>
              <p:cNvSpPr>
                <a:spLocks/>
              </p:cNvSpPr>
              <p:nvPr/>
            </p:nvSpPr>
            <p:spPr bwMode="auto">
              <a:xfrm>
                <a:off x="2147" y="2772"/>
                <a:ext cx="59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4"/>
                  </a:cxn>
                  <a:cxn ang="0">
                    <a:pos x="32" y="18"/>
                  </a:cxn>
                  <a:cxn ang="0">
                    <a:pos x="28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5">
                    <a:moveTo>
                      <a:pt x="36" y="10"/>
                    </a:moveTo>
                    <a:lnTo>
                      <a:pt x="33" y="14"/>
                    </a:lnTo>
                    <a:lnTo>
                      <a:pt x="32" y="18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1087"/>
              <p:cNvSpPr>
                <a:spLocks/>
              </p:cNvSpPr>
              <p:nvPr/>
            </p:nvSpPr>
            <p:spPr bwMode="auto">
              <a:xfrm>
                <a:off x="2191" y="2790"/>
                <a:ext cx="102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5" y="16"/>
                  </a:cxn>
                  <a:cxn ang="0">
                    <a:pos x="57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1" y="57"/>
                  </a:cxn>
                  <a:cxn ang="0">
                    <a:pos x="30" y="53"/>
                  </a:cxn>
                  <a:cxn ang="0">
                    <a:pos x="21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3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0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55" y="16"/>
                    </a:lnTo>
                    <a:lnTo>
                      <a:pt x="57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1" y="57"/>
                    </a:lnTo>
                    <a:lnTo>
                      <a:pt x="30" y="53"/>
                    </a:lnTo>
                    <a:lnTo>
                      <a:pt x="21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3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1088"/>
              <p:cNvSpPr>
                <a:spLocks/>
              </p:cNvSpPr>
              <p:nvPr/>
            </p:nvSpPr>
            <p:spPr bwMode="auto">
              <a:xfrm>
                <a:off x="2196" y="2798"/>
                <a:ext cx="89" cy="78"/>
              </a:xfrm>
              <a:custGeom>
                <a:avLst/>
                <a:gdLst/>
                <a:ahLst/>
                <a:cxnLst>
                  <a:cxn ang="0">
                    <a:pos x="49" y="8"/>
                  </a:cxn>
                  <a:cxn ang="0">
                    <a:pos x="51" y="13"/>
                  </a:cxn>
                  <a:cxn ang="0">
                    <a:pos x="52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51" y="32"/>
                  </a:cxn>
                  <a:cxn ang="0">
                    <a:pos x="46" y="36"/>
                  </a:cxn>
                  <a:cxn ang="0">
                    <a:pos x="41" y="43"/>
                  </a:cxn>
                  <a:cxn ang="0">
                    <a:pos x="38" y="48"/>
                  </a:cxn>
                  <a:cxn ang="0">
                    <a:pos x="29" y="44"/>
                  </a:cxn>
                  <a:cxn ang="0">
                    <a:pos x="19" y="40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10" y="19"/>
                  </a:cxn>
                  <a:cxn ang="0">
                    <a:pos x="13" y="14"/>
                  </a:cxn>
                  <a:cxn ang="0">
                    <a:pos x="16" y="11"/>
                  </a:cxn>
                  <a:cxn ang="0">
                    <a:pos x="19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7" y="3"/>
                  </a:cxn>
                  <a:cxn ang="0">
                    <a:pos x="43" y="6"/>
                  </a:cxn>
                  <a:cxn ang="0">
                    <a:pos x="49" y="8"/>
                  </a:cxn>
                </a:cxnLst>
                <a:rect l="0" t="0" r="r" b="b"/>
                <a:pathLst>
                  <a:path w="54" h="48">
                    <a:moveTo>
                      <a:pt x="49" y="8"/>
                    </a:moveTo>
                    <a:lnTo>
                      <a:pt x="51" y="13"/>
                    </a:lnTo>
                    <a:lnTo>
                      <a:pt x="52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51" y="32"/>
                    </a:lnTo>
                    <a:lnTo>
                      <a:pt x="46" y="36"/>
                    </a:lnTo>
                    <a:lnTo>
                      <a:pt x="41" y="43"/>
                    </a:lnTo>
                    <a:lnTo>
                      <a:pt x="38" y="48"/>
                    </a:lnTo>
                    <a:lnTo>
                      <a:pt x="29" y="44"/>
                    </a:lnTo>
                    <a:lnTo>
                      <a:pt x="19" y="40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10" y="19"/>
                    </a:lnTo>
                    <a:lnTo>
                      <a:pt x="13" y="14"/>
                    </a:lnTo>
                    <a:lnTo>
                      <a:pt x="16" y="11"/>
                    </a:lnTo>
                    <a:lnTo>
                      <a:pt x="19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7" y="3"/>
                    </a:lnTo>
                    <a:lnTo>
                      <a:pt x="43" y="6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1089"/>
              <p:cNvSpPr>
                <a:spLocks/>
              </p:cNvSpPr>
              <p:nvPr/>
            </p:nvSpPr>
            <p:spPr bwMode="auto">
              <a:xfrm>
                <a:off x="2254" y="2811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3" y="40"/>
                  </a:cxn>
                  <a:cxn ang="0">
                    <a:pos x="6" y="35"/>
                  </a:cxn>
                  <a:cxn ang="0">
                    <a:pos x="11" y="28"/>
                  </a:cxn>
                  <a:cxn ang="0">
                    <a:pos x="16" y="24"/>
                  </a:cxn>
                  <a:cxn ang="0">
                    <a:pos x="19" y="19"/>
                  </a:cxn>
                  <a:cxn ang="0">
                    <a:pos x="17" y="14"/>
                  </a:cxn>
                  <a:cxn ang="0">
                    <a:pos x="16" y="9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3" y="40"/>
                    </a:lnTo>
                    <a:lnTo>
                      <a:pt x="6" y="35"/>
                    </a:lnTo>
                    <a:lnTo>
                      <a:pt x="11" y="28"/>
                    </a:lnTo>
                    <a:lnTo>
                      <a:pt x="16" y="24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6" y="9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1090"/>
              <p:cNvSpPr>
                <a:spLocks/>
              </p:cNvSpPr>
              <p:nvPr/>
            </p:nvSpPr>
            <p:spPr bwMode="auto">
              <a:xfrm>
                <a:off x="2218" y="2794"/>
                <a:ext cx="58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5"/>
                  </a:cxn>
                  <a:cxn ang="0">
                    <a:pos x="30" y="18"/>
                  </a:cxn>
                  <a:cxn ang="0">
                    <a:pos x="27" y="23"/>
                  </a:cxn>
                  <a:cxn ang="0">
                    <a:pos x="24" y="26"/>
                  </a:cxn>
                  <a:cxn ang="0">
                    <a:pos x="17" y="23"/>
                  </a:cxn>
                  <a:cxn ang="0">
                    <a:pos x="12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8" y="5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5"/>
                    </a:lnTo>
                    <a:lnTo>
                      <a:pt x="30" y="18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17" y="23"/>
                    </a:lnTo>
                    <a:lnTo>
                      <a:pt x="12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1091"/>
              <p:cNvSpPr>
                <a:spLocks/>
              </p:cNvSpPr>
              <p:nvPr/>
            </p:nvSpPr>
            <p:spPr bwMode="auto">
              <a:xfrm>
                <a:off x="2360" y="2845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8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4"/>
                  </a:cxn>
                  <a:cxn ang="0">
                    <a:pos x="49" y="7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8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4"/>
                    </a:lnTo>
                    <a:lnTo>
                      <a:pt x="49" y="7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1092"/>
              <p:cNvSpPr>
                <a:spLocks/>
              </p:cNvSpPr>
              <p:nvPr/>
            </p:nvSpPr>
            <p:spPr bwMode="auto">
              <a:xfrm>
                <a:off x="2368" y="2852"/>
                <a:ext cx="88" cy="78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5"/>
                  </a:cxn>
                  <a:cxn ang="0">
                    <a:pos x="51" y="18"/>
                  </a:cxn>
                  <a:cxn ang="0">
                    <a:pos x="52" y="23"/>
                  </a:cxn>
                  <a:cxn ang="0">
                    <a:pos x="54" y="27"/>
                  </a:cxn>
                  <a:cxn ang="0">
                    <a:pos x="49" y="34"/>
                  </a:cxn>
                  <a:cxn ang="0">
                    <a:pos x="46" y="38"/>
                  </a:cxn>
                  <a:cxn ang="0">
                    <a:pos x="41" y="43"/>
                  </a:cxn>
                  <a:cxn ang="0">
                    <a:pos x="38" y="48"/>
                  </a:cxn>
                  <a:cxn ang="0">
                    <a:pos x="29" y="45"/>
                  </a:cxn>
                  <a:cxn ang="0">
                    <a:pos x="19" y="42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1"/>
                  </a:cxn>
                  <a:cxn ang="0">
                    <a:pos x="17" y="8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7" y="5"/>
                  </a:cxn>
                  <a:cxn ang="0">
                    <a:pos x="41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8">
                    <a:moveTo>
                      <a:pt x="48" y="10"/>
                    </a:moveTo>
                    <a:lnTo>
                      <a:pt x="49" y="15"/>
                    </a:lnTo>
                    <a:lnTo>
                      <a:pt x="51" y="18"/>
                    </a:lnTo>
                    <a:lnTo>
                      <a:pt x="52" y="23"/>
                    </a:lnTo>
                    <a:lnTo>
                      <a:pt x="54" y="27"/>
                    </a:lnTo>
                    <a:lnTo>
                      <a:pt x="49" y="34"/>
                    </a:lnTo>
                    <a:lnTo>
                      <a:pt x="46" y="38"/>
                    </a:lnTo>
                    <a:lnTo>
                      <a:pt x="41" y="43"/>
                    </a:lnTo>
                    <a:lnTo>
                      <a:pt x="38" y="48"/>
                    </a:lnTo>
                    <a:lnTo>
                      <a:pt x="29" y="45"/>
                    </a:lnTo>
                    <a:lnTo>
                      <a:pt x="19" y="42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7" y="5"/>
                    </a:lnTo>
                    <a:lnTo>
                      <a:pt x="41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1093"/>
              <p:cNvSpPr>
                <a:spLocks/>
              </p:cNvSpPr>
              <p:nvPr/>
            </p:nvSpPr>
            <p:spPr bwMode="auto">
              <a:xfrm>
                <a:off x="2425" y="2868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3" y="38"/>
                  </a:cxn>
                  <a:cxn ang="0">
                    <a:pos x="6" y="33"/>
                  </a:cxn>
                  <a:cxn ang="0">
                    <a:pos x="11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3" y="38"/>
                    </a:lnTo>
                    <a:lnTo>
                      <a:pt x="6" y="33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1094"/>
              <p:cNvSpPr>
                <a:spLocks/>
              </p:cNvSpPr>
              <p:nvPr/>
            </p:nvSpPr>
            <p:spPr bwMode="auto">
              <a:xfrm>
                <a:off x="2386" y="2852"/>
                <a:ext cx="60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1095"/>
              <p:cNvSpPr>
                <a:spLocks/>
              </p:cNvSpPr>
              <p:nvPr/>
            </p:nvSpPr>
            <p:spPr bwMode="auto">
              <a:xfrm>
                <a:off x="2430" y="2868"/>
                <a:ext cx="102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7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1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3"/>
                  </a:cxn>
                  <a:cxn ang="0">
                    <a:pos x="40" y="6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7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1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3"/>
                    </a:lnTo>
                    <a:lnTo>
                      <a:pt x="40" y="6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1096"/>
              <p:cNvSpPr>
                <a:spLocks/>
              </p:cNvSpPr>
              <p:nvPr/>
            </p:nvSpPr>
            <p:spPr bwMode="auto">
              <a:xfrm>
                <a:off x="2435" y="2876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4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1" y="33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8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5"/>
                  </a:cxn>
                  <a:cxn ang="0">
                    <a:pos x="10" y="20"/>
                  </a:cxn>
                  <a:cxn ang="0">
                    <a:pos x="13" y="16"/>
                  </a:cxn>
                  <a:cxn ang="0">
                    <a:pos x="16" y="12"/>
                  </a:cxn>
                  <a:cxn ang="0">
                    <a:pos x="19" y="8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4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50" y="14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1" y="33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8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10" y="20"/>
                    </a:lnTo>
                    <a:lnTo>
                      <a:pt x="13" y="16"/>
                    </a:lnTo>
                    <a:lnTo>
                      <a:pt x="16" y="12"/>
                    </a:lnTo>
                    <a:lnTo>
                      <a:pt x="19" y="8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4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1097"/>
              <p:cNvSpPr>
                <a:spLocks/>
              </p:cNvSpPr>
              <p:nvPr/>
            </p:nvSpPr>
            <p:spPr bwMode="auto">
              <a:xfrm>
                <a:off x="2492" y="2891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4"/>
                  </a:cxn>
                  <a:cxn ang="0">
                    <a:pos x="3" y="40"/>
                  </a:cxn>
                  <a:cxn ang="0">
                    <a:pos x="7" y="34"/>
                  </a:cxn>
                  <a:cxn ang="0">
                    <a:pos x="11" y="29"/>
                  </a:cxn>
                  <a:cxn ang="0">
                    <a:pos x="16" y="24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3" y="40"/>
                    </a:lnTo>
                    <a:lnTo>
                      <a:pt x="7" y="34"/>
                    </a:lnTo>
                    <a:lnTo>
                      <a:pt x="11" y="29"/>
                    </a:lnTo>
                    <a:lnTo>
                      <a:pt x="16" y="24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1098"/>
              <p:cNvSpPr>
                <a:spLocks/>
              </p:cNvSpPr>
              <p:nvPr/>
            </p:nvSpPr>
            <p:spPr bwMode="auto">
              <a:xfrm>
                <a:off x="2453" y="2876"/>
                <a:ext cx="64" cy="41"/>
              </a:xfrm>
              <a:custGeom>
                <a:avLst/>
                <a:gdLst/>
                <a:ahLst/>
                <a:cxnLst>
                  <a:cxn ang="0">
                    <a:pos x="39" y="9"/>
                  </a:cxn>
                  <a:cxn ang="0">
                    <a:pos x="35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4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2" y="6"/>
                  </a:cxn>
                  <a:cxn ang="0">
                    <a:pos x="39" y="9"/>
                  </a:cxn>
                </a:cxnLst>
                <a:rect l="0" t="0" r="r" b="b"/>
                <a:pathLst>
                  <a:path w="39" h="25">
                    <a:moveTo>
                      <a:pt x="39" y="9"/>
                    </a:moveTo>
                    <a:lnTo>
                      <a:pt x="35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4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2" y="6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1099"/>
              <p:cNvSpPr>
                <a:spLocks/>
              </p:cNvSpPr>
              <p:nvPr/>
            </p:nvSpPr>
            <p:spPr bwMode="auto">
              <a:xfrm>
                <a:off x="2497" y="2891"/>
                <a:ext cx="102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2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4"/>
                  </a:cxn>
                  <a:cxn ang="0">
                    <a:pos x="20" y="10"/>
                  </a:cxn>
                  <a:cxn ang="0">
                    <a:pos x="23" y="5"/>
                  </a:cxn>
                  <a:cxn ang="0">
                    <a:pos x="26" y="0"/>
                  </a:cxn>
                  <a:cxn ang="0">
                    <a:pos x="34" y="3"/>
                  </a:cxn>
                  <a:cxn ang="0">
                    <a:pos x="40" y="7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2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4"/>
                    </a:lnTo>
                    <a:lnTo>
                      <a:pt x="20" y="10"/>
                    </a:lnTo>
                    <a:lnTo>
                      <a:pt x="23" y="5"/>
                    </a:lnTo>
                    <a:lnTo>
                      <a:pt x="26" y="0"/>
                    </a:lnTo>
                    <a:lnTo>
                      <a:pt x="34" y="3"/>
                    </a:lnTo>
                    <a:lnTo>
                      <a:pt x="40" y="7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1100"/>
              <p:cNvSpPr>
                <a:spLocks/>
              </p:cNvSpPr>
              <p:nvPr/>
            </p:nvSpPr>
            <p:spPr bwMode="auto">
              <a:xfrm>
                <a:off x="2505" y="2899"/>
                <a:ext cx="87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9" y="33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7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5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3" h="49">
                    <a:moveTo>
                      <a:pt x="48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9" y="33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7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1101"/>
              <p:cNvSpPr>
                <a:spLocks/>
              </p:cNvSpPr>
              <p:nvPr/>
            </p:nvSpPr>
            <p:spPr bwMode="auto">
              <a:xfrm>
                <a:off x="2561" y="2914"/>
                <a:ext cx="31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3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5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7" y="8"/>
                  </a:cxn>
                  <a:cxn ang="0">
                    <a:pos x="15" y="5"/>
                  </a:cxn>
                  <a:cxn ang="0">
                    <a:pos x="14" y="0"/>
                  </a:cxn>
                  <a:cxn ang="0">
                    <a:pos x="11" y="4"/>
                  </a:cxn>
                  <a:cxn ang="0">
                    <a:pos x="8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5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7" y="8"/>
                    </a:lnTo>
                    <a:lnTo>
                      <a:pt x="15" y="5"/>
                    </a:lnTo>
                    <a:lnTo>
                      <a:pt x="14" y="0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1102"/>
              <p:cNvSpPr>
                <a:spLocks/>
              </p:cNvSpPr>
              <p:nvPr/>
            </p:nvSpPr>
            <p:spPr bwMode="auto">
              <a:xfrm>
                <a:off x="2522" y="2899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7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7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1103"/>
              <p:cNvSpPr>
                <a:spLocks/>
              </p:cNvSpPr>
              <p:nvPr/>
            </p:nvSpPr>
            <p:spPr bwMode="auto">
              <a:xfrm>
                <a:off x="2597" y="2930"/>
                <a:ext cx="103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3" h="57">
                    <a:moveTo>
                      <a:pt x="54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1104"/>
              <p:cNvSpPr>
                <a:spLocks/>
              </p:cNvSpPr>
              <p:nvPr/>
            </p:nvSpPr>
            <p:spPr bwMode="auto">
              <a:xfrm>
                <a:off x="2607" y="2938"/>
                <a:ext cx="86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2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2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1105"/>
              <p:cNvSpPr>
                <a:spLocks/>
              </p:cNvSpPr>
              <p:nvPr/>
            </p:nvSpPr>
            <p:spPr bwMode="auto">
              <a:xfrm>
                <a:off x="2662" y="2953"/>
                <a:ext cx="31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5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8">
                    <a:moveTo>
                      <a:pt x="0" y="15"/>
                    </a:moveTo>
                    <a:lnTo>
                      <a:pt x="1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5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106"/>
              <p:cNvSpPr>
                <a:spLocks/>
              </p:cNvSpPr>
              <p:nvPr/>
            </p:nvSpPr>
            <p:spPr bwMode="auto">
              <a:xfrm>
                <a:off x="2623" y="2938"/>
                <a:ext cx="59" cy="40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8" y="20"/>
                  </a:cxn>
                  <a:cxn ang="0">
                    <a:pos x="25" y="24"/>
                  </a:cxn>
                  <a:cxn ang="0">
                    <a:pos x="19" y="20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4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8" y="20"/>
                    </a:lnTo>
                    <a:lnTo>
                      <a:pt x="25" y="24"/>
                    </a:lnTo>
                    <a:lnTo>
                      <a:pt x="19" y="20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1107"/>
              <p:cNvSpPr>
                <a:spLocks/>
              </p:cNvSpPr>
              <p:nvPr/>
            </p:nvSpPr>
            <p:spPr bwMode="auto">
              <a:xfrm>
                <a:off x="2664" y="2953"/>
                <a:ext cx="105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5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1108"/>
              <p:cNvSpPr>
                <a:spLocks/>
              </p:cNvSpPr>
              <p:nvPr/>
            </p:nvSpPr>
            <p:spPr bwMode="auto">
              <a:xfrm>
                <a:off x="2675" y="2961"/>
                <a:ext cx="85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7" y="14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3"/>
                  </a:cxn>
                  <a:cxn ang="0">
                    <a:pos x="34" y="48"/>
                  </a:cxn>
                  <a:cxn ang="0">
                    <a:pos x="27" y="45"/>
                  </a:cxn>
                  <a:cxn ang="0">
                    <a:pos x="17" y="41"/>
                  </a:cxn>
                  <a:cxn ang="0">
                    <a:pos x="7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7" y="21"/>
                  </a:cxn>
                  <a:cxn ang="0">
                    <a:pos x="9" y="16"/>
                  </a:cxn>
                  <a:cxn ang="0">
                    <a:pos x="12" y="11"/>
                  </a:cxn>
                  <a:cxn ang="0">
                    <a:pos x="15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3" y="5"/>
                  </a:cxn>
                  <a:cxn ang="0">
                    <a:pos x="39" y="6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7" y="14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3"/>
                    </a:lnTo>
                    <a:lnTo>
                      <a:pt x="34" y="48"/>
                    </a:lnTo>
                    <a:lnTo>
                      <a:pt x="27" y="45"/>
                    </a:lnTo>
                    <a:lnTo>
                      <a:pt x="17" y="41"/>
                    </a:lnTo>
                    <a:lnTo>
                      <a:pt x="7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7" y="21"/>
                    </a:lnTo>
                    <a:lnTo>
                      <a:pt x="9" y="16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3" y="5"/>
                    </a:lnTo>
                    <a:lnTo>
                      <a:pt x="39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1109"/>
              <p:cNvSpPr>
                <a:spLocks/>
              </p:cNvSpPr>
              <p:nvPr/>
            </p:nvSpPr>
            <p:spPr bwMode="auto">
              <a:xfrm>
                <a:off x="2731" y="2978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7"/>
                  </a:cxn>
                  <a:cxn ang="0">
                    <a:pos x="16" y="12"/>
                  </a:cxn>
                  <a:cxn ang="0">
                    <a:pos x="15" y="8"/>
                  </a:cxn>
                  <a:cxn ang="0">
                    <a:pos x="13" y="4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5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8"/>
                    </a:lnTo>
                    <a:lnTo>
                      <a:pt x="13" y="4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1110"/>
              <p:cNvSpPr>
                <a:spLocks/>
              </p:cNvSpPr>
              <p:nvPr/>
            </p:nvSpPr>
            <p:spPr bwMode="auto">
              <a:xfrm>
                <a:off x="2690" y="2961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3" y="19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3" y="19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1111"/>
              <p:cNvSpPr>
                <a:spLocks/>
              </p:cNvSpPr>
              <p:nvPr/>
            </p:nvSpPr>
            <p:spPr bwMode="auto">
              <a:xfrm>
                <a:off x="2731" y="2978"/>
                <a:ext cx="105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5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8" y="28"/>
                  </a:cxn>
                  <a:cxn ang="0">
                    <a:pos x="12" y="23"/>
                  </a:cxn>
                  <a:cxn ang="0">
                    <a:pos x="15" y="17"/>
                  </a:cxn>
                  <a:cxn ang="0">
                    <a:pos x="18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8" y="0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5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1112"/>
              <p:cNvSpPr>
                <a:spLocks/>
              </p:cNvSpPr>
              <p:nvPr/>
            </p:nvSpPr>
            <p:spPr bwMode="auto">
              <a:xfrm>
                <a:off x="2742" y="2984"/>
                <a:ext cx="85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5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2" y="27"/>
                  </a:cxn>
                  <a:cxn ang="0">
                    <a:pos x="48" y="34"/>
                  </a:cxn>
                  <a:cxn ang="0">
                    <a:pos x="44" y="38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8" y="15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2" y="27"/>
                    </a:lnTo>
                    <a:lnTo>
                      <a:pt x="48" y="34"/>
                    </a:lnTo>
                    <a:lnTo>
                      <a:pt x="44" y="38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9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1113"/>
              <p:cNvSpPr>
                <a:spLocks/>
              </p:cNvSpPr>
              <p:nvPr/>
            </p:nvSpPr>
            <p:spPr bwMode="auto">
              <a:xfrm>
                <a:off x="2800" y="3000"/>
                <a:ext cx="27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9" y="28"/>
                  </a:cxn>
                  <a:cxn ang="0">
                    <a:pos x="13" y="24"/>
                  </a:cxn>
                  <a:cxn ang="0">
                    <a:pos x="17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7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1114"/>
              <p:cNvSpPr>
                <a:spLocks/>
              </p:cNvSpPr>
              <p:nvPr/>
            </p:nvSpPr>
            <p:spPr bwMode="auto">
              <a:xfrm>
                <a:off x="2757" y="2984"/>
                <a:ext cx="61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6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1115"/>
              <p:cNvSpPr>
                <a:spLocks/>
              </p:cNvSpPr>
              <p:nvPr/>
            </p:nvSpPr>
            <p:spPr bwMode="auto">
              <a:xfrm>
                <a:off x="1565" y="2701"/>
                <a:ext cx="169" cy="118"/>
              </a:xfrm>
              <a:custGeom>
                <a:avLst/>
                <a:gdLst/>
                <a:ahLst/>
                <a:cxnLst>
                  <a:cxn ang="0">
                    <a:pos x="95" y="24"/>
                  </a:cxn>
                  <a:cxn ang="0">
                    <a:pos x="97" y="30"/>
                  </a:cxn>
                  <a:cxn ang="0">
                    <a:pos x="100" y="35"/>
                  </a:cxn>
                  <a:cxn ang="0">
                    <a:pos x="101" y="40"/>
                  </a:cxn>
                  <a:cxn ang="0">
                    <a:pos x="103" y="46"/>
                  </a:cxn>
                  <a:cxn ang="0">
                    <a:pos x="98" y="53"/>
                  </a:cxn>
                  <a:cxn ang="0">
                    <a:pos x="94" y="59"/>
                  </a:cxn>
                  <a:cxn ang="0">
                    <a:pos x="89" y="65"/>
                  </a:cxn>
                  <a:cxn ang="0">
                    <a:pos x="82" y="72"/>
                  </a:cxn>
                  <a:cxn ang="0">
                    <a:pos x="73" y="68"/>
                  </a:cxn>
                  <a:cxn ang="0">
                    <a:pos x="63" y="64"/>
                  </a:cxn>
                  <a:cxn ang="0">
                    <a:pos x="54" y="59"/>
                  </a:cxn>
                  <a:cxn ang="0">
                    <a:pos x="43" y="56"/>
                  </a:cxn>
                  <a:cxn ang="0">
                    <a:pos x="41" y="57"/>
                  </a:cxn>
                  <a:cxn ang="0">
                    <a:pos x="0" y="41"/>
                  </a:cxn>
                  <a:cxn ang="0">
                    <a:pos x="12" y="18"/>
                  </a:cxn>
                  <a:cxn ang="0">
                    <a:pos x="25" y="0"/>
                  </a:cxn>
                  <a:cxn ang="0">
                    <a:pos x="36" y="5"/>
                  </a:cxn>
                  <a:cxn ang="0">
                    <a:pos x="46" y="8"/>
                  </a:cxn>
                  <a:cxn ang="0">
                    <a:pos x="54" y="10"/>
                  </a:cxn>
                  <a:cxn ang="0">
                    <a:pos x="60" y="13"/>
                  </a:cxn>
                  <a:cxn ang="0">
                    <a:pos x="68" y="14"/>
                  </a:cxn>
                  <a:cxn ang="0">
                    <a:pos x="76" y="18"/>
                  </a:cxn>
                  <a:cxn ang="0">
                    <a:pos x="84" y="21"/>
                  </a:cxn>
                  <a:cxn ang="0">
                    <a:pos x="95" y="24"/>
                  </a:cxn>
                </a:cxnLst>
                <a:rect l="0" t="0" r="r" b="b"/>
                <a:pathLst>
                  <a:path w="103" h="72">
                    <a:moveTo>
                      <a:pt x="95" y="24"/>
                    </a:moveTo>
                    <a:lnTo>
                      <a:pt x="97" y="30"/>
                    </a:lnTo>
                    <a:lnTo>
                      <a:pt x="100" y="35"/>
                    </a:lnTo>
                    <a:lnTo>
                      <a:pt x="101" y="40"/>
                    </a:lnTo>
                    <a:lnTo>
                      <a:pt x="103" y="46"/>
                    </a:lnTo>
                    <a:lnTo>
                      <a:pt x="98" y="53"/>
                    </a:lnTo>
                    <a:lnTo>
                      <a:pt x="94" y="59"/>
                    </a:lnTo>
                    <a:lnTo>
                      <a:pt x="89" y="65"/>
                    </a:lnTo>
                    <a:lnTo>
                      <a:pt x="82" y="72"/>
                    </a:lnTo>
                    <a:lnTo>
                      <a:pt x="73" y="68"/>
                    </a:lnTo>
                    <a:lnTo>
                      <a:pt x="63" y="64"/>
                    </a:lnTo>
                    <a:lnTo>
                      <a:pt x="54" y="59"/>
                    </a:lnTo>
                    <a:lnTo>
                      <a:pt x="43" y="56"/>
                    </a:lnTo>
                    <a:lnTo>
                      <a:pt x="41" y="57"/>
                    </a:lnTo>
                    <a:lnTo>
                      <a:pt x="0" y="41"/>
                    </a:lnTo>
                    <a:lnTo>
                      <a:pt x="12" y="18"/>
                    </a:lnTo>
                    <a:lnTo>
                      <a:pt x="25" y="0"/>
                    </a:lnTo>
                    <a:lnTo>
                      <a:pt x="36" y="5"/>
                    </a:lnTo>
                    <a:lnTo>
                      <a:pt x="46" y="8"/>
                    </a:lnTo>
                    <a:lnTo>
                      <a:pt x="54" y="10"/>
                    </a:lnTo>
                    <a:lnTo>
                      <a:pt x="60" y="13"/>
                    </a:lnTo>
                    <a:lnTo>
                      <a:pt x="68" y="14"/>
                    </a:lnTo>
                    <a:lnTo>
                      <a:pt x="76" y="18"/>
                    </a:lnTo>
                    <a:lnTo>
                      <a:pt x="84" y="21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1116"/>
              <p:cNvSpPr>
                <a:spLocks/>
              </p:cNvSpPr>
              <p:nvPr/>
            </p:nvSpPr>
            <p:spPr bwMode="auto">
              <a:xfrm>
                <a:off x="1573" y="2709"/>
                <a:ext cx="152" cy="102"/>
              </a:xfrm>
              <a:custGeom>
                <a:avLst/>
                <a:gdLst/>
                <a:ahLst/>
                <a:cxnLst>
                  <a:cxn ang="0">
                    <a:pos x="87" y="22"/>
                  </a:cxn>
                  <a:cxn ang="0">
                    <a:pos x="89" y="27"/>
                  </a:cxn>
                  <a:cxn ang="0">
                    <a:pos x="90" y="32"/>
                  </a:cxn>
                  <a:cxn ang="0">
                    <a:pos x="92" y="36"/>
                  </a:cxn>
                  <a:cxn ang="0">
                    <a:pos x="93" y="41"/>
                  </a:cxn>
                  <a:cxn ang="0">
                    <a:pos x="90" y="46"/>
                  </a:cxn>
                  <a:cxn ang="0">
                    <a:pos x="85" y="51"/>
                  </a:cxn>
                  <a:cxn ang="0">
                    <a:pos x="81" y="57"/>
                  </a:cxn>
                  <a:cxn ang="0">
                    <a:pos x="77" y="62"/>
                  </a:cxn>
                  <a:cxn ang="0">
                    <a:pos x="68" y="59"/>
                  </a:cxn>
                  <a:cxn ang="0">
                    <a:pos x="60" y="56"/>
                  </a:cxn>
                  <a:cxn ang="0">
                    <a:pos x="50" y="52"/>
                  </a:cxn>
                  <a:cxn ang="0">
                    <a:pos x="41" y="49"/>
                  </a:cxn>
                  <a:cxn ang="0">
                    <a:pos x="41" y="48"/>
                  </a:cxn>
                  <a:cxn ang="0">
                    <a:pos x="41" y="48"/>
                  </a:cxn>
                  <a:cxn ang="0">
                    <a:pos x="41" y="48"/>
                  </a:cxn>
                  <a:cxn ang="0">
                    <a:pos x="41" y="48"/>
                  </a:cxn>
                  <a:cxn ang="0">
                    <a:pos x="0" y="33"/>
                  </a:cxn>
                  <a:cxn ang="0">
                    <a:pos x="11" y="14"/>
                  </a:cxn>
                  <a:cxn ang="0">
                    <a:pos x="22" y="0"/>
                  </a:cxn>
                  <a:cxn ang="0">
                    <a:pos x="87" y="22"/>
                  </a:cxn>
                </a:cxnLst>
                <a:rect l="0" t="0" r="r" b="b"/>
                <a:pathLst>
                  <a:path w="93" h="62">
                    <a:moveTo>
                      <a:pt x="87" y="22"/>
                    </a:moveTo>
                    <a:lnTo>
                      <a:pt x="89" y="27"/>
                    </a:lnTo>
                    <a:lnTo>
                      <a:pt x="90" y="32"/>
                    </a:lnTo>
                    <a:lnTo>
                      <a:pt x="92" y="36"/>
                    </a:lnTo>
                    <a:lnTo>
                      <a:pt x="93" y="41"/>
                    </a:lnTo>
                    <a:lnTo>
                      <a:pt x="90" y="46"/>
                    </a:lnTo>
                    <a:lnTo>
                      <a:pt x="85" y="51"/>
                    </a:lnTo>
                    <a:lnTo>
                      <a:pt x="81" y="57"/>
                    </a:lnTo>
                    <a:lnTo>
                      <a:pt x="77" y="62"/>
                    </a:lnTo>
                    <a:lnTo>
                      <a:pt x="68" y="59"/>
                    </a:lnTo>
                    <a:lnTo>
                      <a:pt x="60" y="56"/>
                    </a:lnTo>
                    <a:lnTo>
                      <a:pt x="50" y="52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0" y="33"/>
                    </a:lnTo>
                    <a:lnTo>
                      <a:pt x="11" y="14"/>
                    </a:lnTo>
                    <a:lnTo>
                      <a:pt x="22" y="0"/>
                    </a:lnTo>
                    <a:lnTo>
                      <a:pt x="87" y="22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1117"/>
              <p:cNvSpPr>
                <a:spLocks/>
              </p:cNvSpPr>
              <p:nvPr/>
            </p:nvSpPr>
            <p:spPr bwMode="auto">
              <a:xfrm>
                <a:off x="1698" y="2745"/>
                <a:ext cx="27" cy="6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2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5" y="35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8"/>
                  </a:cxn>
                  <a:cxn ang="0">
                    <a:pos x="3" y="13"/>
                  </a:cxn>
                  <a:cxn ang="0">
                    <a:pos x="0" y="16"/>
                  </a:cxn>
                </a:cxnLst>
                <a:rect l="0" t="0" r="r" b="b"/>
                <a:pathLst>
                  <a:path w="17" h="40">
                    <a:moveTo>
                      <a:pt x="0" y="16"/>
                    </a:moveTo>
                    <a:lnTo>
                      <a:pt x="0" y="2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5" y="35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8"/>
                    </a:lnTo>
                    <a:lnTo>
                      <a:pt x="3" y="13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1118"/>
              <p:cNvSpPr>
                <a:spLocks/>
              </p:cNvSpPr>
              <p:nvPr/>
            </p:nvSpPr>
            <p:spPr bwMode="auto">
              <a:xfrm>
                <a:off x="1591" y="2709"/>
                <a:ext cx="128" cy="63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74" y="27"/>
                  </a:cxn>
                  <a:cxn ang="0">
                    <a:pos x="71" y="30"/>
                  </a:cxn>
                  <a:cxn ang="0">
                    <a:pos x="68" y="35"/>
                  </a:cxn>
                  <a:cxn ang="0">
                    <a:pos x="65" y="38"/>
                  </a:cxn>
                  <a:cxn ang="0">
                    <a:pos x="58" y="36"/>
                  </a:cxn>
                  <a:cxn ang="0">
                    <a:pos x="54" y="33"/>
                  </a:cxn>
                  <a:cxn ang="0">
                    <a:pos x="47" y="32"/>
                  </a:cxn>
                  <a:cxn ang="0">
                    <a:pos x="43" y="30"/>
                  </a:cxn>
                  <a:cxn ang="0">
                    <a:pos x="43" y="30"/>
                  </a:cxn>
                  <a:cxn ang="0">
                    <a:pos x="0" y="14"/>
                  </a:cxn>
                  <a:cxn ang="0">
                    <a:pos x="11" y="0"/>
                  </a:cxn>
                  <a:cxn ang="0">
                    <a:pos x="52" y="14"/>
                  </a:cxn>
                  <a:cxn ang="0">
                    <a:pos x="52" y="14"/>
                  </a:cxn>
                  <a:cxn ang="0">
                    <a:pos x="58" y="16"/>
                  </a:cxn>
                  <a:cxn ang="0">
                    <a:pos x="65" y="19"/>
                  </a:cxn>
                  <a:cxn ang="0">
                    <a:pos x="71" y="21"/>
                  </a:cxn>
                  <a:cxn ang="0">
                    <a:pos x="78" y="24"/>
                  </a:cxn>
                </a:cxnLst>
                <a:rect l="0" t="0" r="r" b="b"/>
                <a:pathLst>
                  <a:path w="78" h="38">
                    <a:moveTo>
                      <a:pt x="78" y="24"/>
                    </a:moveTo>
                    <a:lnTo>
                      <a:pt x="74" y="27"/>
                    </a:lnTo>
                    <a:lnTo>
                      <a:pt x="71" y="30"/>
                    </a:lnTo>
                    <a:lnTo>
                      <a:pt x="68" y="35"/>
                    </a:lnTo>
                    <a:lnTo>
                      <a:pt x="65" y="38"/>
                    </a:lnTo>
                    <a:lnTo>
                      <a:pt x="58" y="36"/>
                    </a:lnTo>
                    <a:lnTo>
                      <a:pt x="54" y="33"/>
                    </a:lnTo>
                    <a:lnTo>
                      <a:pt x="47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0" y="14"/>
                    </a:lnTo>
                    <a:lnTo>
                      <a:pt x="11" y="0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8" y="16"/>
                    </a:lnTo>
                    <a:lnTo>
                      <a:pt x="65" y="19"/>
                    </a:lnTo>
                    <a:lnTo>
                      <a:pt x="71" y="21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1119"/>
              <p:cNvSpPr>
                <a:spLocks/>
              </p:cNvSpPr>
              <p:nvPr/>
            </p:nvSpPr>
            <p:spPr bwMode="auto">
              <a:xfrm>
                <a:off x="1743" y="2700"/>
                <a:ext cx="100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15"/>
                  </a:cxn>
                  <a:cxn ang="0">
                    <a:pos x="58" y="20"/>
                  </a:cxn>
                  <a:cxn ang="0">
                    <a:pos x="59" y="25"/>
                  </a:cxn>
                  <a:cxn ang="0">
                    <a:pos x="61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0"/>
                  </a:cxn>
                  <a:cxn ang="0">
                    <a:pos x="42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2"/>
                  </a:cxn>
                  <a:cxn ang="0">
                    <a:pos x="20" y="8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1"/>
                  </a:cxn>
                  <a:cxn ang="0">
                    <a:pos x="40" y="4"/>
                  </a:cxn>
                  <a:cxn ang="0">
                    <a:pos x="48" y="6"/>
                  </a:cxn>
                  <a:cxn ang="0">
                    <a:pos x="54" y="9"/>
                  </a:cxn>
                </a:cxnLst>
                <a:rect l="0" t="0" r="r" b="b"/>
                <a:pathLst>
                  <a:path w="61" h="57">
                    <a:moveTo>
                      <a:pt x="54" y="9"/>
                    </a:moveTo>
                    <a:lnTo>
                      <a:pt x="56" y="15"/>
                    </a:lnTo>
                    <a:lnTo>
                      <a:pt x="58" y="20"/>
                    </a:lnTo>
                    <a:lnTo>
                      <a:pt x="59" y="25"/>
                    </a:lnTo>
                    <a:lnTo>
                      <a:pt x="61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0"/>
                    </a:lnTo>
                    <a:lnTo>
                      <a:pt x="42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2"/>
                    </a:lnTo>
                    <a:lnTo>
                      <a:pt x="20" y="8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1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1120"/>
              <p:cNvSpPr>
                <a:spLocks/>
              </p:cNvSpPr>
              <p:nvPr/>
            </p:nvSpPr>
            <p:spPr bwMode="auto">
              <a:xfrm>
                <a:off x="1752" y="2706"/>
                <a:ext cx="86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9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0"/>
                  </a:cxn>
                  <a:cxn ang="0">
                    <a:pos x="10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8"/>
                  </a:cxn>
                </a:cxnLst>
                <a:rect l="0" t="0" r="r" b="b"/>
                <a:pathLst>
                  <a:path w="53" h="48">
                    <a:moveTo>
                      <a:pt x="48" y="8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9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0"/>
                    </a:lnTo>
                    <a:lnTo>
                      <a:pt x="10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1121"/>
              <p:cNvSpPr>
                <a:spLocks/>
              </p:cNvSpPr>
              <p:nvPr/>
            </p:nvSpPr>
            <p:spPr bwMode="auto">
              <a:xfrm>
                <a:off x="1809" y="2719"/>
                <a:ext cx="29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5" y="35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19"/>
                  </a:cxn>
                  <a:cxn ang="0">
                    <a:pos x="16" y="15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19"/>
                    </a:lnTo>
                    <a:lnTo>
                      <a:pt x="16" y="15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1122"/>
              <p:cNvSpPr>
                <a:spLocks/>
              </p:cNvSpPr>
              <p:nvPr/>
            </p:nvSpPr>
            <p:spPr bwMode="auto">
              <a:xfrm>
                <a:off x="1768" y="2706"/>
                <a:ext cx="62" cy="39"/>
              </a:xfrm>
              <a:custGeom>
                <a:avLst/>
                <a:gdLst/>
                <a:ahLst/>
                <a:cxnLst>
                  <a:cxn ang="0">
                    <a:pos x="38" y="8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4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4"/>
                  </a:cxn>
                  <a:cxn ang="0">
                    <a:pos x="32" y="7"/>
                  </a:cxn>
                  <a:cxn ang="0">
                    <a:pos x="38" y="8"/>
                  </a:cxn>
                </a:cxnLst>
                <a:rect l="0" t="0" r="r" b="b"/>
                <a:pathLst>
                  <a:path w="38" h="24">
                    <a:moveTo>
                      <a:pt x="38" y="8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4"/>
                    </a:lnTo>
                    <a:lnTo>
                      <a:pt x="32" y="7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1123"/>
              <p:cNvSpPr>
                <a:spLocks/>
              </p:cNvSpPr>
              <p:nvPr/>
            </p:nvSpPr>
            <p:spPr bwMode="auto">
              <a:xfrm>
                <a:off x="1812" y="2723"/>
                <a:ext cx="102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0" y="25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1"/>
                  </a:cxn>
                  <a:cxn ang="0">
                    <a:pos x="40" y="5"/>
                  </a:cxn>
                  <a:cxn ang="0">
                    <a:pos x="47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5" y="16"/>
                    </a:lnTo>
                    <a:lnTo>
                      <a:pt x="59" y="21"/>
                    </a:lnTo>
                    <a:lnTo>
                      <a:pt x="60" y="25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40" y="5"/>
                    </a:lnTo>
                    <a:lnTo>
                      <a:pt x="47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1124"/>
              <p:cNvSpPr>
                <a:spLocks/>
              </p:cNvSpPr>
              <p:nvPr/>
            </p:nvSpPr>
            <p:spPr bwMode="auto">
              <a:xfrm>
                <a:off x="1820" y="2731"/>
                <a:ext cx="85" cy="77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49" y="12"/>
                  </a:cxn>
                  <a:cxn ang="0">
                    <a:pos x="50" y="17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9" y="31"/>
                  </a:cxn>
                  <a:cxn ang="0">
                    <a:pos x="44" y="36"/>
                  </a:cxn>
                  <a:cxn ang="0">
                    <a:pos x="39" y="43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4" y="23"/>
                  </a:cxn>
                  <a:cxn ang="0">
                    <a:pos x="7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7" y="8"/>
                  </a:cxn>
                </a:cxnLst>
                <a:rect l="0" t="0" r="r" b="b"/>
                <a:pathLst>
                  <a:path w="52" h="47">
                    <a:moveTo>
                      <a:pt x="47" y="8"/>
                    </a:moveTo>
                    <a:lnTo>
                      <a:pt x="49" y="12"/>
                    </a:lnTo>
                    <a:lnTo>
                      <a:pt x="50" y="17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9" y="31"/>
                    </a:lnTo>
                    <a:lnTo>
                      <a:pt x="44" y="36"/>
                    </a:lnTo>
                    <a:lnTo>
                      <a:pt x="39" y="43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4" y="23"/>
                    </a:lnTo>
                    <a:lnTo>
                      <a:pt x="7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1125"/>
              <p:cNvSpPr>
                <a:spLocks/>
              </p:cNvSpPr>
              <p:nvPr/>
            </p:nvSpPr>
            <p:spPr bwMode="auto">
              <a:xfrm>
                <a:off x="1878" y="2744"/>
                <a:ext cx="27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9"/>
                  </a:cxn>
                  <a:cxn ang="0">
                    <a:pos x="4" y="35"/>
                  </a:cxn>
                  <a:cxn ang="0">
                    <a:pos x="9" y="28"/>
                  </a:cxn>
                  <a:cxn ang="0">
                    <a:pos x="14" y="23"/>
                  </a:cxn>
                  <a:cxn ang="0">
                    <a:pos x="17" y="19"/>
                  </a:cxn>
                  <a:cxn ang="0">
                    <a:pos x="15" y="14"/>
                  </a:cxn>
                  <a:cxn ang="0">
                    <a:pos x="15" y="9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4" y="35"/>
                    </a:lnTo>
                    <a:lnTo>
                      <a:pt x="9" y="28"/>
                    </a:lnTo>
                    <a:lnTo>
                      <a:pt x="14" y="23"/>
                    </a:lnTo>
                    <a:lnTo>
                      <a:pt x="17" y="19"/>
                    </a:lnTo>
                    <a:lnTo>
                      <a:pt x="15" y="14"/>
                    </a:lnTo>
                    <a:lnTo>
                      <a:pt x="15" y="9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1126"/>
              <p:cNvSpPr>
                <a:spLocks/>
              </p:cNvSpPr>
              <p:nvPr/>
            </p:nvSpPr>
            <p:spPr bwMode="auto">
              <a:xfrm>
                <a:off x="1838" y="2731"/>
                <a:ext cx="59" cy="37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Freeform 1127"/>
              <p:cNvSpPr>
                <a:spLocks/>
              </p:cNvSpPr>
              <p:nvPr/>
            </p:nvSpPr>
            <p:spPr bwMode="auto">
              <a:xfrm>
                <a:off x="1879" y="2745"/>
                <a:ext cx="102" cy="94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0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3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0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3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1128"/>
              <p:cNvSpPr>
                <a:spLocks/>
              </p:cNvSpPr>
              <p:nvPr/>
            </p:nvSpPr>
            <p:spPr bwMode="auto">
              <a:xfrm>
                <a:off x="1887" y="2754"/>
                <a:ext cx="85" cy="78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3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2" h="48">
                    <a:moveTo>
                      <a:pt x="48" y="9"/>
                    </a:moveTo>
                    <a:lnTo>
                      <a:pt x="49" y="13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1129"/>
              <p:cNvSpPr>
                <a:spLocks/>
              </p:cNvSpPr>
              <p:nvPr/>
            </p:nvSpPr>
            <p:spPr bwMode="auto">
              <a:xfrm>
                <a:off x="1945" y="2768"/>
                <a:ext cx="27" cy="6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9"/>
                  </a:cxn>
                  <a:cxn ang="0">
                    <a:pos x="5" y="34"/>
                  </a:cxn>
                  <a:cxn ang="0">
                    <a:pos x="9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7" h="39">
                    <a:moveTo>
                      <a:pt x="0" y="15"/>
                    </a:moveTo>
                    <a:lnTo>
                      <a:pt x="0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5" y="34"/>
                    </a:lnTo>
                    <a:lnTo>
                      <a:pt x="9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1130"/>
              <p:cNvSpPr>
                <a:spLocks/>
              </p:cNvSpPr>
              <p:nvPr/>
            </p:nvSpPr>
            <p:spPr bwMode="auto">
              <a:xfrm>
                <a:off x="1905" y="2754"/>
                <a:ext cx="61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1131"/>
              <p:cNvSpPr>
                <a:spLocks/>
              </p:cNvSpPr>
              <p:nvPr/>
            </p:nvSpPr>
            <p:spPr bwMode="auto">
              <a:xfrm>
                <a:off x="1946" y="2768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6"/>
                  </a:cxn>
                  <a:cxn ang="0">
                    <a:pos x="62" y="32"/>
                  </a:cxn>
                  <a:cxn ang="0">
                    <a:pos x="58" y="39"/>
                  </a:cxn>
                  <a:cxn ang="0">
                    <a:pos x="53" y="45"/>
                  </a:cxn>
                  <a:cxn ang="0">
                    <a:pos x="47" y="51"/>
                  </a:cxn>
                  <a:cxn ang="0">
                    <a:pos x="42" y="58"/>
                  </a:cxn>
                  <a:cxn ang="0">
                    <a:pos x="32" y="54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4"/>
                  </a:cxn>
                  <a:cxn ang="0">
                    <a:pos x="42" y="5"/>
                  </a:cxn>
                  <a:cxn ang="0">
                    <a:pos x="48" y="8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6"/>
                    </a:lnTo>
                    <a:lnTo>
                      <a:pt x="62" y="32"/>
                    </a:lnTo>
                    <a:lnTo>
                      <a:pt x="58" y="39"/>
                    </a:lnTo>
                    <a:lnTo>
                      <a:pt x="53" y="45"/>
                    </a:lnTo>
                    <a:lnTo>
                      <a:pt x="47" y="51"/>
                    </a:lnTo>
                    <a:lnTo>
                      <a:pt x="42" y="58"/>
                    </a:lnTo>
                    <a:lnTo>
                      <a:pt x="32" y="54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1132"/>
              <p:cNvSpPr>
                <a:spLocks/>
              </p:cNvSpPr>
              <p:nvPr/>
            </p:nvSpPr>
            <p:spPr bwMode="auto">
              <a:xfrm>
                <a:off x="1954" y="2776"/>
                <a:ext cx="89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2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2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4"/>
                  </a:cxn>
                  <a:cxn ang="0">
                    <a:pos x="8" y="19"/>
                  </a:cxn>
                  <a:cxn ang="0">
                    <a:pos x="11" y="15"/>
                  </a:cxn>
                  <a:cxn ang="0">
                    <a:pos x="15" y="11"/>
                  </a:cxn>
                  <a:cxn ang="0">
                    <a:pos x="18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8">
                    <a:moveTo>
                      <a:pt x="48" y="10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2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2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4"/>
                    </a:lnTo>
                    <a:lnTo>
                      <a:pt x="8" y="19"/>
                    </a:lnTo>
                    <a:lnTo>
                      <a:pt x="11" y="15"/>
                    </a:lnTo>
                    <a:lnTo>
                      <a:pt x="15" y="11"/>
                    </a:lnTo>
                    <a:lnTo>
                      <a:pt x="18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1133"/>
              <p:cNvSpPr>
                <a:spLocks/>
              </p:cNvSpPr>
              <p:nvPr/>
            </p:nvSpPr>
            <p:spPr bwMode="auto">
              <a:xfrm>
                <a:off x="2011" y="2793"/>
                <a:ext cx="32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7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8" y="12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0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7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1134"/>
              <p:cNvSpPr>
                <a:spLocks/>
              </p:cNvSpPr>
              <p:nvPr/>
            </p:nvSpPr>
            <p:spPr bwMode="auto">
              <a:xfrm>
                <a:off x="1972" y="2776"/>
                <a:ext cx="61" cy="40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5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1135"/>
              <p:cNvSpPr>
                <a:spLocks/>
              </p:cNvSpPr>
              <p:nvPr/>
            </p:nvSpPr>
            <p:spPr bwMode="auto">
              <a:xfrm>
                <a:off x="2015" y="2793"/>
                <a:ext cx="101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9" y="20"/>
                  </a:cxn>
                  <a:cxn ang="0">
                    <a:pos x="60" y="25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7" y="51"/>
                  </a:cxn>
                  <a:cxn ang="0">
                    <a:pos x="41" y="57"/>
                  </a:cxn>
                  <a:cxn ang="0">
                    <a:pos x="32" y="54"/>
                  </a:cxn>
                  <a:cxn ang="0">
                    <a:pos x="20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6" y="12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9" y="20"/>
                    </a:lnTo>
                    <a:lnTo>
                      <a:pt x="60" y="25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7" y="51"/>
                    </a:lnTo>
                    <a:lnTo>
                      <a:pt x="41" y="57"/>
                    </a:lnTo>
                    <a:lnTo>
                      <a:pt x="32" y="54"/>
                    </a:lnTo>
                    <a:lnTo>
                      <a:pt x="20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12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1136"/>
              <p:cNvSpPr>
                <a:spLocks/>
              </p:cNvSpPr>
              <p:nvPr/>
            </p:nvSpPr>
            <p:spPr bwMode="auto">
              <a:xfrm>
                <a:off x="2023" y="2801"/>
                <a:ext cx="88" cy="77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9" y="12"/>
                  </a:cxn>
                  <a:cxn ang="0">
                    <a:pos x="50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1"/>
                  </a:cxn>
                  <a:cxn ang="0">
                    <a:pos x="46" y="36"/>
                  </a:cxn>
                  <a:cxn ang="0">
                    <a:pos x="41" y="42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4"/>
                  </a:cxn>
                  <a:cxn ang="0">
                    <a:pos x="3" y="30"/>
                  </a:cxn>
                  <a:cxn ang="0">
                    <a:pos x="6" y="23"/>
                  </a:cxn>
                  <a:cxn ang="0">
                    <a:pos x="7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7" y="9"/>
                  </a:cxn>
                </a:cxnLst>
                <a:rect l="0" t="0" r="r" b="b"/>
                <a:pathLst>
                  <a:path w="54" h="47">
                    <a:moveTo>
                      <a:pt x="47" y="9"/>
                    </a:moveTo>
                    <a:lnTo>
                      <a:pt x="49" y="12"/>
                    </a:lnTo>
                    <a:lnTo>
                      <a:pt x="50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1" y="42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4"/>
                    </a:lnTo>
                    <a:lnTo>
                      <a:pt x="3" y="30"/>
                    </a:lnTo>
                    <a:lnTo>
                      <a:pt x="6" y="23"/>
                    </a:lnTo>
                    <a:lnTo>
                      <a:pt x="7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1137"/>
              <p:cNvSpPr>
                <a:spLocks/>
              </p:cNvSpPr>
              <p:nvPr/>
            </p:nvSpPr>
            <p:spPr bwMode="auto">
              <a:xfrm>
                <a:off x="2080" y="2816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1" y="25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5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1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5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1138"/>
              <p:cNvSpPr>
                <a:spLocks/>
              </p:cNvSpPr>
              <p:nvPr/>
            </p:nvSpPr>
            <p:spPr bwMode="auto">
              <a:xfrm>
                <a:off x="2041" y="2801"/>
                <a:ext cx="59" cy="38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5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2" y="19"/>
                  </a:cxn>
                  <a:cxn ang="0">
                    <a:pos x="6" y="15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5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6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1139"/>
              <p:cNvSpPr>
                <a:spLocks/>
              </p:cNvSpPr>
              <p:nvPr/>
            </p:nvSpPr>
            <p:spPr bwMode="auto">
              <a:xfrm>
                <a:off x="2082" y="2816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7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7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1140"/>
              <p:cNvSpPr>
                <a:spLocks/>
              </p:cNvSpPr>
              <p:nvPr/>
            </p:nvSpPr>
            <p:spPr bwMode="auto">
              <a:xfrm>
                <a:off x="2090" y="2824"/>
                <a:ext cx="88" cy="78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3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6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8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0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8">
                    <a:moveTo>
                      <a:pt x="48" y="9"/>
                    </a:moveTo>
                    <a:lnTo>
                      <a:pt x="49" y="13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6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8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0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1141"/>
              <p:cNvSpPr>
                <a:spLocks/>
              </p:cNvSpPr>
              <p:nvPr/>
            </p:nvSpPr>
            <p:spPr bwMode="auto">
              <a:xfrm>
                <a:off x="2147" y="2839"/>
                <a:ext cx="31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9"/>
                  </a:cxn>
                  <a:cxn ang="0">
                    <a:pos x="6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9">
                    <a:moveTo>
                      <a:pt x="0" y="15"/>
                    </a:moveTo>
                    <a:lnTo>
                      <a:pt x="1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1142"/>
              <p:cNvSpPr>
                <a:spLocks/>
              </p:cNvSpPr>
              <p:nvPr/>
            </p:nvSpPr>
            <p:spPr bwMode="auto">
              <a:xfrm>
                <a:off x="2108" y="2824"/>
                <a:ext cx="60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3" y="19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7" y="1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3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3" y="19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1143"/>
              <p:cNvSpPr>
                <a:spLocks/>
              </p:cNvSpPr>
              <p:nvPr/>
            </p:nvSpPr>
            <p:spPr bwMode="auto">
              <a:xfrm>
                <a:off x="2149" y="2819"/>
                <a:ext cx="201" cy="139"/>
              </a:xfrm>
              <a:custGeom>
                <a:avLst/>
                <a:gdLst/>
                <a:ahLst/>
                <a:cxnLst>
                  <a:cxn ang="0">
                    <a:pos x="115" y="8"/>
                  </a:cxn>
                  <a:cxn ang="0">
                    <a:pos x="123" y="30"/>
                  </a:cxn>
                  <a:cxn ang="0">
                    <a:pos x="78" y="85"/>
                  </a:cxn>
                  <a:cxn ang="0">
                    <a:pos x="35" y="71"/>
                  </a:cxn>
                  <a:cxn ang="0">
                    <a:pos x="35" y="68"/>
                  </a:cxn>
                  <a:cxn ang="0">
                    <a:pos x="27" y="65"/>
                  </a:cxn>
                  <a:cxn ang="0">
                    <a:pos x="18" y="60"/>
                  </a:cxn>
                  <a:cxn ang="0">
                    <a:pos x="8" y="57"/>
                  </a:cxn>
                  <a:cxn ang="0">
                    <a:pos x="0" y="54"/>
                  </a:cxn>
                  <a:cxn ang="0">
                    <a:pos x="4" y="47"/>
                  </a:cxn>
                  <a:cxn ang="0">
                    <a:pos x="7" y="41"/>
                  </a:cxn>
                  <a:cxn ang="0">
                    <a:pos x="10" y="36"/>
                  </a:cxn>
                  <a:cxn ang="0">
                    <a:pos x="13" y="30"/>
                  </a:cxn>
                  <a:cxn ang="0">
                    <a:pos x="16" y="27"/>
                  </a:cxn>
                  <a:cxn ang="0">
                    <a:pos x="21" y="22"/>
                  </a:cxn>
                  <a:cxn ang="0">
                    <a:pos x="24" y="17"/>
                  </a:cxn>
                  <a:cxn ang="0">
                    <a:pos x="27" y="12"/>
                  </a:cxn>
                  <a:cxn ang="0">
                    <a:pos x="62" y="27"/>
                  </a:cxn>
                  <a:cxn ang="0">
                    <a:pos x="86" y="0"/>
                  </a:cxn>
                  <a:cxn ang="0">
                    <a:pos x="115" y="8"/>
                  </a:cxn>
                </a:cxnLst>
                <a:rect l="0" t="0" r="r" b="b"/>
                <a:pathLst>
                  <a:path w="123" h="85">
                    <a:moveTo>
                      <a:pt x="115" y="8"/>
                    </a:moveTo>
                    <a:lnTo>
                      <a:pt x="123" y="30"/>
                    </a:lnTo>
                    <a:lnTo>
                      <a:pt x="78" y="85"/>
                    </a:lnTo>
                    <a:lnTo>
                      <a:pt x="35" y="71"/>
                    </a:lnTo>
                    <a:lnTo>
                      <a:pt x="35" y="68"/>
                    </a:lnTo>
                    <a:lnTo>
                      <a:pt x="27" y="65"/>
                    </a:lnTo>
                    <a:lnTo>
                      <a:pt x="18" y="60"/>
                    </a:lnTo>
                    <a:lnTo>
                      <a:pt x="8" y="57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7" y="41"/>
                    </a:lnTo>
                    <a:lnTo>
                      <a:pt x="10" y="36"/>
                    </a:lnTo>
                    <a:lnTo>
                      <a:pt x="13" y="30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4" y="17"/>
                    </a:lnTo>
                    <a:lnTo>
                      <a:pt x="27" y="12"/>
                    </a:lnTo>
                    <a:lnTo>
                      <a:pt x="62" y="27"/>
                    </a:lnTo>
                    <a:lnTo>
                      <a:pt x="86" y="0"/>
                    </a:lnTo>
                    <a:lnTo>
                      <a:pt x="11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1144"/>
              <p:cNvSpPr>
                <a:spLocks/>
              </p:cNvSpPr>
              <p:nvPr/>
            </p:nvSpPr>
            <p:spPr bwMode="auto">
              <a:xfrm>
                <a:off x="2160" y="2824"/>
                <a:ext cx="185" cy="127"/>
              </a:xfrm>
              <a:custGeom>
                <a:avLst/>
                <a:gdLst/>
                <a:ahLst/>
                <a:cxnLst>
                  <a:cxn ang="0">
                    <a:pos x="105" y="8"/>
                  </a:cxn>
                  <a:cxn ang="0">
                    <a:pos x="113" y="25"/>
                  </a:cxn>
                  <a:cxn ang="0">
                    <a:pos x="70" y="78"/>
                  </a:cxn>
                  <a:cxn ang="0">
                    <a:pos x="33" y="65"/>
                  </a:cxn>
                  <a:cxn ang="0">
                    <a:pos x="35" y="62"/>
                  </a:cxn>
                  <a:cxn ang="0">
                    <a:pos x="25" y="59"/>
                  </a:cxn>
                  <a:cxn ang="0">
                    <a:pos x="17" y="55"/>
                  </a:cxn>
                  <a:cxn ang="0">
                    <a:pos x="8" y="52"/>
                  </a:cxn>
                  <a:cxn ang="0">
                    <a:pos x="0" y="49"/>
                  </a:cxn>
                  <a:cxn ang="0">
                    <a:pos x="1" y="44"/>
                  </a:cxn>
                  <a:cxn ang="0">
                    <a:pos x="5" y="40"/>
                  </a:cxn>
                  <a:cxn ang="0">
                    <a:pos x="6" y="35"/>
                  </a:cxn>
                  <a:cxn ang="0">
                    <a:pos x="9" y="30"/>
                  </a:cxn>
                  <a:cxn ang="0">
                    <a:pos x="12" y="25"/>
                  </a:cxn>
                  <a:cxn ang="0">
                    <a:pos x="16" y="22"/>
                  </a:cxn>
                  <a:cxn ang="0">
                    <a:pos x="19" y="17"/>
                  </a:cxn>
                  <a:cxn ang="0">
                    <a:pos x="22" y="14"/>
                  </a:cxn>
                  <a:cxn ang="0">
                    <a:pos x="57" y="28"/>
                  </a:cxn>
                  <a:cxn ang="0">
                    <a:pos x="81" y="0"/>
                  </a:cxn>
                  <a:cxn ang="0">
                    <a:pos x="105" y="8"/>
                  </a:cxn>
                </a:cxnLst>
                <a:rect l="0" t="0" r="r" b="b"/>
                <a:pathLst>
                  <a:path w="113" h="78">
                    <a:moveTo>
                      <a:pt x="105" y="8"/>
                    </a:moveTo>
                    <a:lnTo>
                      <a:pt x="113" y="25"/>
                    </a:lnTo>
                    <a:lnTo>
                      <a:pt x="70" y="78"/>
                    </a:lnTo>
                    <a:lnTo>
                      <a:pt x="33" y="65"/>
                    </a:lnTo>
                    <a:lnTo>
                      <a:pt x="35" y="62"/>
                    </a:lnTo>
                    <a:lnTo>
                      <a:pt x="25" y="59"/>
                    </a:lnTo>
                    <a:lnTo>
                      <a:pt x="17" y="55"/>
                    </a:lnTo>
                    <a:lnTo>
                      <a:pt x="8" y="52"/>
                    </a:lnTo>
                    <a:lnTo>
                      <a:pt x="0" y="49"/>
                    </a:lnTo>
                    <a:lnTo>
                      <a:pt x="1" y="44"/>
                    </a:lnTo>
                    <a:lnTo>
                      <a:pt x="5" y="40"/>
                    </a:lnTo>
                    <a:lnTo>
                      <a:pt x="6" y="35"/>
                    </a:lnTo>
                    <a:lnTo>
                      <a:pt x="9" y="30"/>
                    </a:lnTo>
                    <a:lnTo>
                      <a:pt x="12" y="25"/>
                    </a:lnTo>
                    <a:lnTo>
                      <a:pt x="16" y="22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57" y="28"/>
                    </a:lnTo>
                    <a:lnTo>
                      <a:pt x="81" y="0"/>
                    </a:lnTo>
                    <a:lnTo>
                      <a:pt x="105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1145"/>
              <p:cNvSpPr>
                <a:spLocks/>
              </p:cNvSpPr>
              <p:nvPr/>
            </p:nvSpPr>
            <p:spPr bwMode="auto">
              <a:xfrm>
                <a:off x="2175" y="2824"/>
                <a:ext cx="157" cy="88"/>
              </a:xfrm>
              <a:custGeom>
                <a:avLst/>
                <a:gdLst/>
                <a:ahLst/>
                <a:cxnLst>
                  <a:cxn ang="0">
                    <a:pos x="59" y="54"/>
                  </a:cxn>
                  <a:cxn ang="0">
                    <a:pos x="0" y="30"/>
                  </a:cxn>
                  <a:cxn ang="0">
                    <a:pos x="3" y="25"/>
                  </a:cxn>
                  <a:cxn ang="0">
                    <a:pos x="7" y="22"/>
                  </a:cxn>
                  <a:cxn ang="0">
                    <a:pos x="10" y="17"/>
                  </a:cxn>
                  <a:cxn ang="0">
                    <a:pos x="13" y="14"/>
                  </a:cxn>
                  <a:cxn ang="0">
                    <a:pos x="48" y="27"/>
                  </a:cxn>
                  <a:cxn ang="0">
                    <a:pos x="72" y="0"/>
                  </a:cxn>
                  <a:cxn ang="0">
                    <a:pos x="96" y="8"/>
                  </a:cxn>
                  <a:cxn ang="0">
                    <a:pos x="59" y="54"/>
                  </a:cxn>
                </a:cxnLst>
                <a:rect l="0" t="0" r="r" b="b"/>
                <a:pathLst>
                  <a:path w="96" h="54">
                    <a:moveTo>
                      <a:pt x="59" y="54"/>
                    </a:moveTo>
                    <a:lnTo>
                      <a:pt x="0" y="30"/>
                    </a:lnTo>
                    <a:lnTo>
                      <a:pt x="3" y="25"/>
                    </a:lnTo>
                    <a:lnTo>
                      <a:pt x="7" y="22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48" y="27"/>
                    </a:lnTo>
                    <a:lnTo>
                      <a:pt x="72" y="0"/>
                    </a:lnTo>
                    <a:lnTo>
                      <a:pt x="96" y="8"/>
                    </a:lnTo>
                    <a:lnTo>
                      <a:pt x="59" y="5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1146"/>
              <p:cNvSpPr>
                <a:spLocks/>
              </p:cNvSpPr>
              <p:nvPr/>
            </p:nvSpPr>
            <p:spPr bwMode="auto">
              <a:xfrm>
                <a:off x="2558" y="2982"/>
                <a:ext cx="101" cy="94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16"/>
                  </a:cxn>
                  <a:cxn ang="0">
                    <a:pos x="59" y="20"/>
                  </a:cxn>
                  <a:cxn ang="0">
                    <a:pos x="60" y="25"/>
                  </a:cxn>
                  <a:cxn ang="0">
                    <a:pos x="62" y="30"/>
                  </a:cxn>
                  <a:cxn ang="0">
                    <a:pos x="57" y="36"/>
                  </a:cxn>
                  <a:cxn ang="0">
                    <a:pos x="52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1" y="47"/>
                  </a:cxn>
                  <a:cxn ang="0">
                    <a:pos x="10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6" y="27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6" y="12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3" y="1"/>
                  </a:cxn>
                  <a:cxn ang="0">
                    <a:pos x="41" y="5"/>
                  </a:cxn>
                  <a:cxn ang="0">
                    <a:pos x="48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6" y="16"/>
                    </a:lnTo>
                    <a:lnTo>
                      <a:pt x="59" y="20"/>
                    </a:lnTo>
                    <a:lnTo>
                      <a:pt x="60" y="25"/>
                    </a:lnTo>
                    <a:lnTo>
                      <a:pt x="62" y="30"/>
                    </a:lnTo>
                    <a:lnTo>
                      <a:pt x="57" y="36"/>
                    </a:lnTo>
                    <a:lnTo>
                      <a:pt x="52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1" y="47"/>
                    </a:lnTo>
                    <a:lnTo>
                      <a:pt x="10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10" y="22"/>
                    </a:lnTo>
                    <a:lnTo>
                      <a:pt x="13" y="16"/>
                    </a:lnTo>
                    <a:lnTo>
                      <a:pt x="16" y="12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41" y="5"/>
                    </a:lnTo>
                    <a:lnTo>
                      <a:pt x="48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1147"/>
              <p:cNvSpPr>
                <a:spLocks/>
              </p:cNvSpPr>
              <p:nvPr/>
            </p:nvSpPr>
            <p:spPr bwMode="auto">
              <a:xfrm>
                <a:off x="2566" y="2991"/>
                <a:ext cx="88" cy="76"/>
              </a:xfrm>
              <a:custGeom>
                <a:avLst/>
                <a:gdLst/>
                <a:ahLst/>
                <a:cxnLst>
                  <a:cxn ang="0">
                    <a:pos x="47" y="7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5"/>
                  </a:cxn>
                  <a:cxn ang="0">
                    <a:pos x="49" y="31"/>
                  </a:cxn>
                  <a:cxn ang="0">
                    <a:pos x="44" y="36"/>
                  </a:cxn>
                  <a:cxn ang="0">
                    <a:pos x="39" y="41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6" y="23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7" y="7"/>
                  </a:cxn>
                </a:cxnLst>
                <a:rect l="0" t="0" r="r" b="b"/>
                <a:pathLst>
                  <a:path w="54" h="47">
                    <a:moveTo>
                      <a:pt x="47" y="7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5"/>
                    </a:lnTo>
                    <a:lnTo>
                      <a:pt x="49" y="31"/>
                    </a:lnTo>
                    <a:lnTo>
                      <a:pt x="44" y="36"/>
                    </a:lnTo>
                    <a:lnTo>
                      <a:pt x="39" y="41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6" y="23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7" y="7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1148"/>
              <p:cNvSpPr>
                <a:spLocks/>
              </p:cNvSpPr>
              <p:nvPr/>
            </p:nvSpPr>
            <p:spPr bwMode="auto">
              <a:xfrm>
                <a:off x="2623" y="3002"/>
                <a:ext cx="31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4" y="34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5"/>
                  </a:cxn>
                  <a:cxn ang="0">
                    <a:pos x="16" y="10"/>
                  </a:cxn>
                  <a:cxn ang="0">
                    <a:pos x="14" y="5"/>
                  </a:cxn>
                  <a:cxn ang="0">
                    <a:pos x="12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0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4" y="34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5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1149"/>
              <p:cNvSpPr>
                <a:spLocks/>
              </p:cNvSpPr>
              <p:nvPr/>
            </p:nvSpPr>
            <p:spPr bwMode="auto">
              <a:xfrm>
                <a:off x="2584" y="2987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7" y="22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3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8" y="5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7" y="22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3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1150"/>
              <p:cNvSpPr>
                <a:spLocks/>
              </p:cNvSpPr>
              <p:nvPr/>
            </p:nvSpPr>
            <p:spPr bwMode="auto">
              <a:xfrm>
                <a:off x="2625" y="3005"/>
                <a:ext cx="101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5"/>
                  </a:cxn>
                  <a:cxn ang="0">
                    <a:pos x="62" y="30"/>
                  </a:cxn>
                  <a:cxn ang="0">
                    <a:pos x="58" y="37"/>
                  </a:cxn>
                  <a:cxn ang="0">
                    <a:pos x="53" y="43"/>
                  </a:cxn>
                  <a:cxn ang="0">
                    <a:pos x="46" y="51"/>
                  </a:cxn>
                  <a:cxn ang="0">
                    <a:pos x="42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0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6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5"/>
                    </a:lnTo>
                    <a:lnTo>
                      <a:pt x="62" y="30"/>
                    </a:lnTo>
                    <a:lnTo>
                      <a:pt x="58" y="37"/>
                    </a:lnTo>
                    <a:lnTo>
                      <a:pt x="53" y="43"/>
                    </a:lnTo>
                    <a:lnTo>
                      <a:pt x="46" y="51"/>
                    </a:lnTo>
                    <a:lnTo>
                      <a:pt x="42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0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6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1151"/>
              <p:cNvSpPr>
                <a:spLocks/>
              </p:cNvSpPr>
              <p:nvPr/>
            </p:nvSpPr>
            <p:spPr bwMode="auto">
              <a:xfrm>
                <a:off x="2633" y="3013"/>
                <a:ext cx="88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3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5"/>
                  </a:cxn>
                  <a:cxn ang="0">
                    <a:pos x="49" y="32"/>
                  </a:cxn>
                  <a:cxn ang="0">
                    <a:pos x="46" y="36"/>
                  </a:cxn>
                  <a:cxn ang="0">
                    <a:pos x="41" y="41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9" y="40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7">
                    <a:moveTo>
                      <a:pt x="48" y="8"/>
                    </a:moveTo>
                    <a:lnTo>
                      <a:pt x="49" y="13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5"/>
                    </a:lnTo>
                    <a:lnTo>
                      <a:pt x="49" y="32"/>
                    </a:lnTo>
                    <a:lnTo>
                      <a:pt x="46" y="36"/>
                    </a:lnTo>
                    <a:lnTo>
                      <a:pt x="41" y="41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1152"/>
              <p:cNvSpPr>
                <a:spLocks/>
              </p:cNvSpPr>
              <p:nvPr/>
            </p:nvSpPr>
            <p:spPr bwMode="auto">
              <a:xfrm>
                <a:off x="2690" y="3027"/>
                <a:ext cx="31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6" y="33"/>
                  </a:cxn>
                  <a:cxn ang="0">
                    <a:pos x="11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33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1153"/>
              <p:cNvSpPr>
                <a:spLocks/>
              </p:cNvSpPr>
              <p:nvPr/>
            </p:nvSpPr>
            <p:spPr bwMode="auto">
              <a:xfrm>
                <a:off x="2651" y="3010"/>
                <a:ext cx="60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0" y="18"/>
                  </a:cxn>
                  <a:cxn ang="0">
                    <a:pos x="27" y="22"/>
                  </a:cxn>
                  <a:cxn ang="0">
                    <a:pos x="24" y="26"/>
                  </a:cxn>
                  <a:cxn ang="0">
                    <a:pos x="18" y="22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0" y="18"/>
                    </a:lnTo>
                    <a:lnTo>
                      <a:pt x="27" y="22"/>
                    </a:lnTo>
                    <a:lnTo>
                      <a:pt x="24" y="26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1154"/>
              <p:cNvSpPr>
                <a:spLocks/>
              </p:cNvSpPr>
              <p:nvPr/>
            </p:nvSpPr>
            <p:spPr bwMode="auto">
              <a:xfrm>
                <a:off x="2693" y="3028"/>
                <a:ext cx="102" cy="95"/>
              </a:xfrm>
              <a:custGeom>
                <a:avLst/>
                <a:gdLst/>
                <a:ahLst/>
                <a:cxnLst>
                  <a:cxn ang="0">
                    <a:pos x="55" y="10"/>
                  </a:cxn>
                  <a:cxn ang="0">
                    <a:pos x="57" y="16"/>
                  </a:cxn>
                  <a:cxn ang="0">
                    <a:pos x="58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1" y="58"/>
                  </a:cxn>
                  <a:cxn ang="0">
                    <a:pos x="31" y="53"/>
                  </a:cxn>
                  <a:cxn ang="0">
                    <a:pos x="20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3" y="4"/>
                  </a:cxn>
                  <a:cxn ang="0">
                    <a:pos x="27" y="0"/>
                  </a:cxn>
                  <a:cxn ang="0">
                    <a:pos x="33" y="2"/>
                  </a:cxn>
                  <a:cxn ang="0">
                    <a:pos x="41" y="5"/>
                  </a:cxn>
                  <a:cxn ang="0">
                    <a:pos x="47" y="7"/>
                  </a:cxn>
                  <a:cxn ang="0">
                    <a:pos x="55" y="10"/>
                  </a:cxn>
                </a:cxnLst>
                <a:rect l="0" t="0" r="r" b="b"/>
                <a:pathLst>
                  <a:path w="62" h="58">
                    <a:moveTo>
                      <a:pt x="55" y="10"/>
                    </a:moveTo>
                    <a:lnTo>
                      <a:pt x="57" y="16"/>
                    </a:lnTo>
                    <a:lnTo>
                      <a:pt x="58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1" y="58"/>
                    </a:lnTo>
                    <a:lnTo>
                      <a:pt x="31" y="53"/>
                    </a:lnTo>
                    <a:lnTo>
                      <a:pt x="20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3" y="4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1155"/>
              <p:cNvSpPr>
                <a:spLocks/>
              </p:cNvSpPr>
              <p:nvPr/>
            </p:nvSpPr>
            <p:spPr bwMode="auto">
              <a:xfrm>
                <a:off x="2700" y="3036"/>
                <a:ext cx="88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0" y="13"/>
                  </a:cxn>
                  <a:cxn ang="0">
                    <a:pos x="51" y="18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2"/>
                  </a:cxn>
                  <a:cxn ang="0">
                    <a:pos x="47" y="37"/>
                  </a:cxn>
                  <a:cxn ang="0">
                    <a:pos x="42" y="41"/>
                  </a:cxn>
                  <a:cxn ang="0">
                    <a:pos x="37" y="48"/>
                  </a:cxn>
                  <a:cxn ang="0">
                    <a:pos x="29" y="45"/>
                  </a:cxn>
                  <a:cxn ang="0">
                    <a:pos x="19" y="40"/>
                  </a:cxn>
                  <a:cxn ang="0">
                    <a:pos x="10" y="37"/>
                  </a:cxn>
                  <a:cxn ang="0">
                    <a:pos x="0" y="33"/>
                  </a:cxn>
                  <a:cxn ang="0">
                    <a:pos x="4" y="29"/>
                  </a:cxn>
                  <a:cxn ang="0">
                    <a:pos x="7" y="24"/>
                  </a:cxn>
                  <a:cxn ang="0">
                    <a:pos x="8" y="19"/>
                  </a:cxn>
                  <a:cxn ang="0">
                    <a:pos x="12" y="14"/>
                  </a:cxn>
                  <a:cxn ang="0">
                    <a:pos x="15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8">
                    <a:moveTo>
                      <a:pt x="48" y="8"/>
                    </a:moveTo>
                    <a:lnTo>
                      <a:pt x="50" y="13"/>
                    </a:lnTo>
                    <a:lnTo>
                      <a:pt x="51" y="18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2"/>
                    </a:lnTo>
                    <a:lnTo>
                      <a:pt x="47" y="37"/>
                    </a:lnTo>
                    <a:lnTo>
                      <a:pt x="42" y="41"/>
                    </a:lnTo>
                    <a:lnTo>
                      <a:pt x="37" y="48"/>
                    </a:lnTo>
                    <a:lnTo>
                      <a:pt x="29" y="45"/>
                    </a:lnTo>
                    <a:lnTo>
                      <a:pt x="19" y="40"/>
                    </a:lnTo>
                    <a:lnTo>
                      <a:pt x="10" y="37"/>
                    </a:lnTo>
                    <a:lnTo>
                      <a:pt x="0" y="33"/>
                    </a:lnTo>
                    <a:lnTo>
                      <a:pt x="4" y="29"/>
                    </a:lnTo>
                    <a:lnTo>
                      <a:pt x="7" y="24"/>
                    </a:lnTo>
                    <a:lnTo>
                      <a:pt x="8" y="19"/>
                    </a:lnTo>
                    <a:lnTo>
                      <a:pt x="12" y="14"/>
                    </a:lnTo>
                    <a:lnTo>
                      <a:pt x="15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1156"/>
              <p:cNvSpPr>
                <a:spLocks/>
              </p:cNvSpPr>
              <p:nvPr/>
            </p:nvSpPr>
            <p:spPr bwMode="auto">
              <a:xfrm>
                <a:off x="2757" y="3049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7" y="33"/>
                  </a:cxn>
                  <a:cxn ang="0">
                    <a:pos x="12" y="29"/>
                  </a:cxn>
                  <a:cxn ang="0">
                    <a:pos x="15" y="24"/>
                  </a:cxn>
                  <a:cxn ang="0">
                    <a:pos x="19" y="19"/>
                  </a:cxn>
                  <a:cxn ang="0">
                    <a:pos x="18" y="14"/>
                  </a:cxn>
                  <a:cxn ang="0">
                    <a:pos x="16" y="10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7" y="33"/>
                    </a:lnTo>
                    <a:lnTo>
                      <a:pt x="12" y="29"/>
                    </a:lnTo>
                    <a:lnTo>
                      <a:pt x="15" y="24"/>
                    </a:lnTo>
                    <a:lnTo>
                      <a:pt x="19" y="19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1157"/>
              <p:cNvSpPr>
                <a:spLocks/>
              </p:cNvSpPr>
              <p:nvPr/>
            </p:nvSpPr>
            <p:spPr bwMode="auto">
              <a:xfrm>
                <a:off x="2720" y="3035"/>
                <a:ext cx="58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4"/>
                  </a:cxn>
                  <a:cxn ang="0">
                    <a:pos x="30" y="17"/>
                  </a:cxn>
                  <a:cxn ang="0">
                    <a:pos x="27" y="22"/>
                  </a:cxn>
                  <a:cxn ang="0">
                    <a:pos x="23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9" y="4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3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4"/>
                    </a:lnTo>
                    <a:lnTo>
                      <a:pt x="30" y="17"/>
                    </a:lnTo>
                    <a:lnTo>
                      <a:pt x="27" y="22"/>
                    </a:lnTo>
                    <a:lnTo>
                      <a:pt x="23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23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1158"/>
              <p:cNvSpPr>
                <a:spLocks/>
              </p:cNvSpPr>
              <p:nvPr/>
            </p:nvSpPr>
            <p:spPr bwMode="auto">
              <a:xfrm>
                <a:off x="2751" y="3009"/>
                <a:ext cx="150" cy="139"/>
              </a:xfrm>
              <a:custGeom>
                <a:avLst/>
                <a:gdLst/>
                <a:ahLst/>
                <a:cxnLst>
                  <a:cxn ang="0">
                    <a:pos x="82" y="11"/>
                  </a:cxn>
                  <a:cxn ang="0">
                    <a:pos x="92" y="31"/>
                  </a:cxn>
                  <a:cxn ang="0">
                    <a:pos x="43" y="85"/>
                  </a:cxn>
                  <a:cxn ang="0">
                    <a:pos x="0" y="70"/>
                  </a:cxn>
                  <a:cxn ang="0">
                    <a:pos x="12" y="46"/>
                  </a:cxn>
                  <a:cxn ang="0">
                    <a:pos x="55" y="0"/>
                  </a:cxn>
                  <a:cxn ang="0">
                    <a:pos x="82" y="11"/>
                  </a:cxn>
                </a:cxnLst>
                <a:rect l="0" t="0" r="r" b="b"/>
                <a:pathLst>
                  <a:path w="92" h="85">
                    <a:moveTo>
                      <a:pt x="82" y="11"/>
                    </a:moveTo>
                    <a:lnTo>
                      <a:pt x="92" y="31"/>
                    </a:lnTo>
                    <a:lnTo>
                      <a:pt x="43" y="85"/>
                    </a:lnTo>
                    <a:lnTo>
                      <a:pt x="0" y="70"/>
                    </a:lnTo>
                    <a:lnTo>
                      <a:pt x="12" y="46"/>
                    </a:lnTo>
                    <a:lnTo>
                      <a:pt x="55" y="0"/>
                    </a:lnTo>
                    <a:lnTo>
                      <a:pt x="8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1159"/>
              <p:cNvSpPr>
                <a:spLocks/>
              </p:cNvSpPr>
              <p:nvPr/>
            </p:nvSpPr>
            <p:spPr bwMode="auto">
              <a:xfrm>
                <a:off x="2760" y="3015"/>
                <a:ext cx="133" cy="126"/>
              </a:xfrm>
              <a:custGeom>
                <a:avLst/>
                <a:gdLst/>
                <a:ahLst/>
                <a:cxnLst>
                  <a:cxn ang="0">
                    <a:pos x="75" y="8"/>
                  </a:cxn>
                  <a:cxn ang="0">
                    <a:pos x="81" y="26"/>
                  </a:cxn>
                  <a:cxn ang="0">
                    <a:pos x="35" y="77"/>
                  </a:cxn>
                  <a:cxn ang="0">
                    <a:pos x="0" y="62"/>
                  </a:cxn>
                  <a:cxn ang="0">
                    <a:pos x="10" y="43"/>
                  </a:cxn>
                  <a:cxn ang="0">
                    <a:pos x="49" y="0"/>
                  </a:cxn>
                  <a:cxn ang="0">
                    <a:pos x="75" y="8"/>
                  </a:cxn>
                </a:cxnLst>
                <a:rect l="0" t="0" r="r" b="b"/>
                <a:pathLst>
                  <a:path w="81" h="77">
                    <a:moveTo>
                      <a:pt x="75" y="8"/>
                    </a:moveTo>
                    <a:lnTo>
                      <a:pt x="81" y="26"/>
                    </a:lnTo>
                    <a:lnTo>
                      <a:pt x="35" y="77"/>
                    </a:lnTo>
                    <a:lnTo>
                      <a:pt x="0" y="62"/>
                    </a:lnTo>
                    <a:lnTo>
                      <a:pt x="10" y="43"/>
                    </a:lnTo>
                    <a:lnTo>
                      <a:pt x="49" y="0"/>
                    </a:lnTo>
                    <a:lnTo>
                      <a:pt x="75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1160"/>
              <p:cNvSpPr>
                <a:spLocks/>
              </p:cNvSpPr>
              <p:nvPr/>
            </p:nvSpPr>
            <p:spPr bwMode="auto">
              <a:xfrm>
                <a:off x="2818" y="3028"/>
                <a:ext cx="75" cy="113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69"/>
                  </a:cxn>
                  <a:cxn ang="0">
                    <a:pos x="46" y="18"/>
                  </a:cxn>
                  <a:cxn ang="0">
                    <a:pos x="40" y="0"/>
                  </a:cxn>
                  <a:cxn ang="0">
                    <a:pos x="0" y="43"/>
                  </a:cxn>
                </a:cxnLst>
                <a:rect l="0" t="0" r="r" b="b"/>
                <a:pathLst>
                  <a:path w="46" h="69">
                    <a:moveTo>
                      <a:pt x="0" y="43"/>
                    </a:moveTo>
                    <a:lnTo>
                      <a:pt x="0" y="69"/>
                    </a:lnTo>
                    <a:lnTo>
                      <a:pt x="46" y="18"/>
                    </a:lnTo>
                    <a:lnTo>
                      <a:pt x="4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1161"/>
              <p:cNvSpPr>
                <a:spLocks/>
              </p:cNvSpPr>
              <p:nvPr/>
            </p:nvSpPr>
            <p:spPr bwMode="auto">
              <a:xfrm>
                <a:off x="2777" y="3015"/>
                <a:ext cx="106" cy="87"/>
              </a:xfrm>
              <a:custGeom>
                <a:avLst/>
                <a:gdLst/>
                <a:ahLst/>
                <a:cxnLst>
                  <a:cxn ang="0">
                    <a:pos x="25" y="5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39" y="0"/>
                  </a:cxn>
                  <a:cxn ang="0">
                    <a:pos x="65" y="8"/>
                  </a:cxn>
                  <a:cxn ang="0">
                    <a:pos x="25" y="53"/>
                  </a:cxn>
                </a:cxnLst>
                <a:rect l="0" t="0" r="r" b="b"/>
                <a:pathLst>
                  <a:path w="65" h="53">
                    <a:moveTo>
                      <a:pt x="25" y="5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39" y="0"/>
                    </a:lnTo>
                    <a:lnTo>
                      <a:pt x="65" y="8"/>
                    </a:lnTo>
                    <a:lnTo>
                      <a:pt x="25" y="53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1162"/>
              <p:cNvSpPr>
                <a:spLocks/>
              </p:cNvSpPr>
              <p:nvPr/>
            </p:nvSpPr>
            <p:spPr bwMode="auto">
              <a:xfrm>
                <a:off x="2271" y="2837"/>
                <a:ext cx="74" cy="114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2" y="70"/>
                  </a:cxn>
                  <a:cxn ang="0">
                    <a:pos x="45" y="17"/>
                  </a:cxn>
                  <a:cxn ang="0">
                    <a:pos x="37" y="0"/>
                  </a:cxn>
                  <a:cxn ang="0">
                    <a:pos x="0" y="44"/>
                  </a:cxn>
                </a:cxnLst>
                <a:rect l="0" t="0" r="r" b="b"/>
                <a:pathLst>
                  <a:path w="45" h="70">
                    <a:moveTo>
                      <a:pt x="0" y="44"/>
                    </a:moveTo>
                    <a:lnTo>
                      <a:pt x="2" y="70"/>
                    </a:lnTo>
                    <a:lnTo>
                      <a:pt x="45" y="17"/>
                    </a:lnTo>
                    <a:lnTo>
                      <a:pt x="37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1163"/>
              <p:cNvSpPr>
                <a:spLocks/>
              </p:cNvSpPr>
              <p:nvPr/>
            </p:nvSpPr>
            <p:spPr bwMode="auto">
              <a:xfrm>
                <a:off x="1755" y="2459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62" y="32"/>
                  </a:cxn>
                  <a:cxn ang="0">
                    <a:pos x="43" y="58"/>
                  </a:cxn>
                  <a:cxn ang="0">
                    <a:pos x="0" y="42"/>
                  </a:cxn>
                  <a:cxn ang="0">
                    <a:pos x="13" y="18"/>
                  </a:cxn>
                  <a:cxn ang="0">
                    <a:pos x="27" y="0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62" y="32"/>
                    </a:lnTo>
                    <a:lnTo>
                      <a:pt x="43" y="58"/>
                    </a:lnTo>
                    <a:lnTo>
                      <a:pt x="0" y="42"/>
                    </a:lnTo>
                    <a:lnTo>
                      <a:pt x="13" y="18"/>
                    </a:lnTo>
                    <a:lnTo>
                      <a:pt x="27" y="0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164"/>
              <p:cNvSpPr>
                <a:spLocks/>
              </p:cNvSpPr>
              <p:nvPr/>
            </p:nvSpPr>
            <p:spPr bwMode="auto">
              <a:xfrm>
                <a:off x="1763" y="2467"/>
                <a:ext cx="88" cy="79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54" y="27"/>
                  </a:cxn>
                  <a:cxn ang="0">
                    <a:pos x="36" y="48"/>
                  </a:cxn>
                  <a:cxn ang="0">
                    <a:pos x="0" y="35"/>
                  </a:cxn>
                  <a:cxn ang="0">
                    <a:pos x="11" y="14"/>
                  </a:cxn>
                  <a:cxn ang="0">
                    <a:pos x="22" y="0"/>
                  </a:cxn>
                  <a:cxn ang="0">
                    <a:pos x="47" y="10"/>
                  </a:cxn>
                </a:cxnLst>
                <a:rect l="0" t="0" r="r" b="b"/>
                <a:pathLst>
                  <a:path w="54" h="48">
                    <a:moveTo>
                      <a:pt x="47" y="10"/>
                    </a:moveTo>
                    <a:lnTo>
                      <a:pt x="54" y="27"/>
                    </a:lnTo>
                    <a:lnTo>
                      <a:pt x="36" y="48"/>
                    </a:lnTo>
                    <a:lnTo>
                      <a:pt x="0" y="35"/>
                    </a:lnTo>
                    <a:lnTo>
                      <a:pt x="11" y="14"/>
                    </a:lnTo>
                    <a:lnTo>
                      <a:pt x="22" y="0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1165"/>
              <p:cNvSpPr>
                <a:spLocks/>
              </p:cNvSpPr>
              <p:nvPr/>
            </p:nvSpPr>
            <p:spPr bwMode="auto">
              <a:xfrm>
                <a:off x="1820" y="2484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38"/>
                  </a:cxn>
                  <a:cxn ang="0">
                    <a:pos x="19" y="17"/>
                  </a:cxn>
                  <a:cxn ang="0">
                    <a:pos x="12" y="0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38"/>
                    </a:lnTo>
                    <a:lnTo>
                      <a:pt x="19" y="17"/>
                    </a:lnTo>
                    <a:lnTo>
                      <a:pt x="1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166"/>
              <p:cNvSpPr>
                <a:spLocks/>
              </p:cNvSpPr>
              <p:nvPr/>
            </p:nvSpPr>
            <p:spPr bwMode="auto">
              <a:xfrm>
                <a:off x="1781" y="2467"/>
                <a:ext cx="59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24" y="24"/>
                  </a:cxn>
                  <a:cxn ang="0">
                    <a:pos x="0" y="14"/>
                  </a:cxn>
                  <a:cxn ang="0">
                    <a:pos x="11" y="0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24" y="24"/>
                    </a:lnTo>
                    <a:lnTo>
                      <a:pt x="0" y="14"/>
                    </a:lnTo>
                    <a:lnTo>
                      <a:pt x="11" y="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167"/>
              <p:cNvSpPr>
                <a:spLocks/>
              </p:cNvSpPr>
              <p:nvPr/>
            </p:nvSpPr>
            <p:spPr bwMode="auto">
              <a:xfrm>
                <a:off x="1889" y="2507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4" y="32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2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5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4" y="32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2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5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168"/>
              <p:cNvSpPr>
                <a:spLocks/>
              </p:cNvSpPr>
              <p:nvPr/>
            </p:nvSpPr>
            <p:spPr bwMode="auto">
              <a:xfrm>
                <a:off x="1897" y="2515"/>
                <a:ext cx="88" cy="77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2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2"/>
                  </a:cxn>
                  <a:cxn ang="0">
                    <a:pos x="46" y="36"/>
                  </a:cxn>
                  <a:cxn ang="0">
                    <a:pos x="42" y="43"/>
                  </a:cxn>
                  <a:cxn ang="0">
                    <a:pos x="37" y="47"/>
                  </a:cxn>
                  <a:cxn ang="0">
                    <a:pos x="29" y="44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5"/>
                  </a:cxn>
                  <a:cxn ang="0">
                    <a:pos x="8" y="20"/>
                  </a:cxn>
                  <a:cxn ang="0">
                    <a:pos x="11" y="14"/>
                  </a:cxn>
                  <a:cxn ang="0">
                    <a:pos x="15" y="11"/>
                  </a:cxn>
                  <a:cxn ang="0">
                    <a:pos x="18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7">
                    <a:moveTo>
                      <a:pt x="48" y="9"/>
                    </a:moveTo>
                    <a:lnTo>
                      <a:pt x="50" y="12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2"/>
                    </a:lnTo>
                    <a:lnTo>
                      <a:pt x="46" y="36"/>
                    </a:lnTo>
                    <a:lnTo>
                      <a:pt x="42" y="43"/>
                    </a:lnTo>
                    <a:lnTo>
                      <a:pt x="37" y="47"/>
                    </a:lnTo>
                    <a:lnTo>
                      <a:pt x="29" y="44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8" y="20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18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169"/>
              <p:cNvSpPr>
                <a:spLocks/>
              </p:cNvSpPr>
              <p:nvPr/>
            </p:nvSpPr>
            <p:spPr bwMode="auto">
              <a:xfrm>
                <a:off x="1954" y="2530"/>
                <a:ext cx="31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1"/>
                  </a:cxn>
                  <a:cxn ang="0">
                    <a:pos x="2" y="26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7" y="34"/>
                  </a:cxn>
                  <a:cxn ang="0">
                    <a:pos x="11" y="27"/>
                  </a:cxn>
                  <a:cxn ang="0">
                    <a:pos x="15" y="23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8">
                    <a:moveTo>
                      <a:pt x="0" y="15"/>
                    </a:moveTo>
                    <a:lnTo>
                      <a:pt x="2" y="21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170"/>
              <p:cNvSpPr>
                <a:spLocks/>
              </p:cNvSpPr>
              <p:nvPr/>
            </p:nvSpPr>
            <p:spPr bwMode="auto">
              <a:xfrm>
                <a:off x="1915" y="2515"/>
                <a:ext cx="60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1" y="16"/>
                  </a:cxn>
                  <a:cxn ang="0">
                    <a:pos x="29" y="20"/>
                  </a:cxn>
                  <a:cxn ang="0">
                    <a:pos x="26" y="24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5"/>
                  </a:cxn>
                  <a:cxn ang="0">
                    <a:pos x="31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2"/>
                    </a:lnTo>
                    <a:lnTo>
                      <a:pt x="31" y="16"/>
                    </a:lnTo>
                    <a:lnTo>
                      <a:pt x="29" y="20"/>
                    </a:lnTo>
                    <a:lnTo>
                      <a:pt x="26" y="24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5"/>
                    </a:lnTo>
                    <a:lnTo>
                      <a:pt x="31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1171"/>
              <p:cNvSpPr>
                <a:spLocks/>
              </p:cNvSpPr>
              <p:nvPr/>
            </p:nvSpPr>
            <p:spPr bwMode="auto">
              <a:xfrm>
                <a:off x="1958" y="2530"/>
                <a:ext cx="103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5"/>
                  </a:cxn>
                  <a:cxn ang="0">
                    <a:pos x="20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20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1172"/>
              <p:cNvSpPr>
                <a:spLocks/>
              </p:cNvSpPr>
              <p:nvPr/>
            </p:nvSpPr>
            <p:spPr bwMode="auto">
              <a:xfrm>
                <a:off x="1967" y="2538"/>
                <a:ext cx="87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4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1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4" y="5"/>
                  </a:cxn>
                  <a:cxn ang="0">
                    <a:pos x="40" y="6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4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1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4" y="5"/>
                    </a:lnTo>
                    <a:lnTo>
                      <a:pt x="40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1173"/>
              <p:cNvSpPr>
                <a:spLocks/>
              </p:cNvSpPr>
              <p:nvPr/>
            </p:nvSpPr>
            <p:spPr bwMode="auto">
              <a:xfrm>
                <a:off x="2023" y="2554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0"/>
                  </a:cxn>
                  <a:cxn ang="0">
                    <a:pos x="1" y="25"/>
                  </a:cxn>
                  <a:cxn ang="0">
                    <a:pos x="1" y="31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5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20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5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1174"/>
              <p:cNvSpPr>
                <a:spLocks/>
              </p:cNvSpPr>
              <p:nvPr/>
            </p:nvSpPr>
            <p:spPr bwMode="auto">
              <a:xfrm>
                <a:off x="1984" y="2538"/>
                <a:ext cx="59" cy="39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2" y="19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2" y="19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1175"/>
              <p:cNvSpPr>
                <a:spLocks/>
              </p:cNvSpPr>
              <p:nvPr/>
            </p:nvSpPr>
            <p:spPr bwMode="auto">
              <a:xfrm>
                <a:off x="2025" y="2554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9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9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1176"/>
              <p:cNvSpPr>
                <a:spLocks/>
              </p:cNvSpPr>
              <p:nvPr/>
            </p:nvSpPr>
            <p:spPr bwMode="auto">
              <a:xfrm>
                <a:off x="2034" y="2561"/>
                <a:ext cx="87" cy="78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4"/>
                  </a:cxn>
                  <a:cxn ang="0">
                    <a:pos x="43" y="38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6" y="45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1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1"/>
                  </a:cxn>
                  <a:cxn ang="0">
                    <a:pos x="16" y="8"/>
                  </a:cxn>
                  <a:cxn ang="0">
                    <a:pos x="20" y="4"/>
                  </a:cxn>
                  <a:cxn ang="0">
                    <a:pos x="23" y="0"/>
                  </a:cxn>
                  <a:cxn ang="0">
                    <a:pos x="28" y="2"/>
                  </a:cxn>
                  <a:cxn ang="0">
                    <a:pos x="34" y="5"/>
                  </a:cxn>
                  <a:cxn ang="0">
                    <a:pos x="40" y="7"/>
                  </a:cxn>
                  <a:cxn ang="0">
                    <a:pos x="47" y="10"/>
                  </a:cxn>
                </a:cxnLst>
                <a:rect l="0" t="0" r="r" b="b"/>
                <a:pathLst>
                  <a:path w="53" h="48">
                    <a:moveTo>
                      <a:pt x="47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4"/>
                    </a:lnTo>
                    <a:lnTo>
                      <a:pt x="43" y="38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6" y="45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1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1"/>
                    </a:lnTo>
                    <a:lnTo>
                      <a:pt x="16" y="8"/>
                    </a:lnTo>
                    <a:lnTo>
                      <a:pt x="20" y="4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34" y="5"/>
                    </a:lnTo>
                    <a:lnTo>
                      <a:pt x="40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1177"/>
              <p:cNvSpPr>
                <a:spLocks/>
              </p:cNvSpPr>
              <p:nvPr/>
            </p:nvSpPr>
            <p:spPr bwMode="auto">
              <a:xfrm>
                <a:off x="2092" y="2577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4" y="33"/>
                  </a:cxn>
                  <a:cxn ang="0">
                    <a:pos x="8" y="28"/>
                  </a:cxn>
                  <a:cxn ang="0">
                    <a:pos x="13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4" y="33"/>
                    </a:lnTo>
                    <a:lnTo>
                      <a:pt x="8" y="28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1178"/>
              <p:cNvSpPr>
                <a:spLocks/>
              </p:cNvSpPr>
              <p:nvPr/>
            </p:nvSpPr>
            <p:spPr bwMode="auto">
              <a:xfrm>
                <a:off x="2051" y="2561"/>
                <a:ext cx="60" cy="42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3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1179"/>
              <p:cNvSpPr>
                <a:spLocks/>
              </p:cNvSpPr>
              <p:nvPr/>
            </p:nvSpPr>
            <p:spPr bwMode="auto">
              <a:xfrm>
                <a:off x="2092" y="2577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8" y="28"/>
                  </a:cxn>
                  <a:cxn ang="0">
                    <a:pos x="12" y="24"/>
                  </a:cxn>
                  <a:cxn ang="0">
                    <a:pos x="15" y="17"/>
                  </a:cxn>
                  <a:cxn ang="0">
                    <a:pos x="18" y="14"/>
                  </a:cxn>
                  <a:cxn ang="0">
                    <a:pos x="21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21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1180"/>
              <p:cNvSpPr>
                <a:spLocks/>
              </p:cNvSpPr>
              <p:nvPr/>
            </p:nvSpPr>
            <p:spPr bwMode="auto">
              <a:xfrm>
                <a:off x="2100" y="2585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1" y="33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8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5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5" y="12"/>
                  </a:cxn>
                  <a:cxn ang="0">
                    <a:pos x="18" y="8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4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1" y="33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8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5" y="12"/>
                    </a:lnTo>
                    <a:lnTo>
                      <a:pt x="18" y="8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4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1181"/>
              <p:cNvSpPr>
                <a:spLocks/>
              </p:cNvSpPr>
              <p:nvPr/>
            </p:nvSpPr>
            <p:spPr bwMode="auto">
              <a:xfrm>
                <a:off x="2160" y="2600"/>
                <a:ext cx="28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5" y="34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5" y="34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1182"/>
              <p:cNvSpPr>
                <a:spLocks/>
              </p:cNvSpPr>
              <p:nvPr/>
            </p:nvSpPr>
            <p:spPr bwMode="auto">
              <a:xfrm>
                <a:off x="2118" y="2585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1183"/>
              <p:cNvSpPr>
                <a:spLocks/>
              </p:cNvSpPr>
              <p:nvPr/>
            </p:nvSpPr>
            <p:spPr bwMode="auto">
              <a:xfrm>
                <a:off x="2391" y="2678"/>
                <a:ext cx="101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2" y="6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1184"/>
              <p:cNvSpPr>
                <a:spLocks/>
              </p:cNvSpPr>
              <p:nvPr/>
            </p:nvSpPr>
            <p:spPr bwMode="auto">
              <a:xfrm>
                <a:off x="2484" y="2713"/>
                <a:ext cx="101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6" y="15"/>
                  </a:cxn>
                  <a:cxn ang="0">
                    <a:pos x="59" y="20"/>
                  </a:cxn>
                  <a:cxn ang="0">
                    <a:pos x="61" y="27"/>
                  </a:cxn>
                  <a:cxn ang="0">
                    <a:pos x="62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4"/>
                  </a:cxn>
                  <a:cxn ang="0">
                    <a:pos x="7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42" y="4"/>
                  </a:cxn>
                  <a:cxn ang="0">
                    <a:pos x="48" y="7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6" y="15"/>
                    </a:lnTo>
                    <a:lnTo>
                      <a:pt x="59" y="20"/>
                    </a:lnTo>
                    <a:lnTo>
                      <a:pt x="61" y="27"/>
                    </a:lnTo>
                    <a:lnTo>
                      <a:pt x="62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4"/>
                    </a:lnTo>
                    <a:lnTo>
                      <a:pt x="7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8" y="0"/>
                    </a:lnTo>
                    <a:lnTo>
                      <a:pt x="34" y="3"/>
                    </a:lnTo>
                    <a:lnTo>
                      <a:pt x="42" y="4"/>
                    </a:lnTo>
                    <a:lnTo>
                      <a:pt x="48" y="7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1185"/>
              <p:cNvSpPr>
                <a:spLocks/>
              </p:cNvSpPr>
              <p:nvPr/>
            </p:nvSpPr>
            <p:spPr bwMode="auto">
              <a:xfrm>
                <a:off x="2492" y="2719"/>
                <a:ext cx="87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0" y="34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2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1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3" h="48">
                    <a:moveTo>
                      <a:pt x="48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0" y="34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2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1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1186"/>
              <p:cNvSpPr>
                <a:spLocks/>
              </p:cNvSpPr>
              <p:nvPr/>
            </p:nvSpPr>
            <p:spPr bwMode="auto">
              <a:xfrm>
                <a:off x="2549" y="2736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5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5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1187"/>
              <p:cNvSpPr>
                <a:spLocks/>
              </p:cNvSpPr>
              <p:nvPr/>
            </p:nvSpPr>
            <p:spPr bwMode="auto">
              <a:xfrm>
                <a:off x="2510" y="2719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3"/>
                  </a:cxn>
                  <a:cxn ang="0">
                    <a:pos x="12" y="21"/>
                  </a:cxn>
                  <a:cxn ang="0">
                    <a:pos x="5" y="18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5" y="8"/>
                  </a:cxn>
                  <a:cxn ang="0">
                    <a:pos x="8" y="3"/>
                  </a:cxn>
                  <a:cxn ang="0">
                    <a:pos x="12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3"/>
                    </a:lnTo>
                    <a:lnTo>
                      <a:pt x="12" y="21"/>
                    </a:lnTo>
                    <a:lnTo>
                      <a:pt x="5" y="18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1188"/>
              <p:cNvSpPr>
                <a:spLocks/>
              </p:cNvSpPr>
              <p:nvPr/>
            </p:nvSpPr>
            <p:spPr bwMode="auto">
              <a:xfrm>
                <a:off x="2553" y="2736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9" y="20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6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9" y="20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6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1189"/>
              <p:cNvSpPr>
                <a:spLocks/>
              </p:cNvSpPr>
              <p:nvPr/>
            </p:nvSpPr>
            <p:spPr bwMode="auto">
              <a:xfrm>
                <a:off x="2561" y="2744"/>
                <a:ext cx="85" cy="8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9" y="33"/>
                  </a:cxn>
                  <a:cxn ang="0">
                    <a:pos x="44" y="38"/>
                  </a:cxn>
                  <a:cxn ang="0">
                    <a:pos x="39" y="42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0"/>
                  </a:cxn>
                  <a:cxn ang="0">
                    <a:pos x="11" y="15"/>
                  </a:cxn>
                  <a:cxn ang="0">
                    <a:pos x="14" y="12"/>
                  </a:cxn>
                  <a:cxn ang="0">
                    <a:pos x="17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9">
                    <a:moveTo>
                      <a:pt x="46" y="9"/>
                    </a:moveTo>
                    <a:lnTo>
                      <a:pt x="47" y="14"/>
                    </a:lnTo>
                    <a:lnTo>
                      <a:pt x="49" y="17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9" y="33"/>
                    </a:lnTo>
                    <a:lnTo>
                      <a:pt x="44" y="38"/>
                    </a:lnTo>
                    <a:lnTo>
                      <a:pt x="39" y="42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7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1190"/>
              <p:cNvSpPr>
                <a:spLocks/>
              </p:cNvSpPr>
              <p:nvPr/>
            </p:nvSpPr>
            <p:spPr bwMode="auto">
              <a:xfrm>
                <a:off x="2618" y="2758"/>
                <a:ext cx="28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4" y="33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5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7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33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5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1191"/>
              <p:cNvSpPr>
                <a:spLocks/>
              </p:cNvSpPr>
              <p:nvPr/>
            </p:nvSpPr>
            <p:spPr bwMode="auto">
              <a:xfrm>
                <a:off x="2579" y="2744"/>
                <a:ext cx="57" cy="41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31" y="12"/>
                  </a:cxn>
                  <a:cxn ang="0">
                    <a:pos x="30" y="17"/>
                  </a:cxn>
                  <a:cxn ang="0">
                    <a:pos x="27" y="20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5" y="9"/>
                  </a:cxn>
                </a:cxnLst>
                <a:rect l="0" t="0" r="r" b="b"/>
                <a:pathLst>
                  <a:path w="35" h="25">
                    <a:moveTo>
                      <a:pt x="35" y="9"/>
                    </a:moveTo>
                    <a:lnTo>
                      <a:pt x="31" y="12"/>
                    </a:lnTo>
                    <a:lnTo>
                      <a:pt x="30" y="17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1192"/>
              <p:cNvSpPr>
                <a:spLocks/>
              </p:cNvSpPr>
              <p:nvPr/>
            </p:nvSpPr>
            <p:spPr bwMode="auto">
              <a:xfrm>
                <a:off x="2620" y="2758"/>
                <a:ext cx="101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4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1" y="6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1" y="6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1193"/>
              <p:cNvSpPr>
                <a:spLocks/>
              </p:cNvSpPr>
              <p:nvPr/>
            </p:nvSpPr>
            <p:spPr bwMode="auto">
              <a:xfrm>
                <a:off x="2628" y="2767"/>
                <a:ext cx="88" cy="8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4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3"/>
                  </a:cxn>
                  <a:cxn ang="0">
                    <a:pos x="46" y="38"/>
                  </a:cxn>
                  <a:cxn ang="0">
                    <a:pos x="41" y="43"/>
                  </a:cxn>
                  <a:cxn ang="0">
                    <a:pos x="36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3"/>
                  </a:cxn>
                  <a:cxn ang="0">
                    <a:pos x="16" y="8"/>
                  </a:cxn>
                  <a:cxn ang="0">
                    <a:pos x="19" y="5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6" y="9"/>
                  </a:cxn>
                </a:cxnLst>
                <a:rect l="0" t="0" r="r" b="b"/>
                <a:pathLst>
                  <a:path w="54" h="49">
                    <a:moveTo>
                      <a:pt x="46" y="9"/>
                    </a:moveTo>
                    <a:lnTo>
                      <a:pt x="48" y="14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3"/>
                    </a:lnTo>
                    <a:lnTo>
                      <a:pt x="46" y="38"/>
                    </a:lnTo>
                    <a:lnTo>
                      <a:pt x="41" y="43"/>
                    </a:lnTo>
                    <a:lnTo>
                      <a:pt x="36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1194"/>
              <p:cNvSpPr>
                <a:spLocks/>
              </p:cNvSpPr>
              <p:nvPr/>
            </p:nvSpPr>
            <p:spPr bwMode="auto">
              <a:xfrm>
                <a:off x="2685" y="2781"/>
                <a:ext cx="31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1195"/>
              <p:cNvSpPr>
                <a:spLocks/>
              </p:cNvSpPr>
              <p:nvPr/>
            </p:nvSpPr>
            <p:spPr bwMode="auto">
              <a:xfrm>
                <a:off x="2646" y="2767"/>
                <a:ext cx="60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7" y="21"/>
                  </a:cxn>
                  <a:cxn ang="0">
                    <a:pos x="24" y="25"/>
                  </a:cxn>
                  <a:cxn ang="0">
                    <a:pos x="18" y="22"/>
                  </a:cxn>
                  <a:cxn ang="0">
                    <a:pos x="13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7" y="21"/>
                    </a:lnTo>
                    <a:lnTo>
                      <a:pt x="24" y="25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1196"/>
              <p:cNvSpPr>
                <a:spLocks/>
              </p:cNvSpPr>
              <p:nvPr/>
            </p:nvSpPr>
            <p:spPr bwMode="auto">
              <a:xfrm>
                <a:off x="2687" y="2785"/>
                <a:ext cx="101" cy="91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8" y="14"/>
                  </a:cxn>
                  <a:cxn ang="0">
                    <a:pos x="59" y="19"/>
                  </a:cxn>
                  <a:cxn ang="0">
                    <a:pos x="61" y="25"/>
                  </a:cxn>
                  <a:cxn ang="0">
                    <a:pos x="62" y="30"/>
                  </a:cxn>
                  <a:cxn ang="0">
                    <a:pos x="58" y="37"/>
                  </a:cxn>
                  <a:cxn ang="0">
                    <a:pos x="53" y="43"/>
                  </a:cxn>
                  <a:cxn ang="0">
                    <a:pos x="48" y="49"/>
                  </a:cxn>
                  <a:cxn ang="0">
                    <a:pos x="43" y="56"/>
                  </a:cxn>
                  <a:cxn ang="0">
                    <a:pos x="32" y="52"/>
                  </a:cxn>
                  <a:cxn ang="0">
                    <a:pos x="23" y="48"/>
                  </a:cxn>
                  <a:cxn ang="0">
                    <a:pos x="12" y="44"/>
                  </a:cxn>
                  <a:cxn ang="0">
                    <a:pos x="0" y="40"/>
                  </a:cxn>
                  <a:cxn ang="0">
                    <a:pos x="4" y="33"/>
                  </a:cxn>
                  <a:cxn ang="0">
                    <a:pos x="7" y="27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6"/>
                  </a:cxn>
                  <a:cxn ang="0">
                    <a:pos x="56" y="10"/>
                  </a:cxn>
                </a:cxnLst>
                <a:rect l="0" t="0" r="r" b="b"/>
                <a:pathLst>
                  <a:path w="62" h="56">
                    <a:moveTo>
                      <a:pt x="56" y="10"/>
                    </a:moveTo>
                    <a:lnTo>
                      <a:pt x="58" y="14"/>
                    </a:lnTo>
                    <a:lnTo>
                      <a:pt x="59" y="19"/>
                    </a:lnTo>
                    <a:lnTo>
                      <a:pt x="61" y="25"/>
                    </a:lnTo>
                    <a:lnTo>
                      <a:pt x="62" y="30"/>
                    </a:lnTo>
                    <a:lnTo>
                      <a:pt x="58" y="37"/>
                    </a:lnTo>
                    <a:lnTo>
                      <a:pt x="53" y="43"/>
                    </a:lnTo>
                    <a:lnTo>
                      <a:pt x="48" y="49"/>
                    </a:lnTo>
                    <a:lnTo>
                      <a:pt x="43" y="56"/>
                    </a:lnTo>
                    <a:lnTo>
                      <a:pt x="32" y="52"/>
                    </a:lnTo>
                    <a:lnTo>
                      <a:pt x="23" y="48"/>
                    </a:lnTo>
                    <a:lnTo>
                      <a:pt x="12" y="44"/>
                    </a:lnTo>
                    <a:lnTo>
                      <a:pt x="0" y="40"/>
                    </a:lnTo>
                    <a:lnTo>
                      <a:pt x="4" y="33"/>
                    </a:lnTo>
                    <a:lnTo>
                      <a:pt x="7" y="27"/>
                    </a:lnTo>
                    <a:lnTo>
                      <a:pt x="10" y="22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6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1197"/>
              <p:cNvSpPr>
                <a:spLocks/>
              </p:cNvSpPr>
              <p:nvPr/>
            </p:nvSpPr>
            <p:spPr bwMode="auto">
              <a:xfrm>
                <a:off x="2695" y="2789"/>
                <a:ext cx="88" cy="81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50" y="14"/>
                  </a:cxn>
                  <a:cxn ang="0">
                    <a:pos x="51" y="18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4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7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3"/>
                  </a:cxn>
                  <a:cxn ang="0">
                    <a:pos x="18" y="8"/>
                  </a:cxn>
                  <a:cxn ang="0">
                    <a:pos x="19" y="5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9">
                    <a:moveTo>
                      <a:pt x="48" y="10"/>
                    </a:moveTo>
                    <a:lnTo>
                      <a:pt x="50" y="14"/>
                    </a:lnTo>
                    <a:lnTo>
                      <a:pt x="51" y="18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4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7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19" y="5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1198"/>
              <p:cNvSpPr>
                <a:spLocks/>
              </p:cNvSpPr>
              <p:nvPr/>
            </p:nvSpPr>
            <p:spPr bwMode="auto">
              <a:xfrm>
                <a:off x="2752" y="2806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7" y="33"/>
                  </a:cxn>
                  <a:cxn ang="0">
                    <a:pos x="11" y="28"/>
                  </a:cxn>
                  <a:cxn ang="0">
                    <a:pos x="15" y="24"/>
                  </a:cxn>
                  <a:cxn ang="0">
                    <a:pos x="19" y="17"/>
                  </a:cxn>
                  <a:cxn ang="0">
                    <a:pos x="18" y="12"/>
                  </a:cxn>
                  <a:cxn ang="0">
                    <a:pos x="16" y="8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2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7" y="33"/>
                    </a:lnTo>
                    <a:lnTo>
                      <a:pt x="11" y="28"/>
                    </a:lnTo>
                    <a:lnTo>
                      <a:pt x="15" y="24"/>
                    </a:lnTo>
                    <a:lnTo>
                      <a:pt x="19" y="17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1199"/>
              <p:cNvSpPr>
                <a:spLocks/>
              </p:cNvSpPr>
              <p:nvPr/>
            </p:nvSpPr>
            <p:spPr bwMode="auto">
              <a:xfrm>
                <a:off x="2713" y="2789"/>
                <a:ext cx="60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6" y="26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3"/>
                  </a:cxn>
                  <a:cxn ang="0">
                    <a:pos x="7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6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3"/>
                    </a:lnTo>
                    <a:lnTo>
                      <a:pt x="7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1200"/>
              <p:cNvSpPr>
                <a:spLocks/>
              </p:cNvSpPr>
              <p:nvPr/>
            </p:nvSpPr>
            <p:spPr bwMode="auto">
              <a:xfrm>
                <a:off x="2782" y="2816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0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3"/>
                  </a:cxn>
                  <a:cxn ang="0">
                    <a:pos x="39" y="5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0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3"/>
                    </a:lnTo>
                    <a:lnTo>
                      <a:pt x="39" y="5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1201"/>
              <p:cNvSpPr>
                <a:spLocks/>
              </p:cNvSpPr>
              <p:nvPr/>
            </p:nvSpPr>
            <p:spPr bwMode="auto">
              <a:xfrm>
                <a:off x="2788" y="2824"/>
                <a:ext cx="87" cy="78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8" y="13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50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12" y="14"/>
                  </a:cxn>
                  <a:cxn ang="0">
                    <a:pos x="15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7" y="9"/>
                  </a:cxn>
                </a:cxnLst>
                <a:rect l="0" t="0" r="r" b="b"/>
                <a:pathLst>
                  <a:path w="53" h="48">
                    <a:moveTo>
                      <a:pt x="47" y="9"/>
                    </a:moveTo>
                    <a:lnTo>
                      <a:pt x="48" y="13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50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2" y="14"/>
                    </a:lnTo>
                    <a:lnTo>
                      <a:pt x="15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1202"/>
              <p:cNvSpPr>
                <a:spLocks/>
              </p:cNvSpPr>
              <p:nvPr/>
            </p:nvSpPr>
            <p:spPr bwMode="auto">
              <a:xfrm>
                <a:off x="2805" y="2824"/>
                <a:ext cx="62" cy="3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5" y="24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4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5" y="24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1203"/>
              <p:cNvSpPr>
                <a:spLocks/>
              </p:cNvSpPr>
              <p:nvPr/>
            </p:nvSpPr>
            <p:spPr bwMode="auto">
              <a:xfrm>
                <a:off x="2845" y="2839"/>
                <a:ext cx="30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5" y="23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4"/>
                  </a:cxn>
                  <a:cxn ang="0">
                    <a:pos x="12" y="0"/>
                  </a:cxn>
                  <a:cxn ang="0">
                    <a:pos x="8" y="4"/>
                  </a:cxn>
                  <a:cxn ang="0">
                    <a:pos x="5" y="7"/>
                  </a:cxn>
                  <a:cxn ang="0">
                    <a:pos x="4" y="11"/>
                  </a:cxn>
                  <a:cxn ang="0">
                    <a:pos x="0" y="15"/>
                  </a:cxn>
                </a:cxnLst>
                <a:rect l="0" t="0" r="r" b="b"/>
                <a:pathLst>
                  <a:path w="18" h="39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4"/>
                    </a:lnTo>
                    <a:lnTo>
                      <a:pt x="12" y="0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1204"/>
              <p:cNvSpPr>
                <a:spLocks/>
              </p:cNvSpPr>
              <p:nvPr/>
            </p:nvSpPr>
            <p:spPr bwMode="auto">
              <a:xfrm>
                <a:off x="2845" y="2839"/>
                <a:ext cx="105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9"/>
                  </a:cxn>
                  <a:cxn ang="0">
                    <a:pos x="54" y="45"/>
                  </a:cxn>
                  <a:cxn ang="0">
                    <a:pos x="50" y="51"/>
                  </a:cxn>
                  <a:cxn ang="0">
                    <a:pos x="43" y="58"/>
                  </a:cxn>
                  <a:cxn ang="0">
                    <a:pos x="34" y="54"/>
                  </a:cxn>
                  <a:cxn ang="0">
                    <a:pos x="23" y="50"/>
                  </a:cxn>
                  <a:cxn ang="0">
                    <a:pos x="12" y="45"/>
                  </a:cxn>
                  <a:cxn ang="0">
                    <a:pos x="0" y="42"/>
                  </a:cxn>
                  <a:cxn ang="0">
                    <a:pos x="4" y="35"/>
                  </a:cxn>
                  <a:cxn ang="0">
                    <a:pos x="8" y="29"/>
                  </a:cxn>
                  <a:cxn ang="0">
                    <a:pos x="12" y="24"/>
                  </a:cxn>
                  <a:cxn ang="0">
                    <a:pos x="15" y="18"/>
                  </a:cxn>
                  <a:cxn ang="0">
                    <a:pos x="18" y="15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4"/>
                  </a:cxn>
                  <a:cxn ang="0">
                    <a:pos x="42" y="5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8">
                    <a:moveTo>
                      <a:pt x="56" y="11"/>
                    </a:moveTo>
                    <a:lnTo>
                      <a:pt x="58" y="16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9"/>
                    </a:lnTo>
                    <a:lnTo>
                      <a:pt x="54" y="45"/>
                    </a:lnTo>
                    <a:lnTo>
                      <a:pt x="50" y="51"/>
                    </a:lnTo>
                    <a:lnTo>
                      <a:pt x="43" y="58"/>
                    </a:lnTo>
                    <a:lnTo>
                      <a:pt x="34" y="54"/>
                    </a:lnTo>
                    <a:lnTo>
                      <a:pt x="23" y="50"/>
                    </a:lnTo>
                    <a:lnTo>
                      <a:pt x="12" y="45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8" y="29"/>
                    </a:lnTo>
                    <a:lnTo>
                      <a:pt x="12" y="24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4"/>
                    </a:lnTo>
                    <a:lnTo>
                      <a:pt x="42" y="5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1205"/>
              <p:cNvSpPr>
                <a:spLocks/>
              </p:cNvSpPr>
              <p:nvPr/>
            </p:nvSpPr>
            <p:spPr bwMode="auto">
              <a:xfrm>
                <a:off x="2857" y="2847"/>
                <a:ext cx="85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7" y="14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1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7" y="14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1206"/>
              <p:cNvSpPr>
                <a:spLocks/>
              </p:cNvSpPr>
              <p:nvPr/>
            </p:nvSpPr>
            <p:spPr bwMode="auto">
              <a:xfrm>
                <a:off x="2875" y="2847"/>
                <a:ext cx="57" cy="39"/>
              </a:xfrm>
              <a:custGeom>
                <a:avLst/>
                <a:gdLst/>
                <a:ahLst/>
                <a:cxnLst>
                  <a:cxn ang="0">
                    <a:pos x="35" y="10"/>
                  </a:cxn>
                  <a:cxn ang="0">
                    <a:pos x="32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2"/>
                  </a:cxn>
                  <a:cxn ang="0">
                    <a:pos x="11" y="19"/>
                  </a:cxn>
                  <a:cxn ang="0">
                    <a:pos x="5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5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5" y="10"/>
                  </a:cxn>
                </a:cxnLst>
                <a:rect l="0" t="0" r="r" b="b"/>
                <a:pathLst>
                  <a:path w="35" h="24">
                    <a:moveTo>
                      <a:pt x="35" y="10"/>
                    </a:moveTo>
                    <a:lnTo>
                      <a:pt x="32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2"/>
                    </a:lnTo>
                    <a:lnTo>
                      <a:pt x="11" y="19"/>
                    </a:lnTo>
                    <a:lnTo>
                      <a:pt x="5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1207"/>
              <p:cNvSpPr>
                <a:spLocks/>
              </p:cNvSpPr>
              <p:nvPr/>
            </p:nvSpPr>
            <p:spPr bwMode="auto">
              <a:xfrm>
                <a:off x="2914" y="2863"/>
                <a:ext cx="28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1" y="38"/>
                  </a:cxn>
                  <a:cxn ang="0">
                    <a:pos x="5" y="33"/>
                  </a:cxn>
                  <a:cxn ang="0">
                    <a:pos x="9" y="27"/>
                  </a:cxn>
                  <a:cxn ang="0">
                    <a:pos x="12" y="22"/>
                  </a:cxn>
                  <a:cxn ang="0">
                    <a:pos x="17" y="17"/>
                  </a:cxn>
                  <a:cxn ang="0">
                    <a:pos x="16" y="12"/>
                  </a:cxn>
                  <a:cxn ang="0">
                    <a:pos x="14" y="8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8"/>
                    </a:lnTo>
                    <a:lnTo>
                      <a:pt x="5" y="33"/>
                    </a:lnTo>
                    <a:lnTo>
                      <a:pt x="9" y="27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1208"/>
              <p:cNvSpPr>
                <a:spLocks/>
              </p:cNvSpPr>
              <p:nvPr/>
            </p:nvSpPr>
            <p:spPr bwMode="auto">
              <a:xfrm>
                <a:off x="2916" y="2863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0"/>
                  </a:cxn>
                  <a:cxn ang="0">
                    <a:pos x="61" y="27"/>
                  </a:cxn>
                  <a:cxn ang="0">
                    <a:pos x="62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2" y="6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0"/>
                    </a:lnTo>
                    <a:lnTo>
                      <a:pt x="61" y="27"/>
                    </a:lnTo>
                    <a:lnTo>
                      <a:pt x="62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1209"/>
              <p:cNvSpPr>
                <a:spLocks/>
              </p:cNvSpPr>
              <p:nvPr/>
            </p:nvSpPr>
            <p:spPr bwMode="auto">
              <a:xfrm>
                <a:off x="2924" y="2870"/>
                <a:ext cx="87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5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4"/>
                  </a:cxn>
                  <a:cxn ang="0">
                    <a:pos x="45" y="39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2"/>
                  </a:cxn>
                  <a:cxn ang="0">
                    <a:pos x="8" y="39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3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5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4"/>
                    </a:lnTo>
                    <a:lnTo>
                      <a:pt x="45" y="39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2"/>
                    </a:lnTo>
                    <a:lnTo>
                      <a:pt x="8" y="39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3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1210"/>
              <p:cNvSpPr>
                <a:spLocks/>
              </p:cNvSpPr>
              <p:nvPr/>
            </p:nvSpPr>
            <p:spPr bwMode="auto">
              <a:xfrm>
                <a:off x="2402" y="2686"/>
                <a:ext cx="85" cy="81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7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0"/>
                  </a:cxn>
                  <a:cxn ang="0">
                    <a:pos x="9" y="16"/>
                  </a:cxn>
                  <a:cxn ang="0">
                    <a:pos x="12" y="12"/>
                  </a:cxn>
                  <a:cxn ang="0">
                    <a:pos x="16" y="8"/>
                  </a:cxn>
                  <a:cxn ang="0">
                    <a:pos x="17" y="3"/>
                  </a:cxn>
                  <a:cxn ang="0">
                    <a:pos x="20" y="0"/>
                  </a:cxn>
                  <a:cxn ang="0">
                    <a:pos x="27" y="1"/>
                  </a:cxn>
                  <a:cxn ang="0">
                    <a:pos x="33" y="4"/>
                  </a:cxn>
                  <a:cxn ang="0">
                    <a:pos x="39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9">
                    <a:moveTo>
                      <a:pt x="46" y="9"/>
                    </a:moveTo>
                    <a:lnTo>
                      <a:pt x="47" y="14"/>
                    </a:lnTo>
                    <a:lnTo>
                      <a:pt x="49" y="17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7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8"/>
                    </a:lnTo>
                    <a:lnTo>
                      <a:pt x="17" y="3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3" y="4"/>
                    </a:lnTo>
                    <a:lnTo>
                      <a:pt x="39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1211"/>
              <p:cNvSpPr>
                <a:spLocks/>
              </p:cNvSpPr>
              <p:nvPr/>
            </p:nvSpPr>
            <p:spPr bwMode="auto">
              <a:xfrm>
                <a:off x="2417" y="2686"/>
                <a:ext cx="61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7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4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1212"/>
              <p:cNvSpPr>
                <a:spLocks/>
              </p:cNvSpPr>
              <p:nvPr/>
            </p:nvSpPr>
            <p:spPr bwMode="auto">
              <a:xfrm>
                <a:off x="2456" y="2701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4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1213"/>
              <p:cNvSpPr>
                <a:spLocks/>
              </p:cNvSpPr>
              <p:nvPr/>
            </p:nvSpPr>
            <p:spPr bwMode="auto">
              <a:xfrm>
                <a:off x="2981" y="2886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3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1214"/>
              <p:cNvSpPr>
                <a:spLocks/>
              </p:cNvSpPr>
              <p:nvPr/>
            </p:nvSpPr>
            <p:spPr bwMode="auto">
              <a:xfrm>
                <a:off x="2942" y="2870"/>
                <a:ext cx="57" cy="42"/>
              </a:xfrm>
              <a:custGeom>
                <a:avLst/>
                <a:gdLst/>
                <a:ahLst/>
                <a:cxnLst>
                  <a:cxn ang="0">
                    <a:pos x="35" y="10"/>
                  </a:cxn>
                  <a:cxn ang="0">
                    <a:pos x="32" y="13"/>
                  </a:cxn>
                  <a:cxn ang="0">
                    <a:pos x="30" y="18"/>
                  </a:cxn>
                  <a:cxn ang="0">
                    <a:pos x="27" y="21"/>
                  </a:cxn>
                  <a:cxn ang="0">
                    <a:pos x="24" y="26"/>
                  </a:cxn>
                  <a:cxn ang="0">
                    <a:pos x="18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7" y="8"/>
                  </a:cxn>
                  <a:cxn ang="0">
                    <a:pos x="8" y="4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5" y="10"/>
                  </a:cxn>
                </a:cxnLst>
                <a:rect l="0" t="0" r="r" b="b"/>
                <a:pathLst>
                  <a:path w="35" h="26">
                    <a:moveTo>
                      <a:pt x="35" y="10"/>
                    </a:moveTo>
                    <a:lnTo>
                      <a:pt x="32" y="13"/>
                    </a:lnTo>
                    <a:lnTo>
                      <a:pt x="30" y="18"/>
                    </a:lnTo>
                    <a:lnTo>
                      <a:pt x="27" y="21"/>
                    </a:lnTo>
                    <a:lnTo>
                      <a:pt x="24" y="26"/>
                    </a:lnTo>
                    <a:lnTo>
                      <a:pt x="18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1215"/>
              <p:cNvSpPr>
                <a:spLocks/>
              </p:cNvSpPr>
              <p:nvPr/>
            </p:nvSpPr>
            <p:spPr bwMode="auto">
              <a:xfrm>
                <a:off x="1698" y="2750"/>
                <a:ext cx="101" cy="95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5" y="15"/>
                  </a:cxn>
                  <a:cxn ang="0">
                    <a:pos x="59" y="19"/>
                  </a:cxn>
                  <a:cxn ang="0">
                    <a:pos x="60" y="26"/>
                  </a:cxn>
                  <a:cxn ang="0">
                    <a:pos x="62" y="31"/>
                  </a:cxn>
                  <a:cxn ang="0">
                    <a:pos x="57" y="37"/>
                  </a:cxn>
                  <a:cxn ang="0">
                    <a:pos x="52" y="43"/>
                  </a:cxn>
                  <a:cxn ang="0">
                    <a:pos x="48" y="51"/>
                  </a:cxn>
                  <a:cxn ang="0">
                    <a:pos x="43" y="58"/>
                  </a:cxn>
                  <a:cxn ang="0">
                    <a:pos x="32" y="53"/>
                  </a:cxn>
                  <a:cxn ang="0">
                    <a:pos x="22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6" y="27"/>
                  </a:cxn>
                  <a:cxn ang="0">
                    <a:pos x="9" y="23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4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1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8">
                    <a:moveTo>
                      <a:pt x="54" y="10"/>
                    </a:moveTo>
                    <a:lnTo>
                      <a:pt x="55" y="15"/>
                    </a:lnTo>
                    <a:lnTo>
                      <a:pt x="59" y="19"/>
                    </a:lnTo>
                    <a:lnTo>
                      <a:pt x="60" y="26"/>
                    </a:lnTo>
                    <a:lnTo>
                      <a:pt x="62" y="31"/>
                    </a:lnTo>
                    <a:lnTo>
                      <a:pt x="57" y="37"/>
                    </a:lnTo>
                    <a:lnTo>
                      <a:pt x="52" y="43"/>
                    </a:lnTo>
                    <a:lnTo>
                      <a:pt x="48" y="51"/>
                    </a:lnTo>
                    <a:lnTo>
                      <a:pt x="43" y="58"/>
                    </a:lnTo>
                    <a:lnTo>
                      <a:pt x="32" y="53"/>
                    </a:lnTo>
                    <a:lnTo>
                      <a:pt x="22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1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1216"/>
              <p:cNvSpPr>
                <a:spLocks/>
              </p:cNvSpPr>
              <p:nvPr/>
            </p:nvSpPr>
            <p:spPr bwMode="auto">
              <a:xfrm>
                <a:off x="1706" y="2758"/>
                <a:ext cx="88" cy="79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49" y="13"/>
                  </a:cxn>
                  <a:cxn ang="0">
                    <a:pos x="50" y="18"/>
                  </a:cxn>
                  <a:cxn ang="0">
                    <a:pos x="52" y="22"/>
                  </a:cxn>
                  <a:cxn ang="0">
                    <a:pos x="54" y="26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1"/>
                  </a:cxn>
                  <a:cxn ang="0">
                    <a:pos x="36" y="48"/>
                  </a:cxn>
                  <a:cxn ang="0">
                    <a:pos x="28" y="45"/>
                  </a:cxn>
                  <a:cxn ang="0">
                    <a:pos x="19" y="40"/>
                  </a:cxn>
                  <a:cxn ang="0">
                    <a:pos x="9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7" y="8"/>
                  </a:cxn>
                </a:cxnLst>
                <a:rect l="0" t="0" r="r" b="b"/>
                <a:pathLst>
                  <a:path w="54" h="48">
                    <a:moveTo>
                      <a:pt x="47" y="8"/>
                    </a:moveTo>
                    <a:lnTo>
                      <a:pt x="49" y="13"/>
                    </a:lnTo>
                    <a:lnTo>
                      <a:pt x="50" y="18"/>
                    </a:lnTo>
                    <a:lnTo>
                      <a:pt x="52" y="22"/>
                    </a:lnTo>
                    <a:lnTo>
                      <a:pt x="54" y="26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1"/>
                    </a:lnTo>
                    <a:lnTo>
                      <a:pt x="36" y="48"/>
                    </a:lnTo>
                    <a:lnTo>
                      <a:pt x="28" y="45"/>
                    </a:lnTo>
                    <a:lnTo>
                      <a:pt x="19" y="40"/>
                    </a:lnTo>
                    <a:lnTo>
                      <a:pt x="9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1217"/>
              <p:cNvSpPr>
                <a:spLocks/>
              </p:cNvSpPr>
              <p:nvPr/>
            </p:nvSpPr>
            <p:spPr bwMode="auto">
              <a:xfrm>
                <a:off x="1763" y="2772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1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4"/>
                  </a:cxn>
                  <a:cxn ang="0">
                    <a:pos x="15" y="10"/>
                  </a:cxn>
                  <a:cxn ang="0">
                    <a:pos x="14" y="5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4"/>
                    </a:lnTo>
                    <a:lnTo>
                      <a:pt x="15" y="10"/>
                    </a:lnTo>
                    <a:lnTo>
                      <a:pt x="14" y="5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1218"/>
              <p:cNvSpPr>
                <a:spLocks/>
              </p:cNvSpPr>
              <p:nvPr/>
            </p:nvSpPr>
            <p:spPr bwMode="auto">
              <a:xfrm>
                <a:off x="1724" y="2757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7"/>
                  </a:cxn>
                  <a:cxn ang="0">
                    <a:pos x="27" y="22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7"/>
                    </a:lnTo>
                    <a:lnTo>
                      <a:pt x="27" y="22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1219"/>
              <p:cNvSpPr>
                <a:spLocks/>
              </p:cNvSpPr>
              <p:nvPr/>
            </p:nvSpPr>
            <p:spPr bwMode="auto">
              <a:xfrm>
                <a:off x="1516" y="2749"/>
                <a:ext cx="103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63" y="32"/>
                  </a:cxn>
                  <a:cxn ang="0">
                    <a:pos x="42" y="57"/>
                  </a:cxn>
                  <a:cxn ang="0">
                    <a:pos x="0" y="41"/>
                  </a:cxn>
                  <a:cxn ang="0">
                    <a:pos x="12" y="17"/>
                  </a:cxn>
                  <a:cxn ang="0">
                    <a:pos x="25" y="0"/>
                  </a:cxn>
                  <a:cxn ang="0">
                    <a:pos x="54" y="11"/>
                  </a:cxn>
                </a:cxnLst>
                <a:rect l="0" t="0" r="r" b="b"/>
                <a:pathLst>
                  <a:path w="63" h="57">
                    <a:moveTo>
                      <a:pt x="54" y="11"/>
                    </a:moveTo>
                    <a:lnTo>
                      <a:pt x="63" y="32"/>
                    </a:lnTo>
                    <a:lnTo>
                      <a:pt x="42" y="57"/>
                    </a:lnTo>
                    <a:lnTo>
                      <a:pt x="0" y="41"/>
                    </a:lnTo>
                    <a:lnTo>
                      <a:pt x="12" y="17"/>
                    </a:lnTo>
                    <a:lnTo>
                      <a:pt x="25" y="0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1220"/>
              <p:cNvSpPr>
                <a:spLocks/>
              </p:cNvSpPr>
              <p:nvPr/>
            </p:nvSpPr>
            <p:spPr bwMode="auto">
              <a:xfrm>
                <a:off x="1523" y="2757"/>
                <a:ext cx="88" cy="77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4" y="27"/>
                  </a:cxn>
                  <a:cxn ang="0">
                    <a:pos x="37" y="47"/>
                  </a:cxn>
                  <a:cxn ang="0">
                    <a:pos x="0" y="34"/>
                  </a:cxn>
                  <a:cxn ang="0">
                    <a:pos x="11" y="14"/>
                  </a:cxn>
                  <a:cxn ang="0">
                    <a:pos x="24" y="0"/>
                  </a:cxn>
                  <a:cxn ang="0">
                    <a:pos x="48" y="9"/>
                  </a:cxn>
                </a:cxnLst>
                <a:rect l="0" t="0" r="r" b="b"/>
                <a:pathLst>
                  <a:path w="54" h="47">
                    <a:moveTo>
                      <a:pt x="48" y="9"/>
                    </a:moveTo>
                    <a:lnTo>
                      <a:pt x="54" y="27"/>
                    </a:lnTo>
                    <a:lnTo>
                      <a:pt x="37" y="47"/>
                    </a:lnTo>
                    <a:lnTo>
                      <a:pt x="0" y="34"/>
                    </a:lnTo>
                    <a:lnTo>
                      <a:pt x="11" y="14"/>
                    </a:lnTo>
                    <a:lnTo>
                      <a:pt x="24" y="0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1221"/>
              <p:cNvSpPr>
                <a:spLocks/>
              </p:cNvSpPr>
              <p:nvPr/>
            </p:nvSpPr>
            <p:spPr bwMode="auto">
              <a:xfrm>
                <a:off x="1580" y="2772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38"/>
                  </a:cxn>
                  <a:cxn ang="0">
                    <a:pos x="19" y="18"/>
                  </a:cxn>
                  <a:cxn ang="0">
                    <a:pos x="13" y="0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2" y="38"/>
                    </a:lnTo>
                    <a:lnTo>
                      <a:pt x="19" y="18"/>
                    </a:lnTo>
                    <a:lnTo>
                      <a:pt x="1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1222"/>
              <p:cNvSpPr>
                <a:spLocks/>
              </p:cNvSpPr>
              <p:nvPr/>
            </p:nvSpPr>
            <p:spPr bwMode="auto">
              <a:xfrm>
                <a:off x="1541" y="2757"/>
                <a:ext cx="60" cy="37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26" y="23"/>
                  </a:cxn>
                  <a:cxn ang="0">
                    <a:pos x="0" y="14"/>
                  </a:cxn>
                  <a:cxn ang="0">
                    <a:pos x="13" y="0"/>
                  </a:cxn>
                  <a:cxn ang="0">
                    <a:pos x="37" y="9"/>
                  </a:cxn>
                </a:cxnLst>
                <a:rect l="0" t="0" r="r" b="b"/>
                <a:pathLst>
                  <a:path w="37" h="23">
                    <a:moveTo>
                      <a:pt x="37" y="9"/>
                    </a:moveTo>
                    <a:lnTo>
                      <a:pt x="26" y="23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1223"/>
              <p:cNvSpPr>
                <a:spLocks/>
              </p:cNvSpPr>
              <p:nvPr/>
            </p:nvSpPr>
            <p:spPr bwMode="auto">
              <a:xfrm>
                <a:off x="1583" y="2772"/>
                <a:ext cx="103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3" h="57">
                    <a:moveTo>
                      <a:pt x="54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1224"/>
              <p:cNvSpPr>
                <a:spLocks/>
              </p:cNvSpPr>
              <p:nvPr/>
            </p:nvSpPr>
            <p:spPr bwMode="auto">
              <a:xfrm>
                <a:off x="1593" y="2780"/>
                <a:ext cx="87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3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3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1225"/>
              <p:cNvSpPr>
                <a:spLocks/>
              </p:cNvSpPr>
              <p:nvPr/>
            </p:nvSpPr>
            <p:spPr bwMode="auto">
              <a:xfrm>
                <a:off x="1648" y="2794"/>
                <a:ext cx="32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8">
                    <a:moveTo>
                      <a:pt x="0" y="15"/>
                    </a:moveTo>
                    <a:lnTo>
                      <a:pt x="1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1226"/>
              <p:cNvSpPr>
                <a:spLocks/>
              </p:cNvSpPr>
              <p:nvPr/>
            </p:nvSpPr>
            <p:spPr bwMode="auto">
              <a:xfrm>
                <a:off x="1609" y="2780"/>
                <a:ext cx="59" cy="39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8" y="20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3" y="19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4">
                    <a:moveTo>
                      <a:pt x="36" y="9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8" y="20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3" y="19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1227"/>
              <p:cNvSpPr>
                <a:spLocks/>
              </p:cNvSpPr>
              <p:nvPr/>
            </p:nvSpPr>
            <p:spPr bwMode="auto">
              <a:xfrm>
                <a:off x="1650" y="2794"/>
                <a:ext cx="105" cy="95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8" y="51"/>
                  </a:cxn>
                  <a:cxn ang="0">
                    <a:pos x="43" y="58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5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4"/>
                  </a:cxn>
                  <a:cxn ang="0">
                    <a:pos x="42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4" h="58">
                    <a:moveTo>
                      <a:pt x="54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8" y="51"/>
                    </a:lnTo>
                    <a:lnTo>
                      <a:pt x="43" y="58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1228"/>
              <p:cNvSpPr>
                <a:spLocks/>
              </p:cNvSpPr>
              <p:nvPr/>
            </p:nvSpPr>
            <p:spPr bwMode="auto">
              <a:xfrm>
                <a:off x="1662" y="2803"/>
                <a:ext cx="85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7" y="14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7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6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2" y="11"/>
                  </a:cxn>
                  <a:cxn ang="0">
                    <a:pos x="15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39" y="6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7" y="14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7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6"/>
                    </a:lnTo>
                    <a:lnTo>
                      <a:pt x="8" y="21"/>
                    </a:lnTo>
                    <a:lnTo>
                      <a:pt x="9" y="16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39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1229"/>
              <p:cNvSpPr>
                <a:spLocks/>
              </p:cNvSpPr>
              <p:nvPr/>
            </p:nvSpPr>
            <p:spPr bwMode="auto">
              <a:xfrm>
                <a:off x="1719" y="2819"/>
                <a:ext cx="28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0" y="38"/>
                  </a:cxn>
                  <a:cxn ang="0">
                    <a:pos x="4" y="33"/>
                  </a:cxn>
                  <a:cxn ang="0">
                    <a:pos x="9" y="28"/>
                  </a:cxn>
                  <a:cxn ang="0">
                    <a:pos x="12" y="23"/>
                  </a:cxn>
                  <a:cxn ang="0">
                    <a:pos x="17" y="17"/>
                  </a:cxn>
                  <a:cxn ang="0">
                    <a:pos x="15" y="12"/>
                  </a:cxn>
                  <a:cxn ang="0">
                    <a:pos x="14" y="8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7" y="3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4" y="33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4" y="8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1230"/>
              <p:cNvSpPr>
                <a:spLocks/>
              </p:cNvSpPr>
              <p:nvPr/>
            </p:nvSpPr>
            <p:spPr bwMode="auto">
              <a:xfrm>
                <a:off x="1676" y="2803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1231"/>
              <p:cNvSpPr>
                <a:spLocks/>
              </p:cNvSpPr>
              <p:nvPr/>
            </p:nvSpPr>
            <p:spPr bwMode="auto">
              <a:xfrm>
                <a:off x="1765" y="2775"/>
                <a:ext cx="104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6"/>
                  </a:cxn>
                  <a:cxn ang="0">
                    <a:pos x="59" y="20"/>
                  </a:cxn>
                  <a:cxn ang="0">
                    <a:pos x="62" y="25"/>
                  </a:cxn>
                  <a:cxn ang="0">
                    <a:pos x="64" y="30"/>
                  </a:cxn>
                  <a:cxn ang="0">
                    <a:pos x="57" y="36"/>
                  </a:cxn>
                  <a:cxn ang="0">
                    <a:pos x="53" y="43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7"/>
                  </a:cxn>
                  <a:cxn ang="0">
                    <a:pos x="11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7" y="27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6" y="12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6"/>
                    </a:lnTo>
                    <a:lnTo>
                      <a:pt x="59" y="20"/>
                    </a:lnTo>
                    <a:lnTo>
                      <a:pt x="62" y="25"/>
                    </a:lnTo>
                    <a:lnTo>
                      <a:pt x="64" y="30"/>
                    </a:lnTo>
                    <a:lnTo>
                      <a:pt x="57" y="36"/>
                    </a:lnTo>
                    <a:lnTo>
                      <a:pt x="53" y="43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7"/>
                    </a:lnTo>
                    <a:lnTo>
                      <a:pt x="11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7" y="27"/>
                    </a:lnTo>
                    <a:lnTo>
                      <a:pt x="10" y="22"/>
                    </a:lnTo>
                    <a:lnTo>
                      <a:pt x="13" y="16"/>
                    </a:lnTo>
                    <a:lnTo>
                      <a:pt x="16" y="12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1232"/>
              <p:cNvSpPr>
                <a:spLocks/>
              </p:cNvSpPr>
              <p:nvPr/>
            </p:nvSpPr>
            <p:spPr bwMode="auto">
              <a:xfrm>
                <a:off x="1776" y="2781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2" y="26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2"/>
                  </a:cxn>
                  <a:cxn ang="0">
                    <a:pos x="34" y="48"/>
                  </a:cxn>
                  <a:cxn ang="0">
                    <a:pos x="27" y="45"/>
                  </a:cxn>
                  <a:cxn ang="0">
                    <a:pos x="17" y="40"/>
                  </a:cxn>
                  <a:cxn ang="0">
                    <a:pos x="7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7" y="19"/>
                  </a:cxn>
                  <a:cxn ang="0">
                    <a:pos x="9" y="15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4" y="4"/>
                  </a:cxn>
                  <a:cxn ang="0">
                    <a:pos x="39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2" y="26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2"/>
                    </a:lnTo>
                    <a:lnTo>
                      <a:pt x="34" y="48"/>
                    </a:lnTo>
                    <a:lnTo>
                      <a:pt x="27" y="45"/>
                    </a:lnTo>
                    <a:lnTo>
                      <a:pt x="17" y="40"/>
                    </a:lnTo>
                    <a:lnTo>
                      <a:pt x="7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7" y="19"/>
                    </a:lnTo>
                    <a:lnTo>
                      <a:pt x="9" y="15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4" y="4"/>
                    </a:lnTo>
                    <a:lnTo>
                      <a:pt x="39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1233"/>
              <p:cNvSpPr>
                <a:spLocks/>
              </p:cNvSpPr>
              <p:nvPr/>
            </p:nvSpPr>
            <p:spPr bwMode="auto">
              <a:xfrm>
                <a:off x="1830" y="2794"/>
                <a:ext cx="31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5"/>
                  </a:cxn>
                  <a:cxn ang="0">
                    <a:pos x="16" y="10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5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Freeform 1234"/>
              <p:cNvSpPr>
                <a:spLocks/>
              </p:cNvSpPr>
              <p:nvPr/>
            </p:nvSpPr>
            <p:spPr bwMode="auto">
              <a:xfrm>
                <a:off x="1791" y="2780"/>
                <a:ext cx="60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9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9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Freeform 1235"/>
              <p:cNvSpPr>
                <a:spLocks/>
              </p:cNvSpPr>
              <p:nvPr/>
            </p:nvSpPr>
            <p:spPr bwMode="auto">
              <a:xfrm>
                <a:off x="1832" y="2798"/>
                <a:ext cx="104" cy="93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2" y="25"/>
                  </a:cxn>
                  <a:cxn ang="0">
                    <a:pos x="64" y="30"/>
                  </a:cxn>
                  <a:cxn ang="0">
                    <a:pos x="58" y="36"/>
                  </a:cxn>
                  <a:cxn ang="0">
                    <a:pos x="53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3" y="48"/>
                  </a:cxn>
                  <a:cxn ang="0">
                    <a:pos x="12" y="44"/>
                  </a:cxn>
                  <a:cxn ang="0">
                    <a:pos x="0" y="40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6"/>
                  </a:cxn>
                  <a:cxn ang="0">
                    <a:pos x="55" y="9"/>
                  </a:cxn>
                </a:cxnLst>
                <a:rect l="0" t="0" r="r" b="b"/>
                <a:pathLst>
                  <a:path w="64" h="57">
                    <a:moveTo>
                      <a:pt x="55" y="9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2" y="25"/>
                    </a:lnTo>
                    <a:lnTo>
                      <a:pt x="64" y="30"/>
                    </a:lnTo>
                    <a:lnTo>
                      <a:pt x="58" y="36"/>
                    </a:lnTo>
                    <a:lnTo>
                      <a:pt x="53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3" y="48"/>
                    </a:lnTo>
                    <a:lnTo>
                      <a:pt x="12" y="44"/>
                    </a:lnTo>
                    <a:lnTo>
                      <a:pt x="0" y="40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6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1236"/>
              <p:cNvSpPr>
                <a:spLocks/>
              </p:cNvSpPr>
              <p:nvPr/>
            </p:nvSpPr>
            <p:spPr bwMode="auto">
              <a:xfrm>
                <a:off x="1843" y="2806"/>
                <a:ext cx="85" cy="77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2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5"/>
                  </a:cxn>
                  <a:cxn ang="0">
                    <a:pos x="48" y="31"/>
                  </a:cxn>
                  <a:cxn ang="0">
                    <a:pos x="44" y="36"/>
                  </a:cxn>
                  <a:cxn ang="0">
                    <a:pos x="40" y="41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7" y="39"/>
                  </a:cxn>
                  <a:cxn ang="0">
                    <a:pos x="8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2" h="47">
                    <a:moveTo>
                      <a:pt x="46" y="8"/>
                    </a:moveTo>
                    <a:lnTo>
                      <a:pt x="48" y="12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48" y="31"/>
                    </a:lnTo>
                    <a:lnTo>
                      <a:pt x="44" y="36"/>
                    </a:lnTo>
                    <a:lnTo>
                      <a:pt x="40" y="41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7" y="39"/>
                    </a:lnTo>
                    <a:lnTo>
                      <a:pt x="8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1237"/>
              <p:cNvSpPr>
                <a:spLocks/>
              </p:cNvSpPr>
              <p:nvPr/>
            </p:nvSpPr>
            <p:spPr bwMode="auto">
              <a:xfrm>
                <a:off x="1897" y="2819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7" y="33"/>
                  </a:cxn>
                  <a:cxn ang="0">
                    <a:pos x="11" y="28"/>
                  </a:cxn>
                  <a:cxn ang="0">
                    <a:pos x="15" y="23"/>
                  </a:cxn>
                  <a:cxn ang="0">
                    <a:pos x="19" y="17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5" y="4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2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7" y="33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9" y="17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1238"/>
              <p:cNvSpPr>
                <a:spLocks/>
              </p:cNvSpPr>
              <p:nvPr/>
            </p:nvSpPr>
            <p:spPr bwMode="auto">
              <a:xfrm>
                <a:off x="1858" y="2803"/>
                <a:ext cx="60" cy="42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2"/>
                  </a:cxn>
                  <a:cxn ang="0">
                    <a:pos x="26" y="26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3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1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2"/>
                    </a:lnTo>
                    <a:lnTo>
                      <a:pt x="26" y="26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3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1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1239"/>
              <p:cNvSpPr>
                <a:spLocks/>
              </p:cNvSpPr>
              <p:nvPr/>
            </p:nvSpPr>
            <p:spPr bwMode="auto">
              <a:xfrm>
                <a:off x="1900" y="2821"/>
                <a:ext cx="103" cy="93"/>
              </a:xfrm>
              <a:custGeom>
                <a:avLst/>
                <a:gdLst/>
                <a:ahLst/>
                <a:cxnLst>
                  <a:cxn ang="0">
                    <a:pos x="55" y="10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6"/>
                  </a:cxn>
                  <a:cxn ang="0">
                    <a:pos x="63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3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1" y="5"/>
                  </a:cxn>
                  <a:cxn ang="0">
                    <a:pos x="49" y="7"/>
                  </a:cxn>
                  <a:cxn ang="0">
                    <a:pos x="55" y="10"/>
                  </a:cxn>
                </a:cxnLst>
                <a:rect l="0" t="0" r="r" b="b"/>
                <a:pathLst>
                  <a:path w="63" h="57">
                    <a:moveTo>
                      <a:pt x="55" y="10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6"/>
                    </a:lnTo>
                    <a:lnTo>
                      <a:pt x="63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3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1" y="5"/>
                    </a:lnTo>
                    <a:lnTo>
                      <a:pt x="49" y="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1240"/>
              <p:cNvSpPr>
                <a:spLocks/>
              </p:cNvSpPr>
              <p:nvPr/>
            </p:nvSpPr>
            <p:spPr bwMode="auto">
              <a:xfrm>
                <a:off x="1910" y="2829"/>
                <a:ext cx="87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1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0"/>
                  </a:cxn>
                  <a:cxn ang="0">
                    <a:pos x="8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4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3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1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0"/>
                    </a:lnTo>
                    <a:lnTo>
                      <a:pt x="8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4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1241"/>
              <p:cNvSpPr>
                <a:spLocks/>
              </p:cNvSpPr>
              <p:nvPr/>
            </p:nvSpPr>
            <p:spPr bwMode="auto">
              <a:xfrm>
                <a:off x="1967" y="2842"/>
                <a:ext cx="30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3" y="24"/>
                  </a:cxn>
                  <a:cxn ang="0">
                    <a:pos x="18" y="19"/>
                  </a:cxn>
                  <a:cxn ang="0">
                    <a:pos x="16" y="14"/>
                  </a:cxn>
                  <a:cxn ang="0">
                    <a:pos x="14" y="9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16" y="14"/>
                    </a:lnTo>
                    <a:lnTo>
                      <a:pt x="14" y="9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1242"/>
              <p:cNvSpPr>
                <a:spLocks/>
              </p:cNvSpPr>
              <p:nvPr/>
            </p:nvSpPr>
            <p:spPr bwMode="auto">
              <a:xfrm>
                <a:off x="1926" y="2825"/>
                <a:ext cx="59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5"/>
                  </a:cxn>
                  <a:cxn ang="0">
                    <a:pos x="32" y="18"/>
                  </a:cxn>
                  <a:cxn ang="0">
                    <a:pos x="28" y="23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2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5"/>
                    </a:lnTo>
                    <a:lnTo>
                      <a:pt x="32" y="18"/>
                    </a:lnTo>
                    <a:lnTo>
                      <a:pt x="28" y="23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2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1243"/>
              <p:cNvSpPr>
                <a:spLocks/>
              </p:cNvSpPr>
              <p:nvPr/>
            </p:nvSpPr>
            <p:spPr bwMode="auto">
              <a:xfrm>
                <a:off x="1719" y="2819"/>
                <a:ext cx="239" cy="139"/>
              </a:xfrm>
              <a:custGeom>
                <a:avLst/>
                <a:gdLst/>
                <a:ahLst/>
                <a:cxnLst>
                  <a:cxn ang="0">
                    <a:pos x="138" y="38"/>
                  </a:cxn>
                  <a:cxn ang="0">
                    <a:pos x="139" y="44"/>
                  </a:cxn>
                  <a:cxn ang="0">
                    <a:pos x="143" y="49"/>
                  </a:cxn>
                  <a:cxn ang="0">
                    <a:pos x="144" y="54"/>
                  </a:cxn>
                  <a:cxn ang="0">
                    <a:pos x="146" y="60"/>
                  </a:cxn>
                  <a:cxn ang="0">
                    <a:pos x="141" y="66"/>
                  </a:cxn>
                  <a:cxn ang="0">
                    <a:pos x="136" y="73"/>
                  </a:cxn>
                  <a:cxn ang="0">
                    <a:pos x="131" y="79"/>
                  </a:cxn>
                  <a:cxn ang="0">
                    <a:pos x="127" y="85"/>
                  </a:cxn>
                  <a:cxn ang="0">
                    <a:pos x="114" y="81"/>
                  </a:cxn>
                  <a:cxn ang="0">
                    <a:pos x="98" y="76"/>
                  </a:cxn>
                  <a:cxn ang="0">
                    <a:pos x="82" y="70"/>
                  </a:cxn>
                  <a:cxn ang="0">
                    <a:pos x="63" y="63"/>
                  </a:cxn>
                  <a:cxn ang="0">
                    <a:pos x="44" y="57"/>
                  </a:cxn>
                  <a:cxn ang="0">
                    <a:pos x="28" y="51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12" y="17"/>
                  </a:cxn>
                  <a:cxn ang="0">
                    <a:pos x="27" y="0"/>
                  </a:cxn>
                  <a:cxn ang="0">
                    <a:pos x="39" y="4"/>
                  </a:cxn>
                  <a:cxn ang="0">
                    <a:pos x="54" y="9"/>
                  </a:cxn>
                  <a:cxn ang="0">
                    <a:pos x="68" y="14"/>
                  </a:cxn>
                  <a:cxn ang="0">
                    <a:pos x="82" y="19"/>
                  </a:cxn>
                  <a:cxn ang="0">
                    <a:pos x="98" y="23"/>
                  </a:cxn>
                  <a:cxn ang="0">
                    <a:pos x="112" y="28"/>
                  </a:cxn>
                  <a:cxn ang="0">
                    <a:pos x="125" y="33"/>
                  </a:cxn>
                  <a:cxn ang="0">
                    <a:pos x="138" y="38"/>
                  </a:cxn>
                </a:cxnLst>
                <a:rect l="0" t="0" r="r" b="b"/>
                <a:pathLst>
                  <a:path w="146" h="85">
                    <a:moveTo>
                      <a:pt x="138" y="38"/>
                    </a:moveTo>
                    <a:lnTo>
                      <a:pt x="139" y="44"/>
                    </a:lnTo>
                    <a:lnTo>
                      <a:pt x="143" y="49"/>
                    </a:lnTo>
                    <a:lnTo>
                      <a:pt x="144" y="54"/>
                    </a:lnTo>
                    <a:lnTo>
                      <a:pt x="146" y="60"/>
                    </a:lnTo>
                    <a:lnTo>
                      <a:pt x="141" y="66"/>
                    </a:lnTo>
                    <a:lnTo>
                      <a:pt x="136" y="73"/>
                    </a:lnTo>
                    <a:lnTo>
                      <a:pt x="131" y="79"/>
                    </a:lnTo>
                    <a:lnTo>
                      <a:pt x="127" y="85"/>
                    </a:lnTo>
                    <a:lnTo>
                      <a:pt x="114" y="81"/>
                    </a:lnTo>
                    <a:lnTo>
                      <a:pt x="98" y="76"/>
                    </a:lnTo>
                    <a:lnTo>
                      <a:pt x="82" y="70"/>
                    </a:lnTo>
                    <a:lnTo>
                      <a:pt x="63" y="63"/>
                    </a:lnTo>
                    <a:lnTo>
                      <a:pt x="44" y="57"/>
                    </a:lnTo>
                    <a:lnTo>
                      <a:pt x="28" y="51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12" y="17"/>
                    </a:lnTo>
                    <a:lnTo>
                      <a:pt x="27" y="0"/>
                    </a:lnTo>
                    <a:lnTo>
                      <a:pt x="39" y="4"/>
                    </a:lnTo>
                    <a:lnTo>
                      <a:pt x="54" y="9"/>
                    </a:lnTo>
                    <a:lnTo>
                      <a:pt x="68" y="14"/>
                    </a:lnTo>
                    <a:lnTo>
                      <a:pt x="82" y="19"/>
                    </a:lnTo>
                    <a:lnTo>
                      <a:pt x="98" y="23"/>
                    </a:lnTo>
                    <a:lnTo>
                      <a:pt x="112" y="28"/>
                    </a:lnTo>
                    <a:lnTo>
                      <a:pt x="125" y="33"/>
                    </a:lnTo>
                    <a:lnTo>
                      <a:pt x="138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1244"/>
              <p:cNvSpPr>
                <a:spLocks/>
              </p:cNvSpPr>
              <p:nvPr/>
            </p:nvSpPr>
            <p:spPr bwMode="auto">
              <a:xfrm>
                <a:off x="1729" y="2825"/>
                <a:ext cx="225" cy="126"/>
              </a:xfrm>
              <a:custGeom>
                <a:avLst/>
                <a:gdLst/>
                <a:ahLst/>
                <a:cxnLst>
                  <a:cxn ang="0">
                    <a:pos x="130" y="37"/>
                  </a:cxn>
                  <a:cxn ang="0">
                    <a:pos x="132" y="40"/>
                  </a:cxn>
                  <a:cxn ang="0">
                    <a:pos x="135" y="45"/>
                  </a:cxn>
                  <a:cxn ang="0">
                    <a:pos x="137" y="50"/>
                  </a:cxn>
                  <a:cxn ang="0">
                    <a:pos x="138" y="54"/>
                  </a:cxn>
                  <a:cxn ang="0">
                    <a:pos x="133" y="61"/>
                  </a:cxn>
                  <a:cxn ang="0">
                    <a:pos x="130" y="66"/>
                  </a:cxn>
                  <a:cxn ang="0">
                    <a:pos x="125" y="70"/>
                  </a:cxn>
                  <a:cxn ang="0">
                    <a:pos x="121" y="77"/>
                  </a:cxn>
                  <a:cxn ang="0">
                    <a:pos x="110" y="72"/>
                  </a:cxn>
                  <a:cxn ang="0">
                    <a:pos x="94" y="67"/>
                  </a:cxn>
                  <a:cxn ang="0">
                    <a:pos x="78" y="61"/>
                  </a:cxn>
                  <a:cxn ang="0">
                    <a:pos x="60" y="56"/>
                  </a:cxn>
                  <a:cxn ang="0">
                    <a:pos x="43" y="50"/>
                  </a:cxn>
                  <a:cxn ang="0">
                    <a:pos x="27" y="45"/>
                  </a:cxn>
                  <a:cxn ang="0">
                    <a:pos x="11" y="40"/>
                  </a:cxn>
                  <a:cxn ang="0">
                    <a:pos x="0" y="35"/>
                  </a:cxn>
                  <a:cxn ang="0">
                    <a:pos x="9" y="16"/>
                  </a:cxn>
                  <a:cxn ang="0">
                    <a:pos x="22" y="0"/>
                  </a:cxn>
                  <a:cxn ang="0">
                    <a:pos x="130" y="37"/>
                  </a:cxn>
                </a:cxnLst>
                <a:rect l="0" t="0" r="r" b="b"/>
                <a:pathLst>
                  <a:path w="138" h="77">
                    <a:moveTo>
                      <a:pt x="130" y="37"/>
                    </a:moveTo>
                    <a:lnTo>
                      <a:pt x="132" y="40"/>
                    </a:lnTo>
                    <a:lnTo>
                      <a:pt x="135" y="45"/>
                    </a:lnTo>
                    <a:lnTo>
                      <a:pt x="137" y="50"/>
                    </a:lnTo>
                    <a:lnTo>
                      <a:pt x="138" y="54"/>
                    </a:lnTo>
                    <a:lnTo>
                      <a:pt x="133" y="61"/>
                    </a:lnTo>
                    <a:lnTo>
                      <a:pt x="130" y="66"/>
                    </a:lnTo>
                    <a:lnTo>
                      <a:pt x="125" y="70"/>
                    </a:lnTo>
                    <a:lnTo>
                      <a:pt x="121" y="77"/>
                    </a:lnTo>
                    <a:lnTo>
                      <a:pt x="110" y="72"/>
                    </a:lnTo>
                    <a:lnTo>
                      <a:pt x="94" y="67"/>
                    </a:lnTo>
                    <a:lnTo>
                      <a:pt x="78" y="61"/>
                    </a:lnTo>
                    <a:lnTo>
                      <a:pt x="60" y="56"/>
                    </a:lnTo>
                    <a:lnTo>
                      <a:pt x="43" y="50"/>
                    </a:lnTo>
                    <a:lnTo>
                      <a:pt x="27" y="45"/>
                    </a:lnTo>
                    <a:lnTo>
                      <a:pt x="11" y="40"/>
                    </a:lnTo>
                    <a:lnTo>
                      <a:pt x="0" y="35"/>
                    </a:lnTo>
                    <a:lnTo>
                      <a:pt x="9" y="16"/>
                    </a:lnTo>
                    <a:lnTo>
                      <a:pt x="22" y="0"/>
                    </a:lnTo>
                    <a:lnTo>
                      <a:pt x="130" y="37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1245"/>
              <p:cNvSpPr>
                <a:spLocks/>
              </p:cNvSpPr>
              <p:nvPr/>
            </p:nvSpPr>
            <p:spPr bwMode="auto">
              <a:xfrm>
                <a:off x="1743" y="2825"/>
                <a:ext cx="201" cy="87"/>
              </a:xfrm>
              <a:custGeom>
                <a:avLst/>
                <a:gdLst/>
                <a:ahLst/>
                <a:cxnLst>
                  <a:cxn ang="0">
                    <a:pos x="123" y="39"/>
                  </a:cxn>
                  <a:cxn ang="0">
                    <a:pos x="120" y="42"/>
                  </a:cxn>
                  <a:cxn ang="0">
                    <a:pos x="118" y="45"/>
                  </a:cxn>
                  <a:cxn ang="0">
                    <a:pos x="115" y="50"/>
                  </a:cxn>
                  <a:cxn ang="0">
                    <a:pos x="112" y="53"/>
                  </a:cxn>
                  <a:cxn ang="0">
                    <a:pos x="107" y="51"/>
                  </a:cxn>
                  <a:cxn ang="0">
                    <a:pos x="99" y="48"/>
                  </a:cxn>
                  <a:cxn ang="0">
                    <a:pos x="89" y="45"/>
                  </a:cxn>
                  <a:cxn ang="0">
                    <a:pos x="78" y="42"/>
                  </a:cxn>
                  <a:cxn ang="0">
                    <a:pos x="66" y="39"/>
                  </a:cxn>
                  <a:cxn ang="0">
                    <a:pos x="56" y="35"/>
                  </a:cxn>
                  <a:cxn ang="0">
                    <a:pos x="48" y="32"/>
                  </a:cxn>
                  <a:cxn ang="0">
                    <a:pos x="43" y="31"/>
                  </a:cxn>
                  <a:cxn ang="0">
                    <a:pos x="43" y="3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35" y="8"/>
                  </a:cxn>
                  <a:cxn ang="0">
                    <a:pos x="54" y="15"/>
                  </a:cxn>
                  <a:cxn ang="0">
                    <a:pos x="54" y="15"/>
                  </a:cxn>
                  <a:cxn ang="0">
                    <a:pos x="59" y="16"/>
                  </a:cxn>
                  <a:cxn ang="0">
                    <a:pos x="66" y="19"/>
                  </a:cxn>
                  <a:cxn ang="0">
                    <a:pos x="77" y="23"/>
                  </a:cxn>
                  <a:cxn ang="0">
                    <a:pos x="86" y="26"/>
                  </a:cxn>
                  <a:cxn ang="0">
                    <a:pos x="97" y="29"/>
                  </a:cxn>
                  <a:cxn ang="0">
                    <a:pos x="109" y="32"/>
                  </a:cxn>
                  <a:cxn ang="0">
                    <a:pos x="116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123" y="39"/>
                  </a:cxn>
                </a:cxnLst>
                <a:rect l="0" t="0" r="r" b="b"/>
                <a:pathLst>
                  <a:path w="123" h="53">
                    <a:moveTo>
                      <a:pt x="123" y="39"/>
                    </a:moveTo>
                    <a:lnTo>
                      <a:pt x="120" y="42"/>
                    </a:lnTo>
                    <a:lnTo>
                      <a:pt x="118" y="45"/>
                    </a:lnTo>
                    <a:lnTo>
                      <a:pt x="115" y="50"/>
                    </a:lnTo>
                    <a:lnTo>
                      <a:pt x="112" y="53"/>
                    </a:lnTo>
                    <a:lnTo>
                      <a:pt x="107" y="51"/>
                    </a:lnTo>
                    <a:lnTo>
                      <a:pt x="99" y="48"/>
                    </a:lnTo>
                    <a:lnTo>
                      <a:pt x="89" y="45"/>
                    </a:lnTo>
                    <a:lnTo>
                      <a:pt x="78" y="42"/>
                    </a:lnTo>
                    <a:lnTo>
                      <a:pt x="66" y="39"/>
                    </a:lnTo>
                    <a:lnTo>
                      <a:pt x="56" y="35"/>
                    </a:lnTo>
                    <a:lnTo>
                      <a:pt x="48" y="32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35" y="8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9" y="16"/>
                    </a:lnTo>
                    <a:lnTo>
                      <a:pt x="66" y="19"/>
                    </a:lnTo>
                    <a:lnTo>
                      <a:pt x="77" y="23"/>
                    </a:lnTo>
                    <a:lnTo>
                      <a:pt x="86" y="26"/>
                    </a:lnTo>
                    <a:lnTo>
                      <a:pt x="97" y="29"/>
                    </a:lnTo>
                    <a:lnTo>
                      <a:pt x="109" y="32"/>
                    </a:lnTo>
                    <a:lnTo>
                      <a:pt x="116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1246"/>
              <p:cNvSpPr>
                <a:spLocks/>
              </p:cNvSpPr>
              <p:nvPr/>
            </p:nvSpPr>
            <p:spPr bwMode="auto">
              <a:xfrm>
                <a:off x="1923" y="2886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0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1247"/>
              <p:cNvSpPr>
                <a:spLocks/>
              </p:cNvSpPr>
              <p:nvPr/>
            </p:nvSpPr>
            <p:spPr bwMode="auto">
              <a:xfrm>
                <a:off x="1967" y="2845"/>
                <a:ext cx="105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5"/>
                  </a:cxn>
                  <a:cxn ang="0">
                    <a:pos x="61" y="20"/>
                  </a:cxn>
                  <a:cxn ang="0">
                    <a:pos x="62" y="25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9" y="50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8" y="12"/>
                  </a:cxn>
                  <a:cxn ang="0">
                    <a:pos x="21" y="7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5"/>
                    </a:lnTo>
                    <a:lnTo>
                      <a:pt x="61" y="20"/>
                    </a:lnTo>
                    <a:lnTo>
                      <a:pt x="62" y="25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1248"/>
              <p:cNvSpPr>
                <a:spLocks/>
              </p:cNvSpPr>
              <p:nvPr/>
            </p:nvSpPr>
            <p:spPr bwMode="auto">
              <a:xfrm>
                <a:off x="1979" y="2852"/>
                <a:ext cx="85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3"/>
                  </a:cxn>
                  <a:cxn ang="0">
                    <a:pos x="34" y="48"/>
                  </a:cxn>
                  <a:cxn ang="0">
                    <a:pos x="25" y="45"/>
                  </a:cxn>
                  <a:cxn ang="0">
                    <a:pos x="17" y="40"/>
                  </a:cxn>
                  <a:cxn ang="0">
                    <a:pos x="7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7" y="19"/>
                  </a:cxn>
                  <a:cxn ang="0">
                    <a:pos x="9" y="15"/>
                  </a:cxn>
                  <a:cxn ang="0">
                    <a:pos x="12" y="11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4" y="5"/>
                  </a:cxn>
                  <a:cxn ang="0">
                    <a:pos x="39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3"/>
                    </a:lnTo>
                    <a:lnTo>
                      <a:pt x="34" y="48"/>
                    </a:lnTo>
                    <a:lnTo>
                      <a:pt x="25" y="45"/>
                    </a:lnTo>
                    <a:lnTo>
                      <a:pt x="17" y="40"/>
                    </a:lnTo>
                    <a:lnTo>
                      <a:pt x="7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7" y="19"/>
                    </a:lnTo>
                    <a:lnTo>
                      <a:pt x="9" y="15"/>
                    </a:lnTo>
                    <a:lnTo>
                      <a:pt x="12" y="11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4" y="5"/>
                    </a:lnTo>
                    <a:lnTo>
                      <a:pt x="39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1249"/>
              <p:cNvSpPr>
                <a:spLocks/>
              </p:cNvSpPr>
              <p:nvPr/>
            </p:nvSpPr>
            <p:spPr bwMode="auto">
              <a:xfrm>
                <a:off x="2034" y="2865"/>
                <a:ext cx="30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5" y="35"/>
                  </a:cxn>
                  <a:cxn ang="0">
                    <a:pos x="10" y="29"/>
                  </a:cxn>
                  <a:cxn ang="0">
                    <a:pos x="13" y="24"/>
                  </a:cxn>
                  <a:cxn ang="0">
                    <a:pos x="18" y="19"/>
                  </a:cxn>
                  <a:cxn ang="0">
                    <a:pos x="16" y="15"/>
                  </a:cxn>
                  <a:cxn ang="0">
                    <a:pos x="15" y="10"/>
                  </a:cxn>
                  <a:cxn ang="0">
                    <a:pos x="13" y="5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4" y="11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16" y="15"/>
                    </a:lnTo>
                    <a:lnTo>
                      <a:pt x="15" y="10"/>
                    </a:lnTo>
                    <a:lnTo>
                      <a:pt x="13" y="5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1250"/>
              <p:cNvSpPr>
                <a:spLocks/>
              </p:cNvSpPr>
              <p:nvPr/>
            </p:nvSpPr>
            <p:spPr bwMode="auto">
              <a:xfrm>
                <a:off x="1993" y="2850"/>
                <a:ext cx="61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4"/>
                  </a:cxn>
                  <a:cxn ang="0">
                    <a:pos x="32" y="17"/>
                  </a:cxn>
                  <a:cxn ang="0">
                    <a:pos x="29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3" y="14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1251"/>
              <p:cNvSpPr>
                <a:spLocks/>
              </p:cNvSpPr>
              <p:nvPr/>
            </p:nvSpPr>
            <p:spPr bwMode="auto">
              <a:xfrm>
                <a:off x="1922" y="2891"/>
                <a:ext cx="103" cy="91"/>
              </a:xfrm>
              <a:custGeom>
                <a:avLst/>
                <a:gdLst/>
                <a:ahLst/>
                <a:cxnLst>
                  <a:cxn ang="0">
                    <a:pos x="55" y="10"/>
                  </a:cxn>
                  <a:cxn ang="0">
                    <a:pos x="57" y="14"/>
                  </a:cxn>
                  <a:cxn ang="0">
                    <a:pos x="60" y="19"/>
                  </a:cxn>
                  <a:cxn ang="0">
                    <a:pos x="62" y="26"/>
                  </a:cxn>
                  <a:cxn ang="0">
                    <a:pos x="63" y="30"/>
                  </a:cxn>
                  <a:cxn ang="0">
                    <a:pos x="58" y="37"/>
                  </a:cxn>
                  <a:cxn ang="0">
                    <a:pos x="54" y="43"/>
                  </a:cxn>
                  <a:cxn ang="0">
                    <a:pos x="49" y="49"/>
                  </a:cxn>
                  <a:cxn ang="0">
                    <a:pos x="44" y="56"/>
                  </a:cxn>
                  <a:cxn ang="0">
                    <a:pos x="33" y="53"/>
                  </a:cxn>
                  <a:cxn ang="0">
                    <a:pos x="22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7"/>
                  </a:cxn>
                  <a:cxn ang="0">
                    <a:pos x="11" y="22"/>
                  </a:cxn>
                  <a:cxn ang="0">
                    <a:pos x="14" y="16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3" y="3"/>
                  </a:cxn>
                  <a:cxn ang="0">
                    <a:pos x="28" y="0"/>
                  </a:cxn>
                  <a:cxn ang="0">
                    <a:pos x="35" y="2"/>
                  </a:cxn>
                  <a:cxn ang="0">
                    <a:pos x="41" y="5"/>
                  </a:cxn>
                  <a:cxn ang="0">
                    <a:pos x="49" y="7"/>
                  </a:cxn>
                  <a:cxn ang="0">
                    <a:pos x="55" y="10"/>
                  </a:cxn>
                </a:cxnLst>
                <a:rect l="0" t="0" r="r" b="b"/>
                <a:pathLst>
                  <a:path w="63" h="56">
                    <a:moveTo>
                      <a:pt x="55" y="10"/>
                    </a:moveTo>
                    <a:lnTo>
                      <a:pt x="57" y="14"/>
                    </a:lnTo>
                    <a:lnTo>
                      <a:pt x="60" y="19"/>
                    </a:lnTo>
                    <a:lnTo>
                      <a:pt x="62" y="26"/>
                    </a:lnTo>
                    <a:lnTo>
                      <a:pt x="63" y="30"/>
                    </a:lnTo>
                    <a:lnTo>
                      <a:pt x="58" y="37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4" y="56"/>
                    </a:lnTo>
                    <a:lnTo>
                      <a:pt x="33" y="53"/>
                    </a:lnTo>
                    <a:lnTo>
                      <a:pt x="22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7"/>
                    </a:lnTo>
                    <a:lnTo>
                      <a:pt x="11" y="22"/>
                    </a:lnTo>
                    <a:lnTo>
                      <a:pt x="14" y="16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41" y="5"/>
                    </a:lnTo>
                    <a:lnTo>
                      <a:pt x="49" y="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1252"/>
              <p:cNvSpPr>
                <a:spLocks/>
              </p:cNvSpPr>
              <p:nvPr/>
            </p:nvSpPr>
            <p:spPr bwMode="auto">
              <a:xfrm>
                <a:off x="1931" y="2899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5"/>
                  </a:cxn>
                  <a:cxn ang="0">
                    <a:pos x="48" y="32"/>
                  </a:cxn>
                  <a:cxn ang="0">
                    <a:pos x="44" y="36"/>
                  </a:cxn>
                  <a:cxn ang="0">
                    <a:pos x="40" y="41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9" y="40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48" y="32"/>
                    </a:lnTo>
                    <a:lnTo>
                      <a:pt x="44" y="36"/>
                    </a:lnTo>
                    <a:lnTo>
                      <a:pt x="40" y="41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1253"/>
              <p:cNvSpPr>
                <a:spLocks/>
              </p:cNvSpPr>
              <p:nvPr/>
            </p:nvSpPr>
            <p:spPr bwMode="auto">
              <a:xfrm>
                <a:off x="1985" y="2912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3" y="33"/>
                  </a:cxn>
                  <a:cxn ang="0">
                    <a:pos x="3" y="40"/>
                  </a:cxn>
                  <a:cxn ang="0">
                    <a:pos x="7" y="33"/>
                  </a:cxn>
                  <a:cxn ang="0">
                    <a:pos x="11" y="28"/>
                  </a:cxn>
                  <a:cxn ang="0">
                    <a:pos x="15" y="24"/>
                  </a:cxn>
                  <a:cxn ang="0">
                    <a:pos x="19" y="17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3" y="33"/>
                    </a:lnTo>
                    <a:lnTo>
                      <a:pt x="3" y="40"/>
                    </a:lnTo>
                    <a:lnTo>
                      <a:pt x="7" y="33"/>
                    </a:lnTo>
                    <a:lnTo>
                      <a:pt x="11" y="28"/>
                    </a:lnTo>
                    <a:lnTo>
                      <a:pt x="15" y="24"/>
                    </a:lnTo>
                    <a:lnTo>
                      <a:pt x="19" y="17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1254"/>
              <p:cNvSpPr>
                <a:spLocks/>
              </p:cNvSpPr>
              <p:nvPr/>
            </p:nvSpPr>
            <p:spPr bwMode="auto">
              <a:xfrm>
                <a:off x="1949" y="2896"/>
                <a:ext cx="58" cy="42"/>
              </a:xfrm>
              <a:custGeom>
                <a:avLst/>
                <a:gdLst/>
                <a:ahLst/>
                <a:cxnLst>
                  <a:cxn ang="0">
                    <a:pos x="35" y="10"/>
                  </a:cxn>
                  <a:cxn ang="0">
                    <a:pos x="32" y="13"/>
                  </a:cxn>
                  <a:cxn ang="0">
                    <a:pos x="30" y="18"/>
                  </a:cxn>
                  <a:cxn ang="0">
                    <a:pos x="27" y="23"/>
                  </a:cxn>
                  <a:cxn ang="0">
                    <a:pos x="24" y="26"/>
                  </a:cxn>
                  <a:cxn ang="0">
                    <a:pos x="18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5" y="10"/>
                  </a:cxn>
                </a:cxnLst>
                <a:rect l="0" t="0" r="r" b="b"/>
                <a:pathLst>
                  <a:path w="35" h="26">
                    <a:moveTo>
                      <a:pt x="35" y="10"/>
                    </a:moveTo>
                    <a:lnTo>
                      <a:pt x="32" y="13"/>
                    </a:lnTo>
                    <a:lnTo>
                      <a:pt x="30" y="18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18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1255"/>
              <p:cNvSpPr>
                <a:spLocks/>
              </p:cNvSpPr>
              <p:nvPr/>
            </p:nvSpPr>
            <p:spPr bwMode="auto">
              <a:xfrm>
                <a:off x="2034" y="2868"/>
                <a:ext cx="105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8" y="16"/>
                  </a:cxn>
                  <a:cxn ang="0">
                    <a:pos x="61" y="21"/>
                  </a:cxn>
                  <a:cxn ang="0">
                    <a:pos x="62" y="25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5" y="44"/>
                  </a:cxn>
                  <a:cxn ang="0">
                    <a:pos x="50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3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8" y="28"/>
                  </a:cxn>
                  <a:cxn ang="0">
                    <a:pos x="12" y="24"/>
                  </a:cxn>
                  <a:cxn ang="0">
                    <a:pos x="15" y="17"/>
                  </a:cxn>
                  <a:cxn ang="0">
                    <a:pos x="18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8" y="0"/>
                  </a:cxn>
                  <a:cxn ang="0">
                    <a:pos x="35" y="1"/>
                  </a:cxn>
                  <a:cxn ang="0">
                    <a:pos x="42" y="5"/>
                  </a:cxn>
                  <a:cxn ang="0">
                    <a:pos x="50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8" y="16"/>
                    </a:lnTo>
                    <a:lnTo>
                      <a:pt x="61" y="21"/>
                    </a:lnTo>
                    <a:lnTo>
                      <a:pt x="62" y="25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5" y="44"/>
                    </a:lnTo>
                    <a:lnTo>
                      <a:pt x="50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3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8" y="0"/>
                    </a:lnTo>
                    <a:lnTo>
                      <a:pt x="35" y="1"/>
                    </a:lnTo>
                    <a:lnTo>
                      <a:pt x="42" y="5"/>
                    </a:lnTo>
                    <a:lnTo>
                      <a:pt x="50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1256"/>
              <p:cNvSpPr>
                <a:spLocks/>
              </p:cNvSpPr>
              <p:nvPr/>
            </p:nvSpPr>
            <p:spPr bwMode="auto">
              <a:xfrm>
                <a:off x="2043" y="2876"/>
                <a:ext cx="88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0" y="12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1"/>
                  </a:cxn>
                  <a:cxn ang="0">
                    <a:pos x="46" y="36"/>
                  </a:cxn>
                  <a:cxn ang="0">
                    <a:pos x="42" y="43"/>
                  </a:cxn>
                  <a:cxn ang="0">
                    <a:pos x="38" y="47"/>
                  </a:cxn>
                  <a:cxn ang="0">
                    <a:pos x="29" y="44"/>
                  </a:cxn>
                  <a:cxn ang="0">
                    <a:pos x="19" y="39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7" y="23"/>
                  </a:cxn>
                  <a:cxn ang="0">
                    <a:pos x="10" y="19"/>
                  </a:cxn>
                  <a:cxn ang="0">
                    <a:pos x="13" y="14"/>
                  </a:cxn>
                  <a:cxn ang="0">
                    <a:pos x="16" y="11"/>
                  </a:cxn>
                  <a:cxn ang="0">
                    <a:pos x="19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4"/>
                  </a:cxn>
                  <a:cxn ang="0">
                    <a:pos x="42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7">
                    <a:moveTo>
                      <a:pt x="48" y="8"/>
                    </a:moveTo>
                    <a:lnTo>
                      <a:pt x="50" y="12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1"/>
                    </a:lnTo>
                    <a:lnTo>
                      <a:pt x="46" y="36"/>
                    </a:lnTo>
                    <a:lnTo>
                      <a:pt x="42" y="43"/>
                    </a:lnTo>
                    <a:lnTo>
                      <a:pt x="38" y="47"/>
                    </a:lnTo>
                    <a:lnTo>
                      <a:pt x="29" y="44"/>
                    </a:lnTo>
                    <a:lnTo>
                      <a:pt x="19" y="39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7" y="23"/>
                    </a:lnTo>
                    <a:lnTo>
                      <a:pt x="10" y="19"/>
                    </a:lnTo>
                    <a:lnTo>
                      <a:pt x="13" y="14"/>
                    </a:lnTo>
                    <a:lnTo>
                      <a:pt x="16" y="11"/>
                    </a:lnTo>
                    <a:lnTo>
                      <a:pt x="19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4"/>
                    </a:lnTo>
                    <a:lnTo>
                      <a:pt x="42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1257"/>
              <p:cNvSpPr>
                <a:spLocks/>
              </p:cNvSpPr>
              <p:nvPr/>
            </p:nvSpPr>
            <p:spPr bwMode="auto">
              <a:xfrm>
                <a:off x="2100" y="2889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3" y="39"/>
                  </a:cxn>
                  <a:cxn ang="0">
                    <a:pos x="7" y="35"/>
                  </a:cxn>
                  <a:cxn ang="0">
                    <a:pos x="11" y="28"/>
                  </a:cxn>
                  <a:cxn ang="0">
                    <a:pos x="15" y="23"/>
                  </a:cxn>
                  <a:cxn ang="0">
                    <a:pos x="19" y="19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5" y="4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2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3" y="39"/>
                    </a:lnTo>
                    <a:lnTo>
                      <a:pt x="7" y="35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9" y="19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1258"/>
              <p:cNvSpPr>
                <a:spLocks/>
              </p:cNvSpPr>
              <p:nvPr/>
            </p:nvSpPr>
            <p:spPr bwMode="auto">
              <a:xfrm>
                <a:off x="2064" y="2876"/>
                <a:ext cx="57" cy="38"/>
              </a:xfrm>
              <a:custGeom>
                <a:avLst/>
                <a:gdLst/>
                <a:ahLst/>
                <a:cxnLst>
                  <a:cxn ang="0">
                    <a:pos x="35" y="8"/>
                  </a:cxn>
                  <a:cxn ang="0">
                    <a:pos x="32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3"/>
                  </a:cxn>
                  <a:cxn ang="0">
                    <a:pos x="29" y="6"/>
                  </a:cxn>
                  <a:cxn ang="0">
                    <a:pos x="35" y="8"/>
                  </a:cxn>
                </a:cxnLst>
                <a:rect l="0" t="0" r="r" b="b"/>
                <a:pathLst>
                  <a:path w="35" h="23">
                    <a:moveTo>
                      <a:pt x="35" y="8"/>
                    </a:moveTo>
                    <a:lnTo>
                      <a:pt x="32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1259"/>
              <p:cNvSpPr>
                <a:spLocks/>
              </p:cNvSpPr>
              <p:nvPr/>
            </p:nvSpPr>
            <p:spPr bwMode="auto">
              <a:xfrm>
                <a:off x="2103" y="2886"/>
                <a:ext cx="172" cy="116"/>
              </a:xfrm>
              <a:custGeom>
                <a:avLst/>
                <a:gdLst/>
                <a:ahLst/>
                <a:cxnLst>
                  <a:cxn ang="0">
                    <a:pos x="97" y="25"/>
                  </a:cxn>
                  <a:cxn ang="0">
                    <a:pos x="98" y="30"/>
                  </a:cxn>
                  <a:cxn ang="0">
                    <a:pos x="100" y="35"/>
                  </a:cxn>
                  <a:cxn ang="0">
                    <a:pos x="103" y="41"/>
                  </a:cxn>
                  <a:cxn ang="0">
                    <a:pos x="105" y="46"/>
                  </a:cxn>
                  <a:cxn ang="0">
                    <a:pos x="98" y="52"/>
                  </a:cxn>
                  <a:cxn ang="0">
                    <a:pos x="94" y="59"/>
                  </a:cxn>
                  <a:cxn ang="0">
                    <a:pos x="89" y="65"/>
                  </a:cxn>
                  <a:cxn ang="0">
                    <a:pos x="84" y="71"/>
                  </a:cxn>
                  <a:cxn ang="0">
                    <a:pos x="73" y="68"/>
                  </a:cxn>
                  <a:cxn ang="0">
                    <a:pos x="63" y="64"/>
                  </a:cxn>
                  <a:cxn ang="0">
                    <a:pos x="54" y="60"/>
                  </a:cxn>
                  <a:cxn ang="0">
                    <a:pos x="43" y="57"/>
                  </a:cxn>
                  <a:cxn ang="0">
                    <a:pos x="43" y="57"/>
                  </a:cxn>
                  <a:cxn ang="0">
                    <a:pos x="0" y="41"/>
                  </a:cxn>
                  <a:cxn ang="0">
                    <a:pos x="13" y="17"/>
                  </a:cxn>
                  <a:cxn ang="0">
                    <a:pos x="27" y="0"/>
                  </a:cxn>
                  <a:cxn ang="0">
                    <a:pos x="38" y="5"/>
                  </a:cxn>
                  <a:cxn ang="0">
                    <a:pos x="47" y="8"/>
                  </a:cxn>
                  <a:cxn ang="0">
                    <a:pos x="55" y="11"/>
                  </a:cxn>
                  <a:cxn ang="0">
                    <a:pos x="62" y="13"/>
                  </a:cxn>
                  <a:cxn ang="0">
                    <a:pos x="68" y="16"/>
                  </a:cxn>
                  <a:cxn ang="0">
                    <a:pos x="76" y="19"/>
                  </a:cxn>
                  <a:cxn ang="0">
                    <a:pos x="86" y="22"/>
                  </a:cxn>
                  <a:cxn ang="0">
                    <a:pos x="97" y="25"/>
                  </a:cxn>
                </a:cxnLst>
                <a:rect l="0" t="0" r="r" b="b"/>
                <a:pathLst>
                  <a:path w="105" h="71">
                    <a:moveTo>
                      <a:pt x="97" y="25"/>
                    </a:moveTo>
                    <a:lnTo>
                      <a:pt x="98" y="30"/>
                    </a:lnTo>
                    <a:lnTo>
                      <a:pt x="100" y="35"/>
                    </a:lnTo>
                    <a:lnTo>
                      <a:pt x="103" y="41"/>
                    </a:lnTo>
                    <a:lnTo>
                      <a:pt x="105" y="46"/>
                    </a:lnTo>
                    <a:lnTo>
                      <a:pt x="98" y="52"/>
                    </a:lnTo>
                    <a:lnTo>
                      <a:pt x="94" y="59"/>
                    </a:lnTo>
                    <a:lnTo>
                      <a:pt x="89" y="65"/>
                    </a:lnTo>
                    <a:lnTo>
                      <a:pt x="84" y="71"/>
                    </a:lnTo>
                    <a:lnTo>
                      <a:pt x="73" y="68"/>
                    </a:lnTo>
                    <a:lnTo>
                      <a:pt x="63" y="64"/>
                    </a:lnTo>
                    <a:lnTo>
                      <a:pt x="54" y="60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0" y="41"/>
                    </a:lnTo>
                    <a:lnTo>
                      <a:pt x="13" y="17"/>
                    </a:lnTo>
                    <a:lnTo>
                      <a:pt x="27" y="0"/>
                    </a:lnTo>
                    <a:lnTo>
                      <a:pt x="38" y="5"/>
                    </a:lnTo>
                    <a:lnTo>
                      <a:pt x="47" y="8"/>
                    </a:lnTo>
                    <a:lnTo>
                      <a:pt x="55" y="11"/>
                    </a:lnTo>
                    <a:lnTo>
                      <a:pt x="62" y="13"/>
                    </a:lnTo>
                    <a:lnTo>
                      <a:pt x="68" y="16"/>
                    </a:lnTo>
                    <a:lnTo>
                      <a:pt x="76" y="19"/>
                    </a:lnTo>
                    <a:lnTo>
                      <a:pt x="86" y="22"/>
                    </a:lnTo>
                    <a:lnTo>
                      <a:pt x="97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1260"/>
              <p:cNvSpPr>
                <a:spLocks/>
              </p:cNvSpPr>
              <p:nvPr/>
            </p:nvSpPr>
            <p:spPr bwMode="auto">
              <a:xfrm>
                <a:off x="2111" y="2894"/>
                <a:ext cx="156" cy="101"/>
              </a:xfrm>
              <a:custGeom>
                <a:avLst/>
                <a:gdLst/>
                <a:ahLst/>
                <a:cxnLst>
                  <a:cxn ang="0">
                    <a:pos x="87" y="22"/>
                  </a:cxn>
                  <a:cxn ang="0">
                    <a:pos x="89" y="27"/>
                  </a:cxn>
                  <a:cxn ang="0">
                    <a:pos x="92" y="32"/>
                  </a:cxn>
                  <a:cxn ang="0">
                    <a:pos x="93" y="36"/>
                  </a:cxn>
                  <a:cxn ang="0">
                    <a:pos x="95" y="41"/>
                  </a:cxn>
                  <a:cxn ang="0">
                    <a:pos x="90" y="47"/>
                  </a:cxn>
                  <a:cxn ang="0">
                    <a:pos x="85" y="52"/>
                  </a:cxn>
                  <a:cxn ang="0">
                    <a:pos x="81" y="57"/>
                  </a:cxn>
                  <a:cxn ang="0">
                    <a:pos x="77" y="62"/>
                  </a:cxn>
                  <a:cxn ang="0">
                    <a:pos x="70" y="59"/>
                  </a:cxn>
                  <a:cxn ang="0">
                    <a:pos x="60" y="55"/>
                  </a:cxn>
                  <a:cxn ang="0">
                    <a:pos x="50" y="52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42" y="47"/>
                  </a:cxn>
                  <a:cxn ang="0">
                    <a:pos x="0" y="35"/>
                  </a:cxn>
                  <a:cxn ang="0">
                    <a:pos x="11" y="14"/>
                  </a:cxn>
                  <a:cxn ang="0">
                    <a:pos x="23" y="0"/>
                  </a:cxn>
                  <a:cxn ang="0">
                    <a:pos x="87" y="22"/>
                  </a:cxn>
                </a:cxnLst>
                <a:rect l="0" t="0" r="r" b="b"/>
                <a:pathLst>
                  <a:path w="95" h="62">
                    <a:moveTo>
                      <a:pt x="87" y="22"/>
                    </a:moveTo>
                    <a:lnTo>
                      <a:pt x="89" y="27"/>
                    </a:lnTo>
                    <a:lnTo>
                      <a:pt x="92" y="32"/>
                    </a:lnTo>
                    <a:lnTo>
                      <a:pt x="93" y="36"/>
                    </a:lnTo>
                    <a:lnTo>
                      <a:pt x="95" y="41"/>
                    </a:lnTo>
                    <a:lnTo>
                      <a:pt x="90" y="47"/>
                    </a:lnTo>
                    <a:lnTo>
                      <a:pt x="85" y="52"/>
                    </a:lnTo>
                    <a:lnTo>
                      <a:pt x="81" y="57"/>
                    </a:lnTo>
                    <a:lnTo>
                      <a:pt x="77" y="62"/>
                    </a:lnTo>
                    <a:lnTo>
                      <a:pt x="70" y="59"/>
                    </a:lnTo>
                    <a:lnTo>
                      <a:pt x="60" y="55"/>
                    </a:lnTo>
                    <a:lnTo>
                      <a:pt x="50" y="52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7"/>
                    </a:lnTo>
                    <a:lnTo>
                      <a:pt x="0" y="35"/>
                    </a:lnTo>
                    <a:lnTo>
                      <a:pt x="11" y="14"/>
                    </a:lnTo>
                    <a:lnTo>
                      <a:pt x="23" y="0"/>
                    </a:lnTo>
                    <a:lnTo>
                      <a:pt x="87" y="22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1261"/>
              <p:cNvSpPr>
                <a:spLocks/>
              </p:cNvSpPr>
              <p:nvPr/>
            </p:nvSpPr>
            <p:spPr bwMode="auto">
              <a:xfrm>
                <a:off x="2235" y="2933"/>
                <a:ext cx="32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1" y="38"/>
                  </a:cxn>
                  <a:cxn ang="0">
                    <a:pos x="5" y="33"/>
                  </a:cxn>
                  <a:cxn ang="0">
                    <a:pos x="9" y="28"/>
                  </a:cxn>
                  <a:cxn ang="0">
                    <a:pos x="14" y="23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8"/>
                    </a:lnTo>
                    <a:lnTo>
                      <a:pt x="5" y="33"/>
                    </a:lnTo>
                    <a:lnTo>
                      <a:pt x="9" y="28"/>
                    </a:lnTo>
                    <a:lnTo>
                      <a:pt x="14" y="23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262"/>
              <p:cNvSpPr>
                <a:spLocks/>
              </p:cNvSpPr>
              <p:nvPr/>
            </p:nvSpPr>
            <p:spPr bwMode="auto">
              <a:xfrm>
                <a:off x="2129" y="2894"/>
                <a:ext cx="128" cy="62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74" y="27"/>
                  </a:cxn>
                  <a:cxn ang="0">
                    <a:pos x="71" y="30"/>
                  </a:cxn>
                  <a:cxn ang="0">
                    <a:pos x="68" y="35"/>
                  </a:cxn>
                  <a:cxn ang="0">
                    <a:pos x="65" y="38"/>
                  </a:cxn>
                  <a:cxn ang="0">
                    <a:pos x="60" y="36"/>
                  </a:cxn>
                  <a:cxn ang="0">
                    <a:pos x="54" y="35"/>
                  </a:cxn>
                  <a:cxn ang="0">
                    <a:pos x="49" y="32"/>
                  </a:cxn>
                  <a:cxn ang="0">
                    <a:pos x="43" y="30"/>
                  </a:cxn>
                  <a:cxn ang="0">
                    <a:pos x="43" y="30"/>
                  </a:cxn>
                  <a:cxn ang="0">
                    <a:pos x="0" y="16"/>
                  </a:cxn>
                  <a:cxn ang="0">
                    <a:pos x="12" y="0"/>
                  </a:cxn>
                  <a:cxn ang="0">
                    <a:pos x="54" y="14"/>
                  </a:cxn>
                  <a:cxn ang="0">
                    <a:pos x="54" y="14"/>
                  </a:cxn>
                  <a:cxn ang="0">
                    <a:pos x="60" y="16"/>
                  </a:cxn>
                  <a:cxn ang="0">
                    <a:pos x="66" y="19"/>
                  </a:cxn>
                  <a:cxn ang="0">
                    <a:pos x="71" y="20"/>
                  </a:cxn>
                  <a:cxn ang="0">
                    <a:pos x="78" y="24"/>
                  </a:cxn>
                </a:cxnLst>
                <a:rect l="0" t="0" r="r" b="b"/>
                <a:pathLst>
                  <a:path w="78" h="38">
                    <a:moveTo>
                      <a:pt x="78" y="24"/>
                    </a:moveTo>
                    <a:lnTo>
                      <a:pt x="74" y="27"/>
                    </a:lnTo>
                    <a:lnTo>
                      <a:pt x="71" y="30"/>
                    </a:lnTo>
                    <a:lnTo>
                      <a:pt x="68" y="35"/>
                    </a:lnTo>
                    <a:lnTo>
                      <a:pt x="65" y="38"/>
                    </a:lnTo>
                    <a:lnTo>
                      <a:pt x="60" y="36"/>
                    </a:lnTo>
                    <a:lnTo>
                      <a:pt x="54" y="35"/>
                    </a:lnTo>
                    <a:lnTo>
                      <a:pt x="49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60" y="16"/>
                    </a:lnTo>
                    <a:lnTo>
                      <a:pt x="66" y="19"/>
                    </a:lnTo>
                    <a:lnTo>
                      <a:pt x="71" y="20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263"/>
              <p:cNvSpPr>
                <a:spLocks/>
              </p:cNvSpPr>
              <p:nvPr/>
            </p:nvSpPr>
            <p:spPr bwMode="auto">
              <a:xfrm>
                <a:off x="2231" y="2992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1" y="54"/>
                  </a:cxn>
                  <a:cxn ang="0">
                    <a:pos x="22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9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1" y="54"/>
                    </a:lnTo>
                    <a:lnTo>
                      <a:pt x="22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264"/>
              <p:cNvSpPr>
                <a:spLocks/>
              </p:cNvSpPr>
              <p:nvPr/>
            </p:nvSpPr>
            <p:spPr bwMode="auto">
              <a:xfrm>
                <a:off x="2237" y="3000"/>
                <a:ext cx="90" cy="79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3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5" y="27"/>
                  </a:cxn>
                  <a:cxn ang="0">
                    <a:pos x="50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4"/>
                  </a:cxn>
                  <a:cxn ang="0">
                    <a:pos x="20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5" h="48">
                    <a:moveTo>
                      <a:pt x="48" y="9"/>
                    </a:moveTo>
                    <a:lnTo>
                      <a:pt x="50" y="13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5" y="27"/>
                    </a:lnTo>
                    <a:lnTo>
                      <a:pt x="50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4"/>
                    </a:lnTo>
                    <a:lnTo>
                      <a:pt x="20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265"/>
              <p:cNvSpPr>
                <a:spLocks/>
              </p:cNvSpPr>
              <p:nvPr/>
            </p:nvSpPr>
            <p:spPr bwMode="auto">
              <a:xfrm>
                <a:off x="2294" y="3015"/>
                <a:ext cx="33" cy="6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2" y="26"/>
                  </a:cxn>
                  <a:cxn ang="0">
                    <a:pos x="2" y="32"/>
                  </a:cxn>
                  <a:cxn ang="0">
                    <a:pos x="2" y="39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5" y="23"/>
                  </a:cxn>
                  <a:cxn ang="0">
                    <a:pos x="20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4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7" y="7"/>
                  </a:cxn>
                  <a:cxn ang="0">
                    <a:pos x="4" y="12"/>
                  </a:cxn>
                  <a:cxn ang="0">
                    <a:pos x="0" y="15"/>
                  </a:cxn>
                </a:cxnLst>
                <a:rect l="0" t="0" r="r" b="b"/>
                <a:pathLst>
                  <a:path w="20" h="39">
                    <a:moveTo>
                      <a:pt x="0" y="15"/>
                    </a:moveTo>
                    <a:lnTo>
                      <a:pt x="0" y="21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2" y="39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5" y="23"/>
                    </a:lnTo>
                    <a:lnTo>
                      <a:pt x="20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266"/>
              <p:cNvSpPr>
                <a:spLocks/>
              </p:cNvSpPr>
              <p:nvPr/>
            </p:nvSpPr>
            <p:spPr bwMode="auto">
              <a:xfrm>
                <a:off x="2253" y="3000"/>
                <a:ext cx="63" cy="40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4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267"/>
              <p:cNvSpPr>
                <a:spLocks/>
              </p:cNvSpPr>
              <p:nvPr/>
            </p:nvSpPr>
            <p:spPr bwMode="auto">
              <a:xfrm>
                <a:off x="1993" y="2914"/>
                <a:ext cx="99" cy="95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7" y="21"/>
                  </a:cxn>
                  <a:cxn ang="0">
                    <a:pos x="59" y="26"/>
                  </a:cxn>
                  <a:cxn ang="0">
                    <a:pos x="60" y="32"/>
                  </a:cxn>
                  <a:cxn ang="0">
                    <a:pos x="56" y="39"/>
                  </a:cxn>
                  <a:cxn ang="0">
                    <a:pos x="51" y="45"/>
                  </a:cxn>
                  <a:cxn ang="0">
                    <a:pos x="46" y="51"/>
                  </a:cxn>
                  <a:cxn ang="0">
                    <a:pos x="41" y="58"/>
                  </a:cxn>
                  <a:cxn ang="0">
                    <a:pos x="32" y="53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0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0" h="58">
                    <a:moveTo>
                      <a:pt x="54" y="10"/>
                    </a:moveTo>
                    <a:lnTo>
                      <a:pt x="56" y="16"/>
                    </a:lnTo>
                    <a:lnTo>
                      <a:pt x="57" y="21"/>
                    </a:lnTo>
                    <a:lnTo>
                      <a:pt x="59" y="26"/>
                    </a:lnTo>
                    <a:lnTo>
                      <a:pt x="60" y="32"/>
                    </a:lnTo>
                    <a:lnTo>
                      <a:pt x="56" y="39"/>
                    </a:lnTo>
                    <a:lnTo>
                      <a:pt x="51" y="45"/>
                    </a:lnTo>
                    <a:lnTo>
                      <a:pt x="46" y="51"/>
                    </a:lnTo>
                    <a:lnTo>
                      <a:pt x="41" y="58"/>
                    </a:lnTo>
                    <a:lnTo>
                      <a:pt x="32" y="53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1268"/>
              <p:cNvSpPr>
                <a:spLocks/>
              </p:cNvSpPr>
              <p:nvPr/>
            </p:nvSpPr>
            <p:spPr bwMode="auto">
              <a:xfrm>
                <a:off x="2002" y="2922"/>
                <a:ext cx="85" cy="78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9" y="40"/>
                  </a:cxn>
                  <a:cxn ang="0">
                    <a:pos x="9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1" y="15"/>
                  </a:cxn>
                  <a:cxn ang="0">
                    <a:pos x="14" y="11"/>
                  </a:cxn>
                  <a:cxn ang="0">
                    <a:pos x="17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8" y="8"/>
                  </a:cxn>
                </a:cxnLst>
                <a:rect l="0" t="0" r="r" b="b"/>
                <a:pathLst>
                  <a:path w="52" h="48">
                    <a:moveTo>
                      <a:pt x="48" y="8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9" y="40"/>
                    </a:lnTo>
                    <a:lnTo>
                      <a:pt x="9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1" y="15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Freeform 1269"/>
              <p:cNvSpPr>
                <a:spLocks/>
              </p:cNvSpPr>
              <p:nvPr/>
            </p:nvSpPr>
            <p:spPr bwMode="auto">
              <a:xfrm>
                <a:off x="2059" y="2935"/>
                <a:ext cx="28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5" y="35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5" y="35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270"/>
              <p:cNvSpPr>
                <a:spLocks/>
              </p:cNvSpPr>
              <p:nvPr/>
            </p:nvSpPr>
            <p:spPr bwMode="auto">
              <a:xfrm>
                <a:off x="2020" y="2922"/>
                <a:ext cx="60" cy="39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1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3"/>
                  </a:cxn>
                  <a:cxn ang="0">
                    <a:pos x="30" y="7"/>
                  </a:cxn>
                  <a:cxn ang="0">
                    <a:pos x="37" y="8"/>
                  </a:cxn>
                </a:cxnLst>
                <a:rect l="0" t="0" r="r" b="b"/>
                <a:pathLst>
                  <a:path w="37" h="24">
                    <a:moveTo>
                      <a:pt x="37" y="8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1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271"/>
              <p:cNvSpPr>
                <a:spLocks/>
              </p:cNvSpPr>
              <p:nvPr/>
            </p:nvSpPr>
            <p:spPr bwMode="auto">
              <a:xfrm>
                <a:off x="2345" y="2971"/>
                <a:ext cx="101" cy="92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5" y="15"/>
                  </a:cxn>
                  <a:cxn ang="0">
                    <a:pos x="57" y="19"/>
                  </a:cxn>
                  <a:cxn ang="0">
                    <a:pos x="60" y="26"/>
                  </a:cxn>
                  <a:cxn ang="0">
                    <a:pos x="62" y="31"/>
                  </a:cxn>
                  <a:cxn ang="0">
                    <a:pos x="57" y="37"/>
                  </a:cxn>
                  <a:cxn ang="0">
                    <a:pos x="52" y="43"/>
                  </a:cxn>
                  <a:cxn ang="0">
                    <a:pos x="47" y="50"/>
                  </a:cxn>
                  <a:cxn ang="0">
                    <a:pos x="41" y="56"/>
                  </a:cxn>
                  <a:cxn ang="0">
                    <a:pos x="31" y="53"/>
                  </a:cxn>
                  <a:cxn ang="0">
                    <a:pos x="20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6" y="27"/>
                  </a:cxn>
                  <a:cxn ang="0">
                    <a:pos x="9" y="23"/>
                  </a:cxn>
                  <a:cxn ang="0">
                    <a:pos x="12" y="16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4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39" y="5"/>
                  </a:cxn>
                  <a:cxn ang="0">
                    <a:pos x="47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6">
                    <a:moveTo>
                      <a:pt x="54" y="10"/>
                    </a:moveTo>
                    <a:lnTo>
                      <a:pt x="55" y="15"/>
                    </a:lnTo>
                    <a:lnTo>
                      <a:pt x="57" y="19"/>
                    </a:lnTo>
                    <a:lnTo>
                      <a:pt x="60" y="26"/>
                    </a:lnTo>
                    <a:lnTo>
                      <a:pt x="62" y="31"/>
                    </a:lnTo>
                    <a:lnTo>
                      <a:pt x="57" y="37"/>
                    </a:lnTo>
                    <a:lnTo>
                      <a:pt x="52" y="43"/>
                    </a:lnTo>
                    <a:lnTo>
                      <a:pt x="47" y="50"/>
                    </a:lnTo>
                    <a:lnTo>
                      <a:pt x="41" y="56"/>
                    </a:lnTo>
                    <a:lnTo>
                      <a:pt x="31" y="53"/>
                    </a:lnTo>
                    <a:lnTo>
                      <a:pt x="20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2" y="16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7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272"/>
              <p:cNvSpPr>
                <a:spLocks/>
              </p:cNvSpPr>
              <p:nvPr/>
            </p:nvSpPr>
            <p:spPr bwMode="auto">
              <a:xfrm>
                <a:off x="2352" y="2979"/>
                <a:ext cx="86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0" y="13"/>
                  </a:cxn>
                  <a:cxn ang="0">
                    <a:pos x="51" y="18"/>
                  </a:cxn>
                  <a:cxn ang="0">
                    <a:pos x="51" y="22"/>
                  </a:cxn>
                  <a:cxn ang="0">
                    <a:pos x="53" y="26"/>
                  </a:cxn>
                  <a:cxn ang="0">
                    <a:pos x="50" y="32"/>
                  </a:cxn>
                  <a:cxn ang="0">
                    <a:pos x="45" y="37"/>
                  </a:cxn>
                  <a:cxn ang="0">
                    <a:pos x="40" y="41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0"/>
                  </a:cxn>
                  <a:cxn ang="0">
                    <a:pos x="10" y="37"/>
                  </a:cxn>
                  <a:cxn ang="0">
                    <a:pos x="0" y="34"/>
                  </a:cxn>
                  <a:cxn ang="0">
                    <a:pos x="4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3"/>
                  </a:cxn>
                  <a:cxn ang="0">
                    <a:pos x="42" y="7"/>
                  </a:cxn>
                  <a:cxn ang="0">
                    <a:pos x="48" y="8"/>
                  </a:cxn>
                </a:cxnLst>
                <a:rect l="0" t="0" r="r" b="b"/>
                <a:pathLst>
                  <a:path w="53" h="48">
                    <a:moveTo>
                      <a:pt x="48" y="8"/>
                    </a:moveTo>
                    <a:lnTo>
                      <a:pt x="50" y="13"/>
                    </a:lnTo>
                    <a:lnTo>
                      <a:pt x="51" y="18"/>
                    </a:lnTo>
                    <a:lnTo>
                      <a:pt x="51" y="22"/>
                    </a:lnTo>
                    <a:lnTo>
                      <a:pt x="53" y="26"/>
                    </a:lnTo>
                    <a:lnTo>
                      <a:pt x="50" y="32"/>
                    </a:lnTo>
                    <a:lnTo>
                      <a:pt x="45" y="37"/>
                    </a:lnTo>
                    <a:lnTo>
                      <a:pt x="40" y="41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0"/>
                    </a:lnTo>
                    <a:lnTo>
                      <a:pt x="10" y="37"/>
                    </a:lnTo>
                    <a:lnTo>
                      <a:pt x="0" y="34"/>
                    </a:lnTo>
                    <a:lnTo>
                      <a:pt x="4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2" y="7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273"/>
              <p:cNvSpPr>
                <a:spLocks/>
              </p:cNvSpPr>
              <p:nvPr/>
            </p:nvSpPr>
            <p:spPr bwMode="auto">
              <a:xfrm>
                <a:off x="2407" y="2992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3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6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3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6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274"/>
              <p:cNvSpPr>
                <a:spLocks/>
              </p:cNvSpPr>
              <p:nvPr/>
            </p:nvSpPr>
            <p:spPr bwMode="auto">
              <a:xfrm>
                <a:off x="2368" y="2978"/>
                <a:ext cx="62" cy="40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275"/>
              <p:cNvSpPr>
                <a:spLocks/>
              </p:cNvSpPr>
              <p:nvPr/>
            </p:nvSpPr>
            <p:spPr bwMode="auto">
              <a:xfrm>
                <a:off x="2298" y="3015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9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3" y="58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4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9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3" y="58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4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276"/>
              <p:cNvSpPr>
                <a:spLocks/>
              </p:cNvSpPr>
              <p:nvPr/>
            </p:nvSpPr>
            <p:spPr bwMode="auto">
              <a:xfrm>
                <a:off x="2306" y="3023"/>
                <a:ext cx="88" cy="79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9" y="14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7" y="10"/>
                  </a:cxn>
                </a:cxnLst>
                <a:rect l="0" t="0" r="r" b="b"/>
                <a:pathLst>
                  <a:path w="54" h="48">
                    <a:moveTo>
                      <a:pt x="47" y="10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277"/>
              <p:cNvSpPr>
                <a:spLocks/>
              </p:cNvSpPr>
              <p:nvPr/>
            </p:nvSpPr>
            <p:spPr bwMode="auto">
              <a:xfrm>
                <a:off x="2363" y="3040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1" y="25"/>
                  </a:cxn>
                  <a:cxn ang="0">
                    <a:pos x="1" y="31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0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278"/>
              <p:cNvSpPr>
                <a:spLocks/>
              </p:cNvSpPr>
              <p:nvPr/>
            </p:nvSpPr>
            <p:spPr bwMode="auto">
              <a:xfrm>
                <a:off x="2321" y="3023"/>
                <a:ext cx="62" cy="40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2" y="7"/>
                  </a:cxn>
                  <a:cxn ang="0">
                    <a:pos x="38" y="10"/>
                  </a:cxn>
                </a:cxnLst>
                <a:rect l="0" t="0" r="r" b="b"/>
                <a:pathLst>
                  <a:path w="38" h="24">
                    <a:moveTo>
                      <a:pt x="38" y="10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8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279"/>
              <p:cNvSpPr>
                <a:spLocks/>
              </p:cNvSpPr>
              <p:nvPr/>
            </p:nvSpPr>
            <p:spPr bwMode="auto">
              <a:xfrm>
                <a:off x="2061" y="2938"/>
                <a:ext cx="101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16"/>
                  </a:cxn>
                  <a:cxn ang="0">
                    <a:pos x="59" y="20"/>
                  </a:cxn>
                  <a:cxn ang="0">
                    <a:pos x="61" y="25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0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2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1"/>
                  </a:cxn>
                  <a:cxn ang="0">
                    <a:pos x="40" y="5"/>
                  </a:cxn>
                  <a:cxn ang="0">
                    <a:pos x="48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6" y="16"/>
                    </a:lnTo>
                    <a:lnTo>
                      <a:pt x="59" y="20"/>
                    </a:lnTo>
                    <a:lnTo>
                      <a:pt x="61" y="25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0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2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1"/>
                    </a:lnTo>
                    <a:lnTo>
                      <a:pt x="40" y="5"/>
                    </a:lnTo>
                    <a:lnTo>
                      <a:pt x="48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280"/>
              <p:cNvSpPr>
                <a:spLocks/>
              </p:cNvSpPr>
              <p:nvPr/>
            </p:nvSpPr>
            <p:spPr bwMode="auto">
              <a:xfrm>
                <a:off x="2069" y="2946"/>
                <a:ext cx="86" cy="77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9" y="31"/>
                  </a:cxn>
                  <a:cxn ang="0">
                    <a:pos x="45" y="36"/>
                  </a:cxn>
                  <a:cxn ang="0">
                    <a:pos x="40" y="42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8" y="7"/>
                  </a:cxn>
                </a:cxnLst>
                <a:rect l="0" t="0" r="r" b="b"/>
                <a:pathLst>
                  <a:path w="53" h="47">
                    <a:moveTo>
                      <a:pt x="48" y="7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9" y="31"/>
                    </a:lnTo>
                    <a:lnTo>
                      <a:pt x="45" y="36"/>
                    </a:lnTo>
                    <a:lnTo>
                      <a:pt x="40" y="42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281"/>
              <p:cNvSpPr>
                <a:spLocks/>
              </p:cNvSpPr>
              <p:nvPr/>
            </p:nvSpPr>
            <p:spPr bwMode="auto">
              <a:xfrm>
                <a:off x="2126" y="2958"/>
                <a:ext cx="29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5" y="35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20"/>
                  </a:cxn>
                  <a:cxn ang="0">
                    <a:pos x="16" y="15"/>
                  </a:cxn>
                  <a:cxn ang="0">
                    <a:pos x="16" y="10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20"/>
                    </a:lnTo>
                    <a:lnTo>
                      <a:pt x="16" y="15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82"/>
              <p:cNvSpPr>
                <a:spLocks/>
              </p:cNvSpPr>
              <p:nvPr/>
            </p:nvSpPr>
            <p:spPr bwMode="auto">
              <a:xfrm>
                <a:off x="2087" y="2946"/>
                <a:ext cx="60" cy="38"/>
              </a:xfrm>
              <a:custGeom>
                <a:avLst/>
                <a:gdLst/>
                <a:ahLst/>
                <a:cxnLst>
                  <a:cxn ang="0">
                    <a:pos x="37" y="7"/>
                  </a:cxn>
                  <a:cxn ang="0">
                    <a:pos x="34" y="12"/>
                  </a:cxn>
                  <a:cxn ang="0">
                    <a:pos x="30" y="15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8" y="20"/>
                  </a:cxn>
                  <a:cxn ang="0">
                    <a:pos x="11" y="19"/>
                  </a:cxn>
                  <a:cxn ang="0">
                    <a:pos x="7" y="15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7" y="7"/>
                  </a:cxn>
                </a:cxnLst>
                <a:rect l="0" t="0" r="r" b="b"/>
                <a:pathLst>
                  <a:path w="37" h="23">
                    <a:moveTo>
                      <a:pt x="37" y="7"/>
                    </a:moveTo>
                    <a:lnTo>
                      <a:pt x="34" y="12"/>
                    </a:lnTo>
                    <a:lnTo>
                      <a:pt x="30" y="15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8" y="20"/>
                    </a:lnTo>
                    <a:lnTo>
                      <a:pt x="11" y="19"/>
                    </a:lnTo>
                    <a:lnTo>
                      <a:pt x="7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83"/>
              <p:cNvSpPr>
                <a:spLocks/>
              </p:cNvSpPr>
              <p:nvPr/>
            </p:nvSpPr>
            <p:spPr bwMode="auto">
              <a:xfrm>
                <a:off x="2365" y="3040"/>
                <a:ext cx="101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59" y="20"/>
                  </a:cxn>
                  <a:cxn ang="0">
                    <a:pos x="61" y="27"/>
                  </a:cxn>
                  <a:cxn ang="0">
                    <a:pos x="62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3"/>
                  </a:cxn>
                  <a:cxn ang="0">
                    <a:pos x="42" y="4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59" y="20"/>
                    </a:lnTo>
                    <a:lnTo>
                      <a:pt x="61" y="27"/>
                    </a:lnTo>
                    <a:lnTo>
                      <a:pt x="62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3"/>
                    </a:lnTo>
                    <a:lnTo>
                      <a:pt x="42" y="4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84"/>
              <p:cNvSpPr>
                <a:spLocks/>
              </p:cNvSpPr>
              <p:nvPr/>
            </p:nvSpPr>
            <p:spPr bwMode="auto">
              <a:xfrm>
                <a:off x="2373" y="3046"/>
                <a:ext cx="88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5"/>
                  </a:cxn>
                  <a:cxn ang="0">
                    <a:pos x="51" y="18"/>
                  </a:cxn>
                  <a:cxn ang="0">
                    <a:pos x="53" y="23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3"/>
                  </a:cxn>
                  <a:cxn ang="0">
                    <a:pos x="37" y="48"/>
                  </a:cxn>
                  <a:cxn ang="0">
                    <a:pos x="29" y="45"/>
                  </a:cxn>
                  <a:cxn ang="0">
                    <a:pos x="19" y="42"/>
                  </a:cxn>
                  <a:cxn ang="0">
                    <a:pos x="10" y="39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2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8">
                    <a:moveTo>
                      <a:pt x="48" y="10"/>
                    </a:moveTo>
                    <a:lnTo>
                      <a:pt x="49" y="15"/>
                    </a:lnTo>
                    <a:lnTo>
                      <a:pt x="51" y="18"/>
                    </a:lnTo>
                    <a:lnTo>
                      <a:pt x="53" y="23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3"/>
                    </a:lnTo>
                    <a:lnTo>
                      <a:pt x="37" y="48"/>
                    </a:lnTo>
                    <a:lnTo>
                      <a:pt x="29" y="45"/>
                    </a:lnTo>
                    <a:lnTo>
                      <a:pt x="19" y="42"/>
                    </a:lnTo>
                    <a:lnTo>
                      <a:pt x="10" y="39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2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85"/>
              <p:cNvSpPr>
                <a:spLocks/>
              </p:cNvSpPr>
              <p:nvPr/>
            </p:nvSpPr>
            <p:spPr bwMode="auto">
              <a:xfrm>
                <a:off x="2430" y="3063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2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86"/>
              <p:cNvSpPr>
                <a:spLocks/>
              </p:cNvSpPr>
              <p:nvPr/>
            </p:nvSpPr>
            <p:spPr bwMode="auto">
              <a:xfrm>
                <a:off x="2391" y="3046"/>
                <a:ext cx="60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3"/>
                  </a:cxn>
                  <a:cxn ang="0">
                    <a:pos x="13" y="20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7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3"/>
                    </a:lnTo>
                    <a:lnTo>
                      <a:pt x="13" y="20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87"/>
              <p:cNvSpPr>
                <a:spLocks/>
              </p:cNvSpPr>
              <p:nvPr/>
            </p:nvSpPr>
            <p:spPr bwMode="auto">
              <a:xfrm>
                <a:off x="2126" y="2961"/>
                <a:ext cx="100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7" y="21"/>
                  </a:cxn>
                  <a:cxn ang="0">
                    <a:pos x="59" y="25"/>
                  </a:cxn>
                  <a:cxn ang="0">
                    <a:pos x="61" y="32"/>
                  </a:cxn>
                  <a:cxn ang="0">
                    <a:pos x="56" y="38"/>
                  </a:cxn>
                  <a:cxn ang="0">
                    <a:pos x="51" y="45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1" y="49"/>
                  </a:cxn>
                  <a:cxn ang="0">
                    <a:pos x="10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3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1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7" y="21"/>
                    </a:lnTo>
                    <a:lnTo>
                      <a:pt x="59" y="25"/>
                    </a:lnTo>
                    <a:lnTo>
                      <a:pt x="61" y="32"/>
                    </a:lnTo>
                    <a:lnTo>
                      <a:pt x="56" y="38"/>
                    </a:lnTo>
                    <a:lnTo>
                      <a:pt x="51" y="45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1" y="49"/>
                    </a:lnTo>
                    <a:lnTo>
                      <a:pt x="10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3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88"/>
              <p:cNvSpPr>
                <a:spLocks/>
              </p:cNvSpPr>
              <p:nvPr/>
            </p:nvSpPr>
            <p:spPr bwMode="auto">
              <a:xfrm>
                <a:off x="2134" y="2969"/>
                <a:ext cx="85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7" y="3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3" y="5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7">
                    <a:moveTo>
                      <a:pt x="46" y="9"/>
                    </a:moveTo>
                    <a:lnTo>
                      <a:pt x="48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7" y="3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3" y="5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89"/>
              <p:cNvSpPr>
                <a:spLocks/>
              </p:cNvSpPr>
              <p:nvPr/>
            </p:nvSpPr>
            <p:spPr bwMode="auto">
              <a:xfrm>
                <a:off x="2191" y="2984"/>
                <a:ext cx="28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4"/>
                  </a:cxn>
                  <a:cxn ang="0">
                    <a:pos x="9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38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4"/>
                    </a:lnTo>
                    <a:lnTo>
                      <a:pt x="9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90"/>
              <p:cNvSpPr>
                <a:spLocks/>
              </p:cNvSpPr>
              <p:nvPr/>
            </p:nvSpPr>
            <p:spPr bwMode="auto">
              <a:xfrm>
                <a:off x="2149" y="2969"/>
                <a:ext cx="60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6" y="24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2" y="0"/>
                  </a:cxn>
                  <a:cxn ang="0">
                    <a:pos x="18" y="1"/>
                  </a:cxn>
                  <a:cxn ang="0">
                    <a:pos x="24" y="5"/>
                  </a:cxn>
                  <a:cxn ang="0">
                    <a:pos x="31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6" y="24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8" y="1"/>
                    </a:lnTo>
                    <a:lnTo>
                      <a:pt x="24" y="5"/>
                    </a:lnTo>
                    <a:lnTo>
                      <a:pt x="31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1"/>
              <p:cNvSpPr>
                <a:spLocks/>
              </p:cNvSpPr>
              <p:nvPr/>
            </p:nvSpPr>
            <p:spPr bwMode="auto">
              <a:xfrm>
                <a:off x="2510" y="3031"/>
                <a:ext cx="105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292"/>
              <p:cNvSpPr>
                <a:spLocks/>
              </p:cNvSpPr>
              <p:nvPr/>
            </p:nvSpPr>
            <p:spPr bwMode="auto">
              <a:xfrm>
                <a:off x="2522" y="3040"/>
                <a:ext cx="85" cy="8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7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9" y="16"/>
                  </a:cxn>
                  <a:cxn ang="0">
                    <a:pos x="12" y="12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39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9">
                    <a:moveTo>
                      <a:pt x="46" y="9"/>
                    </a:moveTo>
                    <a:lnTo>
                      <a:pt x="47" y="14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7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39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293"/>
              <p:cNvSpPr>
                <a:spLocks/>
              </p:cNvSpPr>
              <p:nvPr/>
            </p:nvSpPr>
            <p:spPr bwMode="auto">
              <a:xfrm>
                <a:off x="2579" y="3054"/>
                <a:ext cx="28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4" y="34"/>
                  </a:cxn>
                  <a:cxn ang="0">
                    <a:pos x="9" y="29"/>
                  </a:cxn>
                  <a:cxn ang="0">
                    <a:pos x="12" y="24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34"/>
                    </a:lnTo>
                    <a:lnTo>
                      <a:pt x="9" y="29"/>
                    </a:lnTo>
                    <a:lnTo>
                      <a:pt x="12" y="24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294"/>
              <p:cNvSpPr>
                <a:spLocks/>
              </p:cNvSpPr>
              <p:nvPr/>
            </p:nvSpPr>
            <p:spPr bwMode="auto">
              <a:xfrm>
                <a:off x="2536" y="3040"/>
                <a:ext cx="61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4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295"/>
              <p:cNvSpPr>
                <a:spLocks/>
              </p:cNvSpPr>
              <p:nvPr/>
            </p:nvSpPr>
            <p:spPr bwMode="auto">
              <a:xfrm>
                <a:off x="2464" y="3079"/>
                <a:ext cx="103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5"/>
                  </a:cxn>
                  <a:cxn ang="0">
                    <a:pos x="60" y="20"/>
                  </a:cxn>
                  <a:cxn ang="0">
                    <a:pos x="62" y="25"/>
                  </a:cxn>
                  <a:cxn ang="0">
                    <a:pos x="63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9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7" y="12"/>
                  </a:cxn>
                  <a:cxn ang="0">
                    <a:pos x="20" y="7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4"/>
                  </a:cxn>
                  <a:cxn ang="0">
                    <a:pos x="49" y="7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5"/>
                    </a:lnTo>
                    <a:lnTo>
                      <a:pt x="60" y="20"/>
                    </a:lnTo>
                    <a:lnTo>
                      <a:pt x="62" y="25"/>
                    </a:lnTo>
                    <a:lnTo>
                      <a:pt x="63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7" y="12"/>
                    </a:lnTo>
                    <a:lnTo>
                      <a:pt x="20" y="7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4"/>
                    </a:lnTo>
                    <a:lnTo>
                      <a:pt x="49" y="7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296"/>
              <p:cNvSpPr>
                <a:spLocks/>
              </p:cNvSpPr>
              <p:nvPr/>
            </p:nvSpPr>
            <p:spPr bwMode="auto">
              <a:xfrm>
                <a:off x="2474" y="3085"/>
                <a:ext cx="87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1" y="15"/>
                  </a:cxn>
                  <a:cxn ang="0">
                    <a:pos x="14" y="11"/>
                  </a:cxn>
                  <a:cxn ang="0">
                    <a:pos x="18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1" y="15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297"/>
              <p:cNvSpPr>
                <a:spLocks/>
              </p:cNvSpPr>
              <p:nvPr/>
            </p:nvSpPr>
            <p:spPr bwMode="auto">
              <a:xfrm>
                <a:off x="2531" y="3102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298"/>
              <p:cNvSpPr>
                <a:spLocks/>
              </p:cNvSpPr>
              <p:nvPr/>
            </p:nvSpPr>
            <p:spPr bwMode="auto">
              <a:xfrm>
                <a:off x="2491" y="3085"/>
                <a:ext cx="58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299"/>
              <p:cNvSpPr>
                <a:spLocks/>
              </p:cNvSpPr>
              <p:nvPr/>
            </p:nvSpPr>
            <p:spPr bwMode="auto">
              <a:xfrm>
                <a:off x="2579" y="3054"/>
                <a:ext cx="103" cy="94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1" y="54"/>
                  </a:cxn>
                  <a:cxn ang="0">
                    <a:pos x="22" y="50"/>
                  </a:cxn>
                  <a:cxn ang="0">
                    <a:pos x="11" y="46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8" y="29"/>
                  </a:cxn>
                  <a:cxn ang="0">
                    <a:pos x="11" y="24"/>
                  </a:cxn>
                  <a:cxn ang="0">
                    <a:pos x="14" y="18"/>
                  </a:cxn>
                  <a:cxn ang="0">
                    <a:pos x="17" y="15"/>
                  </a:cxn>
                  <a:cxn ang="0">
                    <a:pos x="20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7"/>
                  </a:cxn>
                  <a:cxn ang="0">
                    <a:pos x="49" y="8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1" y="54"/>
                    </a:lnTo>
                    <a:lnTo>
                      <a:pt x="22" y="50"/>
                    </a:lnTo>
                    <a:lnTo>
                      <a:pt x="11" y="46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8" y="29"/>
                    </a:lnTo>
                    <a:lnTo>
                      <a:pt x="11" y="24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0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7"/>
                    </a:lnTo>
                    <a:lnTo>
                      <a:pt x="49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00"/>
              <p:cNvSpPr>
                <a:spLocks/>
              </p:cNvSpPr>
              <p:nvPr/>
            </p:nvSpPr>
            <p:spPr bwMode="auto">
              <a:xfrm>
                <a:off x="2589" y="3063"/>
                <a:ext cx="86" cy="80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4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3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10"/>
                  </a:cxn>
                </a:cxnLst>
                <a:rect l="0" t="0" r="r" b="b"/>
                <a:pathLst>
                  <a:path w="53" h="49">
                    <a:moveTo>
                      <a:pt x="46" y="10"/>
                    </a:moveTo>
                    <a:lnTo>
                      <a:pt x="48" y="14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3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01"/>
              <p:cNvSpPr>
                <a:spLocks/>
              </p:cNvSpPr>
              <p:nvPr/>
            </p:nvSpPr>
            <p:spPr bwMode="auto">
              <a:xfrm>
                <a:off x="2646" y="3079"/>
                <a:ext cx="29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3" y="23"/>
                  </a:cxn>
                  <a:cxn ang="0">
                    <a:pos x="18" y="17"/>
                  </a:cxn>
                  <a:cxn ang="0">
                    <a:pos x="16" y="12"/>
                  </a:cxn>
                  <a:cxn ang="0">
                    <a:pos x="14" y="7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5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3" y="23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1302"/>
              <p:cNvSpPr>
                <a:spLocks/>
              </p:cNvSpPr>
              <p:nvPr/>
            </p:nvSpPr>
            <p:spPr bwMode="auto">
              <a:xfrm>
                <a:off x="2605" y="3063"/>
                <a:ext cx="59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5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1303"/>
              <p:cNvSpPr>
                <a:spLocks/>
              </p:cNvSpPr>
              <p:nvPr/>
            </p:nvSpPr>
            <p:spPr bwMode="auto">
              <a:xfrm>
                <a:off x="2531" y="3102"/>
                <a:ext cx="105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5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9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18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5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9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17"/>
                    </a:lnTo>
                    <a:lnTo>
                      <a:pt x="18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304"/>
              <p:cNvSpPr>
                <a:spLocks/>
              </p:cNvSpPr>
              <p:nvPr/>
            </p:nvSpPr>
            <p:spPr bwMode="auto">
              <a:xfrm>
                <a:off x="2541" y="3110"/>
                <a:ext cx="87" cy="77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1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2" y="14"/>
                  </a:cxn>
                  <a:cxn ang="0">
                    <a:pos x="15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0" y="6"/>
                  </a:cxn>
                  <a:cxn ang="0">
                    <a:pos x="47" y="9"/>
                  </a:cxn>
                </a:cxnLst>
                <a:rect l="0" t="0" r="r" b="b"/>
                <a:pathLst>
                  <a:path w="53" h="47">
                    <a:moveTo>
                      <a:pt x="47" y="9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1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2" y="14"/>
                    </a:lnTo>
                    <a:lnTo>
                      <a:pt x="15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0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305"/>
              <p:cNvSpPr>
                <a:spLocks/>
              </p:cNvSpPr>
              <p:nvPr/>
            </p:nvSpPr>
            <p:spPr bwMode="auto">
              <a:xfrm>
                <a:off x="2599" y="3125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2" y="38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3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3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306"/>
              <p:cNvSpPr>
                <a:spLocks/>
              </p:cNvSpPr>
              <p:nvPr/>
            </p:nvSpPr>
            <p:spPr bwMode="auto">
              <a:xfrm>
                <a:off x="2561" y="3110"/>
                <a:ext cx="57" cy="38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31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3" y="23"/>
                  </a:cxn>
                  <a:cxn ang="0">
                    <a:pos x="17" y="20"/>
                  </a:cxn>
                  <a:cxn ang="0">
                    <a:pos x="11" y="19"/>
                  </a:cxn>
                  <a:cxn ang="0">
                    <a:pos x="4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4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3" y="4"/>
                  </a:cxn>
                  <a:cxn ang="0">
                    <a:pos x="30" y="6"/>
                  </a:cxn>
                  <a:cxn ang="0">
                    <a:pos x="35" y="9"/>
                  </a:cxn>
                </a:cxnLst>
                <a:rect l="0" t="0" r="r" b="b"/>
                <a:pathLst>
                  <a:path w="35" h="23">
                    <a:moveTo>
                      <a:pt x="35" y="9"/>
                    </a:moveTo>
                    <a:lnTo>
                      <a:pt x="31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3" y="23"/>
                    </a:lnTo>
                    <a:lnTo>
                      <a:pt x="17" y="20"/>
                    </a:lnTo>
                    <a:lnTo>
                      <a:pt x="11" y="19"/>
                    </a:lnTo>
                    <a:lnTo>
                      <a:pt x="4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4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3" y="4"/>
                    </a:lnTo>
                    <a:lnTo>
                      <a:pt x="30" y="6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307"/>
              <p:cNvSpPr>
                <a:spLocks/>
              </p:cNvSpPr>
              <p:nvPr/>
            </p:nvSpPr>
            <p:spPr bwMode="auto">
              <a:xfrm>
                <a:off x="2646" y="3081"/>
                <a:ext cx="105" cy="91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7" y="14"/>
                  </a:cxn>
                  <a:cxn ang="0">
                    <a:pos x="60" y="19"/>
                  </a:cxn>
                  <a:cxn ang="0">
                    <a:pos x="62" y="26"/>
                  </a:cxn>
                  <a:cxn ang="0">
                    <a:pos x="64" y="30"/>
                  </a:cxn>
                  <a:cxn ang="0">
                    <a:pos x="59" y="37"/>
                  </a:cxn>
                  <a:cxn ang="0">
                    <a:pos x="54" y="43"/>
                  </a:cxn>
                  <a:cxn ang="0">
                    <a:pos x="49" y="49"/>
                  </a:cxn>
                  <a:cxn ang="0">
                    <a:pos x="43" y="56"/>
                  </a:cxn>
                  <a:cxn ang="0">
                    <a:pos x="32" y="53"/>
                  </a:cxn>
                  <a:cxn ang="0">
                    <a:pos x="22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8" y="27"/>
                  </a:cxn>
                  <a:cxn ang="0">
                    <a:pos x="11" y="22"/>
                  </a:cxn>
                  <a:cxn ang="0">
                    <a:pos x="14" y="16"/>
                  </a:cxn>
                  <a:cxn ang="0">
                    <a:pos x="18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1" y="5"/>
                  </a:cxn>
                  <a:cxn ang="0">
                    <a:pos x="49" y="6"/>
                  </a:cxn>
                  <a:cxn ang="0">
                    <a:pos x="56" y="10"/>
                  </a:cxn>
                </a:cxnLst>
                <a:rect l="0" t="0" r="r" b="b"/>
                <a:pathLst>
                  <a:path w="64" h="56">
                    <a:moveTo>
                      <a:pt x="56" y="10"/>
                    </a:moveTo>
                    <a:lnTo>
                      <a:pt x="57" y="14"/>
                    </a:lnTo>
                    <a:lnTo>
                      <a:pt x="60" y="19"/>
                    </a:lnTo>
                    <a:lnTo>
                      <a:pt x="62" y="26"/>
                    </a:lnTo>
                    <a:lnTo>
                      <a:pt x="64" y="30"/>
                    </a:lnTo>
                    <a:lnTo>
                      <a:pt x="59" y="37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3" y="56"/>
                    </a:lnTo>
                    <a:lnTo>
                      <a:pt x="32" y="53"/>
                    </a:lnTo>
                    <a:lnTo>
                      <a:pt x="22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8" y="27"/>
                    </a:lnTo>
                    <a:lnTo>
                      <a:pt x="11" y="22"/>
                    </a:lnTo>
                    <a:lnTo>
                      <a:pt x="14" y="16"/>
                    </a:lnTo>
                    <a:lnTo>
                      <a:pt x="18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1" y="5"/>
                    </a:lnTo>
                    <a:lnTo>
                      <a:pt x="49" y="6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308"/>
              <p:cNvSpPr>
                <a:spLocks/>
              </p:cNvSpPr>
              <p:nvPr/>
            </p:nvSpPr>
            <p:spPr bwMode="auto">
              <a:xfrm>
                <a:off x="2656" y="3085"/>
                <a:ext cx="86" cy="82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7" y="50"/>
                  </a:cxn>
                  <a:cxn ang="0">
                    <a:pos x="27" y="46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1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5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3" h="50">
                    <a:moveTo>
                      <a:pt x="46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4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7" y="50"/>
                    </a:lnTo>
                    <a:lnTo>
                      <a:pt x="27" y="46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1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309"/>
              <p:cNvSpPr>
                <a:spLocks/>
              </p:cNvSpPr>
              <p:nvPr/>
            </p:nvSpPr>
            <p:spPr bwMode="auto">
              <a:xfrm>
                <a:off x="2713" y="3102"/>
                <a:ext cx="29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40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3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310"/>
              <p:cNvSpPr>
                <a:spLocks/>
              </p:cNvSpPr>
              <p:nvPr/>
            </p:nvSpPr>
            <p:spPr bwMode="auto">
              <a:xfrm>
                <a:off x="2672" y="3085"/>
                <a:ext cx="59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311"/>
              <p:cNvSpPr>
                <a:spLocks/>
              </p:cNvSpPr>
              <p:nvPr/>
            </p:nvSpPr>
            <p:spPr bwMode="auto">
              <a:xfrm>
                <a:off x="2602" y="3125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312"/>
              <p:cNvSpPr>
                <a:spLocks/>
              </p:cNvSpPr>
              <p:nvPr/>
            </p:nvSpPr>
            <p:spPr bwMode="auto">
              <a:xfrm>
                <a:off x="2610" y="3133"/>
                <a:ext cx="85" cy="78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1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8">
                    <a:moveTo>
                      <a:pt x="46" y="9"/>
                    </a:moveTo>
                    <a:lnTo>
                      <a:pt x="47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313"/>
              <p:cNvSpPr>
                <a:spLocks/>
              </p:cNvSpPr>
              <p:nvPr/>
            </p:nvSpPr>
            <p:spPr bwMode="auto">
              <a:xfrm>
                <a:off x="2664" y="3148"/>
                <a:ext cx="31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1"/>
                  </a:cxn>
                  <a:cxn ang="0">
                    <a:pos x="2" y="26"/>
                  </a:cxn>
                  <a:cxn ang="0">
                    <a:pos x="3" y="32"/>
                  </a:cxn>
                  <a:cxn ang="0">
                    <a:pos x="3" y="39"/>
                  </a:cxn>
                  <a:cxn ang="0">
                    <a:pos x="7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8" y="7"/>
                  </a:cxn>
                  <a:cxn ang="0">
                    <a:pos x="5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39">
                    <a:moveTo>
                      <a:pt x="0" y="15"/>
                    </a:moveTo>
                    <a:lnTo>
                      <a:pt x="2" y="21"/>
                    </a:lnTo>
                    <a:lnTo>
                      <a:pt x="2" y="26"/>
                    </a:lnTo>
                    <a:lnTo>
                      <a:pt x="3" y="32"/>
                    </a:lnTo>
                    <a:lnTo>
                      <a:pt x="3" y="39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314"/>
              <p:cNvSpPr>
                <a:spLocks/>
              </p:cNvSpPr>
              <p:nvPr/>
            </p:nvSpPr>
            <p:spPr bwMode="auto">
              <a:xfrm>
                <a:off x="2628" y="3133"/>
                <a:ext cx="57" cy="39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32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5" y="9"/>
                  </a:cxn>
                </a:cxnLst>
                <a:rect l="0" t="0" r="r" b="b"/>
                <a:pathLst>
                  <a:path w="35" h="24">
                    <a:moveTo>
                      <a:pt x="35" y="9"/>
                    </a:moveTo>
                    <a:lnTo>
                      <a:pt x="32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315"/>
              <p:cNvSpPr>
                <a:spLocks/>
              </p:cNvSpPr>
              <p:nvPr/>
            </p:nvSpPr>
            <p:spPr bwMode="auto">
              <a:xfrm>
                <a:off x="2664" y="3103"/>
                <a:ext cx="150" cy="141"/>
              </a:xfrm>
              <a:custGeom>
                <a:avLst/>
                <a:gdLst/>
                <a:ahLst/>
                <a:cxnLst>
                  <a:cxn ang="0">
                    <a:pos x="84" y="10"/>
                  </a:cxn>
                  <a:cxn ang="0">
                    <a:pos x="92" y="32"/>
                  </a:cxn>
                  <a:cxn ang="0">
                    <a:pos x="45" y="86"/>
                  </a:cxn>
                  <a:cxn ang="0">
                    <a:pos x="0" y="69"/>
                  </a:cxn>
                  <a:cxn ang="0">
                    <a:pos x="13" y="45"/>
                  </a:cxn>
                  <a:cxn ang="0">
                    <a:pos x="56" y="0"/>
                  </a:cxn>
                  <a:cxn ang="0">
                    <a:pos x="84" y="10"/>
                  </a:cxn>
                </a:cxnLst>
                <a:rect l="0" t="0" r="r" b="b"/>
                <a:pathLst>
                  <a:path w="92" h="86">
                    <a:moveTo>
                      <a:pt x="84" y="10"/>
                    </a:moveTo>
                    <a:lnTo>
                      <a:pt x="92" y="32"/>
                    </a:lnTo>
                    <a:lnTo>
                      <a:pt x="45" y="86"/>
                    </a:lnTo>
                    <a:lnTo>
                      <a:pt x="0" y="69"/>
                    </a:lnTo>
                    <a:lnTo>
                      <a:pt x="13" y="45"/>
                    </a:lnTo>
                    <a:lnTo>
                      <a:pt x="56" y="0"/>
                    </a:lnTo>
                    <a:lnTo>
                      <a:pt x="8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316"/>
              <p:cNvSpPr>
                <a:spLocks/>
              </p:cNvSpPr>
              <p:nvPr/>
            </p:nvSpPr>
            <p:spPr bwMode="auto">
              <a:xfrm>
                <a:off x="2675" y="3110"/>
                <a:ext cx="133" cy="126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81" y="27"/>
                  </a:cxn>
                  <a:cxn ang="0">
                    <a:pos x="34" y="77"/>
                  </a:cxn>
                  <a:cxn ang="0">
                    <a:pos x="0" y="63"/>
                  </a:cxn>
                  <a:cxn ang="0">
                    <a:pos x="11" y="44"/>
                  </a:cxn>
                  <a:cxn ang="0">
                    <a:pos x="50" y="0"/>
                  </a:cxn>
                  <a:cxn ang="0">
                    <a:pos x="74" y="9"/>
                  </a:cxn>
                </a:cxnLst>
                <a:rect l="0" t="0" r="r" b="b"/>
                <a:pathLst>
                  <a:path w="81" h="77">
                    <a:moveTo>
                      <a:pt x="74" y="9"/>
                    </a:moveTo>
                    <a:lnTo>
                      <a:pt x="81" y="27"/>
                    </a:lnTo>
                    <a:lnTo>
                      <a:pt x="34" y="77"/>
                    </a:lnTo>
                    <a:lnTo>
                      <a:pt x="0" y="63"/>
                    </a:lnTo>
                    <a:lnTo>
                      <a:pt x="11" y="44"/>
                    </a:lnTo>
                    <a:lnTo>
                      <a:pt x="50" y="0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317"/>
              <p:cNvSpPr>
                <a:spLocks/>
              </p:cNvSpPr>
              <p:nvPr/>
            </p:nvSpPr>
            <p:spPr bwMode="auto">
              <a:xfrm>
                <a:off x="2731" y="3125"/>
                <a:ext cx="77" cy="11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68"/>
                  </a:cxn>
                  <a:cxn ang="0">
                    <a:pos x="47" y="18"/>
                  </a:cxn>
                  <a:cxn ang="0">
                    <a:pos x="40" y="0"/>
                  </a:cxn>
                  <a:cxn ang="0">
                    <a:pos x="0" y="43"/>
                  </a:cxn>
                </a:cxnLst>
                <a:rect l="0" t="0" r="r" b="b"/>
                <a:pathLst>
                  <a:path w="47" h="68">
                    <a:moveTo>
                      <a:pt x="0" y="43"/>
                    </a:moveTo>
                    <a:lnTo>
                      <a:pt x="0" y="68"/>
                    </a:lnTo>
                    <a:lnTo>
                      <a:pt x="47" y="18"/>
                    </a:lnTo>
                    <a:lnTo>
                      <a:pt x="4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318"/>
              <p:cNvSpPr>
                <a:spLocks/>
              </p:cNvSpPr>
              <p:nvPr/>
            </p:nvSpPr>
            <p:spPr bwMode="auto">
              <a:xfrm>
                <a:off x="2693" y="3110"/>
                <a:ext cx="103" cy="88"/>
              </a:xfrm>
              <a:custGeom>
                <a:avLst/>
                <a:gdLst/>
                <a:ahLst/>
                <a:cxnLst>
                  <a:cxn ang="0">
                    <a:pos x="23" y="54"/>
                  </a:cxn>
                  <a:cxn ang="0">
                    <a:pos x="0" y="44"/>
                  </a:cxn>
                  <a:cxn ang="0">
                    <a:pos x="0" y="44"/>
                  </a:cxn>
                  <a:cxn ang="0">
                    <a:pos x="39" y="0"/>
                  </a:cxn>
                  <a:cxn ang="0">
                    <a:pos x="63" y="9"/>
                  </a:cxn>
                  <a:cxn ang="0">
                    <a:pos x="23" y="54"/>
                  </a:cxn>
                </a:cxnLst>
                <a:rect l="0" t="0" r="r" b="b"/>
                <a:pathLst>
                  <a:path w="63" h="54">
                    <a:moveTo>
                      <a:pt x="23" y="54"/>
                    </a:moveTo>
                    <a:lnTo>
                      <a:pt x="0" y="44"/>
                    </a:lnTo>
                    <a:lnTo>
                      <a:pt x="0" y="44"/>
                    </a:lnTo>
                    <a:lnTo>
                      <a:pt x="39" y="0"/>
                    </a:lnTo>
                    <a:lnTo>
                      <a:pt x="63" y="9"/>
                    </a:ln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319"/>
              <p:cNvSpPr>
                <a:spLocks/>
              </p:cNvSpPr>
              <p:nvPr/>
            </p:nvSpPr>
            <p:spPr bwMode="auto">
              <a:xfrm>
                <a:off x="3218" y="1995"/>
                <a:ext cx="221" cy="719"/>
              </a:xfrm>
              <a:custGeom>
                <a:avLst/>
                <a:gdLst/>
                <a:ahLst/>
                <a:cxnLst>
                  <a:cxn ang="0">
                    <a:pos x="0" y="262"/>
                  </a:cxn>
                  <a:cxn ang="0">
                    <a:pos x="6" y="440"/>
                  </a:cxn>
                  <a:cxn ang="0">
                    <a:pos x="135" y="180"/>
                  </a:cxn>
                  <a:cxn ang="0">
                    <a:pos x="127" y="0"/>
                  </a:cxn>
                  <a:cxn ang="0">
                    <a:pos x="0" y="262"/>
                  </a:cxn>
                </a:cxnLst>
                <a:rect l="0" t="0" r="r" b="b"/>
                <a:pathLst>
                  <a:path w="135" h="440">
                    <a:moveTo>
                      <a:pt x="0" y="262"/>
                    </a:moveTo>
                    <a:lnTo>
                      <a:pt x="6" y="440"/>
                    </a:lnTo>
                    <a:lnTo>
                      <a:pt x="135" y="180"/>
                    </a:lnTo>
                    <a:lnTo>
                      <a:pt x="127" y="0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320"/>
              <p:cNvSpPr>
                <a:spLocks/>
              </p:cNvSpPr>
              <p:nvPr/>
            </p:nvSpPr>
            <p:spPr bwMode="auto">
              <a:xfrm>
                <a:off x="2168" y="1815"/>
                <a:ext cx="1039" cy="567"/>
              </a:xfrm>
              <a:custGeom>
                <a:avLst/>
                <a:gdLst/>
                <a:ahLst/>
                <a:cxnLst>
                  <a:cxn ang="0">
                    <a:pos x="349" y="2"/>
                  </a:cxn>
                  <a:cxn ang="0">
                    <a:pos x="411" y="8"/>
                  </a:cxn>
                  <a:cxn ang="0">
                    <a:pos x="468" y="21"/>
                  </a:cxn>
                  <a:cxn ang="0">
                    <a:pos x="519" y="40"/>
                  </a:cxn>
                  <a:cxn ang="0">
                    <a:pos x="562" y="64"/>
                  </a:cxn>
                  <a:cxn ang="0">
                    <a:pos x="597" y="91"/>
                  </a:cxn>
                  <a:cxn ang="0">
                    <a:pos x="621" y="123"/>
                  </a:cxn>
                  <a:cxn ang="0">
                    <a:pos x="634" y="156"/>
                  </a:cxn>
                  <a:cxn ang="0">
                    <a:pos x="634" y="191"/>
                  </a:cxn>
                  <a:cxn ang="0">
                    <a:pos x="621" y="224"/>
                  </a:cxn>
                  <a:cxn ang="0">
                    <a:pos x="597" y="256"/>
                  </a:cxn>
                  <a:cxn ang="0">
                    <a:pos x="562" y="283"/>
                  </a:cxn>
                  <a:cxn ang="0">
                    <a:pos x="519" y="307"/>
                  </a:cxn>
                  <a:cxn ang="0">
                    <a:pos x="468" y="326"/>
                  </a:cxn>
                  <a:cxn ang="0">
                    <a:pos x="411" y="339"/>
                  </a:cxn>
                  <a:cxn ang="0">
                    <a:pos x="349" y="345"/>
                  </a:cxn>
                  <a:cxn ang="0">
                    <a:pos x="286" y="345"/>
                  </a:cxn>
                  <a:cxn ang="0">
                    <a:pos x="224" y="339"/>
                  </a:cxn>
                  <a:cxn ang="0">
                    <a:pos x="166" y="326"/>
                  </a:cxn>
                  <a:cxn ang="0">
                    <a:pos x="116" y="307"/>
                  </a:cxn>
                  <a:cxn ang="0">
                    <a:pos x="73" y="283"/>
                  </a:cxn>
                  <a:cxn ang="0">
                    <a:pos x="38" y="256"/>
                  </a:cxn>
                  <a:cxn ang="0">
                    <a:pos x="14" y="224"/>
                  </a:cxn>
                  <a:cxn ang="0">
                    <a:pos x="1" y="191"/>
                  </a:cxn>
                  <a:cxn ang="0">
                    <a:pos x="1" y="156"/>
                  </a:cxn>
                  <a:cxn ang="0">
                    <a:pos x="14" y="123"/>
                  </a:cxn>
                  <a:cxn ang="0">
                    <a:pos x="38" y="91"/>
                  </a:cxn>
                  <a:cxn ang="0">
                    <a:pos x="73" y="64"/>
                  </a:cxn>
                  <a:cxn ang="0">
                    <a:pos x="116" y="40"/>
                  </a:cxn>
                  <a:cxn ang="0">
                    <a:pos x="166" y="21"/>
                  </a:cxn>
                  <a:cxn ang="0">
                    <a:pos x="224" y="8"/>
                  </a:cxn>
                  <a:cxn ang="0">
                    <a:pos x="286" y="2"/>
                  </a:cxn>
                </a:cxnLst>
                <a:rect l="0" t="0" r="r" b="b"/>
                <a:pathLst>
                  <a:path w="635" h="347">
                    <a:moveTo>
                      <a:pt x="317" y="0"/>
                    </a:moveTo>
                    <a:lnTo>
                      <a:pt x="349" y="2"/>
                    </a:lnTo>
                    <a:lnTo>
                      <a:pt x="381" y="4"/>
                    </a:lnTo>
                    <a:lnTo>
                      <a:pt x="411" y="8"/>
                    </a:lnTo>
                    <a:lnTo>
                      <a:pt x="441" y="15"/>
                    </a:lnTo>
                    <a:lnTo>
                      <a:pt x="468" y="21"/>
                    </a:lnTo>
                    <a:lnTo>
                      <a:pt x="495" y="31"/>
                    </a:lnTo>
                    <a:lnTo>
                      <a:pt x="519" y="40"/>
                    </a:lnTo>
                    <a:lnTo>
                      <a:pt x="542" y="51"/>
                    </a:lnTo>
                    <a:lnTo>
                      <a:pt x="562" y="64"/>
                    </a:lnTo>
                    <a:lnTo>
                      <a:pt x="581" y="77"/>
                    </a:lnTo>
                    <a:lnTo>
                      <a:pt x="597" y="91"/>
                    </a:lnTo>
                    <a:lnTo>
                      <a:pt x="610" y="107"/>
                    </a:lnTo>
                    <a:lnTo>
                      <a:pt x="621" y="123"/>
                    </a:lnTo>
                    <a:lnTo>
                      <a:pt x="629" y="139"/>
                    </a:lnTo>
                    <a:lnTo>
                      <a:pt x="634" y="156"/>
                    </a:lnTo>
                    <a:lnTo>
                      <a:pt x="635" y="174"/>
                    </a:lnTo>
                    <a:lnTo>
                      <a:pt x="634" y="191"/>
                    </a:lnTo>
                    <a:lnTo>
                      <a:pt x="629" y="209"/>
                    </a:lnTo>
                    <a:lnTo>
                      <a:pt x="621" y="224"/>
                    </a:lnTo>
                    <a:lnTo>
                      <a:pt x="610" y="240"/>
                    </a:lnTo>
                    <a:lnTo>
                      <a:pt x="597" y="256"/>
                    </a:lnTo>
                    <a:lnTo>
                      <a:pt x="581" y="270"/>
                    </a:lnTo>
                    <a:lnTo>
                      <a:pt x="562" y="283"/>
                    </a:lnTo>
                    <a:lnTo>
                      <a:pt x="542" y="296"/>
                    </a:lnTo>
                    <a:lnTo>
                      <a:pt x="519" y="307"/>
                    </a:lnTo>
                    <a:lnTo>
                      <a:pt x="495" y="317"/>
                    </a:lnTo>
                    <a:lnTo>
                      <a:pt x="468" y="326"/>
                    </a:lnTo>
                    <a:lnTo>
                      <a:pt x="441" y="332"/>
                    </a:lnTo>
                    <a:lnTo>
                      <a:pt x="411" y="339"/>
                    </a:lnTo>
                    <a:lnTo>
                      <a:pt x="381" y="344"/>
                    </a:lnTo>
                    <a:lnTo>
                      <a:pt x="349" y="345"/>
                    </a:lnTo>
                    <a:lnTo>
                      <a:pt x="317" y="347"/>
                    </a:lnTo>
                    <a:lnTo>
                      <a:pt x="286" y="345"/>
                    </a:lnTo>
                    <a:lnTo>
                      <a:pt x="254" y="344"/>
                    </a:lnTo>
                    <a:lnTo>
                      <a:pt x="224" y="339"/>
                    </a:lnTo>
                    <a:lnTo>
                      <a:pt x="193" y="332"/>
                    </a:lnTo>
                    <a:lnTo>
                      <a:pt x="166" y="326"/>
                    </a:lnTo>
                    <a:lnTo>
                      <a:pt x="139" y="317"/>
                    </a:lnTo>
                    <a:lnTo>
                      <a:pt x="116" y="307"/>
                    </a:lnTo>
                    <a:lnTo>
                      <a:pt x="93" y="296"/>
                    </a:lnTo>
                    <a:lnTo>
                      <a:pt x="73" y="283"/>
                    </a:lnTo>
                    <a:lnTo>
                      <a:pt x="54" y="270"/>
                    </a:lnTo>
                    <a:lnTo>
                      <a:pt x="38" y="256"/>
                    </a:lnTo>
                    <a:lnTo>
                      <a:pt x="25" y="240"/>
                    </a:lnTo>
                    <a:lnTo>
                      <a:pt x="14" y="224"/>
                    </a:lnTo>
                    <a:lnTo>
                      <a:pt x="6" y="209"/>
                    </a:lnTo>
                    <a:lnTo>
                      <a:pt x="1" y="191"/>
                    </a:lnTo>
                    <a:lnTo>
                      <a:pt x="0" y="174"/>
                    </a:lnTo>
                    <a:lnTo>
                      <a:pt x="1" y="156"/>
                    </a:lnTo>
                    <a:lnTo>
                      <a:pt x="6" y="139"/>
                    </a:lnTo>
                    <a:lnTo>
                      <a:pt x="14" y="123"/>
                    </a:lnTo>
                    <a:lnTo>
                      <a:pt x="25" y="107"/>
                    </a:lnTo>
                    <a:lnTo>
                      <a:pt x="38" y="91"/>
                    </a:lnTo>
                    <a:lnTo>
                      <a:pt x="54" y="77"/>
                    </a:lnTo>
                    <a:lnTo>
                      <a:pt x="73" y="64"/>
                    </a:lnTo>
                    <a:lnTo>
                      <a:pt x="93" y="51"/>
                    </a:lnTo>
                    <a:lnTo>
                      <a:pt x="116" y="40"/>
                    </a:lnTo>
                    <a:lnTo>
                      <a:pt x="139" y="31"/>
                    </a:lnTo>
                    <a:lnTo>
                      <a:pt x="166" y="21"/>
                    </a:lnTo>
                    <a:lnTo>
                      <a:pt x="193" y="15"/>
                    </a:lnTo>
                    <a:lnTo>
                      <a:pt x="224" y="8"/>
                    </a:lnTo>
                    <a:lnTo>
                      <a:pt x="254" y="4"/>
                    </a:lnTo>
                    <a:lnTo>
                      <a:pt x="286" y="2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321"/>
              <p:cNvSpPr>
                <a:spLocks/>
              </p:cNvSpPr>
              <p:nvPr/>
            </p:nvSpPr>
            <p:spPr bwMode="auto">
              <a:xfrm>
                <a:off x="2191" y="1828"/>
                <a:ext cx="990" cy="541"/>
              </a:xfrm>
              <a:custGeom>
                <a:avLst/>
                <a:gdLst/>
                <a:ahLst/>
                <a:cxnLst>
                  <a:cxn ang="0">
                    <a:pos x="334" y="2"/>
                  </a:cxn>
                  <a:cxn ang="0">
                    <a:pos x="394" y="8"/>
                  </a:cxn>
                  <a:cxn ang="0">
                    <a:pos x="448" y="21"/>
                  </a:cxn>
                  <a:cxn ang="0">
                    <a:pos x="496" y="38"/>
                  </a:cxn>
                  <a:cxn ang="0">
                    <a:pos x="537" y="61"/>
                  </a:cxn>
                  <a:cxn ang="0">
                    <a:pos x="569" y="88"/>
                  </a:cxn>
                  <a:cxn ang="0">
                    <a:pos x="591" y="116"/>
                  </a:cxn>
                  <a:cxn ang="0">
                    <a:pos x="604" y="148"/>
                  </a:cxn>
                  <a:cxn ang="0">
                    <a:pos x="604" y="183"/>
                  </a:cxn>
                  <a:cxn ang="0">
                    <a:pos x="591" y="215"/>
                  </a:cxn>
                  <a:cxn ang="0">
                    <a:pos x="569" y="243"/>
                  </a:cxn>
                  <a:cxn ang="0">
                    <a:pos x="537" y="270"/>
                  </a:cxn>
                  <a:cxn ang="0">
                    <a:pos x="496" y="293"/>
                  </a:cxn>
                  <a:cxn ang="0">
                    <a:pos x="448" y="310"/>
                  </a:cxn>
                  <a:cxn ang="0">
                    <a:pos x="394" y="323"/>
                  </a:cxn>
                  <a:cxn ang="0">
                    <a:pos x="334" y="329"/>
                  </a:cxn>
                  <a:cxn ang="0">
                    <a:pos x="273" y="329"/>
                  </a:cxn>
                  <a:cxn ang="0">
                    <a:pos x="213" y="323"/>
                  </a:cxn>
                  <a:cxn ang="0">
                    <a:pos x="159" y="310"/>
                  </a:cxn>
                  <a:cxn ang="0">
                    <a:pos x="111" y="293"/>
                  </a:cxn>
                  <a:cxn ang="0">
                    <a:pos x="70" y="270"/>
                  </a:cxn>
                  <a:cxn ang="0">
                    <a:pos x="36" y="243"/>
                  </a:cxn>
                  <a:cxn ang="0">
                    <a:pos x="14" y="215"/>
                  </a:cxn>
                  <a:cxn ang="0">
                    <a:pos x="1" y="183"/>
                  </a:cxn>
                  <a:cxn ang="0">
                    <a:pos x="1" y="148"/>
                  </a:cxn>
                  <a:cxn ang="0">
                    <a:pos x="14" y="116"/>
                  </a:cxn>
                  <a:cxn ang="0">
                    <a:pos x="36" y="88"/>
                  </a:cxn>
                  <a:cxn ang="0">
                    <a:pos x="70" y="61"/>
                  </a:cxn>
                  <a:cxn ang="0">
                    <a:pos x="111" y="38"/>
                  </a:cxn>
                  <a:cxn ang="0">
                    <a:pos x="159" y="21"/>
                  </a:cxn>
                  <a:cxn ang="0">
                    <a:pos x="213" y="8"/>
                  </a:cxn>
                  <a:cxn ang="0">
                    <a:pos x="273" y="2"/>
                  </a:cxn>
                </a:cxnLst>
                <a:rect l="0" t="0" r="r" b="b"/>
                <a:pathLst>
                  <a:path w="605" h="331">
                    <a:moveTo>
                      <a:pt x="303" y="0"/>
                    </a:moveTo>
                    <a:lnTo>
                      <a:pt x="334" y="2"/>
                    </a:lnTo>
                    <a:lnTo>
                      <a:pt x="364" y="3"/>
                    </a:lnTo>
                    <a:lnTo>
                      <a:pt x="394" y="8"/>
                    </a:lnTo>
                    <a:lnTo>
                      <a:pt x="421" y="13"/>
                    </a:lnTo>
                    <a:lnTo>
                      <a:pt x="448" y="21"/>
                    </a:lnTo>
                    <a:lnTo>
                      <a:pt x="472" y="29"/>
                    </a:lnTo>
                    <a:lnTo>
                      <a:pt x="496" y="38"/>
                    </a:lnTo>
                    <a:lnTo>
                      <a:pt x="516" y="50"/>
                    </a:lnTo>
                    <a:lnTo>
                      <a:pt x="537" y="61"/>
                    </a:lnTo>
                    <a:lnTo>
                      <a:pt x="555" y="73"/>
                    </a:lnTo>
                    <a:lnTo>
                      <a:pt x="569" y="88"/>
                    </a:lnTo>
                    <a:lnTo>
                      <a:pt x="582" y="102"/>
                    </a:lnTo>
                    <a:lnTo>
                      <a:pt x="591" y="116"/>
                    </a:lnTo>
                    <a:lnTo>
                      <a:pt x="599" y="132"/>
                    </a:lnTo>
                    <a:lnTo>
                      <a:pt x="604" y="148"/>
                    </a:lnTo>
                    <a:lnTo>
                      <a:pt x="605" y="166"/>
                    </a:lnTo>
                    <a:lnTo>
                      <a:pt x="604" y="183"/>
                    </a:lnTo>
                    <a:lnTo>
                      <a:pt x="599" y="199"/>
                    </a:lnTo>
                    <a:lnTo>
                      <a:pt x="591" y="215"/>
                    </a:lnTo>
                    <a:lnTo>
                      <a:pt x="582" y="229"/>
                    </a:lnTo>
                    <a:lnTo>
                      <a:pt x="569" y="243"/>
                    </a:lnTo>
                    <a:lnTo>
                      <a:pt x="555" y="258"/>
                    </a:lnTo>
                    <a:lnTo>
                      <a:pt x="537" y="270"/>
                    </a:lnTo>
                    <a:lnTo>
                      <a:pt x="516" y="282"/>
                    </a:lnTo>
                    <a:lnTo>
                      <a:pt x="496" y="293"/>
                    </a:lnTo>
                    <a:lnTo>
                      <a:pt x="472" y="302"/>
                    </a:lnTo>
                    <a:lnTo>
                      <a:pt x="448" y="310"/>
                    </a:lnTo>
                    <a:lnTo>
                      <a:pt x="421" y="318"/>
                    </a:lnTo>
                    <a:lnTo>
                      <a:pt x="394" y="323"/>
                    </a:lnTo>
                    <a:lnTo>
                      <a:pt x="364" y="328"/>
                    </a:lnTo>
                    <a:lnTo>
                      <a:pt x="334" y="329"/>
                    </a:lnTo>
                    <a:lnTo>
                      <a:pt x="303" y="331"/>
                    </a:lnTo>
                    <a:lnTo>
                      <a:pt x="273" y="329"/>
                    </a:lnTo>
                    <a:lnTo>
                      <a:pt x="243" y="328"/>
                    </a:lnTo>
                    <a:lnTo>
                      <a:pt x="213" y="323"/>
                    </a:lnTo>
                    <a:lnTo>
                      <a:pt x="186" y="318"/>
                    </a:lnTo>
                    <a:lnTo>
                      <a:pt x="159" y="310"/>
                    </a:lnTo>
                    <a:lnTo>
                      <a:pt x="133" y="302"/>
                    </a:lnTo>
                    <a:lnTo>
                      <a:pt x="111" y="293"/>
                    </a:lnTo>
                    <a:lnTo>
                      <a:pt x="89" y="282"/>
                    </a:lnTo>
                    <a:lnTo>
                      <a:pt x="70" y="270"/>
                    </a:lnTo>
                    <a:lnTo>
                      <a:pt x="52" y="258"/>
                    </a:lnTo>
                    <a:lnTo>
                      <a:pt x="36" y="243"/>
                    </a:lnTo>
                    <a:lnTo>
                      <a:pt x="24" y="229"/>
                    </a:lnTo>
                    <a:lnTo>
                      <a:pt x="14" y="215"/>
                    </a:lnTo>
                    <a:lnTo>
                      <a:pt x="6" y="199"/>
                    </a:lnTo>
                    <a:lnTo>
                      <a:pt x="1" y="183"/>
                    </a:lnTo>
                    <a:lnTo>
                      <a:pt x="0" y="166"/>
                    </a:lnTo>
                    <a:lnTo>
                      <a:pt x="1" y="148"/>
                    </a:lnTo>
                    <a:lnTo>
                      <a:pt x="6" y="132"/>
                    </a:lnTo>
                    <a:lnTo>
                      <a:pt x="14" y="116"/>
                    </a:lnTo>
                    <a:lnTo>
                      <a:pt x="24" y="102"/>
                    </a:lnTo>
                    <a:lnTo>
                      <a:pt x="36" y="88"/>
                    </a:lnTo>
                    <a:lnTo>
                      <a:pt x="52" y="73"/>
                    </a:lnTo>
                    <a:lnTo>
                      <a:pt x="70" y="61"/>
                    </a:lnTo>
                    <a:lnTo>
                      <a:pt x="89" y="50"/>
                    </a:lnTo>
                    <a:lnTo>
                      <a:pt x="111" y="38"/>
                    </a:lnTo>
                    <a:lnTo>
                      <a:pt x="133" y="29"/>
                    </a:lnTo>
                    <a:lnTo>
                      <a:pt x="159" y="21"/>
                    </a:lnTo>
                    <a:lnTo>
                      <a:pt x="186" y="13"/>
                    </a:lnTo>
                    <a:lnTo>
                      <a:pt x="213" y="8"/>
                    </a:lnTo>
                    <a:lnTo>
                      <a:pt x="243" y="3"/>
                    </a:lnTo>
                    <a:lnTo>
                      <a:pt x="273" y="2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CC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322"/>
              <p:cNvSpPr>
                <a:spLocks/>
              </p:cNvSpPr>
              <p:nvPr/>
            </p:nvSpPr>
            <p:spPr bwMode="auto">
              <a:xfrm>
                <a:off x="2226" y="1828"/>
                <a:ext cx="955" cy="507"/>
              </a:xfrm>
              <a:custGeom>
                <a:avLst/>
                <a:gdLst/>
                <a:ahLst/>
                <a:cxnLst>
                  <a:cxn ang="0">
                    <a:pos x="556" y="237"/>
                  </a:cxn>
                  <a:cxn ang="0">
                    <a:pos x="534" y="253"/>
                  </a:cxn>
                  <a:cxn ang="0">
                    <a:pos x="508" y="267"/>
                  </a:cxn>
                  <a:cxn ang="0">
                    <a:pos x="480" y="280"/>
                  </a:cxn>
                  <a:cxn ang="0">
                    <a:pos x="449" y="289"/>
                  </a:cxn>
                  <a:cxn ang="0">
                    <a:pos x="414" y="299"/>
                  </a:cxn>
                  <a:cxn ang="0">
                    <a:pos x="379" y="305"/>
                  </a:cxn>
                  <a:cxn ang="0">
                    <a:pos x="341" y="309"/>
                  </a:cxn>
                  <a:cxn ang="0">
                    <a:pos x="303" y="310"/>
                  </a:cxn>
                  <a:cxn ang="0">
                    <a:pos x="273" y="309"/>
                  </a:cxn>
                  <a:cxn ang="0">
                    <a:pos x="243" y="307"/>
                  </a:cxn>
                  <a:cxn ang="0">
                    <a:pos x="213" y="302"/>
                  </a:cxn>
                  <a:cxn ang="0">
                    <a:pos x="186" y="297"/>
                  </a:cxn>
                  <a:cxn ang="0">
                    <a:pos x="158" y="291"/>
                  </a:cxn>
                  <a:cxn ang="0">
                    <a:pos x="133" y="282"/>
                  </a:cxn>
                  <a:cxn ang="0">
                    <a:pos x="111" y="274"/>
                  </a:cxn>
                  <a:cxn ang="0">
                    <a:pos x="89" y="262"/>
                  </a:cxn>
                  <a:cxn ang="0">
                    <a:pos x="69" y="251"/>
                  </a:cxn>
                  <a:cxn ang="0">
                    <a:pos x="52" y="239"/>
                  </a:cxn>
                  <a:cxn ang="0">
                    <a:pos x="36" y="224"/>
                  </a:cxn>
                  <a:cxn ang="0">
                    <a:pos x="23" y="210"/>
                  </a:cxn>
                  <a:cxn ang="0">
                    <a:pos x="14" y="196"/>
                  </a:cxn>
                  <a:cxn ang="0">
                    <a:pos x="6" y="180"/>
                  </a:cxn>
                  <a:cxn ang="0">
                    <a:pos x="1" y="164"/>
                  </a:cxn>
                  <a:cxn ang="0">
                    <a:pos x="0" y="146"/>
                  </a:cxn>
                  <a:cxn ang="0">
                    <a:pos x="1" y="127"/>
                  </a:cxn>
                  <a:cxn ang="0">
                    <a:pos x="7" y="108"/>
                  </a:cxn>
                  <a:cxn ang="0">
                    <a:pos x="17" y="91"/>
                  </a:cxn>
                  <a:cxn ang="0">
                    <a:pos x="31" y="73"/>
                  </a:cxn>
                  <a:cxn ang="0">
                    <a:pos x="54" y="58"/>
                  </a:cxn>
                  <a:cxn ang="0">
                    <a:pos x="79" y="43"/>
                  </a:cxn>
                  <a:cxn ang="0">
                    <a:pos x="108" y="32"/>
                  </a:cxn>
                  <a:cxn ang="0">
                    <a:pos x="138" y="21"/>
                  </a:cxn>
                  <a:cxn ang="0">
                    <a:pos x="171" y="11"/>
                  </a:cxn>
                  <a:cxn ang="0">
                    <a:pos x="206" y="5"/>
                  </a:cxn>
                  <a:cxn ang="0">
                    <a:pos x="244" y="2"/>
                  </a:cxn>
                  <a:cxn ang="0">
                    <a:pos x="282" y="0"/>
                  </a:cxn>
                  <a:cxn ang="0">
                    <a:pos x="313" y="2"/>
                  </a:cxn>
                  <a:cxn ang="0">
                    <a:pos x="343" y="3"/>
                  </a:cxn>
                  <a:cxn ang="0">
                    <a:pos x="373" y="8"/>
                  </a:cxn>
                  <a:cxn ang="0">
                    <a:pos x="400" y="13"/>
                  </a:cxn>
                  <a:cxn ang="0">
                    <a:pos x="427" y="21"/>
                  </a:cxn>
                  <a:cxn ang="0">
                    <a:pos x="451" y="29"/>
                  </a:cxn>
                  <a:cxn ang="0">
                    <a:pos x="475" y="38"/>
                  </a:cxn>
                  <a:cxn ang="0">
                    <a:pos x="495" y="50"/>
                  </a:cxn>
                  <a:cxn ang="0">
                    <a:pos x="516" y="61"/>
                  </a:cxn>
                  <a:cxn ang="0">
                    <a:pos x="534" y="73"/>
                  </a:cxn>
                  <a:cxn ang="0">
                    <a:pos x="548" y="88"/>
                  </a:cxn>
                  <a:cxn ang="0">
                    <a:pos x="561" y="102"/>
                  </a:cxn>
                  <a:cxn ang="0">
                    <a:pos x="570" y="116"/>
                  </a:cxn>
                  <a:cxn ang="0">
                    <a:pos x="578" y="132"/>
                  </a:cxn>
                  <a:cxn ang="0">
                    <a:pos x="583" y="148"/>
                  </a:cxn>
                  <a:cxn ang="0">
                    <a:pos x="584" y="166"/>
                  </a:cxn>
                  <a:cxn ang="0">
                    <a:pos x="583" y="185"/>
                  </a:cxn>
                  <a:cxn ang="0">
                    <a:pos x="578" y="204"/>
                  </a:cxn>
                  <a:cxn ang="0">
                    <a:pos x="569" y="221"/>
                  </a:cxn>
                  <a:cxn ang="0">
                    <a:pos x="556" y="237"/>
                  </a:cxn>
                </a:cxnLst>
                <a:rect l="0" t="0" r="r" b="b"/>
                <a:pathLst>
                  <a:path w="584" h="310">
                    <a:moveTo>
                      <a:pt x="556" y="237"/>
                    </a:moveTo>
                    <a:lnTo>
                      <a:pt x="534" y="253"/>
                    </a:lnTo>
                    <a:lnTo>
                      <a:pt x="508" y="267"/>
                    </a:lnTo>
                    <a:lnTo>
                      <a:pt x="480" y="280"/>
                    </a:lnTo>
                    <a:lnTo>
                      <a:pt x="449" y="289"/>
                    </a:lnTo>
                    <a:lnTo>
                      <a:pt x="414" y="299"/>
                    </a:lnTo>
                    <a:lnTo>
                      <a:pt x="379" y="305"/>
                    </a:lnTo>
                    <a:lnTo>
                      <a:pt x="341" y="309"/>
                    </a:lnTo>
                    <a:lnTo>
                      <a:pt x="303" y="310"/>
                    </a:lnTo>
                    <a:lnTo>
                      <a:pt x="273" y="309"/>
                    </a:lnTo>
                    <a:lnTo>
                      <a:pt x="243" y="307"/>
                    </a:lnTo>
                    <a:lnTo>
                      <a:pt x="213" y="302"/>
                    </a:lnTo>
                    <a:lnTo>
                      <a:pt x="186" y="297"/>
                    </a:lnTo>
                    <a:lnTo>
                      <a:pt x="158" y="291"/>
                    </a:lnTo>
                    <a:lnTo>
                      <a:pt x="133" y="282"/>
                    </a:lnTo>
                    <a:lnTo>
                      <a:pt x="111" y="274"/>
                    </a:lnTo>
                    <a:lnTo>
                      <a:pt x="89" y="262"/>
                    </a:lnTo>
                    <a:lnTo>
                      <a:pt x="69" y="251"/>
                    </a:lnTo>
                    <a:lnTo>
                      <a:pt x="52" y="239"/>
                    </a:lnTo>
                    <a:lnTo>
                      <a:pt x="36" y="224"/>
                    </a:lnTo>
                    <a:lnTo>
                      <a:pt x="23" y="210"/>
                    </a:lnTo>
                    <a:lnTo>
                      <a:pt x="14" y="196"/>
                    </a:lnTo>
                    <a:lnTo>
                      <a:pt x="6" y="180"/>
                    </a:lnTo>
                    <a:lnTo>
                      <a:pt x="1" y="164"/>
                    </a:lnTo>
                    <a:lnTo>
                      <a:pt x="0" y="146"/>
                    </a:lnTo>
                    <a:lnTo>
                      <a:pt x="1" y="127"/>
                    </a:lnTo>
                    <a:lnTo>
                      <a:pt x="7" y="108"/>
                    </a:lnTo>
                    <a:lnTo>
                      <a:pt x="17" y="91"/>
                    </a:lnTo>
                    <a:lnTo>
                      <a:pt x="31" y="73"/>
                    </a:lnTo>
                    <a:lnTo>
                      <a:pt x="54" y="58"/>
                    </a:lnTo>
                    <a:lnTo>
                      <a:pt x="79" y="43"/>
                    </a:lnTo>
                    <a:lnTo>
                      <a:pt x="108" y="32"/>
                    </a:lnTo>
                    <a:lnTo>
                      <a:pt x="138" y="21"/>
                    </a:lnTo>
                    <a:lnTo>
                      <a:pt x="171" y="11"/>
                    </a:lnTo>
                    <a:lnTo>
                      <a:pt x="206" y="5"/>
                    </a:lnTo>
                    <a:lnTo>
                      <a:pt x="244" y="2"/>
                    </a:lnTo>
                    <a:lnTo>
                      <a:pt x="282" y="0"/>
                    </a:lnTo>
                    <a:lnTo>
                      <a:pt x="313" y="2"/>
                    </a:lnTo>
                    <a:lnTo>
                      <a:pt x="343" y="3"/>
                    </a:lnTo>
                    <a:lnTo>
                      <a:pt x="373" y="8"/>
                    </a:lnTo>
                    <a:lnTo>
                      <a:pt x="400" y="13"/>
                    </a:lnTo>
                    <a:lnTo>
                      <a:pt x="427" y="21"/>
                    </a:lnTo>
                    <a:lnTo>
                      <a:pt x="451" y="29"/>
                    </a:lnTo>
                    <a:lnTo>
                      <a:pt x="475" y="38"/>
                    </a:lnTo>
                    <a:lnTo>
                      <a:pt x="495" y="50"/>
                    </a:lnTo>
                    <a:lnTo>
                      <a:pt x="516" y="61"/>
                    </a:lnTo>
                    <a:lnTo>
                      <a:pt x="534" y="73"/>
                    </a:lnTo>
                    <a:lnTo>
                      <a:pt x="548" y="88"/>
                    </a:lnTo>
                    <a:lnTo>
                      <a:pt x="561" y="102"/>
                    </a:lnTo>
                    <a:lnTo>
                      <a:pt x="570" y="116"/>
                    </a:lnTo>
                    <a:lnTo>
                      <a:pt x="578" y="132"/>
                    </a:lnTo>
                    <a:lnTo>
                      <a:pt x="583" y="148"/>
                    </a:lnTo>
                    <a:lnTo>
                      <a:pt x="584" y="166"/>
                    </a:lnTo>
                    <a:lnTo>
                      <a:pt x="583" y="185"/>
                    </a:lnTo>
                    <a:lnTo>
                      <a:pt x="578" y="204"/>
                    </a:lnTo>
                    <a:lnTo>
                      <a:pt x="569" y="221"/>
                    </a:lnTo>
                    <a:lnTo>
                      <a:pt x="556" y="237"/>
                    </a:lnTo>
                    <a:close/>
                  </a:path>
                </a:pathLst>
              </a:custGeom>
              <a:solidFill>
                <a:srgbClr val="DB9B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323"/>
              <p:cNvSpPr>
                <a:spLocks/>
              </p:cNvSpPr>
              <p:nvPr/>
            </p:nvSpPr>
            <p:spPr bwMode="auto">
              <a:xfrm>
                <a:off x="1900" y="1078"/>
                <a:ext cx="1500" cy="1134"/>
              </a:xfrm>
              <a:custGeom>
                <a:avLst/>
                <a:gdLst/>
                <a:ahLst/>
                <a:cxnLst>
                  <a:cxn ang="0">
                    <a:pos x="915" y="173"/>
                  </a:cxn>
                  <a:cxn ang="0">
                    <a:pos x="917" y="515"/>
                  </a:cxn>
                  <a:cxn ang="0">
                    <a:pos x="590" y="694"/>
                  </a:cxn>
                  <a:cxn ang="0">
                    <a:pos x="470" y="559"/>
                  </a:cxn>
                  <a:cxn ang="0">
                    <a:pos x="202" y="517"/>
                  </a:cxn>
                  <a:cxn ang="0">
                    <a:pos x="202" y="256"/>
                  </a:cxn>
                  <a:cxn ang="0">
                    <a:pos x="176" y="227"/>
                  </a:cxn>
                  <a:cxn ang="0">
                    <a:pos x="151" y="199"/>
                  </a:cxn>
                  <a:cxn ang="0">
                    <a:pos x="125" y="170"/>
                  </a:cxn>
                  <a:cxn ang="0">
                    <a:pos x="102" y="142"/>
                  </a:cxn>
                  <a:cxn ang="0">
                    <a:pos x="76" y="115"/>
                  </a:cxn>
                  <a:cxn ang="0">
                    <a:pos x="51" y="86"/>
                  </a:cxn>
                  <a:cxn ang="0">
                    <a:pos x="25" y="57"/>
                  </a:cxn>
                  <a:cxn ang="0">
                    <a:pos x="0" y="29"/>
                  </a:cxn>
                  <a:cxn ang="0">
                    <a:pos x="9" y="26"/>
                  </a:cxn>
                  <a:cxn ang="0">
                    <a:pos x="24" y="21"/>
                  </a:cxn>
                  <a:cxn ang="0">
                    <a:pos x="43" y="18"/>
                  </a:cxn>
                  <a:cxn ang="0">
                    <a:pos x="63" y="14"/>
                  </a:cxn>
                  <a:cxn ang="0">
                    <a:pos x="89" y="11"/>
                  </a:cxn>
                  <a:cxn ang="0">
                    <a:pos x="116" y="8"/>
                  </a:cxn>
                  <a:cxn ang="0">
                    <a:pos x="144" y="5"/>
                  </a:cxn>
                  <a:cxn ang="0">
                    <a:pos x="175" y="3"/>
                  </a:cxn>
                  <a:cxn ang="0">
                    <a:pos x="206" y="2"/>
                  </a:cxn>
                  <a:cxn ang="0">
                    <a:pos x="238" y="0"/>
                  </a:cxn>
                  <a:cxn ang="0">
                    <a:pos x="270" y="0"/>
                  </a:cxn>
                  <a:cxn ang="0">
                    <a:pos x="302" y="0"/>
                  </a:cxn>
                  <a:cxn ang="0">
                    <a:pos x="332" y="2"/>
                  </a:cxn>
                  <a:cxn ang="0">
                    <a:pos x="362" y="3"/>
                  </a:cxn>
                  <a:cxn ang="0">
                    <a:pos x="389" y="5"/>
                  </a:cxn>
                  <a:cxn ang="0">
                    <a:pos x="415" y="8"/>
                  </a:cxn>
                  <a:cxn ang="0">
                    <a:pos x="440" y="13"/>
                  </a:cxn>
                  <a:cxn ang="0">
                    <a:pos x="466" y="18"/>
                  </a:cxn>
                  <a:cxn ang="0">
                    <a:pos x="493" y="24"/>
                  </a:cxn>
                  <a:cxn ang="0">
                    <a:pos x="521" y="30"/>
                  </a:cxn>
                  <a:cxn ang="0">
                    <a:pos x="551" y="37"/>
                  </a:cxn>
                  <a:cxn ang="0">
                    <a:pos x="582" y="46"/>
                  </a:cxn>
                  <a:cxn ang="0">
                    <a:pos x="612" y="54"/>
                  </a:cxn>
                  <a:cxn ang="0">
                    <a:pos x="644" y="64"/>
                  </a:cxn>
                  <a:cxn ang="0">
                    <a:pos x="677" y="75"/>
                  </a:cxn>
                  <a:cxn ang="0">
                    <a:pos x="710" y="86"/>
                  </a:cxn>
                  <a:cxn ang="0">
                    <a:pos x="744" y="99"/>
                  </a:cxn>
                  <a:cxn ang="0">
                    <a:pos x="777" y="113"/>
                  </a:cxn>
                  <a:cxn ang="0">
                    <a:pos x="812" y="126"/>
                  </a:cxn>
                  <a:cxn ang="0">
                    <a:pos x="845" y="142"/>
                  </a:cxn>
                  <a:cxn ang="0">
                    <a:pos x="880" y="157"/>
                  </a:cxn>
                  <a:cxn ang="0">
                    <a:pos x="915" y="173"/>
                  </a:cxn>
                </a:cxnLst>
                <a:rect l="0" t="0" r="r" b="b"/>
                <a:pathLst>
                  <a:path w="917" h="694">
                    <a:moveTo>
                      <a:pt x="915" y="173"/>
                    </a:moveTo>
                    <a:lnTo>
                      <a:pt x="917" y="515"/>
                    </a:lnTo>
                    <a:lnTo>
                      <a:pt x="590" y="694"/>
                    </a:lnTo>
                    <a:lnTo>
                      <a:pt x="470" y="559"/>
                    </a:lnTo>
                    <a:lnTo>
                      <a:pt x="202" y="517"/>
                    </a:lnTo>
                    <a:lnTo>
                      <a:pt x="202" y="256"/>
                    </a:lnTo>
                    <a:lnTo>
                      <a:pt x="176" y="227"/>
                    </a:lnTo>
                    <a:lnTo>
                      <a:pt x="151" y="199"/>
                    </a:lnTo>
                    <a:lnTo>
                      <a:pt x="125" y="170"/>
                    </a:lnTo>
                    <a:lnTo>
                      <a:pt x="102" y="142"/>
                    </a:lnTo>
                    <a:lnTo>
                      <a:pt x="76" y="115"/>
                    </a:lnTo>
                    <a:lnTo>
                      <a:pt x="51" y="86"/>
                    </a:lnTo>
                    <a:lnTo>
                      <a:pt x="25" y="57"/>
                    </a:lnTo>
                    <a:lnTo>
                      <a:pt x="0" y="29"/>
                    </a:lnTo>
                    <a:lnTo>
                      <a:pt x="9" y="26"/>
                    </a:lnTo>
                    <a:lnTo>
                      <a:pt x="24" y="21"/>
                    </a:lnTo>
                    <a:lnTo>
                      <a:pt x="43" y="18"/>
                    </a:lnTo>
                    <a:lnTo>
                      <a:pt x="63" y="14"/>
                    </a:lnTo>
                    <a:lnTo>
                      <a:pt x="89" y="11"/>
                    </a:lnTo>
                    <a:lnTo>
                      <a:pt x="116" y="8"/>
                    </a:lnTo>
                    <a:lnTo>
                      <a:pt x="144" y="5"/>
                    </a:lnTo>
                    <a:lnTo>
                      <a:pt x="175" y="3"/>
                    </a:lnTo>
                    <a:lnTo>
                      <a:pt x="206" y="2"/>
                    </a:lnTo>
                    <a:lnTo>
                      <a:pt x="238" y="0"/>
                    </a:lnTo>
                    <a:lnTo>
                      <a:pt x="270" y="0"/>
                    </a:lnTo>
                    <a:lnTo>
                      <a:pt x="302" y="0"/>
                    </a:lnTo>
                    <a:lnTo>
                      <a:pt x="332" y="2"/>
                    </a:lnTo>
                    <a:lnTo>
                      <a:pt x="362" y="3"/>
                    </a:lnTo>
                    <a:lnTo>
                      <a:pt x="389" y="5"/>
                    </a:lnTo>
                    <a:lnTo>
                      <a:pt x="415" y="8"/>
                    </a:lnTo>
                    <a:lnTo>
                      <a:pt x="440" y="13"/>
                    </a:lnTo>
                    <a:lnTo>
                      <a:pt x="466" y="18"/>
                    </a:lnTo>
                    <a:lnTo>
                      <a:pt x="493" y="24"/>
                    </a:lnTo>
                    <a:lnTo>
                      <a:pt x="521" y="30"/>
                    </a:lnTo>
                    <a:lnTo>
                      <a:pt x="551" y="37"/>
                    </a:lnTo>
                    <a:lnTo>
                      <a:pt x="582" y="46"/>
                    </a:lnTo>
                    <a:lnTo>
                      <a:pt x="612" y="54"/>
                    </a:lnTo>
                    <a:lnTo>
                      <a:pt x="644" y="64"/>
                    </a:lnTo>
                    <a:lnTo>
                      <a:pt x="677" y="75"/>
                    </a:lnTo>
                    <a:lnTo>
                      <a:pt x="710" y="86"/>
                    </a:lnTo>
                    <a:lnTo>
                      <a:pt x="744" y="99"/>
                    </a:lnTo>
                    <a:lnTo>
                      <a:pt x="777" y="113"/>
                    </a:lnTo>
                    <a:lnTo>
                      <a:pt x="812" y="126"/>
                    </a:lnTo>
                    <a:lnTo>
                      <a:pt x="845" y="142"/>
                    </a:lnTo>
                    <a:lnTo>
                      <a:pt x="880" y="157"/>
                    </a:lnTo>
                    <a:lnTo>
                      <a:pt x="915" y="1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324"/>
              <p:cNvSpPr>
                <a:spLocks/>
              </p:cNvSpPr>
              <p:nvPr/>
            </p:nvSpPr>
            <p:spPr bwMode="auto">
              <a:xfrm>
                <a:off x="2082" y="1063"/>
                <a:ext cx="1393" cy="1149"/>
              </a:xfrm>
              <a:custGeom>
                <a:avLst/>
                <a:gdLst/>
                <a:ahLst/>
                <a:cxnLst>
                  <a:cxn ang="0">
                    <a:pos x="852" y="68"/>
                  </a:cxn>
                  <a:cxn ang="0">
                    <a:pos x="851" y="435"/>
                  </a:cxn>
                  <a:cxn ang="0">
                    <a:pos x="482" y="703"/>
                  </a:cxn>
                  <a:cxn ang="0">
                    <a:pos x="0" y="513"/>
                  </a:cxn>
                  <a:cxn ang="0">
                    <a:pos x="145" y="82"/>
                  </a:cxn>
                  <a:cxn ang="0">
                    <a:pos x="502" y="0"/>
                  </a:cxn>
                  <a:cxn ang="0">
                    <a:pos x="852" y="68"/>
                  </a:cxn>
                </a:cxnLst>
                <a:rect l="0" t="0" r="r" b="b"/>
                <a:pathLst>
                  <a:path w="852" h="703">
                    <a:moveTo>
                      <a:pt x="852" y="68"/>
                    </a:moveTo>
                    <a:lnTo>
                      <a:pt x="851" y="435"/>
                    </a:lnTo>
                    <a:lnTo>
                      <a:pt x="482" y="703"/>
                    </a:lnTo>
                    <a:lnTo>
                      <a:pt x="0" y="513"/>
                    </a:lnTo>
                    <a:lnTo>
                      <a:pt x="145" y="82"/>
                    </a:lnTo>
                    <a:lnTo>
                      <a:pt x="502" y="0"/>
                    </a:lnTo>
                    <a:lnTo>
                      <a:pt x="852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325"/>
              <p:cNvSpPr>
                <a:spLocks noEditPoints="1"/>
              </p:cNvSpPr>
              <p:nvPr/>
            </p:nvSpPr>
            <p:spPr bwMode="auto">
              <a:xfrm>
                <a:off x="1936" y="1104"/>
                <a:ext cx="1305" cy="1084"/>
              </a:xfrm>
              <a:custGeom>
                <a:avLst/>
                <a:gdLst/>
                <a:ahLst/>
                <a:cxnLst>
                  <a:cxn ang="0">
                    <a:pos x="690" y="578"/>
                  </a:cxn>
                  <a:cxn ang="0">
                    <a:pos x="688" y="575"/>
                  </a:cxn>
                  <a:cxn ang="0">
                    <a:pos x="461" y="548"/>
                  </a:cxn>
                  <a:cxn ang="0">
                    <a:pos x="191" y="493"/>
                  </a:cxn>
                  <a:cxn ang="0">
                    <a:pos x="167" y="216"/>
                  </a:cxn>
                  <a:cxn ang="0">
                    <a:pos x="119" y="162"/>
                  </a:cxn>
                  <a:cxn ang="0">
                    <a:pos x="72" y="108"/>
                  </a:cxn>
                  <a:cxn ang="0">
                    <a:pos x="24" y="54"/>
                  </a:cxn>
                  <a:cxn ang="0">
                    <a:pos x="10" y="24"/>
                  </a:cxn>
                  <a:cxn ang="0">
                    <a:pos x="40" y="16"/>
                  </a:cxn>
                  <a:cxn ang="0">
                    <a:pos x="83" y="10"/>
                  </a:cxn>
                  <a:cxn ang="0">
                    <a:pos x="135" y="5"/>
                  </a:cxn>
                  <a:cxn ang="0">
                    <a:pos x="194" y="2"/>
                  </a:cxn>
                  <a:cxn ang="0">
                    <a:pos x="256" y="0"/>
                  </a:cxn>
                  <a:cxn ang="0">
                    <a:pos x="315" y="2"/>
                  </a:cxn>
                  <a:cxn ang="0">
                    <a:pos x="370" y="5"/>
                  </a:cxn>
                  <a:cxn ang="0">
                    <a:pos x="417" y="11"/>
                  </a:cxn>
                  <a:cxn ang="0">
                    <a:pos x="463" y="21"/>
                  </a:cxn>
                  <a:cxn ang="0">
                    <a:pos x="507" y="30"/>
                  </a:cxn>
                  <a:cxn ang="0">
                    <a:pos x="552" y="43"/>
                  </a:cxn>
                  <a:cxn ang="0">
                    <a:pos x="599" y="59"/>
                  </a:cxn>
                  <a:cxn ang="0">
                    <a:pos x="650" y="78"/>
                  </a:cxn>
                  <a:cxn ang="0">
                    <a:pos x="706" y="100"/>
                  </a:cxn>
                  <a:cxn ang="0">
                    <a:pos x="766" y="127"/>
                  </a:cxn>
                  <a:cxn ang="0">
                    <a:pos x="782" y="140"/>
                  </a:cxn>
                  <a:cxn ang="0">
                    <a:pos x="752" y="130"/>
                  </a:cxn>
                  <a:cxn ang="0">
                    <a:pos x="720" y="122"/>
                  </a:cxn>
                  <a:cxn ang="0">
                    <a:pos x="688" y="116"/>
                  </a:cxn>
                  <a:cxn ang="0">
                    <a:pos x="649" y="110"/>
                  </a:cxn>
                  <a:cxn ang="0">
                    <a:pos x="593" y="106"/>
                  </a:cxn>
                  <a:cxn ang="0">
                    <a:pos x="534" y="106"/>
                  </a:cxn>
                  <a:cxn ang="0">
                    <a:pos x="472" y="108"/>
                  </a:cxn>
                  <a:cxn ang="0">
                    <a:pos x="413" y="111"/>
                  </a:cxn>
                  <a:cxn ang="0">
                    <a:pos x="361" y="116"/>
                  </a:cxn>
                  <a:cxn ang="0">
                    <a:pos x="316" y="122"/>
                  </a:cxn>
                  <a:cxn ang="0">
                    <a:pos x="286" y="130"/>
                  </a:cxn>
                  <a:cxn ang="0">
                    <a:pos x="301" y="160"/>
                  </a:cxn>
                  <a:cxn ang="0">
                    <a:pos x="348" y="215"/>
                  </a:cxn>
                  <a:cxn ang="0">
                    <a:pos x="397" y="267"/>
                  </a:cxn>
                  <a:cxn ang="0">
                    <a:pos x="445" y="321"/>
                  </a:cxn>
                  <a:cxn ang="0">
                    <a:pos x="461" y="548"/>
                  </a:cxn>
                </a:cxnLst>
                <a:rect l="0" t="0" r="r" b="b"/>
                <a:pathLst>
                  <a:path w="798" h="663">
                    <a:moveTo>
                      <a:pt x="688" y="575"/>
                    </a:moveTo>
                    <a:lnTo>
                      <a:pt x="690" y="578"/>
                    </a:lnTo>
                    <a:lnTo>
                      <a:pt x="561" y="663"/>
                    </a:lnTo>
                    <a:lnTo>
                      <a:pt x="688" y="575"/>
                    </a:lnTo>
                    <a:lnTo>
                      <a:pt x="688" y="575"/>
                    </a:lnTo>
                    <a:close/>
                    <a:moveTo>
                      <a:pt x="461" y="548"/>
                    </a:moveTo>
                    <a:lnTo>
                      <a:pt x="448" y="534"/>
                    </a:lnTo>
                    <a:lnTo>
                      <a:pt x="191" y="493"/>
                    </a:lnTo>
                    <a:lnTo>
                      <a:pt x="191" y="243"/>
                    </a:lnTo>
                    <a:lnTo>
                      <a:pt x="167" y="216"/>
                    </a:lnTo>
                    <a:lnTo>
                      <a:pt x="143" y="189"/>
                    </a:lnTo>
                    <a:lnTo>
                      <a:pt x="119" y="162"/>
                    </a:lnTo>
                    <a:lnTo>
                      <a:pt x="95" y="135"/>
                    </a:lnTo>
                    <a:lnTo>
                      <a:pt x="72" y="108"/>
                    </a:lnTo>
                    <a:lnTo>
                      <a:pt x="48" y="81"/>
                    </a:lnTo>
                    <a:lnTo>
                      <a:pt x="24" y="54"/>
                    </a:lnTo>
                    <a:lnTo>
                      <a:pt x="0" y="27"/>
                    </a:lnTo>
                    <a:lnTo>
                      <a:pt x="10" y="24"/>
                    </a:lnTo>
                    <a:lnTo>
                      <a:pt x="22" y="19"/>
                    </a:lnTo>
                    <a:lnTo>
                      <a:pt x="40" y="16"/>
                    </a:lnTo>
                    <a:lnTo>
                      <a:pt x="59" y="13"/>
                    </a:lnTo>
                    <a:lnTo>
                      <a:pt x="83" y="10"/>
                    </a:lnTo>
                    <a:lnTo>
                      <a:pt x="108" y="6"/>
                    </a:lnTo>
                    <a:lnTo>
                      <a:pt x="135" y="5"/>
                    </a:lnTo>
                    <a:lnTo>
                      <a:pt x="164" y="3"/>
                    </a:lnTo>
                    <a:lnTo>
                      <a:pt x="194" y="2"/>
                    </a:lnTo>
                    <a:lnTo>
                      <a:pt x="224" y="0"/>
                    </a:lnTo>
                    <a:lnTo>
                      <a:pt x="256" y="0"/>
                    </a:lnTo>
                    <a:lnTo>
                      <a:pt x="286" y="0"/>
                    </a:lnTo>
                    <a:lnTo>
                      <a:pt x="315" y="2"/>
                    </a:lnTo>
                    <a:lnTo>
                      <a:pt x="343" y="3"/>
                    </a:lnTo>
                    <a:lnTo>
                      <a:pt x="370" y="5"/>
                    </a:lnTo>
                    <a:lnTo>
                      <a:pt x="394" y="8"/>
                    </a:lnTo>
                    <a:lnTo>
                      <a:pt x="417" y="11"/>
                    </a:lnTo>
                    <a:lnTo>
                      <a:pt x="439" y="16"/>
                    </a:lnTo>
                    <a:lnTo>
                      <a:pt x="463" y="21"/>
                    </a:lnTo>
                    <a:lnTo>
                      <a:pt x="485" y="25"/>
                    </a:lnTo>
                    <a:lnTo>
                      <a:pt x="507" y="30"/>
                    </a:lnTo>
                    <a:lnTo>
                      <a:pt x="529" y="37"/>
                    </a:lnTo>
                    <a:lnTo>
                      <a:pt x="552" y="43"/>
                    </a:lnTo>
                    <a:lnTo>
                      <a:pt x="576" y="51"/>
                    </a:lnTo>
                    <a:lnTo>
                      <a:pt x="599" y="59"/>
                    </a:lnTo>
                    <a:lnTo>
                      <a:pt x="625" y="68"/>
                    </a:lnTo>
                    <a:lnTo>
                      <a:pt x="650" y="78"/>
                    </a:lnTo>
                    <a:lnTo>
                      <a:pt x="677" y="89"/>
                    </a:lnTo>
                    <a:lnTo>
                      <a:pt x="706" y="100"/>
                    </a:lnTo>
                    <a:lnTo>
                      <a:pt x="734" y="113"/>
                    </a:lnTo>
                    <a:lnTo>
                      <a:pt x="766" y="127"/>
                    </a:lnTo>
                    <a:lnTo>
                      <a:pt x="798" y="143"/>
                    </a:lnTo>
                    <a:lnTo>
                      <a:pt x="782" y="140"/>
                    </a:lnTo>
                    <a:lnTo>
                      <a:pt x="768" y="135"/>
                    </a:lnTo>
                    <a:lnTo>
                      <a:pt x="752" y="130"/>
                    </a:lnTo>
                    <a:lnTo>
                      <a:pt x="736" y="127"/>
                    </a:lnTo>
                    <a:lnTo>
                      <a:pt x="720" y="122"/>
                    </a:lnTo>
                    <a:lnTo>
                      <a:pt x="704" y="119"/>
                    </a:lnTo>
                    <a:lnTo>
                      <a:pt x="688" y="116"/>
                    </a:lnTo>
                    <a:lnTo>
                      <a:pt x="672" y="113"/>
                    </a:lnTo>
                    <a:lnTo>
                      <a:pt x="649" y="110"/>
                    </a:lnTo>
                    <a:lnTo>
                      <a:pt x="622" y="108"/>
                    </a:lnTo>
                    <a:lnTo>
                      <a:pt x="593" y="106"/>
                    </a:lnTo>
                    <a:lnTo>
                      <a:pt x="564" y="106"/>
                    </a:lnTo>
                    <a:lnTo>
                      <a:pt x="534" y="106"/>
                    </a:lnTo>
                    <a:lnTo>
                      <a:pt x="504" y="106"/>
                    </a:lnTo>
                    <a:lnTo>
                      <a:pt x="472" y="108"/>
                    </a:lnTo>
                    <a:lnTo>
                      <a:pt x="444" y="108"/>
                    </a:lnTo>
                    <a:lnTo>
                      <a:pt x="413" y="111"/>
                    </a:lnTo>
                    <a:lnTo>
                      <a:pt x="386" y="113"/>
                    </a:lnTo>
                    <a:lnTo>
                      <a:pt x="361" y="116"/>
                    </a:lnTo>
                    <a:lnTo>
                      <a:pt x="337" y="119"/>
                    </a:lnTo>
                    <a:lnTo>
                      <a:pt x="316" y="122"/>
                    </a:lnTo>
                    <a:lnTo>
                      <a:pt x="299" y="126"/>
                    </a:lnTo>
                    <a:lnTo>
                      <a:pt x="286" y="130"/>
                    </a:lnTo>
                    <a:lnTo>
                      <a:pt x="277" y="133"/>
                    </a:lnTo>
                    <a:lnTo>
                      <a:pt x="301" y="160"/>
                    </a:lnTo>
                    <a:lnTo>
                      <a:pt x="324" y="187"/>
                    </a:lnTo>
                    <a:lnTo>
                      <a:pt x="348" y="215"/>
                    </a:lnTo>
                    <a:lnTo>
                      <a:pt x="374" y="240"/>
                    </a:lnTo>
                    <a:lnTo>
                      <a:pt x="397" y="267"/>
                    </a:lnTo>
                    <a:lnTo>
                      <a:pt x="421" y="294"/>
                    </a:lnTo>
                    <a:lnTo>
                      <a:pt x="445" y="321"/>
                    </a:lnTo>
                    <a:lnTo>
                      <a:pt x="469" y="348"/>
                    </a:lnTo>
                    <a:lnTo>
                      <a:pt x="461" y="548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326"/>
              <p:cNvSpPr>
                <a:spLocks/>
              </p:cNvSpPr>
              <p:nvPr/>
            </p:nvSpPr>
            <p:spPr bwMode="auto">
              <a:xfrm>
                <a:off x="2381" y="1285"/>
                <a:ext cx="857" cy="903"/>
              </a:xfrm>
              <a:custGeom>
                <a:avLst/>
                <a:gdLst/>
                <a:ahLst/>
                <a:cxnLst>
                  <a:cxn ang="0">
                    <a:pos x="189" y="437"/>
                  </a:cxn>
                  <a:cxn ang="0">
                    <a:pos x="197" y="237"/>
                  </a:cxn>
                  <a:cxn ang="0">
                    <a:pos x="173" y="210"/>
                  </a:cxn>
                  <a:cxn ang="0">
                    <a:pos x="148" y="185"/>
                  </a:cxn>
                  <a:cxn ang="0">
                    <a:pos x="124" y="159"/>
                  </a:cxn>
                  <a:cxn ang="0">
                    <a:pos x="98" y="132"/>
                  </a:cxn>
                  <a:cxn ang="0">
                    <a:pos x="73" y="107"/>
                  </a:cxn>
                  <a:cxn ang="0">
                    <a:pos x="49" y="81"/>
                  </a:cxn>
                  <a:cxn ang="0">
                    <a:pos x="24" y="54"/>
                  </a:cxn>
                  <a:cxn ang="0">
                    <a:pos x="0" y="27"/>
                  </a:cxn>
                  <a:cxn ang="0">
                    <a:pos x="9" y="24"/>
                  </a:cxn>
                  <a:cxn ang="0">
                    <a:pos x="22" y="19"/>
                  </a:cxn>
                  <a:cxn ang="0">
                    <a:pos x="40" y="16"/>
                  </a:cxn>
                  <a:cxn ang="0">
                    <a:pos x="60" y="13"/>
                  </a:cxn>
                  <a:cxn ang="0">
                    <a:pos x="84" y="10"/>
                  </a:cxn>
                  <a:cxn ang="0">
                    <a:pos x="110" y="7"/>
                  </a:cxn>
                  <a:cxn ang="0">
                    <a:pos x="137" y="5"/>
                  </a:cxn>
                  <a:cxn ang="0">
                    <a:pos x="167" y="3"/>
                  </a:cxn>
                  <a:cxn ang="0">
                    <a:pos x="195" y="2"/>
                  </a:cxn>
                  <a:cxn ang="0">
                    <a:pos x="227" y="0"/>
                  </a:cxn>
                  <a:cxn ang="0">
                    <a:pos x="257" y="0"/>
                  </a:cxn>
                  <a:cxn ang="0">
                    <a:pos x="288" y="0"/>
                  </a:cxn>
                  <a:cxn ang="0">
                    <a:pos x="316" y="2"/>
                  </a:cxn>
                  <a:cxn ang="0">
                    <a:pos x="345" y="3"/>
                  </a:cxn>
                  <a:cxn ang="0">
                    <a:pos x="372" y="5"/>
                  </a:cxn>
                  <a:cxn ang="0">
                    <a:pos x="396" y="8"/>
                  </a:cxn>
                  <a:cxn ang="0">
                    <a:pos x="412" y="11"/>
                  </a:cxn>
                  <a:cxn ang="0">
                    <a:pos x="427" y="15"/>
                  </a:cxn>
                  <a:cxn ang="0">
                    <a:pos x="443" y="18"/>
                  </a:cxn>
                  <a:cxn ang="0">
                    <a:pos x="461" y="22"/>
                  </a:cxn>
                  <a:cxn ang="0">
                    <a:pos x="477" y="26"/>
                  </a:cxn>
                  <a:cxn ang="0">
                    <a:pos x="493" y="30"/>
                  </a:cxn>
                  <a:cxn ang="0">
                    <a:pos x="509" y="35"/>
                  </a:cxn>
                  <a:cxn ang="0">
                    <a:pos x="524" y="38"/>
                  </a:cxn>
                  <a:cxn ang="0">
                    <a:pos x="400" y="140"/>
                  </a:cxn>
                  <a:cxn ang="0">
                    <a:pos x="418" y="467"/>
                  </a:cxn>
                  <a:cxn ang="0">
                    <a:pos x="289" y="552"/>
                  </a:cxn>
                  <a:cxn ang="0">
                    <a:pos x="189" y="437"/>
                  </a:cxn>
                </a:cxnLst>
                <a:rect l="0" t="0" r="r" b="b"/>
                <a:pathLst>
                  <a:path w="524" h="552">
                    <a:moveTo>
                      <a:pt x="189" y="437"/>
                    </a:moveTo>
                    <a:lnTo>
                      <a:pt x="197" y="237"/>
                    </a:lnTo>
                    <a:lnTo>
                      <a:pt x="173" y="210"/>
                    </a:lnTo>
                    <a:lnTo>
                      <a:pt x="148" y="185"/>
                    </a:lnTo>
                    <a:lnTo>
                      <a:pt x="124" y="159"/>
                    </a:lnTo>
                    <a:lnTo>
                      <a:pt x="98" y="132"/>
                    </a:lnTo>
                    <a:lnTo>
                      <a:pt x="73" y="107"/>
                    </a:lnTo>
                    <a:lnTo>
                      <a:pt x="49" y="81"/>
                    </a:lnTo>
                    <a:lnTo>
                      <a:pt x="24" y="54"/>
                    </a:lnTo>
                    <a:lnTo>
                      <a:pt x="0" y="27"/>
                    </a:lnTo>
                    <a:lnTo>
                      <a:pt x="9" y="24"/>
                    </a:lnTo>
                    <a:lnTo>
                      <a:pt x="22" y="19"/>
                    </a:lnTo>
                    <a:lnTo>
                      <a:pt x="40" y="16"/>
                    </a:lnTo>
                    <a:lnTo>
                      <a:pt x="60" y="13"/>
                    </a:lnTo>
                    <a:lnTo>
                      <a:pt x="84" y="10"/>
                    </a:lnTo>
                    <a:lnTo>
                      <a:pt x="110" y="7"/>
                    </a:lnTo>
                    <a:lnTo>
                      <a:pt x="137" y="5"/>
                    </a:lnTo>
                    <a:lnTo>
                      <a:pt x="167" y="3"/>
                    </a:lnTo>
                    <a:lnTo>
                      <a:pt x="195" y="2"/>
                    </a:lnTo>
                    <a:lnTo>
                      <a:pt x="227" y="0"/>
                    </a:lnTo>
                    <a:lnTo>
                      <a:pt x="257" y="0"/>
                    </a:lnTo>
                    <a:lnTo>
                      <a:pt x="288" y="0"/>
                    </a:lnTo>
                    <a:lnTo>
                      <a:pt x="316" y="2"/>
                    </a:lnTo>
                    <a:lnTo>
                      <a:pt x="345" y="3"/>
                    </a:lnTo>
                    <a:lnTo>
                      <a:pt x="372" y="5"/>
                    </a:lnTo>
                    <a:lnTo>
                      <a:pt x="396" y="8"/>
                    </a:lnTo>
                    <a:lnTo>
                      <a:pt x="412" y="11"/>
                    </a:lnTo>
                    <a:lnTo>
                      <a:pt x="427" y="15"/>
                    </a:lnTo>
                    <a:lnTo>
                      <a:pt x="443" y="18"/>
                    </a:lnTo>
                    <a:lnTo>
                      <a:pt x="461" y="22"/>
                    </a:lnTo>
                    <a:lnTo>
                      <a:pt x="477" y="26"/>
                    </a:lnTo>
                    <a:lnTo>
                      <a:pt x="493" y="30"/>
                    </a:lnTo>
                    <a:lnTo>
                      <a:pt x="509" y="35"/>
                    </a:lnTo>
                    <a:lnTo>
                      <a:pt x="524" y="38"/>
                    </a:lnTo>
                    <a:lnTo>
                      <a:pt x="400" y="140"/>
                    </a:lnTo>
                    <a:lnTo>
                      <a:pt x="418" y="467"/>
                    </a:lnTo>
                    <a:lnTo>
                      <a:pt x="289" y="552"/>
                    </a:lnTo>
                    <a:lnTo>
                      <a:pt x="189" y="437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327"/>
              <p:cNvSpPr>
                <a:spLocks/>
              </p:cNvSpPr>
              <p:nvPr/>
            </p:nvSpPr>
            <p:spPr bwMode="auto">
              <a:xfrm>
                <a:off x="1897" y="1122"/>
                <a:ext cx="973" cy="10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5" y="94"/>
                  </a:cxn>
                  <a:cxn ang="0">
                    <a:pos x="595" y="667"/>
                  </a:cxn>
                  <a:cxn ang="0">
                    <a:pos x="0" y="574"/>
                  </a:cxn>
                  <a:cxn ang="0">
                    <a:pos x="0" y="0"/>
                  </a:cxn>
                </a:cxnLst>
                <a:rect l="0" t="0" r="r" b="b"/>
                <a:pathLst>
                  <a:path w="595" h="667">
                    <a:moveTo>
                      <a:pt x="0" y="0"/>
                    </a:moveTo>
                    <a:lnTo>
                      <a:pt x="595" y="94"/>
                    </a:lnTo>
                    <a:lnTo>
                      <a:pt x="595" y="667"/>
                    </a:lnTo>
                    <a:lnTo>
                      <a:pt x="0" y="5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328"/>
              <p:cNvSpPr>
                <a:spLocks/>
              </p:cNvSpPr>
              <p:nvPr/>
            </p:nvSpPr>
            <p:spPr bwMode="auto">
              <a:xfrm>
                <a:off x="1915" y="1140"/>
                <a:ext cx="937" cy="10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3" y="91"/>
                  </a:cxn>
                  <a:cxn ang="0">
                    <a:pos x="573" y="645"/>
                  </a:cxn>
                  <a:cxn ang="0">
                    <a:pos x="0" y="555"/>
                  </a:cxn>
                  <a:cxn ang="0">
                    <a:pos x="0" y="0"/>
                  </a:cxn>
                </a:cxnLst>
                <a:rect l="0" t="0" r="r" b="b"/>
                <a:pathLst>
                  <a:path w="573" h="645">
                    <a:moveTo>
                      <a:pt x="0" y="0"/>
                    </a:moveTo>
                    <a:lnTo>
                      <a:pt x="573" y="91"/>
                    </a:lnTo>
                    <a:lnTo>
                      <a:pt x="573" y="645"/>
                    </a:lnTo>
                    <a:lnTo>
                      <a:pt x="0" y="5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329"/>
              <p:cNvSpPr>
                <a:spLocks/>
              </p:cNvSpPr>
              <p:nvPr/>
            </p:nvSpPr>
            <p:spPr bwMode="auto">
              <a:xfrm>
                <a:off x="1990" y="1228"/>
                <a:ext cx="783" cy="8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79" y="72"/>
                  </a:cxn>
                  <a:cxn ang="0">
                    <a:pos x="479" y="512"/>
                  </a:cxn>
                  <a:cxn ang="0">
                    <a:pos x="0" y="439"/>
                  </a:cxn>
                  <a:cxn ang="0">
                    <a:pos x="0" y="0"/>
                  </a:cxn>
                </a:cxnLst>
                <a:rect l="0" t="0" r="r" b="b"/>
                <a:pathLst>
                  <a:path w="479" h="512">
                    <a:moveTo>
                      <a:pt x="0" y="0"/>
                    </a:moveTo>
                    <a:lnTo>
                      <a:pt x="479" y="72"/>
                    </a:lnTo>
                    <a:lnTo>
                      <a:pt x="479" y="512"/>
                    </a:lnTo>
                    <a:lnTo>
                      <a:pt x="0" y="4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330"/>
              <p:cNvSpPr>
                <a:spLocks/>
              </p:cNvSpPr>
              <p:nvPr/>
            </p:nvSpPr>
            <p:spPr bwMode="auto">
              <a:xfrm>
                <a:off x="2030" y="1271"/>
                <a:ext cx="704" cy="7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1" y="65"/>
                  </a:cxn>
                  <a:cxn ang="0">
                    <a:pos x="431" y="460"/>
                  </a:cxn>
                  <a:cxn ang="0">
                    <a:pos x="0" y="395"/>
                  </a:cxn>
                  <a:cxn ang="0">
                    <a:pos x="0" y="0"/>
                  </a:cxn>
                </a:cxnLst>
                <a:rect l="0" t="0" r="r" b="b"/>
                <a:pathLst>
                  <a:path w="431" h="460">
                    <a:moveTo>
                      <a:pt x="0" y="0"/>
                    </a:moveTo>
                    <a:lnTo>
                      <a:pt x="431" y="65"/>
                    </a:lnTo>
                    <a:lnTo>
                      <a:pt x="431" y="460"/>
                    </a:lnTo>
                    <a:lnTo>
                      <a:pt x="0" y="3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331"/>
              <p:cNvSpPr>
                <a:spLocks/>
              </p:cNvSpPr>
              <p:nvPr/>
            </p:nvSpPr>
            <p:spPr bwMode="auto">
              <a:xfrm>
                <a:off x="2043" y="1284"/>
                <a:ext cx="678" cy="7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15" y="63"/>
                  </a:cxn>
                  <a:cxn ang="0">
                    <a:pos x="415" y="445"/>
                  </a:cxn>
                  <a:cxn ang="0">
                    <a:pos x="0" y="381"/>
                  </a:cxn>
                  <a:cxn ang="0">
                    <a:pos x="0" y="0"/>
                  </a:cxn>
                </a:cxnLst>
                <a:rect l="0" t="0" r="r" b="b"/>
                <a:pathLst>
                  <a:path w="415" h="445">
                    <a:moveTo>
                      <a:pt x="0" y="0"/>
                    </a:moveTo>
                    <a:lnTo>
                      <a:pt x="415" y="63"/>
                    </a:lnTo>
                    <a:lnTo>
                      <a:pt x="415" y="445"/>
                    </a:lnTo>
                    <a:lnTo>
                      <a:pt x="0" y="3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C1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332"/>
              <p:cNvSpPr>
                <a:spLocks/>
              </p:cNvSpPr>
              <p:nvPr/>
            </p:nvSpPr>
            <p:spPr bwMode="auto">
              <a:xfrm>
                <a:off x="2054" y="1320"/>
                <a:ext cx="582" cy="50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10"/>
                  </a:cxn>
                  <a:cxn ang="0">
                    <a:pos x="3" y="305"/>
                  </a:cxn>
                  <a:cxn ang="0">
                    <a:pos x="12" y="291"/>
                  </a:cxn>
                  <a:cxn ang="0">
                    <a:pos x="28" y="268"/>
                  </a:cxn>
                  <a:cxn ang="0">
                    <a:pos x="49" y="243"/>
                  </a:cxn>
                  <a:cxn ang="0">
                    <a:pos x="74" y="213"/>
                  </a:cxn>
                  <a:cxn ang="0">
                    <a:pos x="106" y="181"/>
                  </a:cxn>
                  <a:cxn ang="0">
                    <a:pos x="141" y="149"/>
                  </a:cxn>
                  <a:cxn ang="0">
                    <a:pos x="181" y="119"/>
                  </a:cxn>
                  <a:cxn ang="0">
                    <a:pos x="221" y="95"/>
                  </a:cxn>
                  <a:cxn ang="0">
                    <a:pos x="256" y="76"/>
                  </a:cxn>
                  <a:cxn ang="0">
                    <a:pos x="286" y="63"/>
                  </a:cxn>
                  <a:cxn ang="0">
                    <a:pos x="311" y="55"/>
                  </a:cxn>
                  <a:cxn ang="0">
                    <a:pos x="330" y="52"/>
                  </a:cxn>
                  <a:cxn ang="0">
                    <a:pos x="345" y="49"/>
                  </a:cxn>
                  <a:cxn ang="0">
                    <a:pos x="352" y="49"/>
                  </a:cxn>
                  <a:cxn ang="0">
                    <a:pos x="356" y="49"/>
                  </a:cxn>
                  <a:cxn ang="0">
                    <a:pos x="4" y="0"/>
                  </a:cxn>
                </a:cxnLst>
                <a:rect l="0" t="0" r="r" b="b"/>
                <a:pathLst>
                  <a:path w="356" h="310">
                    <a:moveTo>
                      <a:pt x="4" y="0"/>
                    </a:moveTo>
                    <a:lnTo>
                      <a:pt x="0" y="310"/>
                    </a:lnTo>
                    <a:lnTo>
                      <a:pt x="3" y="305"/>
                    </a:lnTo>
                    <a:lnTo>
                      <a:pt x="12" y="291"/>
                    </a:lnTo>
                    <a:lnTo>
                      <a:pt x="28" y="268"/>
                    </a:lnTo>
                    <a:lnTo>
                      <a:pt x="49" y="243"/>
                    </a:lnTo>
                    <a:lnTo>
                      <a:pt x="74" y="213"/>
                    </a:lnTo>
                    <a:lnTo>
                      <a:pt x="106" y="181"/>
                    </a:lnTo>
                    <a:lnTo>
                      <a:pt x="141" y="149"/>
                    </a:lnTo>
                    <a:lnTo>
                      <a:pt x="181" y="119"/>
                    </a:lnTo>
                    <a:lnTo>
                      <a:pt x="221" y="95"/>
                    </a:lnTo>
                    <a:lnTo>
                      <a:pt x="256" y="76"/>
                    </a:lnTo>
                    <a:lnTo>
                      <a:pt x="286" y="63"/>
                    </a:lnTo>
                    <a:lnTo>
                      <a:pt x="311" y="55"/>
                    </a:lnTo>
                    <a:lnTo>
                      <a:pt x="330" y="52"/>
                    </a:lnTo>
                    <a:lnTo>
                      <a:pt x="345" y="49"/>
                    </a:lnTo>
                    <a:lnTo>
                      <a:pt x="352" y="49"/>
                    </a:lnTo>
                    <a:lnTo>
                      <a:pt x="356" y="4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3A5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333"/>
              <p:cNvSpPr>
                <a:spLocks/>
              </p:cNvSpPr>
              <p:nvPr/>
            </p:nvSpPr>
            <p:spPr bwMode="auto">
              <a:xfrm>
                <a:off x="3052" y="1189"/>
                <a:ext cx="408" cy="853"/>
              </a:xfrm>
              <a:custGeom>
                <a:avLst/>
                <a:gdLst/>
                <a:ahLst/>
                <a:cxnLst>
                  <a:cxn ang="0">
                    <a:pos x="0" y="204"/>
                  </a:cxn>
                  <a:cxn ang="0">
                    <a:pos x="250" y="0"/>
                  </a:cxn>
                  <a:cxn ang="0">
                    <a:pos x="250" y="352"/>
                  </a:cxn>
                  <a:cxn ang="0">
                    <a:pos x="14" y="522"/>
                  </a:cxn>
                  <a:cxn ang="0">
                    <a:pos x="0" y="204"/>
                  </a:cxn>
                </a:cxnLst>
                <a:rect l="0" t="0" r="r" b="b"/>
                <a:pathLst>
                  <a:path w="250" h="522">
                    <a:moveTo>
                      <a:pt x="0" y="204"/>
                    </a:moveTo>
                    <a:lnTo>
                      <a:pt x="250" y="0"/>
                    </a:lnTo>
                    <a:lnTo>
                      <a:pt x="250" y="352"/>
                    </a:lnTo>
                    <a:lnTo>
                      <a:pt x="14" y="522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334"/>
              <p:cNvSpPr>
                <a:spLocks/>
              </p:cNvSpPr>
              <p:nvPr/>
            </p:nvSpPr>
            <p:spPr bwMode="auto">
              <a:xfrm>
                <a:off x="2725" y="1078"/>
                <a:ext cx="722" cy="257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6" y="27"/>
                  </a:cxn>
                  <a:cxn ang="0">
                    <a:pos x="20" y="32"/>
                  </a:cxn>
                  <a:cxn ang="0">
                    <a:pos x="43" y="40"/>
                  </a:cxn>
                  <a:cxn ang="0">
                    <a:pos x="70" y="48"/>
                  </a:cxn>
                  <a:cxn ang="0">
                    <a:pos x="98" y="57"/>
                  </a:cxn>
                  <a:cxn ang="0">
                    <a:pos x="125" y="67"/>
                  </a:cxn>
                  <a:cxn ang="0">
                    <a:pos x="149" y="76"/>
                  </a:cxn>
                  <a:cxn ang="0">
                    <a:pos x="167" y="83"/>
                  </a:cxn>
                  <a:cxn ang="0">
                    <a:pos x="184" y="91"/>
                  </a:cxn>
                  <a:cxn ang="0">
                    <a:pos x="206" y="102"/>
                  </a:cxn>
                  <a:cxn ang="0">
                    <a:pos x="232" y="115"/>
                  </a:cxn>
                  <a:cxn ang="0">
                    <a:pos x="259" y="127"/>
                  </a:cxn>
                  <a:cxn ang="0">
                    <a:pos x="284" y="138"/>
                  </a:cxn>
                  <a:cxn ang="0">
                    <a:pos x="307" y="148"/>
                  </a:cxn>
                  <a:cxn ang="0">
                    <a:pos x="321" y="156"/>
                  </a:cxn>
                  <a:cxn ang="0">
                    <a:pos x="327" y="157"/>
                  </a:cxn>
                  <a:cxn ang="0">
                    <a:pos x="442" y="65"/>
                  </a:cxn>
                  <a:cxn ang="0">
                    <a:pos x="111" y="0"/>
                  </a:cxn>
                  <a:cxn ang="0">
                    <a:pos x="0" y="26"/>
                  </a:cxn>
                </a:cxnLst>
                <a:rect l="0" t="0" r="r" b="b"/>
                <a:pathLst>
                  <a:path w="442" h="157">
                    <a:moveTo>
                      <a:pt x="0" y="26"/>
                    </a:moveTo>
                    <a:lnTo>
                      <a:pt x="6" y="27"/>
                    </a:lnTo>
                    <a:lnTo>
                      <a:pt x="20" y="32"/>
                    </a:lnTo>
                    <a:lnTo>
                      <a:pt x="43" y="40"/>
                    </a:lnTo>
                    <a:lnTo>
                      <a:pt x="70" y="48"/>
                    </a:lnTo>
                    <a:lnTo>
                      <a:pt x="98" y="57"/>
                    </a:lnTo>
                    <a:lnTo>
                      <a:pt x="125" y="67"/>
                    </a:lnTo>
                    <a:lnTo>
                      <a:pt x="149" y="76"/>
                    </a:lnTo>
                    <a:lnTo>
                      <a:pt x="167" y="83"/>
                    </a:lnTo>
                    <a:lnTo>
                      <a:pt x="184" y="91"/>
                    </a:lnTo>
                    <a:lnTo>
                      <a:pt x="206" y="102"/>
                    </a:lnTo>
                    <a:lnTo>
                      <a:pt x="232" y="115"/>
                    </a:lnTo>
                    <a:lnTo>
                      <a:pt x="259" y="127"/>
                    </a:lnTo>
                    <a:lnTo>
                      <a:pt x="284" y="138"/>
                    </a:lnTo>
                    <a:lnTo>
                      <a:pt x="307" y="148"/>
                    </a:lnTo>
                    <a:lnTo>
                      <a:pt x="321" y="156"/>
                    </a:lnTo>
                    <a:lnTo>
                      <a:pt x="327" y="157"/>
                    </a:lnTo>
                    <a:lnTo>
                      <a:pt x="442" y="65"/>
                    </a:lnTo>
                    <a:lnTo>
                      <a:pt x="11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335"/>
              <p:cNvSpPr>
                <a:spLocks/>
              </p:cNvSpPr>
              <p:nvPr/>
            </p:nvSpPr>
            <p:spPr bwMode="auto">
              <a:xfrm>
                <a:off x="2999" y="1837"/>
                <a:ext cx="388" cy="277"/>
              </a:xfrm>
              <a:custGeom>
                <a:avLst/>
                <a:gdLst/>
                <a:ahLst/>
                <a:cxnLst>
                  <a:cxn ang="0">
                    <a:pos x="237" y="0"/>
                  </a:cxn>
                  <a:cxn ang="0">
                    <a:pos x="234" y="46"/>
                  </a:cxn>
                  <a:cxn ang="0">
                    <a:pos x="0" y="170"/>
                  </a:cxn>
                  <a:cxn ang="0">
                    <a:pos x="237" y="0"/>
                  </a:cxn>
                </a:cxnLst>
                <a:rect l="0" t="0" r="r" b="b"/>
                <a:pathLst>
                  <a:path w="237" h="170">
                    <a:moveTo>
                      <a:pt x="237" y="0"/>
                    </a:moveTo>
                    <a:lnTo>
                      <a:pt x="234" y="46"/>
                    </a:lnTo>
                    <a:lnTo>
                      <a:pt x="0" y="17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1336"/>
              <p:cNvSpPr>
                <a:spLocks/>
              </p:cNvSpPr>
              <p:nvPr/>
            </p:nvSpPr>
            <p:spPr bwMode="auto">
              <a:xfrm>
                <a:off x="2072" y="1351"/>
                <a:ext cx="306" cy="3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210"/>
                  </a:cxn>
                  <a:cxn ang="0">
                    <a:pos x="6" y="189"/>
                  </a:cxn>
                  <a:cxn ang="0">
                    <a:pos x="17" y="143"/>
                  </a:cxn>
                  <a:cxn ang="0">
                    <a:pos x="30" y="94"/>
                  </a:cxn>
                  <a:cxn ang="0">
                    <a:pos x="44" y="60"/>
                  </a:cxn>
                  <a:cxn ang="0">
                    <a:pos x="55" y="52"/>
                  </a:cxn>
                  <a:cxn ang="0">
                    <a:pos x="74" y="44"/>
                  </a:cxn>
                  <a:cxn ang="0">
                    <a:pos x="97" y="40"/>
                  </a:cxn>
                  <a:cxn ang="0">
                    <a:pos x="122" y="35"/>
                  </a:cxn>
                  <a:cxn ang="0">
                    <a:pos x="146" y="30"/>
                  </a:cxn>
                  <a:cxn ang="0">
                    <a:pos x="167" y="29"/>
                  </a:cxn>
                  <a:cxn ang="0">
                    <a:pos x="181" y="27"/>
                  </a:cxn>
                  <a:cxn ang="0">
                    <a:pos x="187" y="25"/>
                  </a:cxn>
                  <a:cxn ang="0">
                    <a:pos x="0" y="0"/>
                  </a:cxn>
                </a:cxnLst>
                <a:rect l="0" t="0" r="r" b="b"/>
                <a:pathLst>
                  <a:path w="187" h="210">
                    <a:moveTo>
                      <a:pt x="0" y="0"/>
                    </a:moveTo>
                    <a:lnTo>
                      <a:pt x="3" y="210"/>
                    </a:lnTo>
                    <a:lnTo>
                      <a:pt x="6" y="189"/>
                    </a:lnTo>
                    <a:lnTo>
                      <a:pt x="17" y="143"/>
                    </a:lnTo>
                    <a:lnTo>
                      <a:pt x="30" y="94"/>
                    </a:lnTo>
                    <a:lnTo>
                      <a:pt x="44" y="60"/>
                    </a:lnTo>
                    <a:lnTo>
                      <a:pt x="55" y="52"/>
                    </a:lnTo>
                    <a:lnTo>
                      <a:pt x="74" y="44"/>
                    </a:lnTo>
                    <a:lnTo>
                      <a:pt x="97" y="40"/>
                    </a:lnTo>
                    <a:lnTo>
                      <a:pt x="122" y="35"/>
                    </a:lnTo>
                    <a:lnTo>
                      <a:pt x="146" y="30"/>
                    </a:lnTo>
                    <a:lnTo>
                      <a:pt x="167" y="29"/>
                    </a:lnTo>
                    <a:lnTo>
                      <a:pt x="181" y="27"/>
                    </a:lnTo>
                    <a:lnTo>
                      <a:pt x="18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78E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1337"/>
              <p:cNvSpPr>
                <a:spLocks/>
              </p:cNvSpPr>
              <p:nvPr/>
            </p:nvSpPr>
            <p:spPr bwMode="auto">
              <a:xfrm>
                <a:off x="2389" y="1626"/>
                <a:ext cx="305" cy="343"/>
              </a:xfrm>
              <a:custGeom>
                <a:avLst/>
                <a:gdLst/>
                <a:ahLst/>
                <a:cxnLst>
                  <a:cxn ang="0">
                    <a:pos x="186" y="210"/>
                  </a:cxn>
                  <a:cxn ang="0">
                    <a:pos x="178" y="0"/>
                  </a:cxn>
                  <a:cxn ang="0">
                    <a:pos x="175" y="21"/>
                  </a:cxn>
                  <a:cxn ang="0">
                    <a:pos x="167" y="67"/>
                  </a:cxn>
                  <a:cxn ang="0">
                    <a:pos x="155" y="118"/>
                  </a:cxn>
                  <a:cxn ang="0">
                    <a:pos x="143" y="151"/>
                  </a:cxn>
                  <a:cxn ang="0">
                    <a:pos x="132" y="161"/>
                  </a:cxn>
                  <a:cxn ang="0">
                    <a:pos x="113" y="167"/>
                  </a:cxn>
                  <a:cxn ang="0">
                    <a:pos x="90" y="174"/>
                  </a:cxn>
                  <a:cxn ang="0">
                    <a:pos x="66" y="180"/>
                  </a:cxn>
                  <a:cxn ang="0">
                    <a:pos x="43" y="183"/>
                  </a:cxn>
                  <a:cxn ang="0">
                    <a:pos x="22" y="186"/>
                  </a:cxn>
                  <a:cxn ang="0">
                    <a:pos x="6" y="189"/>
                  </a:cxn>
                  <a:cxn ang="0">
                    <a:pos x="0" y="191"/>
                  </a:cxn>
                  <a:cxn ang="0">
                    <a:pos x="186" y="210"/>
                  </a:cxn>
                </a:cxnLst>
                <a:rect l="0" t="0" r="r" b="b"/>
                <a:pathLst>
                  <a:path w="186" h="210">
                    <a:moveTo>
                      <a:pt x="186" y="210"/>
                    </a:moveTo>
                    <a:lnTo>
                      <a:pt x="178" y="0"/>
                    </a:lnTo>
                    <a:lnTo>
                      <a:pt x="175" y="21"/>
                    </a:lnTo>
                    <a:lnTo>
                      <a:pt x="167" y="67"/>
                    </a:lnTo>
                    <a:lnTo>
                      <a:pt x="155" y="118"/>
                    </a:lnTo>
                    <a:lnTo>
                      <a:pt x="143" y="151"/>
                    </a:lnTo>
                    <a:lnTo>
                      <a:pt x="132" y="161"/>
                    </a:lnTo>
                    <a:lnTo>
                      <a:pt x="113" y="167"/>
                    </a:lnTo>
                    <a:lnTo>
                      <a:pt x="90" y="174"/>
                    </a:lnTo>
                    <a:lnTo>
                      <a:pt x="66" y="180"/>
                    </a:lnTo>
                    <a:lnTo>
                      <a:pt x="43" y="183"/>
                    </a:lnTo>
                    <a:lnTo>
                      <a:pt x="22" y="186"/>
                    </a:lnTo>
                    <a:lnTo>
                      <a:pt x="6" y="189"/>
                    </a:lnTo>
                    <a:lnTo>
                      <a:pt x="0" y="191"/>
                    </a:lnTo>
                    <a:lnTo>
                      <a:pt x="186" y="210"/>
                    </a:lnTo>
                    <a:close/>
                  </a:path>
                </a:pathLst>
              </a:custGeom>
              <a:solidFill>
                <a:srgbClr val="D6DB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1338"/>
              <p:cNvSpPr>
                <a:spLocks/>
              </p:cNvSpPr>
              <p:nvPr/>
            </p:nvSpPr>
            <p:spPr bwMode="auto">
              <a:xfrm>
                <a:off x="3197" y="1447"/>
                <a:ext cx="213" cy="463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0" y="181"/>
                  </a:cxn>
                  <a:cxn ang="0">
                    <a:pos x="0" y="283"/>
                  </a:cxn>
                  <a:cxn ang="0">
                    <a:pos x="5" y="278"/>
                  </a:cxn>
                  <a:cxn ang="0">
                    <a:pos x="14" y="265"/>
                  </a:cxn>
                  <a:cxn ang="0">
                    <a:pos x="30" y="248"/>
                  </a:cxn>
                  <a:cxn ang="0">
                    <a:pos x="48" y="225"/>
                  </a:cxn>
                  <a:cxn ang="0">
                    <a:pos x="65" y="202"/>
                  </a:cxn>
                  <a:cxn ang="0">
                    <a:pos x="81" y="179"/>
                  </a:cxn>
                  <a:cxn ang="0">
                    <a:pos x="94" y="159"/>
                  </a:cxn>
                  <a:cxn ang="0">
                    <a:pos x="100" y="143"/>
                  </a:cxn>
                  <a:cxn ang="0">
                    <a:pos x="107" y="105"/>
                  </a:cxn>
                  <a:cxn ang="0">
                    <a:pos x="113" y="54"/>
                  </a:cxn>
                  <a:cxn ang="0">
                    <a:pos x="118" y="12"/>
                  </a:cxn>
                  <a:cxn ang="0">
                    <a:pos x="119" y="0"/>
                  </a:cxn>
                </a:cxnLst>
                <a:rect l="0" t="0" r="r" b="b"/>
                <a:pathLst>
                  <a:path w="130" h="283">
                    <a:moveTo>
                      <a:pt x="119" y="0"/>
                    </a:moveTo>
                    <a:lnTo>
                      <a:pt x="130" y="181"/>
                    </a:lnTo>
                    <a:lnTo>
                      <a:pt x="0" y="283"/>
                    </a:lnTo>
                    <a:lnTo>
                      <a:pt x="5" y="278"/>
                    </a:lnTo>
                    <a:lnTo>
                      <a:pt x="14" y="265"/>
                    </a:lnTo>
                    <a:lnTo>
                      <a:pt x="30" y="248"/>
                    </a:lnTo>
                    <a:lnTo>
                      <a:pt x="48" y="225"/>
                    </a:lnTo>
                    <a:lnTo>
                      <a:pt x="65" y="202"/>
                    </a:lnTo>
                    <a:lnTo>
                      <a:pt x="81" y="179"/>
                    </a:lnTo>
                    <a:lnTo>
                      <a:pt x="94" y="159"/>
                    </a:lnTo>
                    <a:lnTo>
                      <a:pt x="100" y="143"/>
                    </a:lnTo>
                    <a:lnTo>
                      <a:pt x="107" y="105"/>
                    </a:lnTo>
                    <a:lnTo>
                      <a:pt x="113" y="54"/>
                    </a:lnTo>
                    <a:lnTo>
                      <a:pt x="118" y="12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1339"/>
              <p:cNvSpPr>
                <a:spLocks/>
              </p:cNvSpPr>
              <p:nvPr/>
            </p:nvSpPr>
            <p:spPr bwMode="auto">
              <a:xfrm>
                <a:off x="2687" y="2525"/>
                <a:ext cx="312" cy="42"/>
              </a:xfrm>
              <a:custGeom>
                <a:avLst/>
                <a:gdLst/>
                <a:ahLst/>
                <a:cxnLst>
                  <a:cxn ang="0">
                    <a:pos x="191" y="14"/>
                  </a:cxn>
                  <a:cxn ang="0">
                    <a:pos x="191" y="22"/>
                  </a:cxn>
                  <a:cxn ang="0">
                    <a:pos x="132" y="19"/>
                  </a:cxn>
                  <a:cxn ang="0">
                    <a:pos x="126" y="21"/>
                  </a:cxn>
                  <a:cxn ang="0">
                    <a:pos x="117" y="24"/>
                  </a:cxn>
                  <a:cxn ang="0">
                    <a:pos x="105" y="26"/>
                  </a:cxn>
                  <a:cxn ang="0">
                    <a:pos x="94" y="26"/>
                  </a:cxn>
                  <a:cxn ang="0">
                    <a:pos x="82" y="24"/>
                  </a:cxn>
                  <a:cxn ang="0">
                    <a:pos x="70" y="21"/>
                  </a:cxn>
                  <a:cxn ang="0">
                    <a:pos x="61" y="19"/>
                  </a:cxn>
                  <a:cxn ang="0">
                    <a:pos x="55" y="16"/>
                  </a:cxn>
                  <a:cxn ang="0">
                    <a:pos x="0" y="11"/>
                  </a:cxn>
                  <a:cxn ang="0">
                    <a:pos x="0" y="2"/>
                  </a:cxn>
                  <a:cxn ang="0">
                    <a:pos x="56" y="5"/>
                  </a:cxn>
                  <a:cxn ang="0">
                    <a:pos x="62" y="3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1" y="0"/>
                  </a:cxn>
                  <a:cxn ang="0">
                    <a:pos x="105" y="2"/>
                  </a:cxn>
                  <a:cxn ang="0">
                    <a:pos x="120" y="3"/>
                  </a:cxn>
                  <a:cxn ang="0">
                    <a:pos x="129" y="8"/>
                  </a:cxn>
                  <a:cxn ang="0">
                    <a:pos x="136" y="11"/>
                  </a:cxn>
                  <a:cxn ang="0">
                    <a:pos x="191" y="14"/>
                  </a:cxn>
                </a:cxnLst>
                <a:rect l="0" t="0" r="r" b="b"/>
                <a:pathLst>
                  <a:path w="191" h="26">
                    <a:moveTo>
                      <a:pt x="191" y="14"/>
                    </a:moveTo>
                    <a:lnTo>
                      <a:pt x="191" y="22"/>
                    </a:lnTo>
                    <a:lnTo>
                      <a:pt x="132" y="19"/>
                    </a:lnTo>
                    <a:lnTo>
                      <a:pt x="126" y="21"/>
                    </a:lnTo>
                    <a:lnTo>
                      <a:pt x="117" y="24"/>
                    </a:lnTo>
                    <a:lnTo>
                      <a:pt x="105" y="26"/>
                    </a:lnTo>
                    <a:lnTo>
                      <a:pt x="94" y="26"/>
                    </a:lnTo>
                    <a:lnTo>
                      <a:pt x="82" y="24"/>
                    </a:lnTo>
                    <a:lnTo>
                      <a:pt x="70" y="21"/>
                    </a:lnTo>
                    <a:lnTo>
                      <a:pt x="61" y="19"/>
                    </a:lnTo>
                    <a:lnTo>
                      <a:pt x="55" y="16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56" y="5"/>
                    </a:lnTo>
                    <a:lnTo>
                      <a:pt x="62" y="3"/>
                    </a:lnTo>
                    <a:lnTo>
                      <a:pt x="70" y="0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5" y="2"/>
                    </a:lnTo>
                    <a:lnTo>
                      <a:pt x="120" y="3"/>
                    </a:lnTo>
                    <a:lnTo>
                      <a:pt x="129" y="8"/>
                    </a:lnTo>
                    <a:lnTo>
                      <a:pt x="136" y="11"/>
                    </a:lnTo>
                    <a:lnTo>
                      <a:pt x="191" y="14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1340"/>
              <p:cNvSpPr>
                <a:spLocks/>
              </p:cNvSpPr>
              <p:nvPr/>
            </p:nvSpPr>
            <p:spPr bwMode="auto">
              <a:xfrm>
                <a:off x="1958" y="2123"/>
                <a:ext cx="306" cy="20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113"/>
                  </a:cxn>
                  <a:cxn ang="0">
                    <a:pos x="187" y="125"/>
                  </a:cxn>
                  <a:cxn ang="0">
                    <a:pos x="183" y="124"/>
                  </a:cxn>
                  <a:cxn ang="0">
                    <a:pos x="171" y="121"/>
                  </a:cxn>
                  <a:cxn ang="0">
                    <a:pos x="156" y="114"/>
                  </a:cxn>
                  <a:cxn ang="0">
                    <a:pos x="135" y="108"/>
                  </a:cxn>
                  <a:cxn ang="0">
                    <a:pos x="114" y="98"/>
                  </a:cxn>
                  <a:cxn ang="0">
                    <a:pos x="94" y="87"/>
                  </a:cxn>
                  <a:cxn ang="0">
                    <a:pos x="78" y="76"/>
                  </a:cxn>
                  <a:cxn ang="0">
                    <a:pos x="65" y="63"/>
                  </a:cxn>
                  <a:cxn ang="0">
                    <a:pos x="57" y="43"/>
                  </a:cxn>
                  <a:cxn ang="0">
                    <a:pos x="52" y="22"/>
                  </a:cxn>
                  <a:cxn ang="0">
                    <a:pos x="51" y="6"/>
                  </a:cxn>
                  <a:cxn ang="0">
                    <a:pos x="51" y="0"/>
                  </a:cxn>
                </a:cxnLst>
                <a:rect l="0" t="0" r="r" b="b"/>
                <a:pathLst>
                  <a:path w="187" h="125">
                    <a:moveTo>
                      <a:pt x="51" y="0"/>
                    </a:moveTo>
                    <a:lnTo>
                      <a:pt x="0" y="113"/>
                    </a:lnTo>
                    <a:lnTo>
                      <a:pt x="187" y="125"/>
                    </a:lnTo>
                    <a:lnTo>
                      <a:pt x="183" y="124"/>
                    </a:lnTo>
                    <a:lnTo>
                      <a:pt x="171" y="121"/>
                    </a:lnTo>
                    <a:lnTo>
                      <a:pt x="156" y="114"/>
                    </a:lnTo>
                    <a:lnTo>
                      <a:pt x="135" y="108"/>
                    </a:lnTo>
                    <a:lnTo>
                      <a:pt x="114" y="98"/>
                    </a:lnTo>
                    <a:lnTo>
                      <a:pt x="94" y="87"/>
                    </a:lnTo>
                    <a:lnTo>
                      <a:pt x="78" y="76"/>
                    </a:lnTo>
                    <a:lnTo>
                      <a:pt x="65" y="63"/>
                    </a:lnTo>
                    <a:lnTo>
                      <a:pt x="57" y="43"/>
                    </a:lnTo>
                    <a:lnTo>
                      <a:pt x="52" y="22"/>
                    </a:lnTo>
                    <a:lnTo>
                      <a:pt x="51" y="6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1341"/>
              <p:cNvSpPr>
                <a:spLocks/>
              </p:cNvSpPr>
              <p:nvPr/>
            </p:nvSpPr>
            <p:spPr bwMode="auto">
              <a:xfrm>
                <a:off x="3034" y="1132"/>
                <a:ext cx="331" cy="15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40"/>
                  </a:cxn>
                  <a:cxn ang="0">
                    <a:pos x="133" y="96"/>
                  </a:cxn>
                  <a:cxn ang="0">
                    <a:pos x="0" y="0"/>
                  </a:cxn>
                </a:cxnLst>
                <a:rect l="0" t="0" r="r" b="b"/>
                <a:pathLst>
                  <a:path w="203" h="96">
                    <a:moveTo>
                      <a:pt x="0" y="0"/>
                    </a:moveTo>
                    <a:lnTo>
                      <a:pt x="203" y="40"/>
                    </a:lnTo>
                    <a:lnTo>
                      <a:pt x="133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1342"/>
              <p:cNvSpPr>
                <a:spLocks/>
              </p:cNvSpPr>
              <p:nvPr/>
            </p:nvSpPr>
            <p:spPr bwMode="auto">
              <a:xfrm>
                <a:off x="3272" y="2093"/>
                <a:ext cx="138" cy="481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0" y="294"/>
                  </a:cxn>
                  <a:cxn ang="0">
                    <a:pos x="84" y="110"/>
                  </a:cxn>
                  <a:cxn ang="0">
                    <a:pos x="84" y="0"/>
                  </a:cxn>
                </a:cxnLst>
                <a:rect l="0" t="0" r="r" b="b"/>
                <a:pathLst>
                  <a:path w="84" h="294">
                    <a:moveTo>
                      <a:pt x="84" y="0"/>
                    </a:moveTo>
                    <a:lnTo>
                      <a:pt x="0" y="294"/>
                    </a:lnTo>
                    <a:lnTo>
                      <a:pt x="84" y="11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1343"/>
              <p:cNvSpPr>
                <a:spLocks/>
              </p:cNvSpPr>
              <p:nvPr/>
            </p:nvSpPr>
            <p:spPr bwMode="auto">
              <a:xfrm>
                <a:off x="3289" y="2365"/>
                <a:ext cx="160" cy="591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97" y="15"/>
                  </a:cxn>
                  <a:cxn ang="0">
                    <a:pos x="93" y="33"/>
                  </a:cxn>
                  <a:cxn ang="0">
                    <a:pos x="90" y="52"/>
                  </a:cxn>
                  <a:cxn ang="0">
                    <a:pos x="85" y="71"/>
                  </a:cxn>
                  <a:cxn ang="0">
                    <a:pos x="78" y="92"/>
                  </a:cxn>
                  <a:cxn ang="0">
                    <a:pos x="68" y="114"/>
                  </a:cxn>
                  <a:cxn ang="0">
                    <a:pos x="57" y="138"/>
                  </a:cxn>
                  <a:cxn ang="0">
                    <a:pos x="44" y="158"/>
                  </a:cxn>
                  <a:cxn ang="0">
                    <a:pos x="38" y="165"/>
                  </a:cxn>
                  <a:cxn ang="0">
                    <a:pos x="31" y="173"/>
                  </a:cxn>
                  <a:cxn ang="0">
                    <a:pos x="27" y="182"/>
                  </a:cxn>
                  <a:cxn ang="0">
                    <a:pos x="24" y="190"/>
                  </a:cxn>
                  <a:cxn ang="0">
                    <a:pos x="19" y="200"/>
                  </a:cxn>
                  <a:cxn ang="0">
                    <a:pos x="16" y="211"/>
                  </a:cxn>
                  <a:cxn ang="0">
                    <a:pos x="11" y="222"/>
                  </a:cxn>
                  <a:cxn ang="0">
                    <a:pos x="9" y="233"/>
                  </a:cxn>
                  <a:cxn ang="0">
                    <a:pos x="8" y="246"/>
                  </a:cxn>
                  <a:cxn ang="0">
                    <a:pos x="8" y="260"/>
                  </a:cxn>
                  <a:cxn ang="0">
                    <a:pos x="9" y="276"/>
                  </a:cxn>
                  <a:cxn ang="0">
                    <a:pos x="11" y="289"/>
                  </a:cxn>
                  <a:cxn ang="0">
                    <a:pos x="12" y="298"/>
                  </a:cxn>
                  <a:cxn ang="0">
                    <a:pos x="14" y="309"/>
                  </a:cxn>
                  <a:cxn ang="0">
                    <a:pos x="17" y="322"/>
                  </a:cxn>
                  <a:cxn ang="0">
                    <a:pos x="22" y="333"/>
                  </a:cxn>
                  <a:cxn ang="0">
                    <a:pos x="25" y="341"/>
                  </a:cxn>
                  <a:cxn ang="0">
                    <a:pos x="28" y="348"/>
                  </a:cxn>
                  <a:cxn ang="0">
                    <a:pos x="33" y="356"/>
                  </a:cxn>
                  <a:cxn ang="0">
                    <a:pos x="36" y="362"/>
                  </a:cxn>
                  <a:cxn ang="0">
                    <a:pos x="28" y="352"/>
                  </a:cxn>
                  <a:cxn ang="0">
                    <a:pos x="20" y="341"/>
                  </a:cxn>
                  <a:cxn ang="0">
                    <a:pos x="14" y="329"/>
                  </a:cxn>
                  <a:cxn ang="0">
                    <a:pos x="9" y="316"/>
                  </a:cxn>
                  <a:cxn ang="0">
                    <a:pos x="6" y="305"/>
                  </a:cxn>
                  <a:cxn ang="0">
                    <a:pos x="3" y="292"/>
                  </a:cxn>
                  <a:cxn ang="0">
                    <a:pos x="1" y="281"/>
                  </a:cxn>
                  <a:cxn ang="0">
                    <a:pos x="0" y="268"/>
                  </a:cxn>
                  <a:cxn ang="0">
                    <a:pos x="0" y="254"/>
                  </a:cxn>
                  <a:cxn ang="0">
                    <a:pos x="0" y="241"/>
                  </a:cxn>
                  <a:cxn ang="0">
                    <a:pos x="3" y="227"/>
                  </a:cxn>
                  <a:cxn ang="0">
                    <a:pos x="4" y="214"/>
                  </a:cxn>
                  <a:cxn ang="0">
                    <a:pos x="9" y="200"/>
                  </a:cxn>
                  <a:cxn ang="0">
                    <a:pos x="16" y="181"/>
                  </a:cxn>
                  <a:cxn ang="0">
                    <a:pos x="25" y="162"/>
                  </a:cxn>
                  <a:cxn ang="0">
                    <a:pos x="36" y="144"/>
                  </a:cxn>
                  <a:cxn ang="0">
                    <a:pos x="44" y="135"/>
                  </a:cxn>
                  <a:cxn ang="0">
                    <a:pos x="51" y="125"/>
                  </a:cxn>
                  <a:cxn ang="0">
                    <a:pos x="58" y="114"/>
                  </a:cxn>
                  <a:cxn ang="0">
                    <a:pos x="63" y="101"/>
                  </a:cxn>
                  <a:cxn ang="0">
                    <a:pos x="70" y="89"/>
                  </a:cxn>
                  <a:cxn ang="0">
                    <a:pos x="76" y="74"/>
                  </a:cxn>
                  <a:cxn ang="0">
                    <a:pos x="82" y="60"/>
                  </a:cxn>
                  <a:cxn ang="0">
                    <a:pos x="89" y="44"/>
                  </a:cxn>
                  <a:cxn ang="0">
                    <a:pos x="92" y="33"/>
                  </a:cxn>
                  <a:cxn ang="0">
                    <a:pos x="93" y="22"/>
                  </a:cxn>
                  <a:cxn ang="0">
                    <a:pos x="97" y="11"/>
                  </a:cxn>
                  <a:cxn ang="0">
                    <a:pos x="98" y="0"/>
                  </a:cxn>
                </a:cxnLst>
                <a:rect l="0" t="0" r="r" b="b"/>
                <a:pathLst>
                  <a:path w="98" h="362">
                    <a:moveTo>
                      <a:pt x="98" y="0"/>
                    </a:moveTo>
                    <a:lnTo>
                      <a:pt x="97" y="15"/>
                    </a:lnTo>
                    <a:lnTo>
                      <a:pt x="93" y="33"/>
                    </a:lnTo>
                    <a:lnTo>
                      <a:pt x="90" y="52"/>
                    </a:lnTo>
                    <a:lnTo>
                      <a:pt x="85" y="71"/>
                    </a:lnTo>
                    <a:lnTo>
                      <a:pt x="78" y="92"/>
                    </a:lnTo>
                    <a:lnTo>
                      <a:pt x="68" y="114"/>
                    </a:lnTo>
                    <a:lnTo>
                      <a:pt x="57" y="138"/>
                    </a:lnTo>
                    <a:lnTo>
                      <a:pt x="44" y="158"/>
                    </a:lnTo>
                    <a:lnTo>
                      <a:pt x="38" y="165"/>
                    </a:lnTo>
                    <a:lnTo>
                      <a:pt x="31" y="173"/>
                    </a:lnTo>
                    <a:lnTo>
                      <a:pt x="27" y="182"/>
                    </a:lnTo>
                    <a:lnTo>
                      <a:pt x="24" y="190"/>
                    </a:lnTo>
                    <a:lnTo>
                      <a:pt x="19" y="200"/>
                    </a:lnTo>
                    <a:lnTo>
                      <a:pt x="16" y="211"/>
                    </a:lnTo>
                    <a:lnTo>
                      <a:pt x="11" y="222"/>
                    </a:lnTo>
                    <a:lnTo>
                      <a:pt x="9" y="233"/>
                    </a:lnTo>
                    <a:lnTo>
                      <a:pt x="8" y="246"/>
                    </a:lnTo>
                    <a:lnTo>
                      <a:pt x="8" y="260"/>
                    </a:lnTo>
                    <a:lnTo>
                      <a:pt x="9" y="276"/>
                    </a:lnTo>
                    <a:lnTo>
                      <a:pt x="11" y="289"/>
                    </a:lnTo>
                    <a:lnTo>
                      <a:pt x="12" y="298"/>
                    </a:lnTo>
                    <a:lnTo>
                      <a:pt x="14" y="309"/>
                    </a:lnTo>
                    <a:lnTo>
                      <a:pt x="17" y="322"/>
                    </a:lnTo>
                    <a:lnTo>
                      <a:pt x="22" y="333"/>
                    </a:lnTo>
                    <a:lnTo>
                      <a:pt x="25" y="341"/>
                    </a:lnTo>
                    <a:lnTo>
                      <a:pt x="28" y="348"/>
                    </a:lnTo>
                    <a:lnTo>
                      <a:pt x="33" y="356"/>
                    </a:lnTo>
                    <a:lnTo>
                      <a:pt x="36" y="362"/>
                    </a:lnTo>
                    <a:lnTo>
                      <a:pt x="28" y="352"/>
                    </a:lnTo>
                    <a:lnTo>
                      <a:pt x="20" y="341"/>
                    </a:lnTo>
                    <a:lnTo>
                      <a:pt x="14" y="329"/>
                    </a:lnTo>
                    <a:lnTo>
                      <a:pt x="9" y="316"/>
                    </a:lnTo>
                    <a:lnTo>
                      <a:pt x="6" y="305"/>
                    </a:lnTo>
                    <a:lnTo>
                      <a:pt x="3" y="292"/>
                    </a:lnTo>
                    <a:lnTo>
                      <a:pt x="1" y="281"/>
                    </a:lnTo>
                    <a:lnTo>
                      <a:pt x="0" y="268"/>
                    </a:lnTo>
                    <a:lnTo>
                      <a:pt x="0" y="254"/>
                    </a:lnTo>
                    <a:lnTo>
                      <a:pt x="0" y="241"/>
                    </a:lnTo>
                    <a:lnTo>
                      <a:pt x="3" y="227"/>
                    </a:lnTo>
                    <a:lnTo>
                      <a:pt x="4" y="214"/>
                    </a:lnTo>
                    <a:lnTo>
                      <a:pt x="9" y="200"/>
                    </a:lnTo>
                    <a:lnTo>
                      <a:pt x="16" y="181"/>
                    </a:lnTo>
                    <a:lnTo>
                      <a:pt x="25" y="162"/>
                    </a:lnTo>
                    <a:lnTo>
                      <a:pt x="36" y="144"/>
                    </a:lnTo>
                    <a:lnTo>
                      <a:pt x="44" y="135"/>
                    </a:lnTo>
                    <a:lnTo>
                      <a:pt x="51" y="125"/>
                    </a:lnTo>
                    <a:lnTo>
                      <a:pt x="58" y="114"/>
                    </a:lnTo>
                    <a:lnTo>
                      <a:pt x="63" y="101"/>
                    </a:lnTo>
                    <a:lnTo>
                      <a:pt x="70" y="89"/>
                    </a:lnTo>
                    <a:lnTo>
                      <a:pt x="76" y="74"/>
                    </a:lnTo>
                    <a:lnTo>
                      <a:pt x="82" y="60"/>
                    </a:lnTo>
                    <a:lnTo>
                      <a:pt x="89" y="44"/>
                    </a:lnTo>
                    <a:lnTo>
                      <a:pt x="92" y="33"/>
                    </a:lnTo>
                    <a:lnTo>
                      <a:pt x="93" y="22"/>
                    </a:lnTo>
                    <a:lnTo>
                      <a:pt x="97" y="1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D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1344"/>
              <p:cNvSpPr>
                <a:spLocks/>
              </p:cNvSpPr>
              <p:nvPr/>
            </p:nvSpPr>
            <p:spPr bwMode="auto">
              <a:xfrm>
                <a:off x="2901" y="1330"/>
                <a:ext cx="231" cy="4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266"/>
                  </a:cxn>
                  <a:cxn ang="0">
                    <a:pos x="9" y="242"/>
                  </a:cxn>
                  <a:cxn ang="0">
                    <a:pos x="16" y="185"/>
                  </a:cxn>
                  <a:cxn ang="0">
                    <a:pos x="25" y="121"/>
                  </a:cxn>
                  <a:cxn ang="0">
                    <a:pos x="41" y="77"/>
                  </a:cxn>
                  <a:cxn ang="0">
                    <a:pos x="52" y="64"/>
                  </a:cxn>
                  <a:cxn ang="0">
                    <a:pos x="67" y="53"/>
                  </a:cxn>
                  <a:cxn ang="0">
                    <a:pos x="84" y="43"/>
                  </a:cxn>
                  <a:cxn ang="0">
                    <a:pos x="100" y="35"/>
                  </a:cxn>
                  <a:cxn ang="0">
                    <a:pos x="116" y="29"/>
                  </a:cxn>
                  <a:cxn ang="0">
                    <a:pos x="129" y="24"/>
                  </a:cxn>
                  <a:cxn ang="0">
                    <a:pos x="138" y="22"/>
                  </a:cxn>
                  <a:cxn ang="0">
                    <a:pos x="141" y="21"/>
                  </a:cxn>
                  <a:cxn ang="0">
                    <a:pos x="0" y="0"/>
                  </a:cxn>
                </a:cxnLst>
                <a:rect l="0" t="0" r="r" b="b"/>
                <a:pathLst>
                  <a:path w="141" h="266">
                    <a:moveTo>
                      <a:pt x="0" y="0"/>
                    </a:moveTo>
                    <a:lnTo>
                      <a:pt x="8" y="266"/>
                    </a:lnTo>
                    <a:lnTo>
                      <a:pt x="9" y="242"/>
                    </a:lnTo>
                    <a:lnTo>
                      <a:pt x="16" y="185"/>
                    </a:lnTo>
                    <a:lnTo>
                      <a:pt x="25" y="121"/>
                    </a:lnTo>
                    <a:lnTo>
                      <a:pt x="41" y="77"/>
                    </a:lnTo>
                    <a:lnTo>
                      <a:pt x="52" y="64"/>
                    </a:lnTo>
                    <a:lnTo>
                      <a:pt x="67" y="53"/>
                    </a:lnTo>
                    <a:lnTo>
                      <a:pt x="84" y="43"/>
                    </a:lnTo>
                    <a:lnTo>
                      <a:pt x="100" y="35"/>
                    </a:lnTo>
                    <a:lnTo>
                      <a:pt x="116" y="29"/>
                    </a:lnTo>
                    <a:lnTo>
                      <a:pt x="129" y="24"/>
                    </a:lnTo>
                    <a:lnTo>
                      <a:pt x="138" y="22"/>
                    </a:lnTo>
                    <a:lnTo>
                      <a:pt x="141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6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9" name="AutoShape 1345"/>
            <p:cNvCxnSpPr>
              <a:cxnSpLocks noChangeShapeType="1"/>
              <a:stCxn id="452" idx="2"/>
              <a:endCxn id="81" idx="17"/>
            </p:cNvCxnSpPr>
            <p:nvPr/>
          </p:nvCxnSpPr>
          <p:spPr bwMode="auto">
            <a:xfrm flipV="1">
              <a:off x="4404" y="1529"/>
              <a:ext cx="380" cy="29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</p:grpSp>
      <p:sp>
        <p:nvSpPr>
          <p:cNvPr id="1354" name="Rectangle 1347"/>
          <p:cNvSpPr>
            <a:spLocks noGrp="1" noChangeArrowheads="1"/>
          </p:cNvSpPr>
          <p:nvPr>
            <p:ph type="title"/>
          </p:nvPr>
        </p:nvSpPr>
        <p:spPr>
          <a:xfrm>
            <a:off x="412750" y="4191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WSN to Internet communication</a:t>
            </a:r>
          </a:p>
        </p:txBody>
      </p:sp>
      <p:sp>
        <p:nvSpPr>
          <p:cNvPr id="1355" name="Rectangle 1348"/>
          <p:cNvSpPr txBox="1">
            <a:spLocks noChangeArrowheads="1"/>
          </p:cNvSpPr>
          <p:nvPr/>
        </p:nvSpPr>
        <p:spPr bwMode="auto">
          <a:xfrm>
            <a:off x="423863" y="1143000"/>
            <a:ext cx="8488362" cy="167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Example: Deliver an alarm message to an Internet host</a:t>
            </a: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Issues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Need to find a gateway (integrates routing &amp; service discovery)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Choose “best” gateway if several are available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How to find Alice or Alice’s IP?</a:t>
            </a:r>
          </a:p>
          <a:p>
            <a:pPr marL="742950" marR="0" lvl="1" indent="-28575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36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Internet to WSN communication 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295400"/>
            <a:ext cx="8488362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How to find the right WSN to answer a need?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How to translate from IP protocols to WSN protocols, semantics? 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roup 872"/>
          <p:cNvGrpSpPr>
            <a:grpSpLocks/>
          </p:cNvGrpSpPr>
          <p:nvPr/>
        </p:nvGrpSpPr>
        <p:grpSpPr bwMode="auto">
          <a:xfrm>
            <a:off x="546100" y="2438400"/>
            <a:ext cx="8096250" cy="3627437"/>
            <a:chOff x="350" y="234"/>
            <a:chExt cx="5100" cy="2285"/>
          </a:xfrm>
        </p:grpSpPr>
        <p:sp>
          <p:nvSpPr>
            <p:cNvPr id="11" name="Rectangle 4"/>
            <p:cNvSpPr>
              <a:spLocks noChangeArrowheads="1"/>
            </p:cNvSpPr>
            <p:nvPr/>
          </p:nvSpPr>
          <p:spPr bwMode="auto">
            <a:xfrm>
              <a:off x="3744" y="748"/>
              <a:ext cx="1706" cy="155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Rectangle 5"/>
            <p:cNvSpPr>
              <a:spLocks noChangeArrowheads="1"/>
            </p:cNvSpPr>
            <p:nvPr/>
          </p:nvSpPr>
          <p:spPr bwMode="auto">
            <a:xfrm>
              <a:off x="350" y="602"/>
              <a:ext cx="1968" cy="191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" name="Group 13"/>
            <p:cNvGrpSpPr>
              <a:grpSpLocks/>
            </p:cNvGrpSpPr>
            <p:nvPr/>
          </p:nvGrpSpPr>
          <p:grpSpPr bwMode="auto">
            <a:xfrm>
              <a:off x="623" y="1980"/>
              <a:ext cx="754" cy="314"/>
              <a:chOff x="3424" y="3023"/>
              <a:chExt cx="754" cy="314"/>
            </a:xfrm>
          </p:grpSpPr>
          <p:grpSp>
            <p:nvGrpSpPr>
              <p:cNvPr id="827" name="Group 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868" name="Freeform 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9" name="Freeform 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" name="Freeform 1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" name="Freeform 1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2" name="Freeform 1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3" name="Freeform 1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4" name="Freeform 1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5" name="Freeform 1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6" name="Freeform 1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7" name="Line 1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8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9" name="Oval 1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28" name="Group 2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854" name="AutoShape 2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5" name="Freeform 2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6" name="Freeform 2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7" name="Freeform 2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8" name="Freeform 2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9" name="Freeform 2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" name="Freeform 2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" name="Freeform 2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2" name="Freeform 2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3" name="Freeform 3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4" name="Freeform 3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5" name="Freeform 3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6" name="Freeform 3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7" name="Freeform 3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29" name="AutoShape 3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0" name="AutoShape 3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831" name="Rectangle 3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832" name="Freeform 3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Freeform 3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Freeform 4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" name="Freeform 4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Freeform 4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" name="Freeform 4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Freeform 4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Freeform 4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Freeform 4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" name="Freeform 4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Freeform 4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Freeform 4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844" name="AutoShape 50"/>
              <p:cNvCxnSpPr>
                <a:cxnSpLocks noChangeShapeType="1"/>
                <a:stCxn id="838" idx="3"/>
                <a:endCxn id="876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45" name="AutoShape 51"/>
              <p:cNvCxnSpPr>
                <a:cxnSpLocks noChangeShapeType="1"/>
                <a:stCxn id="839" idx="3"/>
                <a:endCxn id="876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46" name="AutoShape 52"/>
              <p:cNvCxnSpPr>
                <a:cxnSpLocks noChangeShapeType="1"/>
                <a:stCxn id="834" idx="3"/>
                <a:endCxn id="840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47" name="AutoShape 53"/>
              <p:cNvCxnSpPr>
                <a:cxnSpLocks noChangeShapeType="1"/>
                <a:stCxn id="835" idx="3"/>
                <a:endCxn id="841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48" name="AutoShape 54"/>
              <p:cNvCxnSpPr>
                <a:cxnSpLocks noChangeShapeType="1"/>
                <a:stCxn id="836" idx="3"/>
                <a:endCxn id="842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49" name="AutoShape 55"/>
              <p:cNvCxnSpPr>
                <a:cxnSpLocks noChangeShapeType="1"/>
                <a:stCxn id="837" idx="3"/>
                <a:endCxn id="843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850" name="Line 5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Line 5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852" name="AutoShape 58"/>
              <p:cNvCxnSpPr>
                <a:cxnSpLocks noChangeShapeType="1"/>
                <a:stCxn id="832" idx="3"/>
                <a:endCxn id="850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53" name="AutoShape 59"/>
              <p:cNvCxnSpPr>
                <a:cxnSpLocks noChangeShapeType="1"/>
                <a:stCxn id="833" idx="3"/>
                <a:endCxn id="851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5" name="Group 60"/>
            <p:cNvGrpSpPr>
              <a:grpSpLocks/>
            </p:cNvGrpSpPr>
            <p:nvPr/>
          </p:nvGrpSpPr>
          <p:grpSpPr bwMode="auto">
            <a:xfrm>
              <a:off x="1582" y="1147"/>
              <a:ext cx="627" cy="314"/>
              <a:chOff x="2094" y="1276"/>
              <a:chExt cx="627" cy="314"/>
            </a:xfrm>
          </p:grpSpPr>
          <p:grpSp>
            <p:nvGrpSpPr>
              <p:cNvPr id="791" name="Group 61"/>
              <p:cNvGrpSpPr>
                <a:grpSpLocks/>
              </p:cNvGrpSpPr>
              <p:nvPr/>
            </p:nvGrpSpPr>
            <p:grpSpPr bwMode="auto">
              <a:xfrm>
                <a:off x="2094" y="1276"/>
                <a:ext cx="220" cy="138"/>
                <a:chOff x="2463" y="2256"/>
                <a:chExt cx="348" cy="176"/>
              </a:xfrm>
            </p:grpSpPr>
            <p:sp>
              <p:nvSpPr>
                <p:cNvPr id="815" name="Freeform 62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6" name="Freeform 63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7" name="Freeform 64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8" name="Freeform 65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" name="Freeform 66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" name="Freeform 67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1" name="Freeform 68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2" name="Freeform 69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3" name="Freeform 70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4" name="Line 71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5" name="Line 72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6" name="Oval 73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792" name="AutoShape 74"/>
              <p:cNvSpPr>
                <a:spLocks noChangeArrowheads="1"/>
              </p:cNvSpPr>
              <p:nvPr/>
            </p:nvSpPr>
            <p:spPr bwMode="auto">
              <a:xfrm>
                <a:off x="2289" y="1350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3" name="AutoShape 75"/>
              <p:cNvSpPr>
                <a:spLocks noChangeArrowheads="1"/>
              </p:cNvSpPr>
              <p:nvPr/>
            </p:nvSpPr>
            <p:spPr bwMode="auto">
              <a:xfrm>
                <a:off x="2339" y="1403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94" name="Rectangle 76"/>
              <p:cNvSpPr>
                <a:spLocks noChangeArrowheads="1"/>
              </p:cNvSpPr>
              <p:nvPr/>
            </p:nvSpPr>
            <p:spPr bwMode="auto">
              <a:xfrm>
                <a:off x="2511" y="1400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95" name="Freeform 77"/>
              <p:cNvSpPr>
                <a:spLocks/>
              </p:cNvSpPr>
              <p:nvPr/>
            </p:nvSpPr>
            <p:spPr bwMode="auto">
              <a:xfrm>
                <a:off x="2662" y="1439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6" name="Freeform 78"/>
              <p:cNvSpPr>
                <a:spLocks/>
              </p:cNvSpPr>
              <p:nvPr/>
            </p:nvSpPr>
            <p:spPr bwMode="auto">
              <a:xfrm>
                <a:off x="2662" y="146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7" name="Freeform 79"/>
              <p:cNvSpPr>
                <a:spLocks/>
              </p:cNvSpPr>
              <p:nvPr/>
            </p:nvSpPr>
            <p:spPr bwMode="auto">
              <a:xfrm>
                <a:off x="2401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8" name="Freeform 80"/>
              <p:cNvSpPr>
                <a:spLocks/>
              </p:cNvSpPr>
              <p:nvPr/>
            </p:nvSpPr>
            <p:spPr bwMode="auto">
              <a:xfrm>
                <a:off x="2401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9" name="Freeform 81"/>
              <p:cNvSpPr>
                <a:spLocks/>
              </p:cNvSpPr>
              <p:nvPr/>
            </p:nvSpPr>
            <p:spPr bwMode="auto">
              <a:xfrm>
                <a:off x="2401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" name="Freeform 82"/>
              <p:cNvSpPr>
                <a:spLocks/>
              </p:cNvSpPr>
              <p:nvPr/>
            </p:nvSpPr>
            <p:spPr bwMode="auto">
              <a:xfrm>
                <a:off x="2401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1" name="Freeform 83"/>
              <p:cNvSpPr>
                <a:spLocks/>
              </p:cNvSpPr>
              <p:nvPr/>
            </p:nvSpPr>
            <p:spPr bwMode="auto">
              <a:xfrm flipH="1">
                <a:off x="2321" y="142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" name="Freeform 84"/>
              <p:cNvSpPr>
                <a:spLocks/>
              </p:cNvSpPr>
              <p:nvPr/>
            </p:nvSpPr>
            <p:spPr bwMode="auto">
              <a:xfrm flipH="1">
                <a:off x="2321" y="14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3" name="Freeform 85"/>
              <p:cNvSpPr>
                <a:spLocks/>
              </p:cNvSpPr>
              <p:nvPr/>
            </p:nvSpPr>
            <p:spPr bwMode="auto">
              <a:xfrm flipH="1">
                <a:off x="2494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4" name="Freeform 86"/>
              <p:cNvSpPr>
                <a:spLocks/>
              </p:cNvSpPr>
              <p:nvPr/>
            </p:nvSpPr>
            <p:spPr bwMode="auto">
              <a:xfrm flipH="1">
                <a:off x="2494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5" name="Freeform 87"/>
              <p:cNvSpPr>
                <a:spLocks/>
              </p:cNvSpPr>
              <p:nvPr/>
            </p:nvSpPr>
            <p:spPr bwMode="auto">
              <a:xfrm flipH="1">
                <a:off x="2494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6" name="Freeform 88"/>
              <p:cNvSpPr>
                <a:spLocks/>
              </p:cNvSpPr>
              <p:nvPr/>
            </p:nvSpPr>
            <p:spPr bwMode="auto">
              <a:xfrm flipH="1">
                <a:off x="2494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807" name="AutoShape 89"/>
              <p:cNvCxnSpPr>
                <a:cxnSpLocks noChangeShapeType="1"/>
                <a:stCxn id="801" idx="3"/>
                <a:endCxn id="823" idx="2"/>
              </p:cNvCxnSpPr>
              <p:nvPr/>
            </p:nvCxnSpPr>
            <p:spPr bwMode="auto">
              <a:xfrm rot="10800000">
                <a:off x="2283" y="1414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08" name="AutoShape 90"/>
              <p:cNvCxnSpPr>
                <a:cxnSpLocks noChangeShapeType="1"/>
                <a:stCxn id="802" idx="3"/>
                <a:endCxn id="823" idx="2"/>
              </p:cNvCxnSpPr>
              <p:nvPr/>
            </p:nvCxnSpPr>
            <p:spPr bwMode="auto">
              <a:xfrm rot="10800000">
                <a:off x="2283" y="1414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09" name="AutoShape 91"/>
              <p:cNvCxnSpPr>
                <a:cxnSpLocks noChangeShapeType="1"/>
                <a:stCxn id="797" idx="3"/>
                <a:endCxn id="803" idx="3"/>
              </p:cNvCxnSpPr>
              <p:nvPr/>
            </p:nvCxnSpPr>
            <p:spPr bwMode="auto">
              <a:xfrm>
                <a:off x="2434" y="1438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10" name="AutoShape 92"/>
              <p:cNvCxnSpPr>
                <a:cxnSpLocks noChangeShapeType="1"/>
                <a:stCxn id="798" idx="3"/>
                <a:endCxn id="804" idx="3"/>
              </p:cNvCxnSpPr>
              <p:nvPr/>
            </p:nvCxnSpPr>
            <p:spPr bwMode="auto">
              <a:xfrm>
                <a:off x="2434" y="146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11" name="AutoShape 93"/>
              <p:cNvCxnSpPr>
                <a:cxnSpLocks noChangeShapeType="1"/>
                <a:stCxn id="799" idx="3"/>
                <a:endCxn id="805" idx="3"/>
              </p:cNvCxnSpPr>
              <p:nvPr/>
            </p:nvCxnSpPr>
            <p:spPr bwMode="auto">
              <a:xfrm>
                <a:off x="2434" y="149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12" name="AutoShape 94"/>
              <p:cNvCxnSpPr>
                <a:cxnSpLocks noChangeShapeType="1"/>
                <a:stCxn id="800" idx="3"/>
                <a:endCxn id="806" idx="3"/>
              </p:cNvCxnSpPr>
              <p:nvPr/>
            </p:nvCxnSpPr>
            <p:spPr bwMode="auto">
              <a:xfrm>
                <a:off x="2434" y="1520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813" name="AutoShape 95"/>
              <p:cNvCxnSpPr>
                <a:cxnSpLocks noChangeShapeType="1"/>
                <a:stCxn id="795" idx="3"/>
              </p:cNvCxnSpPr>
              <p:nvPr/>
            </p:nvCxnSpPr>
            <p:spPr bwMode="auto">
              <a:xfrm>
                <a:off x="2695" y="1453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814" name="AutoShape 96"/>
              <p:cNvCxnSpPr>
                <a:cxnSpLocks noChangeShapeType="1"/>
                <a:stCxn id="796" idx="3"/>
              </p:cNvCxnSpPr>
              <p:nvPr/>
            </p:nvCxnSpPr>
            <p:spPr bwMode="auto">
              <a:xfrm>
                <a:off x="2695" y="1480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6" name="Group 97"/>
            <p:cNvGrpSpPr>
              <a:grpSpLocks/>
            </p:cNvGrpSpPr>
            <p:nvPr/>
          </p:nvGrpSpPr>
          <p:grpSpPr bwMode="auto">
            <a:xfrm>
              <a:off x="408" y="1206"/>
              <a:ext cx="754" cy="314"/>
              <a:chOff x="3424" y="3023"/>
              <a:chExt cx="754" cy="314"/>
            </a:xfrm>
          </p:grpSpPr>
          <p:grpSp>
            <p:nvGrpSpPr>
              <p:cNvPr id="738" name="Group 98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779" name="Freeform 99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" name="Freeform 100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" name="Freeform 101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" name="Freeform 102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3" name="Freeform 103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4" name="Freeform 104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5" name="Freeform 105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6" name="Freeform 106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7" name="Freeform 107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8" name="Line 108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" name="Line 109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0" name="Oval 110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39" name="Group 111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765" name="AutoShape 112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" name="Freeform 113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" name="Freeform 114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" name="Freeform 115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" name="Freeform 116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0" name="Freeform 117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1" name="Freeform 118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2" name="Freeform 119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3" name="Freeform 120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4" name="Freeform 121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5" name="Freeform 122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6" name="Freeform 123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7" name="Freeform 124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" name="Freeform 125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0" name="AutoShape 126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41" name="AutoShape 127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42" name="Rectangle 128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743" name="Freeform 129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4" name="Freeform 130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5" name="Freeform 131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" name="Freeform 132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" name="Freeform 133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" name="Freeform 134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" name="Freeform 135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" name="Freeform 136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" name="Freeform 137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2" name="Freeform 138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3" name="Freeform 139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4" name="Freeform 140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755" name="AutoShape 141"/>
              <p:cNvCxnSpPr>
                <a:cxnSpLocks noChangeShapeType="1"/>
                <a:stCxn id="749" idx="3"/>
                <a:endCxn id="787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56" name="AutoShape 142"/>
              <p:cNvCxnSpPr>
                <a:cxnSpLocks noChangeShapeType="1"/>
                <a:stCxn id="750" idx="3"/>
                <a:endCxn id="787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57" name="AutoShape 143"/>
              <p:cNvCxnSpPr>
                <a:cxnSpLocks noChangeShapeType="1"/>
                <a:stCxn id="745" idx="3"/>
                <a:endCxn id="751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58" name="AutoShape 144"/>
              <p:cNvCxnSpPr>
                <a:cxnSpLocks noChangeShapeType="1"/>
                <a:stCxn id="746" idx="3"/>
                <a:endCxn id="752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59" name="AutoShape 145"/>
              <p:cNvCxnSpPr>
                <a:cxnSpLocks noChangeShapeType="1"/>
                <a:stCxn id="747" idx="3"/>
                <a:endCxn id="753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60" name="AutoShape 146"/>
              <p:cNvCxnSpPr>
                <a:cxnSpLocks noChangeShapeType="1"/>
                <a:stCxn id="748" idx="3"/>
                <a:endCxn id="754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761" name="Line 147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2" name="Line 148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763" name="AutoShape 149"/>
              <p:cNvCxnSpPr>
                <a:cxnSpLocks noChangeShapeType="1"/>
                <a:stCxn id="743" idx="3"/>
                <a:endCxn id="761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64" name="AutoShape 150"/>
              <p:cNvCxnSpPr>
                <a:cxnSpLocks noChangeShapeType="1"/>
                <a:stCxn id="744" idx="3"/>
                <a:endCxn id="762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7" name="Group 151"/>
            <p:cNvGrpSpPr>
              <a:grpSpLocks/>
            </p:cNvGrpSpPr>
            <p:nvPr/>
          </p:nvGrpSpPr>
          <p:grpSpPr bwMode="auto">
            <a:xfrm>
              <a:off x="1008" y="787"/>
              <a:ext cx="754" cy="314"/>
              <a:chOff x="3424" y="3023"/>
              <a:chExt cx="754" cy="314"/>
            </a:xfrm>
          </p:grpSpPr>
          <p:grpSp>
            <p:nvGrpSpPr>
              <p:cNvPr id="685" name="Group 152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726" name="Freeform 153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" name="Freeform 154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" name="Freeform 155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" name="Freeform 156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" name="Freeform 157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" name="Freeform 158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2" name="Freeform 159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3" name="Freeform 160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4" name="Freeform 161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" name="Line 16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6" name="Line 163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" name="Oval 164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86" name="Group 165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712" name="AutoShape 166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" name="Freeform 167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" name="Freeform 168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" name="Freeform 169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" name="Freeform 170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" name="Freeform 171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" name="Freeform 172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" name="Freeform 173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" name="Freeform 174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" name="Freeform 175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" name="Freeform 176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" name="Freeform 177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" name="Freeform 178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" name="Freeform 179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87" name="AutoShape 180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" name="AutoShape 181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689" name="Rectangle 182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690" name="Freeform 183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Freeform 184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Freeform 185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Freeform 186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Freeform 187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Freeform 188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Freeform 189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Freeform 190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Freeform 191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Freeform 192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Freeform 193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" name="Freeform 194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702" name="AutoShape 195"/>
              <p:cNvCxnSpPr>
                <a:cxnSpLocks noChangeShapeType="1"/>
                <a:stCxn id="696" idx="3"/>
                <a:endCxn id="734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03" name="AutoShape 196"/>
              <p:cNvCxnSpPr>
                <a:cxnSpLocks noChangeShapeType="1"/>
                <a:stCxn id="697" idx="3"/>
                <a:endCxn id="734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04" name="AutoShape 197"/>
              <p:cNvCxnSpPr>
                <a:cxnSpLocks noChangeShapeType="1"/>
                <a:stCxn id="692" idx="3"/>
                <a:endCxn id="698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05" name="AutoShape 198"/>
              <p:cNvCxnSpPr>
                <a:cxnSpLocks noChangeShapeType="1"/>
                <a:stCxn id="693" idx="3"/>
                <a:endCxn id="699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06" name="AutoShape 199"/>
              <p:cNvCxnSpPr>
                <a:cxnSpLocks noChangeShapeType="1"/>
                <a:stCxn id="694" idx="3"/>
                <a:endCxn id="700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707" name="AutoShape 200"/>
              <p:cNvCxnSpPr>
                <a:cxnSpLocks noChangeShapeType="1"/>
                <a:stCxn id="695" idx="3"/>
                <a:endCxn id="701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708" name="Line 201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Line 202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710" name="AutoShape 203"/>
              <p:cNvCxnSpPr>
                <a:cxnSpLocks noChangeShapeType="1"/>
                <a:stCxn id="690" idx="3"/>
                <a:endCxn id="708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711" name="AutoShape 204"/>
              <p:cNvCxnSpPr>
                <a:cxnSpLocks noChangeShapeType="1"/>
                <a:stCxn id="691" idx="3"/>
                <a:endCxn id="709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cxnSp>
          <p:nvCxnSpPr>
            <p:cNvPr id="18" name="AutoShape 205"/>
            <p:cNvCxnSpPr>
              <a:cxnSpLocks noChangeShapeType="1"/>
              <a:stCxn id="789" idx="0"/>
              <a:endCxn id="875" idx="17"/>
            </p:cNvCxnSpPr>
            <p:nvPr/>
          </p:nvCxnSpPr>
          <p:spPr bwMode="auto">
            <a:xfrm rot="16200000" flipH="1">
              <a:off x="211" y="1550"/>
              <a:ext cx="733" cy="184"/>
            </a:xfrm>
            <a:prstGeom prst="curvedConnector3">
              <a:avLst>
                <a:gd name="adj1" fmla="val 49250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19" name="AutoShape 206"/>
            <p:cNvCxnSpPr>
              <a:cxnSpLocks noChangeShapeType="1"/>
              <a:stCxn id="732" idx="7"/>
              <a:endCxn id="790" idx="7"/>
            </p:cNvCxnSpPr>
            <p:nvPr/>
          </p:nvCxnSpPr>
          <p:spPr bwMode="auto">
            <a:xfrm rot="5400000">
              <a:off x="557" y="800"/>
              <a:ext cx="372" cy="499"/>
            </a:xfrm>
            <a:prstGeom prst="curvedConnector3">
              <a:avLst>
                <a:gd name="adj1" fmla="val 50806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20" name="AutoShape 207"/>
            <p:cNvCxnSpPr>
              <a:cxnSpLocks noChangeShapeType="1"/>
              <a:stCxn id="821" idx="37"/>
              <a:endCxn id="869" idx="25"/>
            </p:cNvCxnSpPr>
            <p:nvPr/>
          </p:nvCxnSpPr>
          <p:spPr bwMode="auto">
            <a:xfrm rot="5400000">
              <a:off x="773" y="1207"/>
              <a:ext cx="782" cy="789"/>
            </a:xfrm>
            <a:prstGeom prst="curvedConnector3">
              <a:avLst>
                <a:gd name="adj1" fmla="val 51023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21" name="Text Box 208"/>
            <p:cNvSpPr txBox="1">
              <a:spLocks noChangeArrowheads="1"/>
            </p:cNvSpPr>
            <p:nvPr/>
          </p:nvSpPr>
          <p:spPr bwMode="auto">
            <a:xfrm>
              <a:off x="1619" y="1586"/>
              <a:ext cx="684" cy="4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de-DE" sz="1800"/>
                <a:t>Gateway</a:t>
              </a:r>
              <a:br>
                <a:rPr lang="de-DE" sz="1800"/>
              </a:br>
              <a:r>
                <a:rPr lang="de-DE" sz="1800"/>
                <a:t>nodes</a:t>
              </a:r>
              <a:endParaRPr lang="en-US" sz="1800"/>
            </a:p>
          </p:txBody>
        </p:sp>
        <p:grpSp>
          <p:nvGrpSpPr>
            <p:cNvPr id="22" name="Group 209"/>
            <p:cNvGrpSpPr>
              <a:grpSpLocks/>
            </p:cNvGrpSpPr>
            <p:nvPr/>
          </p:nvGrpSpPr>
          <p:grpSpPr bwMode="auto">
            <a:xfrm>
              <a:off x="2804" y="569"/>
              <a:ext cx="566" cy="532"/>
              <a:chOff x="1456" y="1060"/>
              <a:chExt cx="2596" cy="2426"/>
            </a:xfrm>
          </p:grpSpPr>
          <p:sp>
            <p:nvSpPr>
              <p:cNvPr id="273" name="AutoShape 210"/>
              <p:cNvSpPr>
                <a:spLocks noChangeAspect="1" noChangeArrowheads="1" noTextEdit="1"/>
              </p:cNvSpPr>
              <p:nvPr/>
            </p:nvSpPr>
            <p:spPr bwMode="auto">
              <a:xfrm>
                <a:off x="1456" y="1060"/>
                <a:ext cx="2596" cy="242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211"/>
              <p:cNvSpPr>
                <a:spLocks/>
              </p:cNvSpPr>
              <p:nvPr/>
            </p:nvSpPr>
            <p:spPr bwMode="auto">
              <a:xfrm>
                <a:off x="3086" y="2714"/>
                <a:ext cx="768" cy="767"/>
              </a:xfrm>
              <a:custGeom>
                <a:avLst/>
                <a:gdLst/>
                <a:ahLst/>
                <a:cxnLst>
                  <a:cxn ang="0">
                    <a:pos x="459" y="318"/>
                  </a:cxn>
                  <a:cxn ang="0">
                    <a:pos x="313" y="10"/>
                  </a:cxn>
                  <a:cxn ang="0">
                    <a:pos x="308" y="3"/>
                  </a:cxn>
                  <a:cxn ang="0">
                    <a:pos x="302" y="0"/>
                  </a:cxn>
                  <a:cxn ang="0">
                    <a:pos x="295" y="0"/>
                  </a:cxn>
                  <a:cxn ang="0">
                    <a:pos x="286" y="2"/>
                  </a:cxn>
                  <a:cxn ang="0">
                    <a:pos x="14" y="80"/>
                  </a:cxn>
                  <a:cxn ang="0">
                    <a:pos x="4" y="75"/>
                  </a:cxn>
                  <a:cxn ang="0">
                    <a:pos x="0" y="97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0" y="102"/>
                  </a:cxn>
                  <a:cxn ang="0">
                    <a:pos x="0" y="103"/>
                  </a:cxn>
                  <a:cxn ang="0">
                    <a:pos x="0" y="107"/>
                  </a:cxn>
                  <a:cxn ang="0">
                    <a:pos x="122" y="459"/>
                  </a:cxn>
                  <a:cxn ang="0">
                    <a:pos x="125" y="466"/>
                  </a:cxn>
                  <a:cxn ang="0">
                    <a:pos x="132" y="469"/>
                  </a:cxn>
                  <a:cxn ang="0">
                    <a:pos x="138" y="469"/>
                  </a:cxn>
                  <a:cxn ang="0">
                    <a:pos x="146" y="467"/>
                  </a:cxn>
                  <a:cxn ang="0">
                    <a:pos x="453" y="359"/>
                  </a:cxn>
                  <a:cxn ang="0">
                    <a:pos x="457" y="356"/>
                  </a:cxn>
                  <a:cxn ang="0">
                    <a:pos x="462" y="351"/>
                  </a:cxn>
                  <a:cxn ang="0">
                    <a:pos x="464" y="345"/>
                  </a:cxn>
                  <a:cxn ang="0">
                    <a:pos x="465" y="339"/>
                  </a:cxn>
                  <a:cxn ang="0">
                    <a:pos x="470" y="324"/>
                  </a:cxn>
                  <a:cxn ang="0">
                    <a:pos x="459" y="318"/>
                  </a:cxn>
                </a:cxnLst>
                <a:rect l="0" t="0" r="r" b="b"/>
                <a:pathLst>
                  <a:path w="470" h="469">
                    <a:moveTo>
                      <a:pt x="459" y="318"/>
                    </a:moveTo>
                    <a:lnTo>
                      <a:pt x="313" y="10"/>
                    </a:lnTo>
                    <a:lnTo>
                      <a:pt x="308" y="3"/>
                    </a:lnTo>
                    <a:lnTo>
                      <a:pt x="302" y="0"/>
                    </a:lnTo>
                    <a:lnTo>
                      <a:pt x="295" y="0"/>
                    </a:lnTo>
                    <a:lnTo>
                      <a:pt x="286" y="2"/>
                    </a:lnTo>
                    <a:lnTo>
                      <a:pt x="14" y="80"/>
                    </a:lnTo>
                    <a:lnTo>
                      <a:pt x="4" y="7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122" y="459"/>
                    </a:lnTo>
                    <a:lnTo>
                      <a:pt x="125" y="466"/>
                    </a:lnTo>
                    <a:lnTo>
                      <a:pt x="132" y="469"/>
                    </a:lnTo>
                    <a:lnTo>
                      <a:pt x="138" y="469"/>
                    </a:lnTo>
                    <a:lnTo>
                      <a:pt x="146" y="467"/>
                    </a:lnTo>
                    <a:lnTo>
                      <a:pt x="453" y="359"/>
                    </a:lnTo>
                    <a:lnTo>
                      <a:pt x="457" y="356"/>
                    </a:lnTo>
                    <a:lnTo>
                      <a:pt x="462" y="351"/>
                    </a:lnTo>
                    <a:lnTo>
                      <a:pt x="464" y="345"/>
                    </a:lnTo>
                    <a:lnTo>
                      <a:pt x="465" y="339"/>
                    </a:lnTo>
                    <a:lnTo>
                      <a:pt x="470" y="324"/>
                    </a:lnTo>
                    <a:lnTo>
                      <a:pt x="459" y="3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212"/>
              <p:cNvSpPr>
                <a:spLocks/>
              </p:cNvSpPr>
              <p:nvPr/>
            </p:nvSpPr>
            <p:spPr bwMode="auto">
              <a:xfrm>
                <a:off x="3092" y="2723"/>
                <a:ext cx="752" cy="750"/>
              </a:xfrm>
              <a:custGeom>
                <a:avLst/>
                <a:gdLst/>
                <a:ahLst/>
                <a:cxnLst>
                  <a:cxn ang="0">
                    <a:pos x="450" y="311"/>
                  </a:cxn>
                  <a:cxn ang="0">
                    <a:pos x="306" y="9"/>
                  </a:cxn>
                  <a:cxn ang="0">
                    <a:pos x="302" y="5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82" y="1"/>
                  </a:cxn>
                  <a:cxn ang="0">
                    <a:pos x="13" y="78"/>
                  </a:cxn>
                  <a:cxn ang="0">
                    <a:pos x="5" y="73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2" y="105"/>
                  </a:cxn>
                  <a:cxn ang="0">
                    <a:pos x="120" y="450"/>
                  </a:cxn>
                  <a:cxn ang="0">
                    <a:pos x="123" y="456"/>
                  </a:cxn>
                  <a:cxn ang="0">
                    <a:pos x="129" y="457"/>
                  </a:cxn>
                  <a:cxn ang="0">
                    <a:pos x="137" y="459"/>
                  </a:cxn>
                  <a:cxn ang="0">
                    <a:pos x="145" y="457"/>
                  </a:cxn>
                  <a:cxn ang="0">
                    <a:pos x="442" y="351"/>
                  </a:cxn>
                  <a:cxn ang="0">
                    <a:pos x="449" y="348"/>
                  </a:cxn>
                  <a:cxn ang="0">
                    <a:pos x="452" y="343"/>
                  </a:cxn>
                  <a:cxn ang="0">
                    <a:pos x="455" y="338"/>
                  </a:cxn>
                  <a:cxn ang="0">
                    <a:pos x="457" y="332"/>
                  </a:cxn>
                  <a:cxn ang="0">
                    <a:pos x="460" y="316"/>
                  </a:cxn>
                  <a:cxn ang="0">
                    <a:pos x="450" y="311"/>
                  </a:cxn>
                </a:cxnLst>
                <a:rect l="0" t="0" r="r" b="b"/>
                <a:pathLst>
                  <a:path w="460" h="459">
                    <a:moveTo>
                      <a:pt x="450" y="311"/>
                    </a:moveTo>
                    <a:lnTo>
                      <a:pt x="306" y="9"/>
                    </a:lnTo>
                    <a:lnTo>
                      <a:pt x="302" y="5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82" y="1"/>
                    </a:lnTo>
                    <a:lnTo>
                      <a:pt x="13" y="78"/>
                    </a:lnTo>
                    <a:lnTo>
                      <a:pt x="5" y="73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120" y="450"/>
                    </a:lnTo>
                    <a:lnTo>
                      <a:pt x="123" y="456"/>
                    </a:lnTo>
                    <a:lnTo>
                      <a:pt x="129" y="457"/>
                    </a:lnTo>
                    <a:lnTo>
                      <a:pt x="137" y="459"/>
                    </a:lnTo>
                    <a:lnTo>
                      <a:pt x="145" y="457"/>
                    </a:lnTo>
                    <a:lnTo>
                      <a:pt x="442" y="351"/>
                    </a:lnTo>
                    <a:lnTo>
                      <a:pt x="449" y="348"/>
                    </a:lnTo>
                    <a:lnTo>
                      <a:pt x="452" y="343"/>
                    </a:lnTo>
                    <a:lnTo>
                      <a:pt x="455" y="338"/>
                    </a:lnTo>
                    <a:lnTo>
                      <a:pt x="457" y="332"/>
                    </a:lnTo>
                    <a:lnTo>
                      <a:pt x="460" y="316"/>
                    </a:lnTo>
                    <a:lnTo>
                      <a:pt x="450" y="311"/>
                    </a:lnTo>
                    <a:close/>
                  </a:path>
                </a:pathLst>
              </a:custGeom>
              <a:solidFill>
                <a:srgbClr val="00B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213"/>
              <p:cNvSpPr>
                <a:spLocks/>
              </p:cNvSpPr>
              <p:nvPr/>
            </p:nvSpPr>
            <p:spPr bwMode="auto">
              <a:xfrm>
                <a:off x="3298" y="3036"/>
                <a:ext cx="546" cy="43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9" y="3"/>
                  </a:cxn>
                  <a:cxn ang="0">
                    <a:pos x="324" y="119"/>
                  </a:cxn>
                  <a:cxn ang="0">
                    <a:pos x="334" y="124"/>
                  </a:cxn>
                  <a:cxn ang="0">
                    <a:pos x="331" y="140"/>
                  </a:cxn>
                  <a:cxn ang="0">
                    <a:pos x="329" y="146"/>
                  </a:cxn>
                  <a:cxn ang="0">
                    <a:pos x="326" y="151"/>
                  </a:cxn>
                  <a:cxn ang="0">
                    <a:pos x="323" y="156"/>
                  </a:cxn>
                  <a:cxn ang="0">
                    <a:pos x="316" y="159"/>
                  </a:cxn>
                  <a:cxn ang="0">
                    <a:pos x="19" y="265"/>
                  </a:cxn>
                  <a:cxn ang="0">
                    <a:pos x="14" y="267"/>
                  </a:cxn>
                  <a:cxn ang="0">
                    <a:pos x="10" y="267"/>
                  </a:cxn>
                  <a:cxn ang="0">
                    <a:pos x="5" y="267"/>
                  </a:cxn>
                  <a:cxn ang="0">
                    <a:pos x="0" y="265"/>
                  </a:cxn>
                  <a:cxn ang="0">
                    <a:pos x="5" y="0"/>
                  </a:cxn>
                </a:cxnLst>
                <a:rect l="0" t="0" r="r" b="b"/>
                <a:pathLst>
                  <a:path w="334" h="267">
                    <a:moveTo>
                      <a:pt x="5" y="0"/>
                    </a:moveTo>
                    <a:lnTo>
                      <a:pt x="269" y="3"/>
                    </a:lnTo>
                    <a:lnTo>
                      <a:pt x="324" y="119"/>
                    </a:lnTo>
                    <a:lnTo>
                      <a:pt x="334" y="124"/>
                    </a:lnTo>
                    <a:lnTo>
                      <a:pt x="331" y="140"/>
                    </a:lnTo>
                    <a:lnTo>
                      <a:pt x="329" y="146"/>
                    </a:lnTo>
                    <a:lnTo>
                      <a:pt x="326" y="151"/>
                    </a:lnTo>
                    <a:lnTo>
                      <a:pt x="323" y="156"/>
                    </a:lnTo>
                    <a:lnTo>
                      <a:pt x="316" y="159"/>
                    </a:lnTo>
                    <a:lnTo>
                      <a:pt x="19" y="265"/>
                    </a:lnTo>
                    <a:lnTo>
                      <a:pt x="14" y="267"/>
                    </a:lnTo>
                    <a:lnTo>
                      <a:pt x="10" y="267"/>
                    </a:lnTo>
                    <a:lnTo>
                      <a:pt x="5" y="267"/>
                    </a:lnTo>
                    <a:lnTo>
                      <a:pt x="0" y="26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E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214"/>
              <p:cNvSpPr>
                <a:spLocks/>
              </p:cNvSpPr>
              <p:nvPr/>
            </p:nvSpPr>
            <p:spPr bwMode="auto">
              <a:xfrm>
                <a:off x="3091" y="2683"/>
                <a:ext cx="763" cy="767"/>
              </a:xfrm>
              <a:custGeom>
                <a:avLst/>
                <a:gdLst/>
                <a:ahLst/>
                <a:cxnLst>
                  <a:cxn ang="0">
                    <a:pos x="466" y="331"/>
                  </a:cxn>
                  <a:cxn ang="0">
                    <a:pos x="313" y="10"/>
                  </a:cxn>
                  <a:cxn ang="0">
                    <a:pos x="308" y="3"/>
                  </a:cxn>
                  <a:cxn ang="0">
                    <a:pos x="303" y="0"/>
                  </a:cxn>
                  <a:cxn ang="0">
                    <a:pos x="296" y="0"/>
                  </a:cxn>
                  <a:cxn ang="0">
                    <a:pos x="288" y="2"/>
                  </a:cxn>
                  <a:cxn ang="0">
                    <a:pos x="14" y="79"/>
                  </a:cxn>
                  <a:cxn ang="0">
                    <a:pos x="6" y="84"/>
                  </a:cxn>
                  <a:cxn ang="0">
                    <a:pos x="1" y="91"/>
                  </a:cxn>
                  <a:cxn ang="0">
                    <a:pos x="0" y="99"/>
                  </a:cxn>
                  <a:cxn ang="0">
                    <a:pos x="1" y="106"/>
                  </a:cxn>
                  <a:cxn ang="0">
                    <a:pos x="122" y="458"/>
                  </a:cxn>
                  <a:cxn ang="0">
                    <a:pos x="125" y="464"/>
                  </a:cxn>
                  <a:cxn ang="0">
                    <a:pos x="132" y="467"/>
                  </a:cxn>
                  <a:cxn ang="0">
                    <a:pos x="140" y="469"/>
                  </a:cxn>
                  <a:cxn ang="0">
                    <a:pos x="149" y="467"/>
                  </a:cxn>
                  <a:cxn ang="0">
                    <a:pos x="453" y="358"/>
                  </a:cxn>
                  <a:cxn ang="0">
                    <a:pos x="461" y="353"/>
                  </a:cxn>
                  <a:cxn ang="0">
                    <a:pos x="466" y="346"/>
                  </a:cxn>
                  <a:cxn ang="0">
                    <a:pos x="467" y="338"/>
                  </a:cxn>
                  <a:cxn ang="0">
                    <a:pos x="466" y="331"/>
                  </a:cxn>
                </a:cxnLst>
                <a:rect l="0" t="0" r="r" b="b"/>
                <a:pathLst>
                  <a:path w="467" h="469">
                    <a:moveTo>
                      <a:pt x="466" y="331"/>
                    </a:moveTo>
                    <a:lnTo>
                      <a:pt x="313" y="10"/>
                    </a:lnTo>
                    <a:lnTo>
                      <a:pt x="308" y="3"/>
                    </a:lnTo>
                    <a:lnTo>
                      <a:pt x="303" y="0"/>
                    </a:lnTo>
                    <a:lnTo>
                      <a:pt x="296" y="0"/>
                    </a:lnTo>
                    <a:lnTo>
                      <a:pt x="288" y="2"/>
                    </a:lnTo>
                    <a:lnTo>
                      <a:pt x="14" y="79"/>
                    </a:lnTo>
                    <a:lnTo>
                      <a:pt x="6" y="84"/>
                    </a:lnTo>
                    <a:lnTo>
                      <a:pt x="1" y="91"/>
                    </a:lnTo>
                    <a:lnTo>
                      <a:pt x="0" y="99"/>
                    </a:lnTo>
                    <a:lnTo>
                      <a:pt x="1" y="106"/>
                    </a:lnTo>
                    <a:lnTo>
                      <a:pt x="122" y="458"/>
                    </a:lnTo>
                    <a:lnTo>
                      <a:pt x="125" y="464"/>
                    </a:lnTo>
                    <a:lnTo>
                      <a:pt x="132" y="467"/>
                    </a:lnTo>
                    <a:lnTo>
                      <a:pt x="140" y="469"/>
                    </a:lnTo>
                    <a:lnTo>
                      <a:pt x="149" y="467"/>
                    </a:lnTo>
                    <a:lnTo>
                      <a:pt x="453" y="358"/>
                    </a:lnTo>
                    <a:lnTo>
                      <a:pt x="461" y="353"/>
                    </a:lnTo>
                    <a:lnTo>
                      <a:pt x="466" y="346"/>
                    </a:lnTo>
                    <a:lnTo>
                      <a:pt x="467" y="338"/>
                    </a:lnTo>
                    <a:lnTo>
                      <a:pt x="466" y="3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215"/>
              <p:cNvSpPr>
                <a:spLocks/>
              </p:cNvSpPr>
              <p:nvPr/>
            </p:nvSpPr>
            <p:spPr bwMode="auto">
              <a:xfrm>
                <a:off x="3099" y="2691"/>
                <a:ext cx="747" cy="751"/>
              </a:xfrm>
              <a:custGeom>
                <a:avLst/>
                <a:gdLst/>
                <a:ahLst/>
                <a:cxnLst>
                  <a:cxn ang="0">
                    <a:pos x="456" y="324"/>
                  </a:cxn>
                  <a:cxn ang="0">
                    <a:pos x="306" y="9"/>
                  </a:cxn>
                  <a:cxn ang="0">
                    <a:pos x="302" y="3"/>
                  </a:cxn>
                  <a:cxn ang="0">
                    <a:pos x="297" y="0"/>
                  </a:cxn>
                  <a:cxn ang="0">
                    <a:pos x="289" y="0"/>
                  </a:cxn>
                  <a:cxn ang="0">
                    <a:pos x="283" y="1"/>
                  </a:cxn>
                  <a:cxn ang="0">
                    <a:pos x="14" y="78"/>
                  </a:cxn>
                  <a:cxn ang="0">
                    <a:pos x="8" y="82"/>
                  </a:cxn>
                  <a:cxn ang="0">
                    <a:pos x="3" y="89"/>
                  </a:cxn>
                  <a:cxn ang="0">
                    <a:pos x="0" y="97"/>
                  </a:cxn>
                  <a:cxn ang="0">
                    <a:pos x="1" y="105"/>
                  </a:cxn>
                  <a:cxn ang="0">
                    <a:pos x="120" y="448"/>
                  </a:cxn>
                  <a:cxn ang="0">
                    <a:pos x="124" y="454"/>
                  </a:cxn>
                  <a:cxn ang="0">
                    <a:pos x="130" y="457"/>
                  </a:cxn>
                  <a:cxn ang="0">
                    <a:pos x="136" y="459"/>
                  </a:cxn>
                  <a:cxn ang="0">
                    <a:pos x="144" y="457"/>
                  </a:cxn>
                  <a:cxn ang="0">
                    <a:pos x="443" y="351"/>
                  </a:cxn>
                  <a:cxn ang="0">
                    <a:pos x="451" y="346"/>
                  </a:cxn>
                  <a:cxn ang="0">
                    <a:pos x="456" y="338"/>
                  </a:cxn>
                  <a:cxn ang="0">
                    <a:pos x="457" y="330"/>
                  </a:cxn>
                  <a:cxn ang="0">
                    <a:pos x="456" y="324"/>
                  </a:cxn>
                </a:cxnLst>
                <a:rect l="0" t="0" r="r" b="b"/>
                <a:pathLst>
                  <a:path w="457" h="459">
                    <a:moveTo>
                      <a:pt x="456" y="324"/>
                    </a:moveTo>
                    <a:lnTo>
                      <a:pt x="306" y="9"/>
                    </a:lnTo>
                    <a:lnTo>
                      <a:pt x="302" y="3"/>
                    </a:lnTo>
                    <a:lnTo>
                      <a:pt x="297" y="0"/>
                    </a:lnTo>
                    <a:lnTo>
                      <a:pt x="289" y="0"/>
                    </a:lnTo>
                    <a:lnTo>
                      <a:pt x="283" y="1"/>
                    </a:lnTo>
                    <a:lnTo>
                      <a:pt x="14" y="78"/>
                    </a:lnTo>
                    <a:lnTo>
                      <a:pt x="8" y="82"/>
                    </a:lnTo>
                    <a:lnTo>
                      <a:pt x="3" y="89"/>
                    </a:lnTo>
                    <a:lnTo>
                      <a:pt x="0" y="97"/>
                    </a:lnTo>
                    <a:lnTo>
                      <a:pt x="1" y="105"/>
                    </a:lnTo>
                    <a:lnTo>
                      <a:pt x="120" y="448"/>
                    </a:lnTo>
                    <a:lnTo>
                      <a:pt x="124" y="454"/>
                    </a:lnTo>
                    <a:lnTo>
                      <a:pt x="130" y="457"/>
                    </a:lnTo>
                    <a:lnTo>
                      <a:pt x="136" y="459"/>
                    </a:lnTo>
                    <a:lnTo>
                      <a:pt x="144" y="457"/>
                    </a:lnTo>
                    <a:lnTo>
                      <a:pt x="443" y="351"/>
                    </a:lnTo>
                    <a:lnTo>
                      <a:pt x="451" y="346"/>
                    </a:lnTo>
                    <a:lnTo>
                      <a:pt x="456" y="338"/>
                    </a:lnTo>
                    <a:lnTo>
                      <a:pt x="457" y="330"/>
                    </a:lnTo>
                    <a:lnTo>
                      <a:pt x="456" y="324"/>
                    </a:lnTo>
                    <a:close/>
                  </a:path>
                </a:pathLst>
              </a:custGeom>
              <a:solidFill>
                <a:srgbClr val="7FFF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216"/>
              <p:cNvSpPr>
                <a:spLocks/>
              </p:cNvSpPr>
              <p:nvPr/>
            </p:nvSpPr>
            <p:spPr bwMode="auto">
              <a:xfrm>
                <a:off x="3267" y="2213"/>
                <a:ext cx="211" cy="815"/>
              </a:xfrm>
              <a:custGeom>
                <a:avLst/>
                <a:gdLst/>
                <a:ahLst/>
                <a:cxnLst>
                  <a:cxn ang="0">
                    <a:pos x="24" y="353"/>
                  </a:cxn>
                  <a:cxn ang="0">
                    <a:pos x="27" y="379"/>
                  </a:cxn>
                  <a:cxn ang="0">
                    <a:pos x="33" y="410"/>
                  </a:cxn>
                  <a:cxn ang="0">
                    <a:pos x="44" y="441"/>
                  </a:cxn>
                  <a:cxn ang="0">
                    <a:pos x="59" y="461"/>
                  </a:cxn>
                  <a:cxn ang="0">
                    <a:pos x="71" y="477"/>
                  </a:cxn>
                  <a:cxn ang="0">
                    <a:pos x="86" y="487"/>
                  </a:cxn>
                  <a:cxn ang="0">
                    <a:pos x="102" y="493"/>
                  </a:cxn>
                  <a:cxn ang="0">
                    <a:pos x="105" y="495"/>
                  </a:cxn>
                  <a:cxn ang="0">
                    <a:pos x="95" y="499"/>
                  </a:cxn>
                  <a:cxn ang="0">
                    <a:pos x="83" y="499"/>
                  </a:cxn>
                  <a:cxn ang="0">
                    <a:pos x="65" y="495"/>
                  </a:cxn>
                  <a:cxn ang="0">
                    <a:pos x="49" y="483"/>
                  </a:cxn>
                  <a:cxn ang="0">
                    <a:pos x="35" y="466"/>
                  </a:cxn>
                  <a:cxn ang="0">
                    <a:pos x="24" y="447"/>
                  </a:cxn>
                  <a:cxn ang="0">
                    <a:pos x="14" y="428"/>
                  </a:cxn>
                  <a:cxn ang="0">
                    <a:pos x="9" y="412"/>
                  </a:cxn>
                  <a:cxn ang="0">
                    <a:pos x="5" y="399"/>
                  </a:cxn>
                  <a:cxn ang="0">
                    <a:pos x="2" y="380"/>
                  </a:cxn>
                  <a:cxn ang="0">
                    <a:pos x="0" y="353"/>
                  </a:cxn>
                  <a:cxn ang="0">
                    <a:pos x="3" y="326"/>
                  </a:cxn>
                  <a:cxn ang="0">
                    <a:pos x="9" y="301"/>
                  </a:cxn>
                  <a:cxn ang="0">
                    <a:pos x="22" y="271"/>
                  </a:cxn>
                  <a:cxn ang="0">
                    <a:pos x="44" y="234"/>
                  </a:cxn>
                  <a:cxn ang="0">
                    <a:pos x="64" y="207"/>
                  </a:cxn>
                  <a:cxn ang="0">
                    <a:pos x="76" y="186"/>
                  </a:cxn>
                  <a:cxn ang="0">
                    <a:pos x="87" y="159"/>
                  </a:cxn>
                  <a:cxn ang="0">
                    <a:pos x="97" y="129"/>
                  </a:cxn>
                  <a:cxn ang="0">
                    <a:pos x="105" y="86"/>
                  </a:cxn>
                  <a:cxn ang="0">
                    <a:pos x="103" y="35"/>
                  </a:cxn>
                  <a:cxn ang="0">
                    <a:pos x="95" y="12"/>
                  </a:cxn>
                  <a:cxn ang="0">
                    <a:pos x="95" y="4"/>
                  </a:cxn>
                  <a:cxn ang="0">
                    <a:pos x="98" y="2"/>
                  </a:cxn>
                  <a:cxn ang="0">
                    <a:pos x="106" y="7"/>
                  </a:cxn>
                  <a:cxn ang="0">
                    <a:pos x="119" y="24"/>
                  </a:cxn>
                  <a:cxn ang="0">
                    <a:pos x="129" y="67"/>
                  </a:cxn>
                  <a:cxn ang="0">
                    <a:pos x="127" y="108"/>
                  </a:cxn>
                  <a:cxn ang="0">
                    <a:pos x="121" y="137"/>
                  </a:cxn>
                  <a:cxn ang="0">
                    <a:pos x="114" y="163"/>
                  </a:cxn>
                  <a:cxn ang="0">
                    <a:pos x="106" y="182"/>
                  </a:cxn>
                  <a:cxn ang="0">
                    <a:pos x="95" y="204"/>
                  </a:cxn>
                  <a:cxn ang="0">
                    <a:pos x="81" y="228"/>
                  </a:cxn>
                  <a:cxn ang="0">
                    <a:pos x="71" y="242"/>
                  </a:cxn>
                  <a:cxn ang="0">
                    <a:pos x="64" y="251"/>
                  </a:cxn>
                  <a:cxn ang="0">
                    <a:pos x="54" y="264"/>
                  </a:cxn>
                  <a:cxn ang="0">
                    <a:pos x="40" y="285"/>
                  </a:cxn>
                  <a:cxn ang="0">
                    <a:pos x="32" y="304"/>
                  </a:cxn>
                  <a:cxn ang="0">
                    <a:pos x="25" y="329"/>
                  </a:cxn>
                </a:cxnLst>
                <a:rect l="0" t="0" r="r" b="b"/>
                <a:pathLst>
                  <a:path w="129" h="499">
                    <a:moveTo>
                      <a:pt x="24" y="339"/>
                    </a:moveTo>
                    <a:lnTo>
                      <a:pt x="24" y="353"/>
                    </a:lnTo>
                    <a:lnTo>
                      <a:pt x="24" y="366"/>
                    </a:lnTo>
                    <a:lnTo>
                      <a:pt x="27" y="379"/>
                    </a:lnTo>
                    <a:lnTo>
                      <a:pt x="29" y="393"/>
                    </a:lnTo>
                    <a:lnTo>
                      <a:pt x="33" y="410"/>
                    </a:lnTo>
                    <a:lnTo>
                      <a:pt x="38" y="426"/>
                    </a:lnTo>
                    <a:lnTo>
                      <a:pt x="44" y="441"/>
                    </a:lnTo>
                    <a:lnTo>
                      <a:pt x="52" y="453"/>
                    </a:lnTo>
                    <a:lnTo>
                      <a:pt x="59" y="461"/>
                    </a:lnTo>
                    <a:lnTo>
                      <a:pt x="65" y="469"/>
                    </a:lnTo>
                    <a:lnTo>
                      <a:pt x="71" y="477"/>
                    </a:lnTo>
                    <a:lnTo>
                      <a:pt x="79" y="482"/>
                    </a:lnTo>
                    <a:lnTo>
                      <a:pt x="86" y="487"/>
                    </a:lnTo>
                    <a:lnTo>
                      <a:pt x="94" y="490"/>
                    </a:lnTo>
                    <a:lnTo>
                      <a:pt x="102" y="493"/>
                    </a:lnTo>
                    <a:lnTo>
                      <a:pt x="110" y="493"/>
                    </a:lnTo>
                    <a:lnTo>
                      <a:pt x="105" y="495"/>
                    </a:lnTo>
                    <a:lnTo>
                      <a:pt x="100" y="496"/>
                    </a:lnTo>
                    <a:lnTo>
                      <a:pt x="95" y="499"/>
                    </a:lnTo>
                    <a:lnTo>
                      <a:pt x="91" y="499"/>
                    </a:lnTo>
                    <a:lnTo>
                      <a:pt x="83" y="499"/>
                    </a:lnTo>
                    <a:lnTo>
                      <a:pt x="75" y="498"/>
                    </a:lnTo>
                    <a:lnTo>
                      <a:pt x="65" y="495"/>
                    </a:lnTo>
                    <a:lnTo>
                      <a:pt x="57" y="490"/>
                    </a:lnTo>
                    <a:lnTo>
                      <a:pt x="49" y="483"/>
                    </a:lnTo>
                    <a:lnTo>
                      <a:pt x="43" y="476"/>
                    </a:lnTo>
                    <a:lnTo>
                      <a:pt x="35" y="466"/>
                    </a:lnTo>
                    <a:lnTo>
                      <a:pt x="29" y="456"/>
                    </a:lnTo>
                    <a:lnTo>
                      <a:pt x="24" y="447"/>
                    </a:lnTo>
                    <a:lnTo>
                      <a:pt x="19" y="437"/>
                    </a:lnTo>
                    <a:lnTo>
                      <a:pt x="14" y="428"/>
                    </a:lnTo>
                    <a:lnTo>
                      <a:pt x="11" y="417"/>
                    </a:lnTo>
                    <a:lnTo>
                      <a:pt x="9" y="412"/>
                    </a:lnTo>
                    <a:lnTo>
                      <a:pt x="6" y="406"/>
                    </a:lnTo>
                    <a:lnTo>
                      <a:pt x="5" y="399"/>
                    </a:lnTo>
                    <a:lnTo>
                      <a:pt x="3" y="393"/>
                    </a:lnTo>
                    <a:lnTo>
                      <a:pt x="2" y="380"/>
                    </a:lnTo>
                    <a:lnTo>
                      <a:pt x="0" y="367"/>
                    </a:lnTo>
                    <a:lnTo>
                      <a:pt x="0" y="353"/>
                    </a:lnTo>
                    <a:lnTo>
                      <a:pt x="0" y="340"/>
                    </a:lnTo>
                    <a:lnTo>
                      <a:pt x="3" y="326"/>
                    </a:lnTo>
                    <a:lnTo>
                      <a:pt x="6" y="313"/>
                    </a:lnTo>
                    <a:lnTo>
                      <a:pt x="9" y="301"/>
                    </a:lnTo>
                    <a:lnTo>
                      <a:pt x="14" y="290"/>
                    </a:lnTo>
                    <a:lnTo>
                      <a:pt x="22" y="271"/>
                    </a:lnTo>
                    <a:lnTo>
                      <a:pt x="33" y="253"/>
                    </a:lnTo>
                    <a:lnTo>
                      <a:pt x="44" y="234"/>
                    </a:lnTo>
                    <a:lnTo>
                      <a:pt x="57" y="217"/>
                    </a:lnTo>
                    <a:lnTo>
                      <a:pt x="64" y="207"/>
                    </a:lnTo>
                    <a:lnTo>
                      <a:pt x="70" y="196"/>
                    </a:lnTo>
                    <a:lnTo>
                      <a:pt x="76" y="186"/>
                    </a:lnTo>
                    <a:lnTo>
                      <a:pt x="81" y="175"/>
                    </a:lnTo>
                    <a:lnTo>
                      <a:pt x="87" y="159"/>
                    </a:lnTo>
                    <a:lnTo>
                      <a:pt x="94" y="145"/>
                    </a:lnTo>
                    <a:lnTo>
                      <a:pt x="97" y="129"/>
                    </a:lnTo>
                    <a:lnTo>
                      <a:pt x="100" y="115"/>
                    </a:lnTo>
                    <a:lnTo>
                      <a:pt x="105" y="86"/>
                    </a:lnTo>
                    <a:lnTo>
                      <a:pt x="106" y="59"/>
                    </a:lnTo>
                    <a:lnTo>
                      <a:pt x="103" y="35"/>
                    </a:lnTo>
                    <a:lnTo>
                      <a:pt x="97" y="16"/>
                    </a:lnTo>
                    <a:lnTo>
                      <a:pt x="95" y="12"/>
                    </a:lnTo>
                    <a:lnTo>
                      <a:pt x="95" y="8"/>
                    </a:lnTo>
                    <a:lnTo>
                      <a:pt x="95" y="4"/>
                    </a:lnTo>
                    <a:lnTo>
                      <a:pt x="94" y="0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6" y="7"/>
                    </a:lnTo>
                    <a:lnTo>
                      <a:pt x="110" y="10"/>
                    </a:lnTo>
                    <a:lnTo>
                      <a:pt x="119" y="24"/>
                    </a:lnTo>
                    <a:lnTo>
                      <a:pt x="127" y="43"/>
                    </a:lnTo>
                    <a:lnTo>
                      <a:pt x="129" y="67"/>
                    </a:lnTo>
                    <a:lnTo>
                      <a:pt x="129" y="94"/>
                    </a:lnTo>
                    <a:lnTo>
                      <a:pt x="127" y="108"/>
                    </a:lnTo>
                    <a:lnTo>
                      <a:pt x="124" y="123"/>
                    </a:lnTo>
                    <a:lnTo>
                      <a:pt x="121" y="137"/>
                    </a:lnTo>
                    <a:lnTo>
                      <a:pt x="118" y="153"/>
                    </a:lnTo>
                    <a:lnTo>
                      <a:pt x="114" y="163"/>
                    </a:lnTo>
                    <a:lnTo>
                      <a:pt x="110" y="172"/>
                    </a:lnTo>
                    <a:lnTo>
                      <a:pt x="106" y="182"/>
                    </a:lnTo>
                    <a:lnTo>
                      <a:pt x="102" y="191"/>
                    </a:lnTo>
                    <a:lnTo>
                      <a:pt x="95" y="204"/>
                    </a:lnTo>
                    <a:lnTo>
                      <a:pt x="89" y="217"/>
                    </a:lnTo>
                    <a:lnTo>
                      <a:pt x="81" y="228"/>
                    </a:lnTo>
                    <a:lnTo>
                      <a:pt x="75" y="237"/>
                    </a:lnTo>
                    <a:lnTo>
                      <a:pt x="71" y="242"/>
                    </a:lnTo>
                    <a:lnTo>
                      <a:pt x="67" y="247"/>
                    </a:lnTo>
                    <a:lnTo>
                      <a:pt x="64" y="251"/>
                    </a:lnTo>
                    <a:lnTo>
                      <a:pt x="60" y="255"/>
                    </a:lnTo>
                    <a:lnTo>
                      <a:pt x="54" y="264"/>
                    </a:lnTo>
                    <a:lnTo>
                      <a:pt x="46" y="274"/>
                    </a:lnTo>
                    <a:lnTo>
                      <a:pt x="40" y="285"/>
                    </a:lnTo>
                    <a:lnTo>
                      <a:pt x="35" y="296"/>
                    </a:lnTo>
                    <a:lnTo>
                      <a:pt x="32" y="304"/>
                    </a:lnTo>
                    <a:lnTo>
                      <a:pt x="29" y="317"/>
                    </a:lnTo>
                    <a:lnTo>
                      <a:pt x="25" y="329"/>
                    </a:lnTo>
                    <a:lnTo>
                      <a:pt x="24" y="3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217"/>
              <p:cNvSpPr>
                <a:spLocks/>
              </p:cNvSpPr>
              <p:nvPr/>
            </p:nvSpPr>
            <p:spPr bwMode="auto">
              <a:xfrm>
                <a:off x="3275" y="2603"/>
                <a:ext cx="141" cy="412"/>
              </a:xfrm>
              <a:custGeom>
                <a:avLst/>
                <a:gdLst/>
                <a:ahLst/>
                <a:cxnLst>
                  <a:cxn ang="0">
                    <a:pos x="19" y="143"/>
                  </a:cxn>
                  <a:cxn ang="0">
                    <a:pos x="20" y="154"/>
                  </a:cxn>
                  <a:cxn ang="0">
                    <a:pos x="22" y="165"/>
                  </a:cxn>
                  <a:cxn ang="0">
                    <a:pos x="25" y="176"/>
                  </a:cxn>
                  <a:cxn ang="0">
                    <a:pos x="30" y="187"/>
                  </a:cxn>
                  <a:cxn ang="0">
                    <a:pos x="35" y="200"/>
                  </a:cxn>
                  <a:cxn ang="0">
                    <a:pos x="41" y="211"/>
                  </a:cxn>
                  <a:cxn ang="0">
                    <a:pos x="47" y="221"/>
                  </a:cxn>
                  <a:cxn ang="0">
                    <a:pos x="55" y="230"/>
                  </a:cxn>
                  <a:cxn ang="0">
                    <a:pos x="63" y="238"/>
                  </a:cxn>
                  <a:cxn ang="0">
                    <a:pos x="71" y="243"/>
                  </a:cxn>
                  <a:cxn ang="0">
                    <a:pos x="79" y="246"/>
                  </a:cxn>
                  <a:cxn ang="0">
                    <a:pos x="86" y="248"/>
                  </a:cxn>
                  <a:cxn ang="0">
                    <a:pos x="82" y="249"/>
                  </a:cxn>
                  <a:cxn ang="0">
                    <a:pos x="78" y="251"/>
                  </a:cxn>
                  <a:cxn ang="0">
                    <a:pos x="74" y="252"/>
                  </a:cxn>
                  <a:cxn ang="0">
                    <a:pos x="71" y="252"/>
                  </a:cxn>
                  <a:cxn ang="0">
                    <a:pos x="63" y="252"/>
                  </a:cxn>
                  <a:cxn ang="0">
                    <a:pos x="57" y="248"/>
                  </a:cxn>
                  <a:cxn ang="0">
                    <a:pos x="49" y="243"/>
                  </a:cxn>
                  <a:cxn ang="0">
                    <a:pos x="41" y="235"/>
                  </a:cxn>
                  <a:cxn ang="0">
                    <a:pos x="33" y="227"/>
                  </a:cxn>
                  <a:cxn ang="0">
                    <a:pos x="27" y="216"/>
                  </a:cxn>
                  <a:cxn ang="0">
                    <a:pos x="20" y="205"/>
                  </a:cxn>
                  <a:cxn ang="0">
                    <a:pos x="16" y="194"/>
                  </a:cxn>
                  <a:cxn ang="0">
                    <a:pos x="12" y="184"/>
                  </a:cxn>
                  <a:cxn ang="0">
                    <a:pos x="8" y="173"/>
                  </a:cxn>
                  <a:cxn ang="0">
                    <a:pos x="4" y="160"/>
                  </a:cxn>
                  <a:cxn ang="0">
                    <a:pos x="1" y="148"/>
                  </a:cxn>
                  <a:cxn ang="0">
                    <a:pos x="0" y="133"/>
                  </a:cxn>
                  <a:cxn ang="0">
                    <a:pos x="0" y="119"/>
                  </a:cxn>
                  <a:cxn ang="0">
                    <a:pos x="0" y="101"/>
                  </a:cxn>
                  <a:cxn ang="0">
                    <a:pos x="3" y="86"/>
                  </a:cxn>
                  <a:cxn ang="0">
                    <a:pos x="8" y="63"/>
                  </a:cxn>
                  <a:cxn ang="0">
                    <a:pos x="17" y="40"/>
                  </a:cxn>
                  <a:cxn ang="0">
                    <a:pos x="30" y="17"/>
                  </a:cxn>
                  <a:cxn ang="0">
                    <a:pos x="44" y="0"/>
                  </a:cxn>
                  <a:cxn ang="0">
                    <a:pos x="46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51" y="1"/>
                  </a:cxn>
                  <a:cxn ang="0">
                    <a:pos x="52" y="3"/>
                  </a:cxn>
                  <a:cxn ang="0">
                    <a:pos x="52" y="5"/>
                  </a:cxn>
                  <a:cxn ang="0">
                    <a:pos x="52" y="8"/>
                  </a:cxn>
                  <a:cxn ang="0">
                    <a:pos x="52" y="9"/>
                  </a:cxn>
                  <a:cxn ang="0">
                    <a:pos x="46" y="17"/>
                  </a:cxn>
                  <a:cxn ang="0">
                    <a:pos x="41" y="25"/>
                  </a:cxn>
                  <a:cxn ang="0">
                    <a:pos x="35" y="35"/>
                  </a:cxn>
                  <a:cxn ang="0">
                    <a:pos x="30" y="44"/>
                  </a:cxn>
                  <a:cxn ang="0">
                    <a:pos x="27" y="54"/>
                  </a:cxn>
                  <a:cxn ang="0">
                    <a:pos x="24" y="65"/>
                  </a:cxn>
                  <a:cxn ang="0">
                    <a:pos x="19" y="76"/>
                  </a:cxn>
                  <a:cxn ang="0">
                    <a:pos x="17" y="87"/>
                  </a:cxn>
                  <a:cxn ang="0">
                    <a:pos x="16" y="100"/>
                  </a:cxn>
                  <a:cxn ang="0">
                    <a:pos x="16" y="114"/>
                  </a:cxn>
                  <a:cxn ang="0">
                    <a:pos x="17" y="130"/>
                  </a:cxn>
                  <a:cxn ang="0">
                    <a:pos x="19" y="143"/>
                  </a:cxn>
                </a:cxnLst>
                <a:rect l="0" t="0" r="r" b="b"/>
                <a:pathLst>
                  <a:path w="86" h="252">
                    <a:moveTo>
                      <a:pt x="19" y="143"/>
                    </a:moveTo>
                    <a:lnTo>
                      <a:pt x="20" y="154"/>
                    </a:lnTo>
                    <a:lnTo>
                      <a:pt x="22" y="165"/>
                    </a:lnTo>
                    <a:lnTo>
                      <a:pt x="25" y="176"/>
                    </a:lnTo>
                    <a:lnTo>
                      <a:pt x="30" y="187"/>
                    </a:lnTo>
                    <a:lnTo>
                      <a:pt x="35" y="200"/>
                    </a:lnTo>
                    <a:lnTo>
                      <a:pt x="41" y="211"/>
                    </a:lnTo>
                    <a:lnTo>
                      <a:pt x="47" y="221"/>
                    </a:lnTo>
                    <a:lnTo>
                      <a:pt x="55" y="230"/>
                    </a:lnTo>
                    <a:lnTo>
                      <a:pt x="63" y="238"/>
                    </a:lnTo>
                    <a:lnTo>
                      <a:pt x="71" y="243"/>
                    </a:lnTo>
                    <a:lnTo>
                      <a:pt x="79" y="246"/>
                    </a:lnTo>
                    <a:lnTo>
                      <a:pt x="86" y="248"/>
                    </a:lnTo>
                    <a:lnTo>
                      <a:pt x="82" y="249"/>
                    </a:lnTo>
                    <a:lnTo>
                      <a:pt x="78" y="251"/>
                    </a:lnTo>
                    <a:lnTo>
                      <a:pt x="74" y="252"/>
                    </a:lnTo>
                    <a:lnTo>
                      <a:pt x="71" y="252"/>
                    </a:lnTo>
                    <a:lnTo>
                      <a:pt x="63" y="252"/>
                    </a:lnTo>
                    <a:lnTo>
                      <a:pt x="57" y="248"/>
                    </a:lnTo>
                    <a:lnTo>
                      <a:pt x="49" y="243"/>
                    </a:lnTo>
                    <a:lnTo>
                      <a:pt x="41" y="235"/>
                    </a:lnTo>
                    <a:lnTo>
                      <a:pt x="33" y="227"/>
                    </a:lnTo>
                    <a:lnTo>
                      <a:pt x="27" y="216"/>
                    </a:lnTo>
                    <a:lnTo>
                      <a:pt x="20" y="205"/>
                    </a:lnTo>
                    <a:lnTo>
                      <a:pt x="16" y="194"/>
                    </a:lnTo>
                    <a:lnTo>
                      <a:pt x="12" y="184"/>
                    </a:lnTo>
                    <a:lnTo>
                      <a:pt x="8" y="173"/>
                    </a:lnTo>
                    <a:lnTo>
                      <a:pt x="4" y="160"/>
                    </a:lnTo>
                    <a:lnTo>
                      <a:pt x="1" y="148"/>
                    </a:lnTo>
                    <a:lnTo>
                      <a:pt x="0" y="133"/>
                    </a:lnTo>
                    <a:lnTo>
                      <a:pt x="0" y="119"/>
                    </a:lnTo>
                    <a:lnTo>
                      <a:pt x="0" y="101"/>
                    </a:lnTo>
                    <a:lnTo>
                      <a:pt x="3" y="86"/>
                    </a:lnTo>
                    <a:lnTo>
                      <a:pt x="8" y="63"/>
                    </a:lnTo>
                    <a:lnTo>
                      <a:pt x="17" y="40"/>
                    </a:lnTo>
                    <a:lnTo>
                      <a:pt x="30" y="17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46" y="17"/>
                    </a:lnTo>
                    <a:lnTo>
                      <a:pt x="41" y="25"/>
                    </a:lnTo>
                    <a:lnTo>
                      <a:pt x="35" y="35"/>
                    </a:lnTo>
                    <a:lnTo>
                      <a:pt x="30" y="44"/>
                    </a:lnTo>
                    <a:lnTo>
                      <a:pt x="27" y="54"/>
                    </a:lnTo>
                    <a:lnTo>
                      <a:pt x="24" y="65"/>
                    </a:lnTo>
                    <a:lnTo>
                      <a:pt x="19" y="76"/>
                    </a:lnTo>
                    <a:lnTo>
                      <a:pt x="17" y="87"/>
                    </a:lnTo>
                    <a:lnTo>
                      <a:pt x="16" y="100"/>
                    </a:lnTo>
                    <a:lnTo>
                      <a:pt x="16" y="114"/>
                    </a:lnTo>
                    <a:lnTo>
                      <a:pt x="17" y="130"/>
                    </a:lnTo>
                    <a:lnTo>
                      <a:pt x="19" y="143"/>
                    </a:lnTo>
                    <a:close/>
                  </a:path>
                </a:pathLst>
              </a:custGeom>
              <a:solidFill>
                <a:srgbClr val="FFFF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218"/>
              <p:cNvSpPr>
                <a:spLocks/>
              </p:cNvSpPr>
              <p:nvPr/>
            </p:nvSpPr>
            <p:spPr bwMode="auto">
              <a:xfrm>
                <a:off x="3346" y="2237"/>
                <a:ext cx="127" cy="389"/>
              </a:xfrm>
              <a:custGeom>
                <a:avLst/>
                <a:gdLst/>
                <a:ahLst/>
                <a:cxnLst>
                  <a:cxn ang="0">
                    <a:pos x="1" y="222"/>
                  </a:cxn>
                  <a:cxn ang="0">
                    <a:pos x="9" y="213"/>
                  </a:cxn>
                  <a:cxn ang="0">
                    <a:pos x="16" y="203"/>
                  </a:cxn>
                  <a:cxn ang="0">
                    <a:pos x="23" y="192"/>
                  </a:cxn>
                  <a:cxn ang="0">
                    <a:pos x="28" y="179"/>
                  </a:cxn>
                  <a:cxn ang="0">
                    <a:pos x="35" y="167"/>
                  </a:cxn>
                  <a:cxn ang="0">
                    <a:pos x="41" y="152"/>
                  </a:cxn>
                  <a:cxn ang="0">
                    <a:pos x="47" y="138"/>
                  </a:cxn>
                  <a:cxn ang="0">
                    <a:pos x="54" y="122"/>
                  </a:cxn>
                  <a:cxn ang="0">
                    <a:pos x="62" y="86"/>
                  </a:cxn>
                  <a:cxn ang="0">
                    <a:pos x="65" y="49"/>
                  </a:cxn>
                  <a:cxn ang="0">
                    <a:pos x="62" y="19"/>
                  </a:cxn>
                  <a:cxn ang="0">
                    <a:pos x="55" y="0"/>
                  </a:cxn>
                  <a:cxn ang="0">
                    <a:pos x="57" y="1"/>
                  </a:cxn>
                  <a:cxn ang="0">
                    <a:pos x="62" y="3"/>
                  </a:cxn>
                  <a:cxn ang="0">
                    <a:pos x="65" y="6"/>
                  </a:cxn>
                  <a:cxn ang="0">
                    <a:pos x="68" y="8"/>
                  </a:cxn>
                  <a:cxn ang="0">
                    <a:pos x="76" y="27"/>
                  </a:cxn>
                  <a:cxn ang="0">
                    <a:pos x="78" y="55"/>
                  </a:cxn>
                  <a:cxn ang="0">
                    <a:pos x="74" y="92"/>
                  </a:cxn>
                  <a:cxn ang="0">
                    <a:pos x="66" y="128"/>
                  </a:cxn>
                  <a:cxn ang="0">
                    <a:pos x="62" y="143"/>
                  </a:cxn>
                  <a:cxn ang="0">
                    <a:pos x="57" y="159"/>
                  </a:cxn>
                  <a:cxn ang="0">
                    <a:pos x="50" y="173"/>
                  </a:cxn>
                  <a:cxn ang="0">
                    <a:pos x="43" y="189"/>
                  </a:cxn>
                  <a:cxn ang="0">
                    <a:pos x="33" y="203"/>
                  </a:cxn>
                  <a:cxn ang="0">
                    <a:pos x="25" y="217"/>
                  </a:cxn>
                  <a:cxn ang="0">
                    <a:pos x="16" y="229"/>
                  </a:cxn>
                  <a:cxn ang="0">
                    <a:pos x="6" y="238"/>
                  </a:cxn>
                  <a:cxn ang="0">
                    <a:pos x="4" y="238"/>
                  </a:cxn>
                  <a:cxn ang="0">
                    <a:pos x="3" y="236"/>
                  </a:cxn>
                  <a:cxn ang="0">
                    <a:pos x="1" y="235"/>
                  </a:cxn>
                  <a:cxn ang="0">
                    <a:pos x="1" y="233"/>
                  </a:cxn>
                  <a:cxn ang="0">
                    <a:pos x="0" y="230"/>
                  </a:cxn>
                  <a:cxn ang="0">
                    <a:pos x="0" y="227"/>
                  </a:cxn>
                  <a:cxn ang="0">
                    <a:pos x="0" y="225"/>
                  </a:cxn>
                  <a:cxn ang="0">
                    <a:pos x="1" y="222"/>
                  </a:cxn>
                </a:cxnLst>
                <a:rect l="0" t="0" r="r" b="b"/>
                <a:pathLst>
                  <a:path w="78" h="238">
                    <a:moveTo>
                      <a:pt x="1" y="222"/>
                    </a:moveTo>
                    <a:lnTo>
                      <a:pt x="9" y="213"/>
                    </a:lnTo>
                    <a:lnTo>
                      <a:pt x="16" y="203"/>
                    </a:lnTo>
                    <a:lnTo>
                      <a:pt x="23" y="192"/>
                    </a:lnTo>
                    <a:lnTo>
                      <a:pt x="28" y="179"/>
                    </a:lnTo>
                    <a:lnTo>
                      <a:pt x="35" y="167"/>
                    </a:lnTo>
                    <a:lnTo>
                      <a:pt x="41" y="152"/>
                    </a:lnTo>
                    <a:lnTo>
                      <a:pt x="47" y="138"/>
                    </a:lnTo>
                    <a:lnTo>
                      <a:pt x="54" y="122"/>
                    </a:lnTo>
                    <a:lnTo>
                      <a:pt x="62" y="86"/>
                    </a:lnTo>
                    <a:lnTo>
                      <a:pt x="65" y="49"/>
                    </a:lnTo>
                    <a:lnTo>
                      <a:pt x="62" y="19"/>
                    </a:lnTo>
                    <a:lnTo>
                      <a:pt x="55" y="0"/>
                    </a:lnTo>
                    <a:lnTo>
                      <a:pt x="57" y="1"/>
                    </a:lnTo>
                    <a:lnTo>
                      <a:pt x="62" y="3"/>
                    </a:lnTo>
                    <a:lnTo>
                      <a:pt x="65" y="6"/>
                    </a:lnTo>
                    <a:lnTo>
                      <a:pt x="68" y="8"/>
                    </a:lnTo>
                    <a:lnTo>
                      <a:pt x="76" y="27"/>
                    </a:lnTo>
                    <a:lnTo>
                      <a:pt x="78" y="55"/>
                    </a:lnTo>
                    <a:lnTo>
                      <a:pt x="74" y="92"/>
                    </a:lnTo>
                    <a:lnTo>
                      <a:pt x="66" y="128"/>
                    </a:lnTo>
                    <a:lnTo>
                      <a:pt x="62" y="143"/>
                    </a:lnTo>
                    <a:lnTo>
                      <a:pt x="57" y="159"/>
                    </a:lnTo>
                    <a:lnTo>
                      <a:pt x="50" y="173"/>
                    </a:lnTo>
                    <a:lnTo>
                      <a:pt x="43" y="189"/>
                    </a:lnTo>
                    <a:lnTo>
                      <a:pt x="33" y="203"/>
                    </a:lnTo>
                    <a:lnTo>
                      <a:pt x="25" y="217"/>
                    </a:lnTo>
                    <a:lnTo>
                      <a:pt x="16" y="229"/>
                    </a:lnTo>
                    <a:lnTo>
                      <a:pt x="6" y="238"/>
                    </a:lnTo>
                    <a:lnTo>
                      <a:pt x="4" y="238"/>
                    </a:lnTo>
                    <a:lnTo>
                      <a:pt x="3" y="236"/>
                    </a:lnTo>
                    <a:lnTo>
                      <a:pt x="1" y="235"/>
                    </a:lnTo>
                    <a:lnTo>
                      <a:pt x="1" y="233"/>
                    </a:lnTo>
                    <a:lnTo>
                      <a:pt x="0" y="230"/>
                    </a:lnTo>
                    <a:lnTo>
                      <a:pt x="0" y="227"/>
                    </a:lnTo>
                    <a:lnTo>
                      <a:pt x="0" y="225"/>
                    </a:lnTo>
                    <a:lnTo>
                      <a:pt x="1" y="222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219"/>
              <p:cNvSpPr>
                <a:spLocks/>
              </p:cNvSpPr>
              <p:nvPr/>
            </p:nvSpPr>
            <p:spPr bwMode="auto">
              <a:xfrm>
                <a:off x="3306" y="2925"/>
                <a:ext cx="455" cy="332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84" y="20"/>
                  </a:cxn>
                  <a:cxn ang="0">
                    <a:pos x="202" y="30"/>
                  </a:cxn>
                  <a:cxn ang="0">
                    <a:pos x="219" y="44"/>
                  </a:cxn>
                  <a:cxn ang="0">
                    <a:pos x="237" y="65"/>
                  </a:cxn>
                  <a:cxn ang="0">
                    <a:pos x="253" y="86"/>
                  </a:cxn>
                  <a:cxn ang="0">
                    <a:pos x="265" y="109"/>
                  </a:cxn>
                  <a:cxn ang="0">
                    <a:pos x="275" y="133"/>
                  </a:cxn>
                  <a:cxn ang="0">
                    <a:pos x="278" y="154"/>
                  </a:cxn>
                  <a:cxn ang="0">
                    <a:pos x="275" y="171"/>
                  </a:cxn>
                  <a:cxn ang="0">
                    <a:pos x="275" y="171"/>
                  </a:cxn>
                  <a:cxn ang="0">
                    <a:pos x="265" y="186"/>
                  </a:cxn>
                  <a:cxn ang="0">
                    <a:pos x="253" y="195"/>
                  </a:cxn>
                  <a:cxn ang="0">
                    <a:pos x="238" y="202"/>
                  </a:cxn>
                  <a:cxn ang="0">
                    <a:pos x="221" y="203"/>
                  </a:cxn>
                  <a:cxn ang="0">
                    <a:pos x="203" y="203"/>
                  </a:cxn>
                  <a:cxn ang="0">
                    <a:pos x="186" y="200"/>
                  </a:cxn>
                  <a:cxn ang="0">
                    <a:pos x="168" y="195"/>
                  </a:cxn>
                  <a:cxn ang="0">
                    <a:pos x="151" y="189"/>
                  </a:cxn>
                  <a:cxn ang="0">
                    <a:pos x="130" y="181"/>
                  </a:cxn>
                  <a:cxn ang="0">
                    <a:pos x="111" y="171"/>
                  </a:cxn>
                  <a:cxn ang="0">
                    <a:pos x="94" y="163"/>
                  </a:cxn>
                  <a:cxn ang="0">
                    <a:pos x="76" y="156"/>
                  </a:cxn>
                  <a:cxn ang="0">
                    <a:pos x="59" y="148"/>
                  </a:cxn>
                  <a:cxn ang="0">
                    <a:pos x="41" y="138"/>
                  </a:cxn>
                  <a:cxn ang="0">
                    <a:pos x="22" y="127"/>
                  </a:cxn>
                  <a:cxn ang="0">
                    <a:pos x="5" y="114"/>
                  </a:cxn>
                  <a:cxn ang="0">
                    <a:pos x="0" y="95"/>
                  </a:cxn>
                  <a:cxn ang="0">
                    <a:pos x="9" y="51"/>
                  </a:cxn>
                  <a:cxn ang="0">
                    <a:pos x="55" y="8"/>
                  </a:cxn>
                  <a:cxn ang="0">
                    <a:pos x="119" y="0"/>
                  </a:cxn>
                </a:cxnLst>
                <a:rect l="0" t="0" r="r" b="b"/>
                <a:pathLst>
                  <a:path w="278" h="203">
                    <a:moveTo>
                      <a:pt x="119" y="0"/>
                    </a:moveTo>
                    <a:lnTo>
                      <a:pt x="184" y="20"/>
                    </a:lnTo>
                    <a:lnTo>
                      <a:pt x="202" y="30"/>
                    </a:lnTo>
                    <a:lnTo>
                      <a:pt x="219" y="44"/>
                    </a:lnTo>
                    <a:lnTo>
                      <a:pt x="237" y="65"/>
                    </a:lnTo>
                    <a:lnTo>
                      <a:pt x="253" y="86"/>
                    </a:lnTo>
                    <a:lnTo>
                      <a:pt x="265" y="109"/>
                    </a:lnTo>
                    <a:lnTo>
                      <a:pt x="275" y="133"/>
                    </a:lnTo>
                    <a:lnTo>
                      <a:pt x="278" y="154"/>
                    </a:lnTo>
                    <a:lnTo>
                      <a:pt x="275" y="171"/>
                    </a:lnTo>
                    <a:lnTo>
                      <a:pt x="275" y="171"/>
                    </a:lnTo>
                    <a:lnTo>
                      <a:pt x="265" y="186"/>
                    </a:lnTo>
                    <a:lnTo>
                      <a:pt x="253" y="195"/>
                    </a:lnTo>
                    <a:lnTo>
                      <a:pt x="238" y="202"/>
                    </a:lnTo>
                    <a:lnTo>
                      <a:pt x="221" y="203"/>
                    </a:lnTo>
                    <a:lnTo>
                      <a:pt x="203" y="203"/>
                    </a:lnTo>
                    <a:lnTo>
                      <a:pt x="186" y="200"/>
                    </a:lnTo>
                    <a:lnTo>
                      <a:pt x="168" y="195"/>
                    </a:lnTo>
                    <a:lnTo>
                      <a:pt x="151" y="189"/>
                    </a:lnTo>
                    <a:lnTo>
                      <a:pt x="130" y="181"/>
                    </a:lnTo>
                    <a:lnTo>
                      <a:pt x="111" y="171"/>
                    </a:lnTo>
                    <a:lnTo>
                      <a:pt x="94" y="163"/>
                    </a:lnTo>
                    <a:lnTo>
                      <a:pt x="76" y="156"/>
                    </a:lnTo>
                    <a:lnTo>
                      <a:pt x="59" y="148"/>
                    </a:lnTo>
                    <a:lnTo>
                      <a:pt x="41" y="138"/>
                    </a:lnTo>
                    <a:lnTo>
                      <a:pt x="22" y="127"/>
                    </a:lnTo>
                    <a:lnTo>
                      <a:pt x="5" y="114"/>
                    </a:lnTo>
                    <a:lnTo>
                      <a:pt x="0" y="95"/>
                    </a:lnTo>
                    <a:lnTo>
                      <a:pt x="9" y="51"/>
                    </a:lnTo>
                    <a:lnTo>
                      <a:pt x="55" y="8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220"/>
              <p:cNvSpPr>
                <a:spLocks noEditPoints="1"/>
              </p:cNvSpPr>
              <p:nvPr/>
            </p:nvSpPr>
            <p:spPr bwMode="auto">
              <a:xfrm>
                <a:off x="3311" y="2946"/>
                <a:ext cx="398" cy="283"/>
              </a:xfrm>
              <a:custGeom>
                <a:avLst/>
                <a:gdLst/>
                <a:ahLst/>
                <a:cxnLst>
                  <a:cxn ang="0">
                    <a:pos x="70" y="50"/>
                  </a:cxn>
                  <a:cxn ang="0">
                    <a:pos x="67" y="52"/>
                  </a:cxn>
                  <a:cxn ang="0">
                    <a:pos x="0" y="84"/>
                  </a:cxn>
                  <a:cxn ang="0">
                    <a:pos x="54" y="0"/>
                  </a:cxn>
                  <a:cxn ang="0">
                    <a:pos x="108" y="15"/>
                  </a:cxn>
                  <a:cxn ang="0">
                    <a:pos x="56" y="112"/>
                  </a:cxn>
                  <a:cxn ang="0">
                    <a:pos x="51" y="128"/>
                  </a:cxn>
                  <a:cxn ang="0">
                    <a:pos x="33" y="119"/>
                  </a:cxn>
                  <a:cxn ang="0">
                    <a:pos x="56" y="112"/>
                  </a:cxn>
                  <a:cxn ang="0">
                    <a:pos x="22" y="112"/>
                  </a:cxn>
                  <a:cxn ang="0">
                    <a:pos x="22" y="112"/>
                  </a:cxn>
                  <a:cxn ang="0">
                    <a:pos x="6" y="101"/>
                  </a:cxn>
                  <a:cxn ang="0">
                    <a:pos x="10" y="103"/>
                  </a:cxn>
                  <a:cxn ang="0">
                    <a:pos x="6" y="101"/>
                  </a:cxn>
                  <a:cxn ang="0">
                    <a:pos x="178" y="9"/>
                  </a:cxn>
                  <a:cxn ang="0">
                    <a:pos x="194" y="17"/>
                  </a:cxn>
                  <a:cxn ang="0">
                    <a:pos x="210" y="30"/>
                  </a:cxn>
                  <a:cxn ang="0">
                    <a:pos x="194" y="19"/>
                  </a:cxn>
                  <a:cxn ang="0">
                    <a:pos x="178" y="9"/>
                  </a:cxn>
                  <a:cxn ang="0">
                    <a:pos x="237" y="60"/>
                  </a:cxn>
                  <a:cxn ang="0">
                    <a:pos x="240" y="65"/>
                  </a:cxn>
                  <a:cxn ang="0">
                    <a:pos x="243" y="69"/>
                  </a:cxn>
                  <a:cxn ang="0">
                    <a:pos x="240" y="65"/>
                  </a:cxn>
                  <a:cxn ang="0">
                    <a:pos x="237" y="60"/>
                  </a:cxn>
                  <a:cxn ang="0">
                    <a:pos x="148" y="173"/>
                  </a:cxn>
                  <a:cxn ang="0">
                    <a:pos x="143" y="171"/>
                  </a:cxn>
                  <a:cxn ang="0">
                    <a:pos x="137" y="170"/>
                  </a:cxn>
                  <a:cxn ang="0">
                    <a:pos x="143" y="171"/>
                  </a:cxn>
                  <a:cxn ang="0">
                    <a:pos x="148" y="173"/>
                  </a:cxn>
                  <a:cxn ang="0">
                    <a:pos x="133" y="168"/>
                  </a:cxn>
                  <a:cxn ang="0">
                    <a:pos x="129" y="165"/>
                  </a:cxn>
                  <a:cxn ang="0">
                    <a:pos x="124" y="163"/>
                  </a:cxn>
                  <a:cxn ang="0">
                    <a:pos x="129" y="165"/>
                  </a:cxn>
                  <a:cxn ang="0">
                    <a:pos x="133" y="168"/>
                  </a:cxn>
                  <a:cxn ang="0">
                    <a:pos x="124" y="163"/>
                  </a:cxn>
                  <a:cxn ang="0">
                    <a:pos x="118" y="160"/>
                  </a:cxn>
                  <a:cxn ang="0">
                    <a:pos x="113" y="158"/>
                  </a:cxn>
                  <a:cxn ang="0">
                    <a:pos x="118" y="160"/>
                  </a:cxn>
                  <a:cxn ang="0">
                    <a:pos x="124" y="163"/>
                  </a:cxn>
                  <a:cxn ang="0">
                    <a:pos x="113" y="158"/>
                  </a:cxn>
                  <a:cxn ang="0">
                    <a:pos x="108" y="155"/>
                  </a:cxn>
                  <a:cxn ang="0">
                    <a:pos x="102" y="154"/>
                  </a:cxn>
                  <a:cxn ang="0">
                    <a:pos x="108" y="155"/>
                  </a:cxn>
                  <a:cxn ang="0">
                    <a:pos x="113" y="158"/>
                  </a:cxn>
                  <a:cxn ang="0">
                    <a:pos x="102" y="154"/>
                  </a:cxn>
                  <a:cxn ang="0">
                    <a:pos x="83" y="144"/>
                  </a:cxn>
                  <a:cxn ang="0">
                    <a:pos x="64" y="135"/>
                  </a:cxn>
                  <a:cxn ang="0">
                    <a:pos x="83" y="144"/>
                  </a:cxn>
                  <a:cxn ang="0">
                    <a:pos x="102" y="154"/>
                  </a:cxn>
                  <a:cxn ang="0">
                    <a:pos x="62" y="135"/>
                  </a:cxn>
                  <a:cxn ang="0">
                    <a:pos x="62" y="135"/>
                  </a:cxn>
                  <a:cxn ang="0">
                    <a:pos x="60" y="135"/>
                  </a:cxn>
                  <a:cxn ang="0">
                    <a:pos x="62" y="135"/>
                  </a:cxn>
                  <a:cxn ang="0">
                    <a:pos x="62" y="135"/>
                  </a:cxn>
                </a:cxnLst>
                <a:rect l="0" t="0" r="r" b="b"/>
                <a:pathLst>
                  <a:path w="243" h="173">
                    <a:moveTo>
                      <a:pt x="108" y="15"/>
                    </a:moveTo>
                    <a:lnTo>
                      <a:pt x="70" y="50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10" y="39"/>
                    </a:lnTo>
                    <a:lnTo>
                      <a:pt x="0" y="84"/>
                    </a:lnTo>
                    <a:lnTo>
                      <a:pt x="10" y="39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108" y="15"/>
                    </a:lnTo>
                    <a:lnTo>
                      <a:pt x="108" y="15"/>
                    </a:lnTo>
                    <a:close/>
                    <a:moveTo>
                      <a:pt x="56" y="112"/>
                    </a:moveTo>
                    <a:lnTo>
                      <a:pt x="60" y="133"/>
                    </a:lnTo>
                    <a:lnTo>
                      <a:pt x="51" y="128"/>
                    </a:lnTo>
                    <a:lnTo>
                      <a:pt x="43" y="123"/>
                    </a:lnTo>
                    <a:lnTo>
                      <a:pt x="33" y="119"/>
                    </a:lnTo>
                    <a:lnTo>
                      <a:pt x="24" y="112"/>
                    </a:lnTo>
                    <a:lnTo>
                      <a:pt x="56" y="112"/>
                    </a:lnTo>
                    <a:lnTo>
                      <a:pt x="56" y="112"/>
                    </a:lnTo>
                    <a:close/>
                    <a:moveTo>
                      <a:pt x="22" y="112"/>
                    </a:moveTo>
                    <a:lnTo>
                      <a:pt x="22" y="111"/>
                    </a:lnTo>
                    <a:lnTo>
                      <a:pt x="22" y="112"/>
                    </a:lnTo>
                    <a:lnTo>
                      <a:pt x="22" y="112"/>
                    </a:lnTo>
                    <a:close/>
                    <a:moveTo>
                      <a:pt x="6" y="101"/>
                    </a:moveTo>
                    <a:lnTo>
                      <a:pt x="10" y="103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1"/>
                    </a:lnTo>
                    <a:lnTo>
                      <a:pt x="6" y="101"/>
                    </a:lnTo>
                    <a:close/>
                    <a:moveTo>
                      <a:pt x="178" y="9"/>
                    </a:moveTo>
                    <a:lnTo>
                      <a:pt x="186" y="12"/>
                    </a:lnTo>
                    <a:lnTo>
                      <a:pt x="194" y="17"/>
                    </a:lnTo>
                    <a:lnTo>
                      <a:pt x="202" y="23"/>
                    </a:lnTo>
                    <a:lnTo>
                      <a:pt x="210" y="30"/>
                    </a:lnTo>
                    <a:lnTo>
                      <a:pt x="202" y="23"/>
                    </a:lnTo>
                    <a:lnTo>
                      <a:pt x="194" y="19"/>
                    </a:lnTo>
                    <a:lnTo>
                      <a:pt x="186" y="14"/>
                    </a:lnTo>
                    <a:lnTo>
                      <a:pt x="178" y="9"/>
                    </a:lnTo>
                    <a:lnTo>
                      <a:pt x="178" y="9"/>
                    </a:lnTo>
                    <a:close/>
                    <a:moveTo>
                      <a:pt x="237" y="60"/>
                    </a:moveTo>
                    <a:lnTo>
                      <a:pt x="238" y="61"/>
                    </a:lnTo>
                    <a:lnTo>
                      <a:pt x="240" y="65"/>
                    </a:lnTo>
                    <a:lnTo>
                      <a:pt x="242" y="66"/>
                    </a:lnTo>
                    <a:lnTo>
                      <a:pt x="243" y="69"/>
                    </a:lnTo>
                    <a:lnTo>
                      <a:pt x="242" y="66"/>
                    </a:lnTo>
                    <a:lnTo>
                      <a:pt x="240" y="65"/>
                    </a:lnTo>
                    <a:lnTo>
                      <a:pt x="238" y="61"/>
                    </a:lnTo>
                    <a:lnTo>
                      <a:pt x="237" y="60"/>
                    </a:lnTo>
                    <a:lnTo>
                      <a:pt x="237" y="60"/>
                    </a:lnTo>
                    <a:close/>
                    <a:moveTo>
                      <a:pt x="148" y="173"/>
                    </a:moveTo>
                    <a:lnTo>
                      <a:pt x="145" y="171"/>
                    </a:lnTo>
                    <a:lnTo>
                      <a:pt x="143" y="171"/>
                    </a:lnTo>
                    <a:lnTo>
                      <a:pt x="140" y="170"/>
                    </a:lnTo>
                    <a:lnTo>
                      <a:pt x="137" y="170"/>
                    </a:lnTo>
                    <a:lnTo>
                      <a:pt x="140" y="170"/>
                    </a:lnTo>
                    <a:lnTo>
                      <a:pt x="143" y="171"/>
                    </a:lnTo>
                    <a:lnTo>
                      <a:pt x="145" y="171"/>
                    </a:lnTo>
                    <a:lnTo>
                      <a:pt x="148" y="173"/>
                    </a:lnTo>
                    <a:lnTo>
                      <a:pt x="148" y="173"/>
                    </a:lnTo>
                    <a:close/>
                    <a:moveTo>
                      <a:pt x="133" y="168"/>
                    </a:moveTo>
                    <a:lnTo>
                      <a:pt x="132" y="166"/>
                    </a:lnTo>
                    <a:lnTo>
                      <a:pt x="129" y="165"/>
                    </a:lnTo>
                    <a:lnTo>
                      <a:pt x="127" y="165"/>
                    </a:lnTo>
                    <a:lnTo>
                      <a:pt x="124" y="163"/>
                    </a:lnTo>
                    <a:lnTo>
                      <a:pt x="127" y="165"/>
                    </a:lnTo>
                    <a:lnTo>
                      <a:pt x="129" y="165"/>
                    </a:lnTo>
                    <a:lnTo>
                      <a:pt x="132" y="166"/>
                    </a:lnTo>
                    <a:lnTo>
                      <a:pt x="133" y="168"/>
                    </a:lnTo>
                    <a:lnTo>
                      <a:pt x="133" y="168"/>
                    </a:lnTo>
                    <a:close/>
                    <a:moveTo>
                      <a:pt x="124" y="163"/>
                    </a:moveTo>
                    <a:lnTo>
                      <a:pt x="121" y="162"/>
                    </a:lnTo>
                    <a:lnTo>
                      <a:pt x="118" y="160"/>
                    </a:lnTo>
                    <a:lnTo>
                      <a:pt x="116" y="160"/>
                    </a:lnTo>
                    <a:lnTo>
                      <a:pt x="113" y="158"/>
                    </a:lnTo>
                    <a:lnTo>
                      <a:pt x="116" y="160"/>
                    </a:lnTo>
                    <a:lnTo>
                      <a:pt x="118" y="160"/>
                    </a:lnTo>
                    <a:lnTo>
                      <a:pt x="121" y="162"/>
                    </a:lnTo>
                    <a:lnTo>
                      <a:pt x="124" y="163"/>
                    </a:lnTo>
                    <a:lnTo>
                      <a:pt x="124" y="163"/>
                    </a:lnTo>
                    <a:close/>
                    <a:moveTo>
                      <a:pt x="113" y="158"/>
                    </a:moveTo>
                    <a:lnTo>
                      <a:pt x="110" y="157"/>
                    </a:lnTo>
                    <a:lnTo>
                      <a:pt x="108" y="155"/>
                    </a:lnTo>
                    <a:lnTo>
                      <a:pt x="105" y="155"/>
                    </a:lnTo>
                    <a:lnTo>
                      <a:pt x="102" y="154"/>
                    </a:lnTo>
                    <a:lnTo>
                      <a:pt x="105" y="155"/>
                    </a:lnTo>
                    <a:lnTo>
                      <a:pt x="108" y="155"/>
                    </a:lnTo>
                    <a:lnTo>
                      <a:pt x="110" y="157"/>
                    </a:lnTo>
                    <a:lnTo>
                      <a:pt x="113" y="158"/>
                    </a:lnTo>
                    <a:lnTo>
                      <a:pt x="113" y="158"/>
                    </a:lnTo>
                    <a:close/>
                    <a:moveTo>
                      <a:pt x="102" y="154"/>
                    </a:moveTo>
                    <a:lnTo>
                      <a:pt x="92" y="149"/>
                    </a:lnTo>
                    <a:lnTo>
                      <a:pt x="83" y="144"/>
                    </a:lnTo>
                    <a:lnTo>
                      <a:pt x="73" y="139"/>
                    </a:lnTo>
                    <a:lnTo>
                      <a:pt x="64" y="135"/>
                    </a:lnTo>
                    <a:lnTo>
                      <a:pt x="73" y="139"/>
                    </a:lnTo>
                    <a:lnTo>
                      <a:pt x="83" y="144"/>
                    </a:lnTo>
                    <a:lnTo>
                      <a:pt x="92" y="149"/>
                    </a:lnTo>
                    <a:lnTo>
                      <a:pt x="102" y="154"/>
                    </a:lnTo>
                    <a:lnTo>
                      <a:pt x="102" y="154"/>
                    </a:lnTo>
                    <a:close/>
                    <a:moveTo>
                      <a:pt x="62" y="135"/>
                    </a:moveTo>
                    <a:lnTo>
                      <a:pt x="62" y="135"/>
                    </a:lnTo>
                    <a:lnTo>
                      <a:pt x="62" y="135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60" y="135"/>
                    </a:lnTo>
                    <a:lnTo>
                      <a:pt x="62" y="135"/>
                    </a:lnTo>
                    <a:lnTo>
                      <a:pt x="62" y="135"/>
                    </a:lnTo>
                    <a:lnTo>
                      <a:pt x="62" y="135"/>
                    </a:lnTo>
                    <a:close/>
                  </a:path>
                </a:pathLst>
              </a:custGeom>
              <a:solidFill>
                <a:srgbClr val="FFC1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221"/>
              <p:cNvSpPr>
                <a:spLocks/>
              </p:cNvSpPr>
              <p:nvPr/>
            </p:nvSpPr>
            <p:spPr bwMode="auto">
              <a:xfrm>
                <a:off x="3311" y="3015"/>
                <a:ext cx="110" cy="11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67" y="12"/>
                  </a:cxn>
                  <a:cxn ang="0">
                    <a:pos x="67" y="12"/>
                  </a:cxn>
                  <a:cxn ang="0">
                    <a:pos x="54" y="64"/>
                  </a:cxn>
                  <a:cxn ang="0">
                    <a:pos x="56" y="70"/>
                  </a:cxn>
                  <a:cxn ang="0">
                    <a:pos x="24" y="70"/>
                  </a:cxn>
                  <a:cxn ang="0">
                    <a:pos x="19" y="67"/>
                  </a:cxn>
                  <a:cxn ang="0">
                    <a:pos x="16" y="64"/>
                  </a:cxn>
                  <a:cxn ang="0">
                    <a:pos x="11" y="62"/>
                  </a:cxn>
                  <a:cxn ang="0">
                    <a:pos x="6" y="59"/>
                  </a:cxn>
                  <a:cxn ang="0">
                    <a:pos x="0" y="42"/>
                  </a:cxn>
                  <a:cxn ang="0">
                    <a:pos x="8" y="0"/>
                  </a:cxn>
                </a:cxnLst>
                <a:rect l="0" t="0" r="r" b="b"/>
                <a:pathLst>
                  <a:path w="67" h="70">
                    <a:moveTo>
                      <a:pt x="8" y="0"/>
                    </a:moveTo>
                    <a:lnTo>
                      <a:pt x="67" y="12"/>
                    </a:lnTo>
                    <a:lnTo>
                      <a:pt x="67" y="12"/>
                    </a:lnTo>
                    <a:lnTo>
                      <a:pt x="54" y="64"/>
                    </a:lnTo>
                    <a:lnTo>
                      <a:pt x="56" y="70"/>
                    </a:lnTo>
                    <a:lnTo>
                      <a:pt x="24" y="70"/>
                    </a:lnTo>
                    <a:lnTo>
                      <a:pt x="19" y="67"/>
                    </a:lnTo>
                    <a:lnTo>
                      <a:pt x="16" y="64"/>
                    </a:lnTo>
                    <a:lnTo>
                      <a:pt x="11" y="62"/>
                    </a:lnTo>
                    <a:lnTo>
                      <a:pt x="6" y="59"/>
                    </a:lnTo>
                    <a:lnTo>
                      <a:pt x="0" y="4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DD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222"/>
              <p:cNvSpPr>
                <a:spLocks/>
              </p:cNvSpPr>
              <p:nvPr/>
            </p:nvSpPr>
            <p:spPr bwMode="auto">
              <a:xfrm>
                <a:off x="3405" y="2961"/>
                <a:ext cx="348" cy="291"/>
              </a:xfrm>
              <a:custGeom>
                <a:avLst/>
                <a:gdLst/>
                <a:ahLst/>
                <a:cxnLst>
                  <a:cxn ang="0">
                    <a:pos x="3" y="124"/>
                  </a:cxn>
                  <a:cxn ang="0">
                    <a:pos x="0" y="99"/>
                  </a:cxn>
                  <a:cxn ang="0">
                    <a:pos x="13" y="45"/>
                  </a:cxn>
                  <a:cxn ang="0">
                    <a:pos x="14" y="43"/>
                  </a:cxn>
                  <a:cxn ang="0">
                    <a:pos x="53" y="8"/>
                  </a:cxn>
                  <a:cxn ang="0">
                    <a:pos x="121" y="0"/>
                  </a:cxn>
                  <a:cxn ang="0">
                    <a:pos x="132" y="5"/>
                  </a:cxn>
                  <a:cxn ang="0">
                    <a:pos x="142" y="11"/>
                  </a:cxn>
                  <a:cxn ang="0">
                    <a:pos x="151" y="19"/>
                  </a:cxn>
                  <a:cxn ang="0">
                    <a:pos x="161" y="27"/>
                  </a:cxn>
                  <a:cxn ang="0">
                    <a:pos x="169" y="37"/>
                  </a:cxn>
                  <a:cxn ang="0">
                    <a:pos x="177" y="46"/>
                  </a:cxn>
                  <a:cxn ang="0">
                    <a:pos x="185" y="56"/>
                  </a:cxn>
                  <a:cxn ang="0">
                    <a:pos x="191" y="65"/>
                  </a:cxn>
                  <a:cxn ang="0">
                    <a:pos x="202" y="87"/>
                  </a:cxn>
                  <a:cxn ang="0">
                    <a:pos x="210" y="110"/>
                  </a:cxn>
                  <a:cxn ang="0">
                    <a:pos x="213" y="130"/>
                  </a:cxn>
                  <a:cxn ang="0">
                    <a:pos x="210" y="148"/>
                  </a:cxn>
                  <a:cxn ang="0">
                    <a:pos x="210" y="148"/>
                  </a:cxn>
                  <a:cxn ang="0">
                    <a:pos x="200" y="161"/>
                  </a:cxn>
                  <a:cxn ang="0">
                    <a:pos x="189" y="170"/>
                  </a:cxn>
                  <a:cxn ang="0">
                    <a:pos x="175" y="175"/>
                  </a:cxn>
                  <a:cxn ang="0">
                    <a:pos x="159" y="178"/>
                  </a:cxn>
                  <a:cxn ang="0">
                    <a:pos x="142" y="178"/>
                  </a:cxn>
                  <a:cxn ang="0">
                    <a:pos x="124" y="175"/>
                  </a:cxn>
                  <a:cxn ang="0">
                    <a:pos x="107" y="170"/>
                  </a:cxn>
                  <a:cxn ang="0">
                    <a:pos x="91" y="164"/>
                  </a:cxn>
                  <a:cxn ang="0">
                    <a:pos x="78" y="159"/>
                  </a:cxn>
                  <a:cxn ang="0">
                    <a:pos x="67" y="154"/>
                  </a:cxn>
                  <a:cxn ang="0">
                    <a:pos x="56" y="149"/>
                  </a:cxn>
                  <a:cxn ang="0">
                    <a:pos x="45" y="145"/>
                  </a:cxn>
                  <a:cxn ang="0">
                    <a:pos x="34" y="140"/>
                  </a:cxn>
                  <a:cxn ang="0">
                    <a:pos x="24" y="135"/>
                  </a:cxn>
                  <a:cxn ang="0">
                    <a:pos x="13" y="129"/>
                  </a:cxn>
                  <a:cxn ang="0">
                    <a:pos x="3" y="124"/>
                  </a:cxn>
                </a:cxnLst>
                <a:rect l="0" t="0" r="r" b="b"/>
                <a:pathLst>
                  <a:path w="213" h="178">
                    <a:moveTo>
                      <a:pt x="3" y="124"/>
                    </a:moveTo>
                    <a:lnTo>
                      <a:pt x="0" y="99"/>
                    </a:lnTo>
                    <a:lnTo>
                      <a:pt x="13" y="45"/>
                    </a:lnTo>
                    <a:lnTo>
                      <a:pt x="14" y="43"/>
                    </a:lnTo>
                    <a:lnTo>
                      <a:pt x="53" y="8"/>
                    </a:lnTo>
                    <a:lnTo>
                      <a:pt x="121" y="0"/>
                    </a:lnTo>
                    <a:lnTo>
                      <a:pt x="132" y="5"/>
                    </a:lnTo>
                    <a:lnTo>
                      <a:pt x="142" y="11"/>
                    </a:lnTo>
                    <a:lnTo>
                      <a:pt x="151" y="19"/>
                    </a:lnTo>
                    <a:lnTo>
                      <a:pt x="161" y="27"/>
                    </a:lnTo>
                    <a:lnTo>
                      <a:pt x="169" y="37"/>
                    </a:lnTo>
                    <a:lnTo>
                      <a:pt x="177" y="46"/>
                    </a:lnTo>
                    <a:lnTo>
                      <a:pt x="185" y="56"/>
                    </a:lnTo>
                    <a:lnTo>
                      <a:pt x="191" y="65"/>
                    </a:lnTo>
                    <a:lnTo>
                      <a:pt x="202" y="87"/>
                    </a:lnTo>
                    <a:lnTo>
                      <a:pt x="210" y="110"/>
                    </a:lnTo>
                    <a:lnTo>
                      <a:pt x="213" y="130"/>
                    </a:lnTo>
                    <a:lnTo>
                      <a:pt x="210" y="148"/>
                    </a:lnTo>
                    <a:lnTo>
                      <a:pt x="210" y="148"/>
                    </a:lnTo>
                    <a:lnTo>
                      <a:pt x="200" y="161"/>
                    </a:lnTo>
                    <a:lnTo>
                      <a:pt x="189" y="170"/>
                    </a:lnTo>
                    <a:lnTo>
                      <a:pt x="175" y="175"/>
                    </a:lnTo>
                    <a:lnTo>
                      <a:pt x="159" y="178"/>
                    </a:lnTo>
                    <a:lnTo>
                      <a:pt x="142" y="178"/>
                    </a:lnTo>
                    <a:lnTo>
                      <a:pt x="124" y="175"/>
                    </a:lnTo>
                    <a:lnTo>
                      <a:pt x="107" y="170"/>
                    </a:lnTo>
                    <a:lnTo>
                      <a:pt x="91" y="164"/>
                    </a:lnTo>
                    <a:lnTo>
                      <a:pt x="78" y="159"/>
                    </a:lnTo>
                    <a:lnTo>
                      <a:pt x="67" y="154"/>
                    </a:lnTo>
                    <a:lnTo>
                      <a:pt x="56" y="149"/>
                    </a:lnTo>
                    <a:lnTo>
                      <a:pt x="45" y="145"/>
                    </a:lnTo>
                    <a:lnTo>
                      <a:pt x="34" y="140"/>
                    </a:lnTo>
                    <a:lnTo>
                      <a:pt x="24" y="135"/>
                    </a:lnTo>
                    <a:lnTo>
                      <a:pt x="13" y="129"/>
                    </a:lnTo>
                    <a:lnTo>
                      <a:pt x="3" y="124"/>
                    </a:lnTo>
                    <a:close/>
                  </a:path>
                </a:pathLst>
              </a:custGeom>
              <a:solidFill>
                <a:srgbClr val="FFDD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223"/>
              <p:cNvSpPr>
                <a:spLocks/>
              </p:cNvSpPr>
              <p:nvPr/>
            </p:nvSpPr>
            <p:spPr bwMode="auto">
              <a:xfrm>
                <a:off x="3496" y="2961"/>
                <a:ext cx="257" cy="28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8" y="10"/>
                  </a:cxn>
                  <a:cxn ang="0">
                    <a:pos x="19" y="14"/>
                  </a:cxn>
                  <a:cxn ang="0">
                    <a:pos x="30" y="19"/>
                  </a:cxn>
                  <a:cxn ang="0">
                    <a:pos x="43" y="25"/>
                  </a:cxn>
                  <a:cxn ang="0">
                    <a:pos x="55" y="33"/>
                  </a:cxn>
                  <a:cxn ang="0">
                    <a:pos x="68" y="43"/>
                  </a:cxn>
                  <a:cxn ang="0">
                    <a:pos x="79" y="54"/>
                  </a:cxn>
                  <a:cxn ang="0">
                    <a:pos x="90" y="67"/>
                  </a:cxn>
                  <a:cxn ang="0">
                    <a:pos x="110" y="99"/>
                  </a:cxn>
                  <a:cxn ang="0">
                    <a:pos x="121" y="129"/>
                  </a:cxn>
                  <a:cxn ang="0">
                    <a:pos x="125" y="154"/>
                  </a:cxn>
                  <a:cxn ang="0">
                    <a:pos x="125" y="173"/>
                  </a:cxn>
                  <a:cxn ang="0">
                    <a:pos x="133" y="168"/>
                  </a:cxn>
                  <a:cxn ang="0">
                    <a:pos x="141" y="164"/>
                  </a:cxn>
                  <a:cxn ang="0">
                    <a:pos x="148" y="156"/>
                  </a:cxn>
                  <a:cxn ang="0">
                    <a:pos x="154" y="148"/>
                  </a:cxn>
                  <a:cxn ang="0">
                    <a:pos x="154" y="148"/>
                  </a:cxn>
                  <a:cxn ang="0">
                    <a:pos x="157" y="130"/>
                  </a:cxn>
                  <a:cxn ang="0">
                    <a:pos x="154" y="110"/>
                  </a:cxn>
                  <a:cxn ang="0">
                    <a:pos x="146" y="87"/>
                  </a:cxn>
                  <a:cxn ang="0">
                    <a:pos x="135" y="65"/>
                  </a:cxn>
                  <a:cxn ang="0">
                    <a:pos x="129" y="56"/>
                  </a:cxn>
                  <a:cxn ang="0">
                    <a:pos x="121" y="46"/>
                  </a:cxn>
                  <a:cxn ang="0">
                    <a:pos x="113" y="37"/>
                  </a:cxn>
                  <a:cxn ang="0">
                    <a:pos x="105" y="27"/>
                  </a:cxn>
                  <a:cxn ang="0">
                    <a:pos x="95" y="19"/>
                  </a:cxn>
                  <a:cxn ang="0">
                    <a:pos x="86" y="11"/>
                  </a:cxn>
                  <a:cxn ang="0">
                    <a:pos x="76" y="5"/>
                  </a:cxn>
                  <a:cxn ang="0">
                    <a:pos x="65" y="0"/>
                  </a:cxn>
                  <a:cxn ang="0">
                    <a:pos x="0" y="8"/>
                  </a:cxn>
                </a:cxnLst>
                <a:rect l="0" t="0" r="r" b="b"/>
                <a:pathLst>
                  <a:path w="157" h="173">
                    <a:moveTo>
                      <a:pt x="0" y="8"/>
                    </a:moveTo>
                    <a:lnTo>
                      <a:pt x="8" y="10"/>
                    </a:lnTo>
                    <a:lnTo>
                      <a:pt x="19" y="14"/>
                    </a:lnTo>
                    <a:lnTo>
                      <a:pt x="30" y="19"/>
                    </a:lnTo>
                    <a:lnTo>
                      <a:pt x="43" y="25"/>
                    </a:lnTo>
                    <a:lnTo>
                      <a:pt x="55" y="33"/>
                    </a:lnTo>
                    <a:lnTo>
                      <a:pt x="68" y="43"/>
                    </a:lnTo>
                    <a:lnTo>
                      <a:pt x="79" y="54"/>
                    </a:lnTo>
                    <a:lnTo>
                      <a:pt x="90" y="67"/>
                    </a:lnTo>
                    <a:lnTo>
                      <a:pt x="110" y="99"/>
                    </a:lnTo>
                    <a:lnTo>
                      <a:pt x="121" y="129"/>
                    </a:lnTo>
                    <a:lnTo>
                      <a:pt x="125" y="154"/>
                    </a:lnTo>
                    <a:lnTo>
                      <a:pt x="125" y="173"/>
                    </a:lnTo>
                    <a:lnTo>
                      <a:pt x="133" y="168"/>
                    </a:lnTo>
                    <a:lnTo>
                      <a:pt x="141" y="164"/>
                    </a:lnTo>
                    <a:lnTo>
                      <a:pt x="148" y="156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7" y="130"/>
                    </a:lnTo>
                    <a:lnTo>
                      <a:pt x="154" y="110"/>
                    </a:lnTo>
                    <a:lnTo>
                      <a:pt x="146" y="87"/>
                    </a:lnTo>
                    <a:lnTo>
                      <a:pt x="135" y="65"/>
                    </a:lnTo>
                    <a:lnTo>
                      <a:pt x="129" y="56"/>
                    </a:lnTo>
                    <a:lnTo>
                      <a:pt x="121" y="46"/>
                    </a:lnTo>
                    <a:lnTo>
                      <a:pt x="113" y="37"/>
                    </a:lnTo>
                    <a:lnTo>
                      <a:pt x="105" y="27"/>
                    </a:lnTo>
                    <a:lnTo>
                      <a:pt x="95" y="19"/>
                    </a:lnTo>
                    <a:lnTo>
                      <a:pt x="86" y="11"/>
                    </a:lnTo>
                    <a:lnTo>
                      <a:pt x="76" y="5"/>
                    </a:lnTo>
                    <a:lnTo>
                      <a:pt x="6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D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224"/>
              <p:cNvSpPr>
                <a:spLocks/>
              </p:cNvSpPr>
              <p:nvPr/>
            </p:nvSpPr>
            <p:spPr bwMode="auto">
              <a:xfrm>
                <a:off x="3599" y="2966"/>
                <a:ext cx="154" cy="28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8" y="10"/>
                  </a:cxn>
                  <a:cxn ang="0">
                    <a:pos x="31" y="22"/>
                  </a:cxn>
                  <a:cxn ang="0">
                    <a:pos x="43" y="37"/>
                  </a:cxn>
                  <a:cxn ang="0">
                    <a:pos x="56" y="53"/>
                  </a:cxn>
                  <a:cxn ang="0">
                    <a:pos x="67" y="70"/>
                  </a:cxn>
                  <a:cxn ang="0">
                    <a:pos x="77" y="88"/>
                  </a:cxn>
                  <a:cxn ang="0">
                    <a:pos x="81" y="105"/>
                  </a:cxn>
                  <a:cxn ang="0">
                    <a:pos x="83" y="121"/>
                  </a:cxn>
                  <a:cxn ang="0">
                    <a:pos x="80" y="137"/>
                  </a:cxn>
                  <a:cxn ang="0">
                    <a:pos x="72" y="150"/>
                  </a:cxn>
                  <a:cxn ang="0">
                    <a:pos x="62" y="159"/>
                  </a:cxn>
                  <a:cxn ang="0">
                    <a:pos x="51" y="165"/>
                  </a:cxn>
                  <a:cxn ang="0">
                    <a:pos x="39" y="169"/>
                  </a:cxn>
                  <a:cxn ang="0">
                    <a:pos x="26" y="170"/>
                  </a:cxn>
                  <a:cxn ang="0">
                    <a:pos x="13" y="172"/>
                  </a:cxn>
                  <a:cxn ang="0">
                    <a:pos x="0" y="170"/>
                  </a:cxn>
                  <a:cxn ang="0">
                    <a:pos x="15" y="173"/>
                  </a:cxn>
                  <a:cxn ang="0">
                    <a:pos x="27" y="175"/>
                  </a:cxn>
                  <a:cxn ang="0">
                    <a:pos x="42" y="175"/>
                  </a:cxn>
                  <a:cxn ang="0">
                    <a:pos x="53" y="173"/>
                  </a:cxn>
                  <a:cxn ang="0">
                    <a:pos x="66" y="169"/>
                  </a:cxn>
                  <a:cxn ang="0">
                    <a:pos x="75" y="164"/>
                  </a:cxn>
                  <a:cxn ang="0">
                    <a:pos x="85" y="156"/>
                  </a:cxn>
                  <a:cxn ang="0">
                    <a:pos x="91" y="145"/>
                  </a:cxn>
                  <a:cxn ang="0">
                    <a:pos x="91" y="145"/>
                  </a:cxn>
                  <a:cxn ang="0">
                    <a:pos x="94" y="127"/>
                  </a:cxn>
                  <a:cxn ang="0">
                    <a:pos x="91" y="107"/>
                  </a:cxn>
                  <a:cxn ang="0">
                    <a:pos x="83" y="84"/>
                  </a:cxn>
                  <a:cxn ang="0">
                    <a:pos x="72" y="62"/>
                  </a:cxn>
                  <a:cxn ang="0">
                    <a:pos x="66" y="53"/>
                  </a:cxn>
                  <a:cxn ang="0">
                    <a:pos x="59" y="45"/>
                  </a:cxn>
                  <a:cxn ang="0">
                    <a:pos x="51" y="35"/>
                  </a:cxn>
                  <a:cxn ang="0">
                    <a:pos x="45" y="27"/>
                  </a:cxn>
                  <a:cxn ang="0">
                    <a:pos x="35" y="19"/>
                  </a:cxn>
                  <a:cxn ang="0">
                    <a:pos x="27" y="11"/>
                  </a:cxn>
                  <a:cxn ang="0">
                    <a:pos x="18" y="5"/>
                  </a:cxn>
                  <a:cxn ang="0">
                    <a:pos x="8" y="0"/>
                  </a:cxn>
                </a:cxnLst>
                <a:rect l="0" t="0" r="r" b="b"/>
                <a:pathLst>
                  <a:path w="94" h="175">
                    <a:moveTo>
                      <a:pt x="8" y="0"/>
                    </a:moveTo>
                    <a:lnTo>
                      <a:pt x="18" y="10"/>
                    </a:lnTo>
                    <a:lnTo>
                      <a:pt x="31" y="22"/>
                    </a:lnTo>
                    <a:lnTo>
                      <a:pt x="43" y="37"/>
                    </a:lnTo>
                    <a:lnTo>
                      <a:pt x="56" y="53"/>
                    </a:lnTo>
                    <a:lnTo>
                      <a:pt x="67" y="70"/>
                    </a:lnTo>
                    <a:lnTo>
                      <a:pt x="77" y="88"/>
                    </a:lnTo>
                    <a:lnTo>
                      <a:pt x="81" y="105"/>
                    </a:lnTo>
                    <a:lnTo>
                      <a:pt x="83" y="121"/>
                    </a:lnTo>
                    <a:lnTo>
                      <a:pt x="80" y="137"/>
                    </a:lnTo>
                    <a:lnTo>
                      <a:pt x="72" y="150"/>
                    </a:lnTo>
                    <a:lnTo>
                      <a:pt x="62" y="159"/>
                    </a:lnTo>
                    <a:lnTo>
                      <a:pt x="51" y="165"/>
                    </a:lnTo>
                    <a:lnTo>
                      <a:pt x="39" y="169"/>
                    </a:lnTo>
                    <a:lnTo>
                      <a:pt x="26" y="170"/>
                    </a:lnTo>
                    <a:lnTo>
                      <a:pt x="13" y="172"/>
                    </a:lnTo>
                    <a:lnTo>
                      <a:pt x="0" y="170"/>
                    </a:lnTo>
                    <a:lnTo>
                      <a:pt x="15" y="173"/>
                    </a:lnTo>
                    <a:lnTo>
                      <a:pt x="27" y="175"/>
                    </a:lnTo>
                    <a:lnTo>
                      <a:pt x="42" y="175"/>
                    </a:lnTo>
                    <a:lnTo>
                      <a:pt x="53" y="173"/>
                    </a:lnTo>
                    <a:lnTo>
                      <a:pt x="66" y="169"/>
                    </a:lnTo>
                    <a:lnTo>
                      <a:pt x="75" y="164"/>
                    </a:lnTo>
                    <a:lnTo>
                      <a:pt x="85" y="156"/>
                    </a:lnTo>
                    <a:lnTo>
                      <a:pt x="91" y="145"/>
                    </a:lnTo>
                    <a:lnTo>
                      <a:pt x="91" y="145"/>
                    </a:lnTo>
                    <a:lnTo>
                      <a:pt x="94" y="127"/>
                    </a:lnTo>
                    <a:lnTo>
                      <a:pt x="91" y="107"/>
                    </a:lnTo>
                    <a:lnTo>
                      <a:pt x="83" y="84"/>
                    </a:lnTo>
                    <a:lnTo>
                      <a:pt x="72" y="62"/>
                    </a:lnTo>
                    <a:lnTo>
                      <a:pt x="66" y="53"/>
                    </a:lnTo>
                    <a:lnTo>
                      <a:pt x="59" y="45"/>
                    </a:lnTo>
                    <a:lnTo>
                      <a:pt x="51" y="35"/>
                    </a:lnTo>
                    <a:lnTo>
                      <a:pt x="45" y="27"/>
                    </a:lnTo>
                    <a:lnTo>
                      <a:pt x="35" y="19"/>
                    </a:lnTo>
                    <a:lnTo>
                      <a:pt x="27" y="11"/>
                    </a:lnTo>
                    <a:lnTo>
                      <a:pt x="18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225"/>
              <p:cNvSpPr>
                <a:spLocks/>
              </p:cNvSpPr>
              <p:nvPr/>
            </p:nvSpPr>
            <p:spPr bwMode="auto">
              <a:xfrm>
                <a:off x="3311" y="3084"/>
                <a:ext cx="440" cy="168"/>
              </a:xfrm>
              <a:custGeom>
                <a:avLst/>
                <a:gdLst/>
                <a:ahLst/>
                <a:cxnLst>
                  <a:cxn ang="0">
                    <a:pos x="62" y="3"/>
                  </a:cxn>
                  <a:cxn ang="0">
                    <a:pos x="68" y="6"/>
                  </a:cxn>
                  <a:cxn ang="0">
                    <a:pos x="75" y="8"/>
                  </a:cxn>
                  <a:cxn ang="0">
                    <a:pos x="83" y="11"/>
                  </a:cxn>
                  <a:cxn ang="0">
                    <a:pos x="91" y="14"/>
                  </a:cxn>
                  <a:cxn ang="0">
                    <a:pos x="97" y="19"/>
                  </a:cxn>
                  <a:cxn ang="0">
                    <a:pos x="106" y="22"/>
                  </a:cxn>
                  <a:cxn ang="0">
                    <a:pos x="114" y="27"/>
                  </a:cxn>
                  <a:cxn ang="0">
                    <a:pos x="122" y="32"/>
                  </a:cxn>
                  <a:cxn ang="0">
                    <a:pos x="130" y="36"/>
                  </a:cxn>
                  <a:cxn ang="0">
                    <a:pos x="137" y="41"/>
                  </a:cxn>
                  <a:cxn ang="0">
                    <a:pos x="143" y="46"/>
                  </a:cxn>
                  <a:cxn ang="0">
                    <a:pos x="151" y="51"/>
                  </a:cxn>
                  <a:cxn ang="0">
                    <a:pos x="157" y="57"/>
                  </a:cxn>
                  <a:cxn ang="0">
                    <a:pos x="165" y="63"/>
                  </a:cxn>
                  <a:cxn ang="0">
                    <a:pos x="173" y="70"/>
                  </a:cxn>
                  <a:cxn ang="0">
                    <a:pos x="183" y="78"/>
                  </a:cxn>
                  <a:cxn ang="0">
                    <a:pos x="186" y="79"/>
                  </a:cxn>
                  <a:cxn ang="0">
                    <a:pos x="191" y="82"/>
                  </a:cxn>
                  <a:cxn ang="0">
                    <a:pos x="197" y="86"/>
                  </a:cxn>
                  <a:cxn ang="0">
                    <a:pos x="205" y="89"/>
                  </a:cxn>
                  <a:cxn ang="0">
                    <a:pos x="215" y="90"/>
                  </a:cxn>
                  <a:cxn ang="0">
                    <a:pos x="226" y="90"/>
                  </a:cxn>
                  <a:cxn ang="0">
                    <a:pos x="235" y="89"/>
                  </a:cxn>
                  <a:cxn ang="0">
                    <a:pos x="246" y="86"/>
                  </a:cxn>
                  <a:cxn ang="0">
                    <a:pos x="253" y="82"/>
                  </a:cxn>
                  <a:cxn ang="0">
                    <a:pos x="257" y="78"/>
                  </a:cxn>
                  <a:cxn ang="0">
                    <a:pos x="262" y="73"/>
                  </a:cxn>
                  <a:cxn ang="0">
                    <a:pos x="269" y="66"/>
                  </a:cxn>
                  <a:cxn ang="0">
                    <a:pos x="269" y="68"/>
                  </a:cxn>
                  <a:cxn ang="0">
                    <a:pos x="269" y="70"/>
                  </a:cxn>
                  <a:cxn ang="0">
                    <a:pos x="267" y="71"/>
                  </a:cxn>
                  <a:cxn ang="0">
                    <a:pos x="267" y="73"/>
                  </a:cxn>
                  <a:cxn ang="0">
                    <a:pos x="267" y="73"/>
                  </a:cxn>
                  <a:cxn ang="0">
                    <a:pos x="257" y="86"/>
                  </a:cxn>
                  <a:cxn ang="0">
                    <a:pos x="246" y="95"/>
                  </a:cxn>
                  <a:cxn ang="0">
                    <a:pos x="232" y="100"/>
                  </a:cxn>
                  <a:cxn ang="0">
                    <a:pos x="216" y="103"/>
                  </a:cxn>
                  <a:cxn ang="0">
                    <a:pos x="199" y="103"/>
                  </a:cxn>
                  <a:cxn ang="0">
                    <a:pos x="181" y="100"/>
                  </a:cxn>
                  <a:cxn ang="0">
                    <a:pos x="164" y="95"/>
                  </a:cxn>
                  <a:cxn ang="0">
                    <a:pos x="148" y="89"/>
                  </a:cxn>
                  <a:cxn ang="0">
                    <a:pos x="129" y="81"/>
                  </a:cxn>
                  <a:cxn ang="0">
                    <a:pos x="110" y="73"/>
                  </a:cxn>
                  <a:cxn ang="0">
                    <a:pos x="92" y="65"/>
                  </a:cxn>
                  <a:cxn ang="0">
                    <a:pos x="75" y="57"/>
                  </a:cxn>
                  <a:cxn ang="0">
                    <a:pos x="57" y="49"/>
                  </a:cxn>
                  <a:cxn ang="0">
                    <a:pos x="41" y="39"/>
                  </a:cxn>
                  <a:cxn ang="0">
                    <a:pos x="24" y="28"/>
                  </a:cxn>
                  <a:cxn ang="0">
                    <a:pos x="6" y="17"/>
                  </a:cxn>
                  <a:cxn ang="0">
                    <a:pos x="0" y="0"/>
                  </a:cxn>
                  <a:cxn ang="0">
                    <a:pos x="62" y="3"/>
                  </a:cxn>
                </a:cxnLst>
                <a:rect l="0" t="0" r="r" b="b"/>
                <a:pathLst>
                  <a:path w="269" h="103">
                    <a:moveTo>
                      <a:pt x="62" y="3"/>
                    </a:moveTo>
                    <a:lnTo>
                      <a:pt x="68" y="6"/>
                    </a:lnTo>
                    <a:lnTo>
                      <a:pt x="75" y="8"/>
                    </a:lnTo>
                    <a:lnTo>
                      <a:pt x="83" y="11"/>
                    </a:lnTo>
                    <a:lnTo>
                      <a:pt x="91" y="14"/>
                    </a:lnTo>
                    <a:lnTo>
                      <a:pt x="97" y="19"/>
                    </a:lnTo>
                    <a:lnTo>
                      <a:pt x="106" y="22"/>
                    </a:lnTo>
                    <a:lnTo>
                      <a:pt x="114" y="27"/>
                    </a:lnTo>
                    <a:lnTo>
                      <a:pt x="122" y="32"/>
                    </a:lnTo>
                    <a:lnTo>
                      <a:pt x="130" y="36"/>
                    </a:lnTo>
                    <a:lnTo>
                      <a:pt x="137" y="41"/>
                    </a:lnTo>
                    <a:lnTo>
                      <a:pt x="143" y="46"/>
                    </a:lnTo>
                    <a:lnTo>
                      <a:pt x="151" y="51"/>
                    </a:lnTo>
                    <a:lnTo>
                      <a:pt x="157" y="57"/>
                    </a:lnTo>
                    <a:lnTo>
                      <a:pt x="165" y="63"/>
                    </a:lnTo>
                    <a:lnTo>
                      <a:pt x="173" y="70"/>
                    </a:lnTo>
                    <a:lnTo>
                      <a:pt x="183" y="78"/>
                    </a:lnTo>
                    <a:lnTo>
                      <a:pt x="186" y="79"/>
                    </a:lnTo>
                    <a:lnTo>
                      <a:pt x="191" y="82"/>
                    </a:lnTo>
                    <a:lnTo>
                      <a:pt x="197" y="86"/>
                    </a:lnTo>
                    <a:lnTo>
                      <a:pt x="205" y="89"/>
                    </a:lnTo>
                    <a:lnTo>
                      <a:pt x="215" y="90"/>
                    </a:lnTo>
                    <a:lnTo>
                      <a:pt x="226" y="90"/>
                    </a:lnTo>
                    <a:lnTo>
                      <a:pt x="235" y="89"/>
                    </a:lnTo>
                    <a:lnTo>
                      <a:pt x="246" y="86"/>
                    </a:lnTo>
                    <a:lnTo>
                      <a:pt x="253" y="82"/>
                    </a:lnTo>
                    <a:lnTo>
                      <a:pt x="257" y="78"/>
                    </a:lnTo>
                    <a:lnTo>
                      <a:pt x="262" y="73"/>
                    </a:lnTo>
                    <a:lnTo>
                      <a:pt x="269" y="66"/>
                    </a:lnTo>
                    <a:lnTo>
                      <a:pt x="269" y="68"/>
                    </a:lnTo>
                    <a:lnTo>
                      <a:pt x="269" y="70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7" y="73"/>
                    </a:lnTo>
                    <a:lnTo>
                      <a:pt x="257" y="86"/>
                    </a:lnTo>
                    <a:lnTo>
                      <a:pt x="246" y="95"/>
                    </a:lnTo>
                    <a:lnTo>
                      <a:pt x="232" y="100"/>
                    </a:lnTo>
                    <a:lnTo>
                      <a:pt x="216" y="103"/>
                    </a:lnTo>
                    <a:lnTo>
                      <a:pt x="199" y="103"/>
                    </a:lnTo>
                    <a:lnTo>
                      <a:pt x="181" y="100"/>
                    </a:lnTo>
                    <a:lnTo>
                      <a:pt x="164" y="95"/>
                    </a:lnTo>
                    <a:lnTo>
                      <a:pt x="148" y="89"/>
                    </a:lnTo>
                    <a:lnTo>
                      <a:pt x="129" y="81"/>
                    </a:lnTo>
                    <a:lnTo>
                      <a:pt x="110" y="73"/>
                    </a:lnTo>
                    <a:lnTo>
                      <a:pt x="92" y="65"/>
                    </a:lnTo>
                    <a:lnTo>
                      <a:pt x="75" y="57"/>
                    </a:lnTo>
                    <a:lnTo>
                      <a:pt x="57" y="49"/>
                    </a:lnTo>
                    <a:lnTo>
                      <a:pt x="41" y="39"/>
                    </a:lnTo>
                    <a:lnTo>
                      <a:pt x="24" y="28"/>
                    </a:lnTo>
                    <a:lnTo>
                      <a:pt x="6" y="17"/>
                    </a:lnTo>
                    <a:lnTo>
                      <a:pt x="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F4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226"/>
              <p:cNvSpPr>
                <a:spLocks/>
              </p:cNvSpPr>
              <p:nvPr/>
            </p:nvSpPr>
            <p:spPr bwMode="auto">
              <a:xfrm>
                <a:off x="3320" y="3102"/>
                <a:ext cx="384" cy="153"/>
              </a:xfrm>
              <a:custGeom>
                <a:avLst/>
                <a:gdLst/>
                <a:ahLst/>
                <a:cxnLst>
                  <a:cxn ang="0">
                    <a:pos x="55" y="3"/>
                  </a:cxn>
                  <a:cxn ang="0">
                    <a:pos x="62" y="6"/>
                  </a:cxn>
                  <a:cxn ang="0">
                    <a:pos x="68" y="8"/>
                  </a:cxn>
                  <a:cxn ang="0">
                    <a:pos x="76" y="11"/>
                  </a:cxn>
                  <a:cxn ang="0">
                    <a:pos x="82" y="14"/>
                  </a:cxn>
                  <a:cxn ang="0">
                    <a:pos x="90" y="19"/>
                  </a:cxn>
                  <a:cxn ang="0">
                    <a:pos x="98" y="22"/>
                  </a:cxn>
                  <a:cxn ang="0">
                    <a:pos x="106" y="25"/>
                  </a:cxn>
                  <a:cxn ang="0">
                    <a:pos x="114" y="30"/>
                  </a:cxn>
                  <a:cxn ang="0">
                    <a:pos x="122" y="35"/>
                  </a:cxn>
                  <a:cxn ang="0">
                    <a:pos x="130" y="40"/>
                  </a:cxn>
                  <a:cxn ang="0">
                    <a:pos x="138" y="46"/>
                  </a:cxn>
                  <a:cxn ang="0">
                    <a:pos x="144" y="51"/>
                  </a:cxn>
                  <a:cxn ang="0">
                    <a:pos x="151" y="57"/>
                  </a:cxn>
                  <a:cxn ang="0">
                    <a:pos x="159" y="63"/>
                  </a:cxn>
                  <a:cxn ang="0">
                    <a:pos x="168" y="70"/>
                  </a:cxn>
                  <a:cxn ang="0">
                    <a:pos x="178" y="78"/>
                  </a:cxn>
                  <a:cxn ang="0">
                    <a:pos x="179" y="79"/>
                  </a:cxn>
                  <a:cxn ang="0">
                    <a:pos x="184" y="81"/>
                  </a:cxn>
                  <a:cxn ang="0">
                    <a:pos x="190" y="84"/>
                  </a:cxn>
                  <a:cxn ang="0">
                    <a:pos x="197" y="87"/>
                  </a:cxn>
                  <a:cxn ang="0">
                    <a:pos x="206" y="89"/>
                  </a:cxn>
                  <a:cxn ang="0">
                    <a:pos x="214" y="89"/>
                  </a:cxn>
                  <a:cxn ang="0">
                    <a:pos x="225" y="89"/>
                  </a:cxn>
                  <a:cxn ang="0">
                    <a:pos x="235" y="87"/>
                  </a:cxn>
                  <a:cxn ang="0">
                    <a:pos x="225" y="90"/>
                  </a:cxn>
                  <a:cxn ang="0">
                    <a:pos x="214" y="94"/>
                  </a:cxn>
                  <a:cxn ang="0">
                    <a:pos x="203" y="94"/>
                  </a:cxn>
                  <a:cxn ang="0">
                    <a:pos x="190" y="92"/>
                  </a:cxn>
                  <a:cxn ang="0">
                    <a:pos x="178" y="90"/>
                  </a:cxn>
                  <a:cxn ang="0">
                    <a:pos x="167" y="86"/>
                  </a:cxn>
                  <a:cxn ang="0">
                    <a:pos x="154" y="82"/>
                  </a:cxn>
                  <a:cxn ang="0">
                    <a:pos x="143" y="78"/>
                  </a:cxn>
                  <a:cxn ang="0">
                    <a:pos x="124" y="70"/>
                  </a:cxn>
                  <a:cxn ang="0">
                    <a:pos x="105" y="62"/>
                  </a:cxn>
                  <a:cxn ang="0">
                    <a:pos x="87" y="54"/>
                  </a:cxn>
                  <a:cxn ang="0">
                    <a:pos x="70" y="46"/>
                  </a:cxn>
                  <a:cxn ang="0">
                    <a:pos x="52" y="38"/>
                  </a:cxn>
                  <a:cxn ang="0">
                    <a:pos x="36" y="28"/>
                  </a:cxn>
                  <a:cxn ang="0">
                    <a:pos x="19" y="17"/>
                  </a:cxn>
                  <a:cxn ang="0">
                    <a:pos x="1" y="6"/>
                  </a:cxn>
                  <a:cxn ang="0">
                    <a:pos x="0" y="0"/>
                  </a:cxn>
                  <a:cxn ang="0">
                    <a:pos x="55" y="3"/>
                  </a:cxn>
                </a:cxnLst>
                <a:rect l="0" t="0" r="r" b="b"/>
                <a:pathLst>
                  <a:path w="235" h="94">
                    <a:moveTo>
                      <a:pt x="55" y="3"/>
                    </a:moveTo>
                    <a:lnTo>
                      <a:pt x="62" y="6"/>
                    </a:lnTo>
                    <a:lnTo>
                      <a:pt x="68" y="8"/>
                    </a:lnTo>
                    <a:lnTo>
                      <a:pt x="76" y="11"/>
                    </a:lnTo>
                    <a:lnTo>
                      <a:pt x="82" y="14"/>
                    </a:lnTo>
                    <a:lnTo>
                      <a:pt x="90" y="19"/>
                    </a:lnTo>
                    <a:lnTo>
                      <a:pt x="98" y="22"/>
                    </a:lnTo>
                    <a:lnTo>
                      <a:pt x="106" y="25"/>
                    </a:lnTo>
                    <a:lnTo>
                      <a:pt x="114" y="30"/>
                    </a:lnTo>
                    <a:lnTo>
                      <a:pt x="122" y="35"/>
                    </a:lnTo>
                    <a:lnTo>
                      <a:pt x="130" y="40"/>
                    </a:lnTo>
                    <a:lnTo>
                      <a:pt x="138" y="46"/>
                    </a:lnTo>
                    <a:lnTo>
                      <a:pt x="144" y="51"/>
                    </a:lnTo>
                    <a:lnTo>
                      <a:pt x="151" y="57"/>
                    </a:lnTo>
                    <a:lnTo>
                      <a:pt x="159" y="63"/>
                    </a:lnTo>
                    <a:lnTo>
                      <a:pt x="168" y="70"/>
                    </a:lnTo>
                    <a:lnTo>
                      <a:pt x="178" y="78"/>
                    </a:lnTo>
                    <a:lnTo>
                      <a:pt x="179" y="79"/>
                    </a:lnTo>
                    <a:lnTo>
                      <a:pt x="184" y="81"/>
                    </a:lnTo>
                    <a:lnTo>
                      <a:pt x="190" y="84"/>
                    </a:lnTo>
                    <a:lnTo>
                      <a:pt x="197" y="87"/>
                    </a:lnTo>
                    <a:lnTo>
                      <a:pt x="206" y="89"/>
                    </a:lnTo>
                    <a:lnTo>
                      <a:pt x="214" y="89"/>
                    </a:lnTo>
                    <a:lnTo>
                      <a:pt x="225" y="89"/>
                    </a:lnTo>
                    <a:lnTo>
                      <a:pt x="235" y="87"/>
                    </a:lnTo>
                    <a:lnTo>
                      <a:pt x="225" y="90"/>
                    </a:lnTo>
                    <a:lnTo>
                      <a:pt x="214" y="94"/>
                    </a:lnTo>
                    <a:lnTo>
                      <a:pt x="203" y="94"/>
                    </a:lnTo>
                    <a:lnTo>
                      <a:pt x="190" y="92"/>
                    </a:lnTo>
                    <a:lnTo>
                      <a:pt x="178" y="90"/>
                    </a:lnTo>
                    <a:lnTo>
                      <a:pt x="167" y="86"/>
                    </a:lnTo>
                    <a:lnTo>
                      <a:pt x="154" y="82"/>
                    </a:lnTo>
                    <a:lnTo>
                      <a:pt x="143" y="78"/>
                    </a:lnTo>
                    <a:lnTo>
                      <a:pt x="124" y="70"/>
                    </a:lnTo>
                    <a:lnTo>
                      <a:pt x="105" y="62"/>
                    </a:lnTo>
                    <a:lnTo>
                      <a:pt x="87" y="54"/>
                    </a:lnTo>
                    <a:lnTo>
                      <a:pt x="70" y="46"/>
                    </a:lnTo>
                    <a:lnTo>
                      <a:pt x="52" y="38"/>
                    </a:lnTo>
                    <a:lnTo>
                      <a:pt x="36" y="28"/>
                    </a:lnTo>
                    <a:lnTo>
                      <a:pt x="19" y="17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227"/>
              <p:cNvSpPr>
                <a:spLocks/>
              </p:cNvSpPr>
              <p:nvPr/>
            </p:nvSpPr>
            <p:spPr bwMode="auto">
              <a:xfrm>
                <a:off x="3320" y="3107"/>
                <a:ext cx="336" cy="145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60" y="5"/>
                  </a:cxn>
                  <a:cxn ang="0">
                    <a:pos x="66" y="8"/>
                  </a:cxn>
                  <a:cxn ang="0">
                    <a:pos x="73" y="11"/>
                  </a:cxn>
                  <a:cxn ang="0">
                    <a:pos x="81" y="14"/>
                  </a:cxn>
                  <a:cxn ang="0">
                    <a:pos x="89" y="19"/>
                  </a:cxn>
                  <a:cxn ang="0">
                    <a:pos x="97" y="22"/>
                  </a:cxn>
                  <a:cxn ang="0">
                    <a:pos x="105" y="25"/>
                  </a:cxn>
                  <a:cxn ang="0">
                    <a:pos x="114" y="30"/>
                  </a:cxn>
                  <a:cxn ang="0">
                    <a:pos x="122" y="35"/>
                  </a:cxn>
                  <a:cxn ang="0">
                    <a:pos x="128" y="40"/>
                  </a:cxn>
                  <a:cxn ang="0">
                    <a:pos x="136" y="45"/>
                  </a:cxn>
                  <a:cxn ang="0">
                    <a:pos x="143" y="51"/>
                  </a:cxn>
                  <a:cxn ang="0">
                    <a:pos x="149" y="56"/>
                  </a:cxn>
                  <a:cxn ang="0">
                    <a:pos x="157" y="62"/>
                  </a:cxn>
                  <a:cxn ang="0">
                    <a:pos x="167" y="68"/>
                  </a:cxn>
                  <a:cxn ang="0">
                    <a:pos x="176" y="76"/>
                  </a:cxn>
                  <a:cxn ang="0">
                    <a:pos x="179" y="79"/>
                  </a:cxn>
                  <a:cxn ang="0">
                    <a:pos x="186" y="83"/>
                  </a:cxn>
                  <a:cxn ang="0">
                    <a:pos x="195" y="87"/>
                  </a:cxn>
                  <a:cxn ang="0">
                    <a:pos x="206" y="89"/>
                  </a:cxn>
                  <a:cxn ang="0">
                    <a:pos x="198" y="89"/>
                  </a:cxn>
                  <a:cxn ang="0">
                    <a:pos x="189" y="87"/>
                  </a:cxn>
                  <a:cxn ang="0">
                    <a:pos x="181" y="86"/>
                  </a:cxn>
                  <a:cxn ang="0">
                    <a:pos x="173" y="84"/>
                  </a:cxn>
                  <a:cxn ang="0">
                    <a:pos x="165" y="83"/>
                  </a:cxn>
                  <a:cxn ang="0">
                    <a:pos x="157" y="81"/>
                  </a:cxn>
                  <a:cxn ang="0">
                    <a:pos x="149" y="78"/>
                  </a:cxn>
                  <a:cxn ang="0">
                    <a:pos x="143" y="75"/>
                  </a:cxn>
                  <a:cxn ang="0">
                    <a:pos x="124" y="67"/>
                  </a:cxn>
                  <a:cxn ang="0">
                    <a:pos x="105" y="59"/>
                  </a:cxn>
                  <a:cxn ang="0">
                    <a:pos x="87" y="51"/>
                  </a:cxn>
                  <a:cxn ang="0">
                    <a:pos x="70" y="43"/>
                  </a:cxn>
                  <a:cxn ang="0">
                    <a:pos x="52" y="35"/>
                  </a:cxn>
                  <a:cxn ang="0">
                    <a:pos x="36" y="25"/>
                  </a:cxn>
                  <a:cxn ang="0">
                    <a:pos x="19" y="14"/>
                  </a:cxn>
                  <a:cxn ang="0">
                    <a:pos x="1" y="3"/>
                  </a:cxn>
                  <a:cxn ang="0">
                    <a:pos x="0" y="0"/>
                  </a:cxn>
                  <a:cxn ang="0">
                    <a:pos x="54" y="2"/>
                  </a:cxn>
                </a:cxnLst>
                <a:rect l="0" t="0" r="r" b="b"/>
                <a:pathLst>
                  <a:path w="206" h="89">
                    <a:moveTo>
                      <a:pt x="54" y="2"/>
                    </a:moveTo>
                    <a:lnTo>
                      <a:pt x="60" y="5"/>
                    </a:lnTo>
                    <a:lnTo>
                      <a:pt x="66" y="8"/>
                    </a:lnTo>
                    <a:lnTo>
                      <a:pt x="73" y="11"/>
                    </a:lnTo>
                    <a:lnTo>
                      <a:pt x="81" y="14"/>
                    </a:lnTo>
                    <a:lnTo>
                      <a:pt x="89" y="19"/>
                    </a:lnTo>
                    <a:lnTo>
                      <a:pt x="97" y="22"/>
                    </a:lnTo>
                    <a:lnTo>
                      <a:pt x="105" y="25"/>
                    </a:lnTo>
                    <a:lnTo>
                      <a:pt x="114" y="30"/>
                    </a:lnTo>
                    <a:lnTo>
                      <a:pt x="122" y="35"/>
                    </a:lnTo>
                    <a:lnTo>
                      <a:pt x="128" y="40"/>
                    </a:lnTo>
                    <a:lnTo>
                      <a:pt x="136" y="45"/>
                    </a:lnTo>
                    <a:lnTo>
                      <a:pt x="143" y="51"/>
                    </a:lnTo>
                    <a:lnTo>
                      <a:pt x="149" y="56"/>
                    </a:lnTo>
                    <a:lnTo>
                      <a:pt x="157" y="62"/>
                    </a:lnTo>
                    <a:lnTo>
                      <a:pt x="167" y="68"/>
                    </a:lnTo>
                    <a:lnTo>
                      <a:pt x="176" y="76"/>
                    </a:lnTo>
                    <a:lnTo>
                      <a:pt x="179" y="79"/>
                    </a:lnTo>
                    <a:lnTo>
                      <a:pt x="186" y="83"/>
                    </a:lnTo>
                    <a:lnTo>
                      <a:pt x="195" y="87"/>
                    </a:lnTo>
                    <a:lnTo>
                      <a:pt x="206" y="89"/>
                    </a:lnTo>
                    <a:lnTo>
                      <a:pt x="198" y="89"/>
                    </a:lnTo>
                    <a:lnTo>
                      <a:pt x="189" y="87"/>
                    </a:lnTo>
                    <a:lnTo>
                      <a:pt x="181" y="86"/>
                    </a:lnTo>
                    <a:lnTo>
                      <a:pt x="173" y="84"/>
                    </a:lnTo>
                    <a:lnTo>
                      <a:pt x="165" y="83"/>
                    </a:lnTo>
                    <a:lnTo>
                      <a:pt x="157" y="81"/>
                    </a:lnTo>
                    <a:lnTo>
                      <a:pt x="149" y="78"/>
                    </a:lnTo>
                    <a:lnTo>
                      <a:pt x="143" y="75"/>
                    </a:lnTo>
                    <a:lnTo>
                      <a:pt x="124" y="67"/>
                    </a:lnTo>
                    <a:lnTo>
                      <a:pt x="105" y="59"/>
                    </a:lnTo>
                    <a:lnTo>
                      <a:pt x="87" y="51"/>
                    </a:lnTo>
                    <a:lnTo>
                      <a:pt x="70" y="43"/>
                    </a:lnTo>
                    <a:lnTo>
                      <a:pt x="52" y="35"/>
                    </a:lnTo>
                    <a:lnTo>
                      <a:pt x="36" y="25"/>
                    </a:lnTo>
                    <a:lnTo>
                      <a:pt x="19" y="1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F4A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228"/>
              <p:cNvSpPr>
                <a:spLocks/>
              </p:cNvSpPr>
              <p:nvPr/>
            </p:nvSpPr>
            <p:spPr bwMode="auto">
              <a:xfrm>
                <a:off x="3405" y="2927"/>
                <a:ext cx="192" cy="44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53" y="27"/>
                  </a:cxn>
                  <a:cxn ang="0">
                    <a:pos x="118" y="21"/>
                  </a:cxn>
                  <a:cxn ang="0">
                    <a:pos x="57" y="0"/>
                  </a:cxn>
                  <a:cxn ang="0">
                    <a:pos x="0" y="10"/>
                  </a:cxn>
                </a:cxnLst>
                <a:rect l="0" t="0" r="r" b="b"/>
                <a:pathLst>
                  <a:path w="118" h="27">
                    <a:moveTo>
                      <a:pt x="0" y="10"/>
                    </a:moveTo>
                    <a:lnTo>
                      <a:pt x="53" y="27"/>
                    </a:lnTo>
                    <a:lnTo>
                      <a:pt x="118" y="21"/>
                    </a:lnTo>
                    <a:lnTo>
                      <a:pt x="5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D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229"/>
              <p:cNvSpPr>
                <a:spLocks/>
              </p:cNvSpPr>
              <p:nvPr/>
            </p:nvSpPr>
            <p:spPr bwMode="auto">
              <a:xfrm>
                <a:off x="3408" y="3085"/>
                <a:ext cx="8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5"/>
                  </a:cxn>
                  <a:cxn ang="0">
                    <a:pos x="5" y="16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lnTo>
                      <a:pt x="0" y="15"/>
                    </a:lnTo>
                    <a:lnTo>
                      <a:pt x="5" y="16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230"/>
              <p:cNvSpPr>
                <a:spLocks/>
              </p:cNvSpPr>
              <p:nvPr/>
            </p:nvSpPr>
            <p:spPr bwMode="auto">
              <a:xfrm>
                <a:off x="3465" y="3009"/>
                <a:ext cx="211" cy="20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9" y="6"/>
                  </a:cxn>
                  <a:cxn ang="0">
                    <a:pos x="5" y="14"/>
                  </a:cxn>
                  <a:cxn ang="0">
                    <a:pos x="0" y="25"/>
                  </a:cxn>
                  <a:cxn ang="0">
                    <a:pos x="5" y="41"/>
                  </a:cxn>
                  <a:cxn ang="0">
                    <a:pos x="11" y="49"/>
                  </a:cxn>
                  <a:cxn ang="0">
                    <a:pos x="20" y="57"/>
                  </a:cxn>
                  <a:cxn ang="0">
                    <a:pos x="33" y="62"/>
                  </a:cxn>
                  <a:cxn ang="0">
                    <a:pos x="46" y="66"/>
                  </a:cxn>
                  <a:cxn ang="0">
                    <a:pos x="59" y="73"/>
                  </a:cxn>
                  <a:cxn ang="0">
                    <a:pos x="71" y="78"/>
                  </a:cxn>
                  <a:cxn ang="0">
                    <a:pos x="84" y="85"/>
                  </a:cxn>
                  <a:cxn ang="0">
                    <a:pos x="94" y="93"/>
                  </a:cxn>
                  <a:cxn ang="0">
                    <a:pos x="108" y="109"/>
                  </a:cxn>
                  <a:cxn ang="0">
                    <a:pos x="119" y="120"/>
                  </a:cxn>
                  <a:cxn ang="0">
                    <a:pos x="125" y="125"/>
                  </a:cxn>
                  <a:cxn ang="0">
                    <a:pos x="129" y="124"/>
                  </a:cxn>
                  <a:cxn ang="0">
                    <a:pos x="129" y="119"/>
                  </a:cxn>
                  <a:cxn ang="0">
                    <a:pos x="129" y="111"/>
                  </a:cxn>
                  <a:cxn ang="0">
                    <a:pos x="125" y="98"/>
                  </a:cxn>
                  <a:cxn ang="0">
                    <a:pos x="122" y="84"/>
                  </a:cxn>
                  <a:cxn ang="0">
                    <a:pos x="116" y="70"/>
                  </a:cxn>
                  <a:cxn ang="0">
                    <a:pos x="108" y="52"/>
                  </a:cxn>
                  <a:cxn ang="0">
                    <a:pos x="97" y="36"/>
                  </a:cxn>
                  <a:cxn ang="0">
                    <a:pos x="82" y="22"/>
                  </a:cxn>
                  <a:cxn ang="0">
                    <a:pos x="67" y="11"/>
                  </a:cxn>
                  <a:cxn ang="0">
                    <a:pos x="52" y="4"/>
                  </a:cxn>
                  <a:cxn ang="0">
                    <a:pos x="41" y="0"/>
                  </a:cxn>
                  <a:cxn ang="0">
                    <a:pos x="32" y="0"/>
                  </a:cxn>
                  <a:cxn ang="0">
                    <a:pos x="24" y="0"/>
                  </a:cxn>
                  <a:cxn ang="0">
                    <a:pos x="17" y="1"/>
                  </a:cxn>
                  <a:cxn ang="0">
                    <a:pos x="14" y="4"/>
                  </a:cxn>
                  <a:cxn ang="0">
                    <a:pos x="12" y="4"/>
                  </a:cxn>
                </a:cxnLst>
                <a:rect l="0" t="0" r="r" b="b"/>
                <a:pathLst>
                  <a:path w="129" h="125">
                    <a:moveTo>
                      <a:pt x="12" y="4"/>
                    </a:moveTo>
                    <a:lnTo>
                      <a:pt x="9" y="6"/>
                    </a:lnTo>
                    <a:lnTo>
                      <a:pt x="5" y="14"/>
                    </a:lnTo>
                    <a:lnTo>
                      <a:pt x="0" y="25"/>
                    </a:lnTo>
                    <a:lnTo>
                      <a:pt x="5" y="41"/>
                    </a:lnTo>
                    <a:lnTo>
                      <a:pt x="11" y="49"/>
                    </a:lnTo>
                    <a:lnTo>
                      <a:pt x="20" y="57"/>
                    </a:lnTo>
                    <a:lnTo>
                      <a:pt x="33" y="62"/>
                    </a:lnTo>
                    <a:lnTo>
                      <a:pt x="46" y="66"/>
                    </a:lnTo>
                    <a:lnTo>
                      <a:pt x="59" y="73"/>
                    </a:lnTo>
                    <a:lnTo>
                      <a:pt x="71" y="78"/>
                    </a:lnTo>
                    <a:lnTo>
                      <a:pt x="84" y="85"/>
                    </a:lnTo>
                    <a:lnTo>
                      <a:pt x="94" y="93"/>
                    </a:lnTo>
                    <a:lnTo>
                      <a:pt x="108" y="109"/>
                    </a:lnTo>
                    <a:lnTo>
                      <a:pt x="119" y="120"/>
                    </a:lnTo>
                    <a:lnTo>
                      <a:pt x="125" y="125"/>
                    </a:lnTo>
                    <a:lnTo>
                      <a:pt x="129" y="124"/>
                    </a:lnTo>
                    <a:lnTo>
                      <a:pt x="129" y="119"/>
                    </a:lnTo>
                    <a:lnTo>
                      <a:pt x="129" y="111"/>
                    </a:lnTo>
                    <a:lnTo>
                      <a:pt x="125" y="98"/>
                    </a:lnTo>
                    <a:lnTo>
                      <a:pt x="122" y="84"/>
                    </a:lnTo>
                    <a:lnTo>
                      <a:pt x="116" y="70"/>
                    </a:lnTo>
                    <a:lnTo>
                      <a:pt x="108" y="52"/>
                    </a:lnTo>
                    <a:lnTo>
                      <a:pt x="97" y="36"/>
                    </a:lnTo>
                    <a:lnTo>
                      <a:pt x="82" y="22"/>
                    </a:lnTo>
                    <a:lnTo>
                      <a:pt x="67" y="11"/>
                    </a:lnTo>
                    <a:lnTo>
                      <a:pt x="52" y="4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1"/>
                    </a:lnTo>
                    <a:lnTo>
                      <a:pt x="14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231"/>
              <p:cNvSpPr>
                <a:spLocks/>
              </p:cNvSpPr>
              <p:nvPr/>
            </p:nvSpPr>
            <p:spPr bwMode="auto">
              <a:xfrm>
                <a:off x="3328" y="3040"/>
                <a:ext cx="80" cy="4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4" y="25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4" y="6"/>
                  </a:cxn>
                  <a:cxn ang="0">
                    <a:pos x="38" y="12"/>
                  </a:cxn>
                  <a:cxn ang="0">
                    <a:pos x="30" y="17"/>
                  </a:cxn>
                  <a:cxn ang="0">
                    <a:pos x="20" y="19"/>
                  </a:cxn>
                  <a:cxn ang="0">
                    <a:pos x="11" y="20"/>
                  </a:cxn>
                  <a:cxn ang="0">
                    <a:pos x="3" y="22"/>
                  </a:cxn>
                  <a:cxn ang="0">
                    <a:pos x="0" y="22"/>
                  </a:cxn>
                </a:cxnLst>
                <a:rect l="0" t="0" r="r" b="b"/>
                <a:pathLst>
                  <a:path w="49" h="25">
                    <a:moveTo>
                      <a:pt x="0" y="22"/>
                    </a:moveTo>
                    <a:lnTo>
                      <a:pt x="44" y="25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4" y="6"/>
                    </a:lnTo>
                    <a:lnTo>
                      <a:pt x="38" y="12"/>
                    </a:lnTo>
                    <a:lnTo>
                      <a:pt x="30" y="17"/>
                    </a:lnTo>
                    <a:lnTo>
                      <a:pt x="20" y="19"/>
                    </a:lnTo>
                    <a:lnTo>
                      <a:pt x="11" y="20"/>
                    </a:lnTo>
                    <a:lnTo>
                      <a:pt x="3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232"/>
              <p:cNvSpPr>
                <a:spLocks/>
              </p:cNvSpPr>
              <p:nvPr/>
            </p:nvSpPr>
            <p:spPr bwMode="auto">
              <a:xfrm>
                <a:off x="3352" y="2987"/>
                <a:ext cx="108" cy="36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40" y="22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54" y="5"/>
                  </a:cxn>
                  <a:cxn ang="0">
                    <a:pos x="43" y="9"/>
                  </a:cxn>
                  <a:cxn ang="0">
                    <a:pos x="31" y="11"/>
                  </a:cxn>
                  <a:cxn ang="0">
                    <a:pos x="19" y="13"/>
                  </a:cxn>
                  <a:cxn ang="0">
                    <a:pos x="10" y="13"/>
                  </a:cxn>
                  <a:cxn ang="0">
                    <a:pos x="4" y="13"/>
                  </a:cxn>
                  <a:cxn ang="0">
                    <a:pos x="0" y="13"/>
                  </a:cxn>
                </a:cxnLst>
                <a:rect l="0" t="0" r="r" b="b"/>
                <a:pathLst>
                  <a:path w="66" h="22">
                    <a:moveTo>
                      <a:pt x="0" y="13"/>
                    </a:moveTo>
                    <a:lnTo>
                      <a:pt x="40" y="22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54" y="5"/>
                    </a:lnTo>
                    <a:lnTo>
                      <a:pt x="43" y="9"/>
                    </a:lnTo>
                    <a:lnTo>
                      <a:pt x="31" y="11"/>
                    </a:lnTo>
                    <a:lnTo>
                      <a:pt x="19" y="13"/>
                    </a:lnTo>
                    <a:lnTo>
                      <a:pt x="10" y="13"/>
                    </a:lnTo>
                    <a:lnTo>
                      <a:pt x="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E5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233"/>
              <p:cNvSpPr>
                <a:spLocks/>
              </p:cNvSpPr>
              <p:nvPr/>
            </p:nvSpPr>
            <p:spPr bwMode="auto">
              <a:xfrm>
                <a:off x="3447" y="2948"/>
                <a:ext cx="98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10"/>
                  </a:cxn>
                  <a:cxn ang="0">
                    <a:pos x="60" y="6"/>
                  </a:cxn>
                  <a:cxn ang="0">
                    <a:pos x="57" y="6"/>
                  </a:cxn>
                  <a:cxn ang="0">
                    <a:pos x="50" y="5"/>
                  </a:cxn>
                  <a:cxn ang="0">
                    <a:pos x="41" y="5"/>
                  </a:cxn>
                  <a:cxn ang="0">
                    <a:pos x="30" y="3"/>
                  </a:cxn>
                  <a:cxn ang="0">
                    <a:pos x="19" y="2"/>
                  </a:cxn>
                  <a:cxn ang="0">
                    <a:pos x="9" y="2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27" y="10"/>
                    </a:lnTo>
                    <a:lnTo>
                      <a:pt x="60" y="6"/>
                    </a:lnTo>
                    <a:lnTo>
                      <a:pt x="57" y="6"/>
                    </a:lnTo>
                    <a:lnTo>
                      <a:pt x="50" y="5"/>
                    </a:lnTo>
                    <a:lnTo>
                      <a:pt x="41" y="5"/>
                    </a:lnTo>
                    <a:lnTo>
                      <a:pt x="30" y="3"/>
                    </a:lnTo>
                    <a:lnTo>
                      <a:pt x="19" y="2"/>
                    </a:lnTo>
                    <a:lnTo>
                      <a:pt x="9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234"/>
              <p:cNvSpPr>
                <a:spLocks/>
              </p:cNvSpPr>
              <p:nvPr/>
            </p:nvSpPr>
            <p:spPr bwMode="auto">
              <a:xfrm>
                <a:off x="3501" y="3022"/>
                <a:ext cx="92" cy="62"/>
              </a:xfrm>
              <a:custGeom>
                <a:avLst/>
                <a:gdLst/>
                <a:ahLst/>
                <a:cxnLst>
                  <a:cxn ang="0">
                    <a:pos x="35" y="3"/>
                  </a:cxn>
                  <a:cxn ang="0">
                    <a:pos x="45" y="9"/>
                  </a:cxn>
                  <a:cxn ang="0">
                    <a:pos x="52" y="15"/>
                  </a:cxn>
                  <a:cxn ang="0">
                    <a:pos x="56" y="23"/>
                  </a:cxn>
                  <a:cxn ang="0">
                    <a:pos x="56" y="31"/>
                  </a:cxn>
                  <a:cxn ang="0">
                    <a:pos x="49" y="36"/>
                  </a:cxn>
                  <a:cxn ang="0">
                    <a:pos x="41" y="38"/>
                  </a:cxn>
                  <a:cxn ang="0">
                    <a:pos x="32" y="38"/>
                  </a:cxn>
                  <a:cxn ang="0">
                    <a:pos x="21" y="35"/>
                  </a:cxn>
                  <a:cxn ang="0">
                    <a:pos x="11" y="28"/>
                  </a:cxn>
                  <a:cxn ang="0">
                    <a:pos x="5" y="22"/>
                  </a:cxn>
                  <a:cxn ang="0">
                    <a:pos x="0" y="14"/>
                  </a:cxn>
                  <a:cxn ang="0">
                    <a:pos x="2" y="6"/>
                  </a:cxn>
                  <a:cxn ang="0">
                    <a:pos x="6" y="1"/>
                  </a:cxn>
                  <a:cxn ang="0">
                    <a:pos x="14" y="0"/>
                  </a:cxn>
                  <a:cxn ang="0">
                    <a:pos x="24" y="0"/>
                  </a:cxn>
                  <a:cxn ang="0">
                    <a:pos x="35" y="3"/>
                  </a:cxn>
                </a:cxnLst>
                <a:rect l="0" t="0" r="r" b="b"/>
                <a:pathLst>
                  <a:path w="56" h="38">
                    <a:moveTo>
                      <a:pt x="35" y="3"/>
                    </a:moveTo>
                    <a:lnTo>
                      <a:pt x="45" y="9"/>
                    </a:lnTo>
                    <a:lnTo>
                      <a:pt x="52" y="15"/>
                    </a:lnTo>
                    <a:lnTo>
                      <a:pt x="56" y="23"/>
                    </a:lnTo>
                    <a:lnTo>
                      <a:pt x="56" y="31"/>
                    </a:lnTo>
                    <a:lnTo>
                      <a:pt x="49" y="36"/>
                    </a:lnTo>
                    <a:lnTo>
                      <a:pt x="41" y="38"/>
                    </a:lnTo>
                    <a:lnTo>
                      <a:pt x="32" y="38"/>
                    </a:lnTo>
                    <a:lnTo>
                      <a:pt x="21" y="35"/>
                    </a:lnTo>
                    <a:lnTo>
                      <a:pt x="11" y="28"/>
                    </a:lnTo>
                    <a:lnTo>
                      <a:pt x="5" y="22"/>
                    </a:lnTo>
                    <a:lnTo>
                      <a:pt x="0" y="14"/>
                    </a:lnTo>
                    <a:lnTo>
                      <a:pt x="2" y="6"/>
                    </a:lnTo>
                    <a:lnTo>
                      <a:pt x="6" y="1"/>
                    </a:lnTo>
                    <a:lnTo>
                      <a:pt x="14" y="0"/>
                    </a:lnTo>
                    <a:lnTo>
                      <a:pt x="24" y="0"/>
                    </a:lnTo>
                    <a:lnTo>
                      <a:pt x="35" y="3"/>
                    </a:lnTo>
                    <a:close/>
                  </a:path>
                </a:pathLst>
              </a:custGeom>
              <a:solidFill>
                <a:srgbClr val="FFFF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235"/>
              <p:cNvSpPr>
                <a:spLocks/>
              </p:cNvSpPr>
              <p:nvPr/>
            </p:nvSpPr>
            <p:spPr bwMode="auto">
              <a:xfrm>
                <a:off x="3352" y="3116"/>
                <a:ext cx="229" cy="1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7"/>
                  </a:cxn>
                  <a:cxn ang="0">
                    <a:pos x="21" y="13"/>
                  </a:cxn>
                  <a:cxn ang="0">
                    <a:pos x="34" y="19"/>
                  </a:cxn>
                  <a:cxn ang="0">
                    <a:pos x="48" y="27"/>
                  </a:cxn>
                  <a:cxn ang="0">
                    <a:pos x="61" y="35"/>
                  </a:cxn>
                  <a:cxn ang="0">
                    <a:pos x="74" y="42"/>
                  </a:cxn>
                  <a:cxn ang="0">
                    <a:pos x="83" y="46"/>
                  </a:cxn>
                  <a:cxn ang="0">
                    <a:pos x="91" y="50"/>
                  </a:cxn>
                  <a:cxn ang="0">
                    <a:pos x="101" y="54"/>
                  </a:cxn>
                  <a:cxn ang="0">
                    <a:pos x="110" y="58"/>
                  </a:cxn>
                  <a:cxn ang="0">
                    <a:pos x="120" y="61"/>
                  </a:cxn>
                  <a:cxn ang="0">
                    <a:pos x="128" y="62"/>
                  </a:cxn>
                  <a:cxn ang="0">
                    <a:pos x="134" y="66"/>
                  </a:cxn>
                  <a:cxn ang="0">
                    <a:pos x="139" y="67"/>
                  </a:cxn>
                  <a:cxn ang="0">
                    <a:pos x="140" y="67"/>
                  </a:cxn>
                  <a:cxn ang="0">
                    <a:pos x="37" y="2"/>
                  </a:cxn>
                  <a:cxn ang="0">
                    <a:pos x="0" y="0"/>
                  </a:cxn>
                </a:cxnLst>
                <a:rect l="0" t="0" r="r" b="b"/>
                <a:pathLst>
                  <a:path w="140" h="67">
                    <a:moveTo>
                      <a:pt x="0" y="0"/>
                    </a:moveTo>
                    <a:lnTo>
                      <a:pt x="4" y="2"/>
                    </a:lnTo>
                    <a:lnTo>
                      <a:pt x="10" y="7"/>
                    </a:lnTo>
                    <a:lnTo>
                      <a:pt x="21" y="13"/>
                    </a:lnTo>
                    <a:lnTo>
                      <a:pt x="34" y="19"/>
                    </a:lnTo>
                    <a:lnTo>
                      <a:pt x="48" y="27"/>
                    </a:lnTo>
                    <a:lnTo>
                      <a:pt x="61" y="35"/>
                    </a:lnTo>
                    <a:lnTo>
                      <a:pt x="74" y="42"/>
                    </a:lnTo>
                    <a:lnTo>
                      <a:pt x="83" y="46"/>
                    </a:lnTo>
                    <a:lnTo>
                      <a:pt x="91" y="50"/>
                    </a:lnTo>
                    <a:lnTo>
                      <a:pt x="101" y="54"/>
                    </a:lnTo>
                    <a:lnTo>
                      <a:pt x="110" y="58"/>
                    </a:lnTo>
                    <a:lnTo>
                      <a:pt x="120" y="61"/>
                    </a:lnTo>
                    <a:lnTo>
                      <a:pt x="128" y="62"/>
                    </a:lnTo>
                    <a:lnTo>
                      <a:pt x="134" y="66"/>
                    </a:lnTo>
                    <a:lnTo>
                      <a:pt x="139" y="67"/>
                    </a:lnTo>
                    <a:lnTo>
                      <a:pt x="140" y="67"/>
                    </a:lnTo>
                    <a:lnTo>
                      <a:pt x="3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236"/>
              <p:cNvSpPr>
                <a:spLocks/>
              </p:cNvSpPr>
              <p:nvPr/>
            </p:nvSpPr>
            <p:spPr bwMode="auto">
              <a:xfrm>
                <a:off x="3338" y="2736"/>
                <a:ext cx="349" cy="210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45" y="0"/>
                  </a:cxn>
                  <a:cxn ang="0">
                    <a:pos x="214" y="129"/>
                  </a:cxn>
                  <a:cxn ang="0">
                    <a:pos x="211" y="125"/>
                  </a:cxn>
                  <a:cxn ang="0">
                    <a:pos x="205" y="119"/>
                  </a:cxn>
                  <a:cxn ang="0">
                    <a:pos x="194" y="108"/>
                  </a:cxn>
                  <a:cxn ang="0">
                    <a:pos x="179" y="97"/>
                  </a:cxn>
                  <a:cxn ang="0">
                    <a:pos x="164" y="84"/>
                  </a:cxn>
                  <a:cxn ang="0">
                    <a:pos x="148" y="71"/>
                  </a:cxn>
                  <a:cxn ang="0">
                    <a:pos x="130" y="62"/>
                  </a:cxn>
                  <a:cxn ang="0">
                    <a:pos x="114" y="55"/>
                  </a:cxn>
                  <a:cxn ang="0">
                    <a:pos x="98" y="52"/>
                  </a:cxn>
                  <a:cxn ang="0">
                    <a:pos x="79" y="49"/>
                  </a:cxn>
                  <a:cxn ang="0">
                    <a:pos x="60" y="47"/>
                  </a:cxn>
                  <a:cxn ang="0">
                    <a:pos x="43" y="47"/>
                  </a:cxn>
                  <a:cxn ang="0">
                    <a:pos x="25" y="47"/>
                  </a:cxn>
                  <a:cxn ang="0">
                    <a:pos x="13" y="47"/>
                  </a:cxn>
                  <a:cxn ang="0">
                    <a:pos x="3" y="47"/>
                  </a:cxn>
                  <a:cxn ang="0">
                    <a:pos x="0" y="47"/>
                  </a:cxn>
                </a:cxnLst>
                <a:rect l="0" t="0" r="r" b="b"/>
                <a:pathLst>
                  <a:path w="214" h="129">
                    <a:moveTo>
                      <a:pt x="0" y="47"/>
                    </a:moveTo>
                    <a:lnTo>
                      <a:pt x="145" y="0"/>
                    </a:lnTo>
                    <a:lnTo>
                      <a:pt x="214" y="129"/>
                    </a:lnTo>
                    <a:lnTo>
                      <a:pt x="211" y="125"/>
                    </a:lnTo>
                    <a:lnTo>
                      <a:pt x="205" y="119"/>
                    </a:lnTo>
                    <a:lnTo>
                      <a:pt x="194" y="108"/>
                    </a:lnTo>
                    <a:lnTo>
                      <a:pt x="179" y="97"/>
                    </a:lnTo>
                    <a:lnTo>
                      <a:pt x="164" y="84"/>
                    </a:lnTo>
                    <a:lnTo>
                      <a:pt x="148" y="71"/>
                    </a:lnTo>
                    <a:lnTo>
                      <a:pt x="130" y="62"/>
                    </a:lnTo>
                    <a:lnTo>
                      <a:pt x="114" y="55"/>
                    </a:lnTo>
                    <a:lnTo>
                      <a:pt x="98" y="52"/>
                    </a:lnTo>
                    <a:lnTo>
                      <a:pt x="79" y="49"/>
                    </a:lnTo>
                    <a:lnTo>
                      <a:pt x="60" y="47"/>
                    </a:lnTo>
                    <a:lnTo>
                      <a:pt x="43" y="47"/>
                    </a:lnTo>
                    <a:lnTo>
                      <a:pt x="25" y="47"/>
                    </a:lnTo>
                    <a:lnTo>
                      <a:pt x="13" y="47"/>
                    </a:lnTo>
                    <a:lnTo>
                      <a:pt x="3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70FF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237"/>
              <p:cNvSpPr>
                <a:spLocks/>
              </p:cNvSpPr>
              <p:nvPr/>
            </p:nvSpPr>
            <p:spPr bwMode="auto">
              <a:xfrm>
                <a:off x="3262" y="3268"/>
                <a:ext cx="156" cy="157"/>
              </a:xfrm>
              <a:custGeom>
                <a:avLst/>
                <a:gdLst/>
                <a:ahLst/>
                <a:cxnLst>
                  <a:cxn ang="0">
                    <a:pos x="95" y="76"/>
                  </a:cxn>
                  <a:cxn ang="0">
                    <a:pos x="30" y="96"/>
                  </a:cxn>
                  <a:cxn ang="0">
                    <a:pos x="0" y="0"/>
                  </a:cxn>
                  <a:cxn ang="0">
                    <a:pos x="3" y="7"/>
                  </a:cxn>
                  <a:cxn ang="0">
                    <a:pos x="12" y="28"/>
                  </a:cxn>
                  <a:cxn ang="0">
                    <a:pos x="27" y="50"/>
                  </a:cxn>
                  <a:cxn ang="0">
                    <a:pos x="44" y="66"/>
                  </a:cxn>
                  <a:cxn ang="0">
                    <a:pos x="54" y="71"/>
                  </a:cxn>
                  <a:cxn ang="0">
                    <a:pos x="63" y="74"/>
                  </a:cxn>
                  <a:cxn ang="0">
                    <a:pos x="71" y="76"/>
                  </a:cxn>
                  <a:cxn ang="0">
                    <a:pos x="79" y="76"/>
                  </a:cxn>
                  <a:cxn ang="0">
                    <a:pos x="87" y="76"/>
                  </a:cxn>
                  <a:cxn ang="0">
                    <a:pos x="92" y="76"/>
                  </a:cxn>
                  <a:cxn ang="0">
                    <a:pos x="95" y="76"/>
                  </a:cxn>
                  <a:cxn ang="0">
                    <a:pos x="95" y="76"/>
                  </a:cxn>
                </a:cxnLst>
                <a:rect l="0" t="0" r="r" b="b"/>
                <a:pathLst>
                  <a:path w="95" h="96">
                    <a:moveTo>
                      <a:pt x="95" y="76"/>
                    </a:moveTo>
                    <a:lnTo>
                      <a:pt x="30" y="96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12" y="28"/>
                    </a:lnTo>
                    <a:lnTo>
                      <a:pt x="27" y="50"/>
                    </a:lnTo>
                    <a:lnTo>
                      <a:pt x="44" y="66"/>
                    </a:lnTo>
                    <a:lnTo>
                      <a:pt x="54" y="71"/>
                    </a:lnTo>
                    <a:lnTo>
                      <a:pt x="63" y="74"/>
                    </a:lnTo>
                    <a:lnTo>
                      <a:pt x="71" y="76"/>
                    </a:lnTo>
                    <a:lnTo>
                      <a:pt x="79" y="76"/>
                    </a:lnTo>
                    <a:lnTo>
                      <a:pt x="87" y="76"/>
                    </a:lnTo>
                    <a:lnTo>
                      <a:pt x="92" y="76"/>
                    </a:lnTo>
                    <a:lnTo>
                      <a:pt x="95" y="76"/>
                    </a:lnTo>
                    <a:lnTo>
                      <a:pt x="95" y="76"/>
                    </a:lnTo>
                    <a:close/>
                  </a:path>
                </a:pathLst>
              </a:custGeom>
              <a:solidFill>
                <a:srgbClr val="AFFF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238"/>
              <p:cNvSpPr>
                <a:spLocks/>
              </p:cNvSpPr>
              <p:nvPr/>
            </p:nvSpPr>
            <p:spPr bwMode="auto">
              <a:xfrm>
                <a:off x="1858" y="1886"/>
                <a:ext cx="1589" cy="855"/>
              </a:xfrm>
              <a:custGeom>
                <a:avLst/>
                <a:gdLst/>
                <a:ahLst/>
                <a:cxnLst>
                  <a:cxn ang="0">
                    <a:pos x="965" y="57"/>
                  </a:cxn>
                  <a:cxn ang="0">
                    <a:pos x="972" y="248"/>
                  </a:cxn>
                  <a:cxn ang="0">
                    <a:pos x="838" y="523"/>
                  </a:cxn>
                  <a:cxn ang="0">
                    <a:pos x="0" y="277"/>
                  </a:cxn>
                  <a:cxn ang="0">
                    <a:pos x="137" y="0"/>
                  </a:cxn>
                  <a:cxn ang="0">
                    <a:pos x="965" y="57"/>
                  </a:cxn>
                </a:cxnLst>
                <a:rect l="0" t="0" r="r" b="b"/>
                <a:pathLst>
                  <a:path w="972" h="523">
                    <a:moveTo>
                      <a:pt x="965" y="57"/>
                    </a:moveTo>
                    <a:lnTo>
                      <a:pt x="972" y="248"/>
                    </a:lnTo>
                    <a:lnTo>
                      <a:pt x="838" y="523"/>
                    </a:lnTo>
                    <a:lnTo>
                      <a:pt x="0" y="277"/>
                    </a:lnTo>
                    <a:lnTo>
                      <a:pt x="137" y="0"/>
                    </a:lnTo>
                    <a:lnTo>
                      <a:pt x="965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239"/>
              <p:cNvSpPr>
                <a:spLocks/>
              </p:cNvSpPr>
              <p:nvPr/>
            </p:nvSpPr>
            <p:spPr bwMode="auto">
              <a:xfrm>
                <a:off x="1879" y="1897"/>
                <a:ext cx="1539" cy="530"/>
              </a:xfrm>
              <a:custGeom>
                <a:avLst/>
                <a:gdLst/>
                <a:ahLst/>
                <a:cxnLst>
                  <a:cxn ang="0">
                    <a:pos x="941" y="55"/>
                  </a:cxn>
                  <a:cxn ang="0">
                    <a:pos x="811" y="324"/>
                  </a:cxn>
                  <a:cxn ang="0">
                    <a:pos x="0" y="270"/>
                  </a:cxn>
                  <a:cxn ang="0">
                    <a:pos x="134" y="0"/>
                  </a:cxn>
                  <a:cxn ang="0">
                    <a:pos x="941" y="55"/>
                  </a:cxn>
                </a:cxnLst>
                <a:rect l="0" t="0" r="r" b="b"/>
                <a:pathLst>
                  <a:path w="941" h="324">
                    <a:moveTo>
                      <a:pt x="941" y="55"/>
                    </a:moveTo>
                    <a:lnTo>
                      <a:pt x="811" y="324"/>
                    </a:lnTo>
                    <a:lnTo>
                      <a:pt x="0" y="270"/>
                    </a:lnTo>
                    <a:lnTo>
                      <a:pt x="134" y="0"/>
                    </a:lnTo>
                    <a:lnTo>
                      <a:pt x="941" y="55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240"/>
              <p:cNvSpPr>
                <a:spLocks/>
              </p:cNvSpPr>
              <p:nvPr/>
            </p:nvSpPr>
            <p:spPr bwMode="auto">
              <a:xfrm>
                <a:off x="1858" y="2335"/>
                <a:ext cx="1370" cy="406"/>
              </a:xfrm>
              <a:custGeom>
                <a:avLst/>
                <a:gdLst/>
                <a:ahLst/>
                <a:cxnLst>
                  <a:cxn ang="0">
                    <a:pos x="832" y="57"/>
                  </a:cxn>
                  <a:cxn ang="0">
                    <a:pos x="838" y="248"/>
                  </a:cxn>
                  <a:cxn ang="0">
                    <a:pos x="7" y="191"/>
                  </a:cxn>
                  <a:cxn ang="0">
                    <a:pos x="0" y="0"/>
                  </a:cxn>
                  <a:cxn ang="0">
                    <a:pos x="832" y="57"/>
                  </a:cxn>
                </a:cxnLst>
                <a:rect l="0" t="0" r="r" b="b"/>
                <a:pathLst>
                  <a:path w="838" h="248">
                    <a:moveTo>
                      <a:pt x="832" y="57"/>
                    </a:moveTo>
                    <a:lnTo>
                      <a:pt x="838" y="248"/>
                    </a:lnTo>
                    <a:lnTo>
                      <a:pt x="7" y="191"/>
                    </a:lnTo>
                    <a:lnTo>
                      <a:pt x="0" y="0"/>
                    </a:lnTo>
                    <a:lnTo>
                      <a:pt x="83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241"/>
              <p:cNvSpPr>
                <a:spLocks/>
              </p:cNvSpPr>
              <p:nvPr/>
            </p:nvSpPr>
            <p:spPr bwMode="auto">
              <a:xfrm>
                <a:off x="1874" y="2345"/>
                <a:ext cx="1344" cy="386"/>
              </a:xfrm>
              <a:custGeom>
                <a:avLst/>
                <a:gdLst/>
                <a:ahLst/>
                <a:cxnLst>
                  <a:cxn ang="0">
                    <a:pos x="817" y="55"/>
                  </a:cxn>
                  <a:cxn ang="0">
                    <a:pos x="822" y="236"/>
                  </a:cxn>
                  <a:cxn ang="0">
                    <a:pos x="6" y="182"/>
                  </a:cxn>
                  <a:cxn ang="0">
                    <a:pos x="0" y="0"/>
                  </a:cxn>
                  <a:cxn ang="0">
                    <a:pos x="817" y="55"/>
                  </a:cxn>
                </a:cxnLst>
                <a:rect l="0" t="0" r="r" b="b"/>
                <a:pathLst>
                  <a:path w="822" h="236">
                    <a:moveTo>
                      <a:pt x="817" y="55"/>
                    </a:moveTo>
                    <a:lnTo>
                      <a:pt x="822" y="236"/>
                    </a:lnTo>
                    <a:lnTo>
                      <a:pt x="6" y="182"/>
                    </a:lnTo>
                    <a:lnTo>
                      <a:pt x="0" y="0"/>
                    </a:lnTo>
                    <a:lnTo>
                      <a:pt x="817" y="55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242"/>
              <p:cNvSpPr>
                <a:spLocks/>
              </p:cNvSpPr>
              <p:nvPr/>
            </p:nvSpPr>
            <p:spPr bwMode="auto">
              <a:xfrm>
                <a:off x="2152" y="2414"/>
                <a:ext cx="962" cy="2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52"/>
                  </a:cxn>
                  <a:cxn ang="0">
                    <a:pos x="191" y="138"/>
                  </a:cxn>
                  <a:cxn ang="0">
                    <a:pos x="588" y="152"/>
                  </a:cxn>
                  <a:cxn ang="0">
                    <a:pos x="588" y="32"/>
                  </a:cxn>
                  <a:cxn ang="0">
                    <a:pos x="0" y="0"/>
                  </a:cxn>
                </a:cxnLst>
                <a:rect l="0" t="0" r="r" b="b"/>
                <a:pathLst>
                  <a:path w="588" h="152">
                    <a:moveTo>
                      <a:pt x="0" y="0"/>
                    </a:moveTo>
                    <a:lnTo>
                      <a:pt x="5" y="52"/>
                    </a:lnTo>
                    <a:lnTo>
                      <a:pt x="191" y="138"/>
                    </a:lnTo>
                    <a:lnTo>
                      <a:pt x="588" y="152"/>
                    </a:lnTo>
                    <a:lnTo>
                      <a:pt x="588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8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243"/>
              <p:cNvSpPr>
                <a:spLocks/>
              </p:cNvSpPr>
              <p:nvPr/>
            </p:nvSpPr>
            <p:spPr bwMode="auto">
              <a:xfrm>
                <a:off x="1999" y="2446"/>
                <a:ext cx="101" cy="7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3" y="2"/>
                  </a:cxn>
                  <a:cxn ang="0">
                    <a:pos x="53" y="7"/>
                  </a:cxn>
                  <a:cxn ang="0">
                    <a:pos x="59" y="13"/>
                  </a:cxn>
                  <a:cxn ang="0">
                    <a:pos x="62" y="21"/>
                  </a:cxn>
                  <a:cxn ang="0">
                    <a:pos x="59" y="31"/>
                  </a:cxn>
                  <a:cxn ang="0">
                    <a:pos x="53" y="37"/>
                  </a:cxn>
                  <a:cxn ang="0">
                    <a:pos x="43" y="42"/>
                  </a:cxn>
                  <a:cxn ang="0">
                    <a:pos x="32" y="43"/>
                  </a:cxn>
                  <a:cxn ang="0">
                    <a:pos x="19" y="42"/>
                  </a:cxn>
                  <a:cxn ang="0">
                    <a:pos x="10" y="37"/>
                  </a:cxn>
                  <a:cxn ang="0">
                    <a:pos x="3" y="31"/>
                  </a:cxn>
                  <a:cxn ang="0">
                    <a:pos x="0" y="21"/>
                  </a:cxn>
                  <a:cxn ang="0">
                    <a:pos x="3" y="13"/>
                  </a:cxn>
                  <a:cxn ang="0">
                    <a:pos x="10" y="7"/>
                  </a:cxn>
                  <a:cxn ang="0">
                    <a:pos x="19" y="2"/>
                  </a:cxn>
                  <a:cxn ang="0">
                    <a:pos x="32" y="0"/>
                  </a:cxn>
                </a:cxnLst>
                <a:rect l="0" t="0" r="r" b="b"/>
                <a:pathLst>
                  <a:path w="62" h="43">
                    <a:moveTo>
                      <a:pt x="32" y="0"/>
                    </a:moveTo>
                    <a:lnTo>
                      <a:pt x="43" y="2"/>
                    </a:lnTo>
                    <a:lnTo>
                      <a:pt x="53" y="7"/>
                    </a:lnTo>
                    <a:lnTo>
                      <a:pt x="59" y="13"/>
                    </a:lnTo>
                    <a:lnTo>
                      <a:pt x="62" y="21"/>
                    </a:lnTo>
                    <a:lnTo>
                      <a:pt x="59" y="31"/>
                    </a:lnTo>
                    <a:lnTo>
                      <a:pt x="53" y="37"/>
                    </a:lnTo>
                    <a:lnTo>
                      <a:pt x="43" y="42"/>
                    </a:lnTo>
                    <a:lnTo>
                      <a:pt x="32" y="43"/>
                    </a:lnTo>
                    <a:lnTo>
                      <a:pt x="19" y="42"/>
                    </a:lnTo>
                    <a:lnTo>
                      <a:pt x="10" y="37"/>
                    </a:lnTo>
                    <a:lnTo>
                      <a:pt x="3" y="31"/>
                    </a:lnTo>
                    <a:lnTo>
                      <a:pt x="0" y="21"/>
                    </a:lnTo>
                    <a:lnTo>
                      <a:pt x="3" y="13"/>
                    </a:lnTo>
                    <a:lnTo>
                      <a:pt x="10" y="7"/>
                    </a:lnTo>
                    <a:lnTo>
                      <a:pt x="19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244"/>
              <p:cNvSpPr>
                <a:spLocks/>
              </p:cNvSpPr>
              <p:nvPr/>
            </p:nvSpPr>
            <p:spPr bwMode="auto">
              <a:xfrm>
                <a:off x="2007" y="2453"/>
                <a:ext cx="85" cy="59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5" y="1"/>
                  </a:cxn>
                  <a:cxn ang="0">
                    <a:pos x="45" y="4"/>
                  </a:cxn>
                  <a:cxn ang="0">
                    <a:pos x="51" y="11"/>
                  </a:cxn>
                  <a:cxn ang="0">
                    <a:pos x="52" y="19"/>
                  </a:cxn>
                  <a:cxn ang="0">
                    <a:pos x="51" y="25"/>
                  </a:cxn>
                  <a:cxn ang="0">
                    <a:pos x="45" y="31"/>
                  </a:cxn>
                  <a:cxn ang="0">
                    <a:pos x="35" y="35"/>
                  </a:cxn>
                  <a:cxn ang="0">
                    <a:pos x="25" y="36"/>
                  </a:cxn>
                  <a:cxn ang="0">
                    <a:pos x="16" y="35"/>
                  </a:cxn>
                  <a:cxn ang="0">
                    <a:pos x="8" y="31"/>
                  </a:cxn>
                  <a:cxn ang="0">
                    <a:pos x="2" y="25"/>
                  </a:cxn>
                  <a:cxn ang="0">
                    <a:pos x="0" y="19"/>
                  </a:cxn>
                  <a:cxn ang="0">
                    <a:pos x="2" y="11"/>
                  </a:cxn>
                  <a:cxn ang="0">
                    <a:pos x="8" y="4"/>
                  </a:cxn>
                  <a:cxn ang="0">
                    <a:pos x="16" y="1"/>
                  </a:cxn>
                  <a:cxn ang="0">
                    <a:pos x="25" y="0"/>
                  </a:cxn>
                </a:cxnLst>
                <a:rect l="0" t="0" r="r" b="b"/>
                <a:pathLst>
                  <a:path w="52" h="36">
                    <a:moveTo>
                      <a:pt x="25" y="0"/>
                    </a:moveTo>
                    <a:lnTo>
                      <a:pt x="35" y="1"/>
                    </a:lnTo>
                    <a:lnTo>
                      <a:pt x="45" y="4"/>
                    </a:lnTo>
                    <a:lnTo>
                      <a:pt x="51" y="11"/>
                    </a:lnTo>
                    <a:lnTo>
                      <a:pt x="52" y="19"/>
                    </a:lnTo>
                    <a:lnTo>
                      <a:pt x="51" y="25"/>
                    </a:lnTo>
                    <a:lnTo>
                      <a:pt x="45" y="31"/>
                    </a:lnTo>
                    <a:lnTo>
                      <a:pt x="35" y="35"/>
                    </a:lnTo>
                    <a:lnTo>
                      <a:pt x="25" y="36"/>
                    </a:lnTo>
                    <a:lnTo>
                      <a:pt x="16" y="35"/>
                    </a:lnTo>
                    <a:lnTo>
                      <a:pt x="8" y="31"/>
                    </a:lnTo>
                    <a:lnTo>
                      <a:pt x="2" y="25"/>
                    </a:lnTo>
                    <a:lnTo>
                      <a:pt x="0" y="19"/>
                    </a:lnTo>
                    <a:lnTo>
                      <a:pt x="2" y="11"/>
                    </a:lnTo>
                    <a:lnTo>
                      <a:pt x="8" y="4"/>
                    </a:lnTo>
                    <a:lnTo>
                      <a:pt x="16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245"/>
              <p:cNvSpPr>
                <a:spLocks/>
              </p:cNvSpPr>
              <p:nvPr/>
            </p:nvSpPr>
            <p:spPr bwMode="auto">
              <a:xfrm>
                <a:off x="2680" y="2515"/>
                <a:ext cx="327" cy="59"/>
              </a:xfrm>
              <a:custGeom>
                <a:avLst/>
                <a:gdLst/>
                <a:ahLst/>
                <a:cxnLst>
                  <a:cxn ang="0">
                    <a:pos x="200" y="17"/>
                  </a:cxn>
                  <a:cxn ang="0">
                    <a:pos x="200" y="35"/>
                  </a:cxn>
                  <a:cxn ang="0">
                    <a:pos x="136" y="30"/>
                  </a:cxn>
                  <a:cxn ang="0">
                    <a:pos x="130" y="33"/>
                  </a:cxn>
                  <a:cxn ang="0">
                    <a:pos x="121" y="35"/>
                  </a:cxn>
                  <a:cxn ang="0">
                    <a:pos x="109" y="36"/>
                  </a:cxn>
                  <a:cxn ang="0">
                    <a:pos x="97" y="36"/>
                  </a:cxn>
                  <a:cxn ang="0">
                    <a:pos x="82" y="35"/>
                  </a:cxn>
                  <a:cxn ang="0">
                    <a:pos x="71" y="32"/>
                  </a:cxn>
                  <a:cxn ang="0">
                    <a:pos x="62" y="28"/>
                  </a:cxn>
                  <a:cxn ang="0">
                    <a:pos x="54" y="25"/>
                  </a:cxn>
                  <a:cxn ang="0">
                    <a:pos x="1" y="20"/>
                  </a:cxn>
                  <a:cxn ang="0">
                    <a:pos x="0" y="3"/>
                  </a:cxn>
                  <a:cxn ang="0">
                    <a:pos x="54" y="8"/>
                  </a:cxn>
                  <a:cxn ang="0">
                    <a:pos x="62" y="3"/>
                  </a:cxn>
                  <a:cxn ang="0">
                    <a:pos x="73" y="1"/>
                  </a:cxn>
                  <a:cxn ang="0">
                    <a:pos x="84" y="0"/>
                  </a:cxn>
                  <a:cxn ang="0">
                    <a:pos x="97" y="0"/>
                  </a:cxn>
                  <a:cxn ang="0">
                    <a:pos x="111" y="1"/>
                  </a:cxn>
                  <a:cxn ang="0">
                    <a:pos x="125" y="3"/>
                  </a:cxn>
                  <a:cxn ang="0">
                    <a:pos x="136" y="8"/>
                  </a:cxn>
                  <a:cxn ang="0">
                    <a:pos x="143" y="12"/>
                  </a:cxn>
                  <a:cxn ang="0">
                    <a:pos x="200" y="17"/>
                  </a:cxn>
                </a:cxnLst>
                <a:rect l="0" t="0" r="r" b="b"/>
                <a:pathLst>
                  <a:path w="200" h="36">
                    <a:moveTo>
                      <a:pt x="200" y="17"/>
                    </a:moveTo>
                    <a:lnTo>
                      <a:pt x="200" y="35"/>
                    </a:lnTo>
                    <a:lnTo>
                      <a:pt x="136" y="30"/>
                    </a:lnTo>
                    <a:lnTo>
                      <a:pt x="130" y="33"/>
                    </a:lnTo>
                    <a:lnTo>
                      <a:pt x="121" y="35"/>
                    </a:lnTo>
                    <a:lnTo>
                      <a:pt x="109" y="36"/>
                    </a:lnTo>
                    <a:lnTo>
                      <a:pt x="97" y="36"/>
                    </a:lnTo>
                    <a:lnTo>
                      <a:pt x="82" y="35"/>
                    </a:lnTo>
                    <a:lnTo>
                      <a:pt x="71" y="32"/>
                    </a:lnTo>
                    <a:lnTo>
                      <a:pt x="62" y="28"/>
                    </a:lnTo>
                    <a:lnTo>
                      <a:pt x="54" y="25"/>
                    </a:lnTo>
                    <a:lnTo>
                      <a:pt x="1" y="20"/>
                    </a:lnTo>
                    <a:lnTo>
                      <a:pt x="0" y="3"/>
                    </a:lnTo>
                    <a:lnTo>
                      <a:pt x="54" y="8"/>
                    </a:lnTo>
                    <a:lnTo>
                      <a:pt x="62" y="3"/>
                    </a:lnTo>
                    <a:lnTo>
                      <a:pt x="73" y="1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111" y="1"/>
                    </a:lnTo>
                    <a:lnTo>
                      <a:pt x="125" y="3"/>
                    </a:lnTo>
                    <a:lnTo>
                      <a:pt x="136" y="8"/>
                    </a:lnTo>
                    <a:lnTo>
                      <a:pt x="143" y="12"/>
                    </a:lnTo>
                    <a:lnTo>
                      <a:pt x="20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246"/>
              <p:cNvSpPr>
                <a:spLocks/>
              </p:cNvSpPr>
              <p:nvPr/>
            </p:nvSpPr>
            <p:spPr bwMode="auto">
              <a:xfrm>
                <a:off x="1459" y="2517"/>
                <a:ext cx="1614" cy="841"/>
              </a:xfrm>
              <a:custGeom>
                <a:avLst/>
                <a:gdLst/>
                <a:ahLst/>
                <a:cxnLst>
                  <a:cxn ang="0">
                    <a:pos x="197" y="0"/>
                  </a:cxn>
                  <a:cxn ang="0">
                    <a:pos x="872" y="223"/>
                  </a:cxn>
                  <a:cxn ang="0">
                    <a:pos x="987" y="229"/>
                  </a:cxn>
                  <a:cxn ang="0">
                    <a:pos x="980" y="256"/>
                  </a:cxn>
                  <a:cxn ang="0">
                    <a:pos x="980" y="258"/>
                  </a:cxn>
                  <a:cxn ang="0">
                    <a:pos x="980" y="259"/>
                  </a:cxn>
                  <a:cxn ang="0">
                    <a:pos x="979" y="263"/>
                  </a:cxn>
                  <a:cxn ang="0">
                    <a:pos x="977" y="264"/>
                  </a:cxn>
                  <a:cxn ang="0">
                    <a:pos x="963" y="285"/>
                  </a:cxn>
                  <a:cxn ang="0">
                    <a:pos x="952" y="334"/>
                  </a:cxn>
                  <a:cxn ang="0">
                    <a:pos x="817" y="482"/>
                  </a:cxn>
                  <a:cxn ang="0">
                    <a:pos x="793" y="514"/>
                  </a:cxn>
                  <a:cxn ang="0">
                    <a:pos x="790" y="515"/>
                  </a:cxn>
                  <a:cxn ang="0">
                    <a:pos x="786" y="515"/>
                  </a:cxn>
                  <a:cxn ang="0">
                    <a:pos x="783" y="515"/>
                  </a:cxn>
                  <a:cxn ang="0">
                    <a:pos x="780" y="515"/>
                  </a:cxn>
                  <a:cxn ang="0">
                    <a:pos x="4" y="245"/>
                  </a:cxn>
                  <a:cxn ang="0">
                    <a:pos x="1" y="243"/>
                  </a:cxn>
                  <a:cxn ang="0">
                    <a:pos x="0" y="242"/>
                  </a:cxn>
                  <a:cxn ang="0">
                    <a:pos x="0" y="239"/>
                  </a:cxn>
                  <a:cxn ang="0">
                    <a:pos x="0" y="237"/>
                  </a:cxn>
                  <a:cxn ang="0">
                    <a:pos x="0" y="237"/>
                  </a:cxn>
                  <a:cxn ang="0">
                    <a:pos x="8" y="191"/>
                  </a:cxn>
                  <a:cxn ang="0">
                    <a:pos x="36" y="193"/>
                  </a:cxn>
                  <a:cxn ang="0">
                    <a:pos x="186" y="2"/>
                  </a:cxn>
                  <a:cxn ang="0">
                    <a:pos x="187" y="0"/>
                  </a:cxn>
                  <a:cxn ang="0">
                    <a:pos x="190" y="0"/>
                  </a:cxn>
                  <a:cxn ang="0">
                    <a:pos x="194" y="0"/>
                  </a:cxn>
                  <a:cxn ang="0">
                    <a:pos x="197" y="0"/>
                  </a:cxn>
                </a:cxnLst>
                <a:rect l="0" t="0" r="r" b="b"/>
                <a:pathLst>
                  <a:path w="987" h="515">
                    <a:moveTo>
                      <a:pt x="197" y="0"/>
                    </a:moveTo>
                    <a:lnTo>
                      <a:pt x="872" y="223"/>
                    </a:lnTo>
                    <a:lnTo>
                      <a:pt x="987" y="229"/>
                    </a:lnTo>
                    <a:lnTo>
                      <a:pt x="980" y="256"/>
                    </a:lnTo>
                    <a:lnTo>
                      <a:pt x="980" y="258"/>
                    </a:lnTo>
                    <a:lnTo>
                      <a:pt x="980" y="259"/>
                    </a:lnTo>
                    <a:lnTo>
                      <a:pt x="979" y="263"/>
                    </a:lnTo>
                    <a:lnTo>
                      <a:pt x="977" y="264"/>
                    </a:lnTo>
                    <a:lnTo>
                      <a:pt x="963" y="285"/>
                    </a:lnTo>
                    <a:lnTo>
                      <a:pt x="952" y="334"/>
                    </a:lnTo>
                    <a:lnTo>
                      <a:pt x="817" y="482"/>
                    </a:lnTo>
                    <a:lnTo>
                      <a:pt x="793" y="514"/>
                    </a:lnTo>
                    <a:lnTo>
                      <a:pt x="790" y="515"/>
                    </a:lnTo>
                    <a:lnTo>
                      <a:pt x="786" y="515"/>
                    </a:lnTo>
                    <a:lnTo>
                      <a:pt x="783" y="515"/>
                    </a:lnTo>
                    <a:lnTo>
                      <a:pt x="780" y="515"/>
                    </a:lnTo>
                    <a:lnTo>
                      <a:pt x="4" y="245"/>
                    </a:lnTo>
                    <a:lnTo>
                      <a:pt x="1" y="243"/>
                    </a:lnTo>
                    <a:lnTo>
                      <a:pt x="0" y="242"/>
                    </a:lnTo>
                    <a:lnTo>
                      <a:pt x="0" y="239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8" y="191"/>
                    </a:lnTo>
                    <a:lnTo>
                      <a:pt x="36" y="193"/>
                    </a:lnTo>
                    <a:lnTo>
                      <a:pt x="186" y="2"/>
                    </a:lnTo>
                    <a:lnTo>
                      <a:pt x="187" y="0"/>
                    </a:lnTo>
                    <a:lnTo>
                      <a:pt x="190" y="0"/>
                    </a:lnTo>
                    <a:lnTo>
                      <a:pt x="194" y="0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247"/>
              <p:cNvSpPr>
                <a:spLocks/>
              </p:cNvSpPr>
              <p:nvPr/>
            </p:nvSpPr>
            <p:spPr bwMode="auto">
              <a:xfrm>
                <a:off x="2814" y="2996"/>
                <a:ext cx="206" cy="272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116" y="41"/>
                  </a:cxn>
                  <a:cxn ang="0">
                    <a:pos x="0" y="167"/>
                  </a:cxn>
                  <a:cxn ang="0">
                    <a:pos x="126" y="0"/>
                  </a:cxn>
                </a:cxnLst>
                <a:rect l="0" t="0" r="r" b="b"/>
                <a:pathLst>
                  <a:path w="126" h="167">
                    <a:moveTo>
                      <a:pt x="126" y="0"/>
                    </a:moveTo>
                    <a:lnTo>
                      <a:pt x="116" y="41"/>
                    </a:lnTo>
                    <a:lnTo>
                      <a:pt x="0" y="167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87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248"/>
              <p:cNvSpPr>
                <a:spLocks/>
              </p:cNvSpPr>
              <p:nvPr/>
            </p:nvSpPr>
            <p:spPr bwMode="auto">
              <a:xfrm>
                <a:off x="1469" y="2523"/>
                <a:ext cx="1599" cy="826"/>
              </a:xfrm>
              <a:custGeom>
                <a:avLst/>
                <a:gdLst/>
                <a:ahLst/>
                <a:cxnLst>
                  <a:cxn ang="0">
                    <a:pos x="194" y="1"/>
                  </a:cxn>
                  <a:cxn ang="0">
                    <a:pos x="860" y="220"/>
                  </a:cxn>
                  <a:cxn ang="0">
                    <a:pos x="978" y="225"/>
                  </a:cxn>
                  <a:cxn ang="0">
                    <a:pos x="971" y="252"/>
                  </a:cxn>
                  <a:cxn ang="0">
                    <a:pos x="971" y="255"/>
                  </a:cxn>
                  <a:cxn ang="0">
                    <a:pos x="968" y="259"/>
                  </a:cxn>
                  <a:cxn ang="0">
                    <a:pos x="966" y="260"/>
                  </a:cxn>
                  <a:cxn ang="0">
                    <a:pos x="965" y="262"/>
                  </a:cxn>
                  <a:cxn ang="0">
                    <a:pos x="782" y="503"/>
                  </a:cxn>
                  <a:cxn ang="0">
                    <a:pos x="780" y="505"/>
                  </a:cxn>
                  <a:cxn ang="0">
                    <a:pos x="777" y="505"/>
                  </a:cxn>
                  <a:cxn ang="0">
                    <a:pos x="774" y="505"/>
                  </a:cxn>
                  <a:cxn ang="0">
                    <a:pos x="771" y="505"/>
                  </a:cxn>
                  <a:cxn ang="0">
                    <a:pos x="5" y="238"/>
                  </a:cxn>
                  <a:cxn ang="0">
                    <a:pos x="2" y="236"/>
                  </a:cxn>
                  <a:cxn ang="0">
                    <a:pos x="0" y="235"/>
                  </a:cxn>
                  <a:cxn ang="0">
                    <a:pos x="0" y="232"/>
                  </a:cxn>
                  <a:cxn ang="0">
                    <a:pos x="0" y="230"/>
                  </a:cxn>
                  <a:cxn ang="0">
                    <a:pos x="0" y="230"/>
                  </a:cxn>
                  <a:cxn ang="0">
                    <a:pos x="8" y="187"/>
                  </a:cxn>
                  <a:cxn ang="0">
                    <a:pos x="35" y="189"/>
                  </a:cxn>
                  <a:cxn ang="0">
                    <a:pos x="183" y="3"/>
                  </a:cxn>
                  <a:cxn ang="0">
                    <a:pos x="184" y="1"/>
                  </a:cxn>
                  <a:cxn ang="0">
                    <a:pos x="186" y="0"/>
                  </a:cxn>
                  <a:cxn ang="0">
                    <a:pos x="191" y="0"/>
                  </a:cxn>
                  <a:cxn ang="0">
                    <a:pos x="194" y="1"/>
                  </a:cxn>
                </a:cxnLst>
                <a:rect l="0" t="0" r="r" b="b"/>
                <a:pathLst>
                  <a:path w="978" h="505">
                    <a:moveTo>
                      <a:pt x="194" y="1"/>
                    </a:moveTo>
                    <a:lnTo>
                      <a:pt x="860" y="220"/>
                    </a:lnTo>
                    <a:lnTo>
                      <a:pt x="978" y="225"/>
                    </a:lnTo>
                    <a:lnTo>
                      <a:pt x="971" y="252"/>
                    </a:lnTo>
                    <a:lnTo>
                      <a:pt x="971" y="255"/>
                    </a:lnTo>
                    <a:lnTo>
                      <a:pt x="968" y="259"/>
                    </a:lnTo>
                    <a:lnTo>
                      <a:pt x="966" y="260"/>
                    </a:lnTo>
                    <a:lnTo>
                      <a:pt x="965" y="262"/>
                    </a:lnTo>
                    <a:lnTo>
                      <a:pt x="782" y="503"/>
                    </a:lnTo>
                    <a:lnTo>
                      <a:pt x="780" y="505"/>
                    </a:lnTo>
                    <a:lnTo>
                      <a:pt x="777" y="505"/>
                    </a:lnTo>
                    <a:lnTo>
                      <a:pt x="774" y="505"/>
                    </a:lnTo>
                    <a:lnTo>
                      <a:pt x="771" y="505"/>
                    </a:lnTo>
                    <a:lnTo>
                      <a:pt x="5" y="238"/>
                    </a:lnTo>
                    <a:lnTo>
                      <a:pt x="2" y="236"/>
                    </a:lnTo>
                    <a:lnTo>
                      <a:pt x="0" y="235"/>
                    </a:lnTo>
                    <a:lnTo>
                      <a:pt x="0" y="232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8" y="187"/>
                    </a:lnTo>
                    <a:lnTo>
                      <a:pt x="35" y="189"/>
                    </a:lnTo>
                    <a:lnTo>
                      <a:pt x="183" y="3"/>
                    </a:lnTo>
                    <a:lnTo>
                      <a:pt x="184" y="1"/>
                    </a:lnTo>
                    <a:lnTo>
                      <a:pt x="186" y="0"/>
                    </a:lnTo>
                    <a:lnTo>
                      <a:pt x="191" y="0"/>
                    </a:lnTo>
                    <a:lnTo>
                      <a:pt x="194" y="1"/>
                    </a:lnTo>
                    <a:close/>
                  </a:path>
                </a:pathLst>
              </a:custGeom>
              <a:solidFill>
                <a:srgbClr val="FFBF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249"/>
              <p:cNvSpPr>
                <a:spLocks/>
              </p:cNvSpPr>
              <p:nvPr/>
            </p:nvSpPr>
            <p:spPr bwMode="auto">
              <a:xfrm>
                <a:off x="2731" y="2870"/>
                <a:ext cx="337" cy="479"/>
              </a:xfrm>
              <a:custGeom>
                <a:avLst/>
                <a:gdLst/>
                <a:ahLst/>
                <a:cxnLst>
                  <a:cxn ang="0">
                    <a:pos x="0" y="293"/>
                  </a:cxn>
                  <a:cxn ang="0">
                    <a:pos x="67" y="0"/>
                  </a:cxn>
                  <a:cxn ang="0">
                    <a:pos x="88" y="8"/>
                  </a:cxn>
                  <a:cxn ang="0">
                    <a:pos x="206" y="13"/>
                  </a:cxn>
                  <a:cxn ang="0">
                    <a:pos x="199" y="40"/>
                  </a:cxn>
                  <a:cxn ang="0">
                    <a:pos x="199" y="43"/>
                  </a:cxn>
                  <a:cxn ang="0">
                    <a:pos x="196" y="47"/>
                  </a:cxn>
                  <a:cxn ang="0">
                    <a:pos x="194" y="48"/>
                  </a:cxn>
                  <a:cxn ang="0">
                    <a:pos x="193" y="50"/>
                  </a:cxn>
                  <a:cxn ang="0">
                    <a:pos x="10" y="291"/>
                  </a:cxn>
                  <a:cxn ang="0">
                    <a:pos x="8" y="293"/>
                  </a:cxn>
                  <a:cxn ang="0">
                    <a:pos x="5" y="293"/>
                  </a:cxn>
                  <a:cxn ang="0">
                    <a:pos x="4" y="293"/>
                  </a:cxn>
                  <a:cxn ang="0">
                    <a:pos x="0" y="293"/>
                  </a:cxn>
                </a:cxnLst>
                <a:rect l="0" t="0" r="r" b="b"/>
                <a:pathLst>
                  <a:path w="206" h="293">
                    <a:moveTo>
                      <a:pt x="0" y="293"/>
                    </a:moveTo>
                    <a:lnTo>
                      <a:pt x="67" y="0"/>
                    </a:lnTo>
                    <a:lnTo>
                      <a:pt x="88" y="8"/>
                    </a:lnTo>
                    <a:lnTo>
                      <a:pt x="206" y="13"/>
                    </a:lnTo>
                    <a:lnTo>
                      <a:pt x="199" y="40"/>
                    </a:lnTo>
                    <a:lnTo>
                      <a:pt x="199" y="43"/>
                    </a:lnTo>
                    <a:lnTo>
                      <a:pt x="196" y="47"/>
                    </a:lnTo>
                    <a:lnTo>
                      <a:pt x="194" y="48"/>
                    </a:lnTo>
                    <a:lnTo>
                      <a:pt x="193" y="50"/>
                    </a:lnTo>
                    <a:lnTo>
                      <a:pt x="10" y="291"/>
                    </a:lnTo>
                    <a:lnTo>
                      <a:pt x="8" y="293"/>
                    </a:lnTo>
                    <a:lnTo>
                      <a:pt x="5" y="293"/>
                    </a:lnTo>
                    <a:lnTo>
                      <a:pt x="4" y="293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FFA5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250"/>
              <p:cNvSpPr>
                <a:spLocks/>
              </p:cNvSpPr>
              <p:nvPr/>
            </p:nvSpPr>
            <p:spPr bwMode="auto">
              <a:xfrm>
                <a:off x="1472" y="2440"/>
                <a:ext cx="1601" cy="840"/>
              </a:xfrm>
              <a:custGeom>
                <a:avLst/>
                <a:gdLst/>
                <a:ahLst/>
                <a:cxnLst>
                  <a:cxn ang="0">
                    <a:pos x="198" y="0"/>
                  </a:cxn>
                  <a:cxn ang="0">
                    <a:pos x="974" y="270"/>
                  </a:cxn>
                  <a:cxn ang="0">
                    <a:pos x="977" y="271"/>
                  </a:cxn>
                  <a:cxn ang="0">
                    <a:pos x="979" y="273"/>
                  </a:cxn>
                  <a:cxn ang="0">
                    <a:pos x="979" y="276"/>
                  </a:cxn>
                  <a:cxn ang="0">
                    <a:pos x="977" y="278"/>
                  </a:cxn>
                  <a:cxn ang="0">
                    <a:pos x="793" y="511"/>
                  </a:cxn>
                  <a:cxn ang="0">
                    <a:pos x="791" y="513"/>
                  </a:cxn>
                  <a:cxn ang="0">
                    <a:pos x="788" y="514"/>
                  </a:cxn>
                  <a:cxn ang="0">
                    <a:pos x="785" y="514"/>
                  </a:cxn>
                  <a:cxn ang="0">
                    <a:pos x="782" y="514"/>
                  </a:cxn>
                  <a:cxn ang="0">
                    <a:pos x="4" y="244"/>
                  </a:cxn>
                  <a:cxn ang="0">
                    <a:pos x="3" y="243"/>
                  </a:cxn>
                  <a:cxn ang="0">
                    <a:pos x="1" y="241"/>
                  </a:cxn>
                  <a:cxn ang="0">
                    <a:pos x="0" y="238"/>
                  </a:cxn>
                  <a:cxn ang="0">
                    <a:pos x="1" y="236"/>
                  </a:cxn>
                  <a:cxn ang="0">
                    <a:pos x="186" y="1"/>
                  </a:cxn>
                  <a:cxn ang="0">
                    <a:pos x="189" y="0"/>
                  </a:cxn>
                  <a:cxn ang="0">
                    <a:pos x="190" y="0"/>
                  </a:cxn>
                  <a:cxn ang="0">
                    <a:pos x="193" y="0"/>
                  </a:cxn>
                  <a:cxn ang="0">
                    <a:pos x="198" y="0"/>
                  </a:cxn>
                </a:cxnLst>
                <a:rect l="0" t="0" r="r" b="b"/>
                <a:pathLst>
                  <a:path w="979" h="514">
                    <a:moveTo>
                      <a:pt x="198" y="0"/>
                    </a:moveTo>
                    <a:lnTo>
                      <a:pt x="974" y="270"/>
                    </a:lnTo>
                    <a:lnTo>
                      <a:pt x="977" y="271"/>
                    </a:lnTo>
                    <a:lnTo>
                      <a:pt x="979" y="273"/>
                    </a:lnTo>
                    <a:lnTo>
                      <a:pt x="979" y="276"/>
                    </a:lnTo>
                    <a:lnTo>
                      <a:pt x="977" y="278"/>
                    </a:lnTo>
                    <a:lnTo>
                      <a:pt x="793" y="511"/>
                    </a:lnTo>
                    <a:lnTo>
                      <a:pt x="791" y="513"/>
                    </a:lnTo>
                    <a:lnTo>
                      <a:pt x="788" y="514"/>
                    </a:lnTo>
                    <a:lnTo>
                      <a:pt x="785" y="514"/>
                    </a:lnTo>
                    <a:lnTo>
                      <a:pt x="782" y="514"/>
                    </a:lnTo>
                    <a:lnTo>
                      <a:pt x="4" y="244"/>
                    </a:lnTo>
                    <a:lnTo>
                      <a:pt x="3" y="243"/>
                    </a:lnTo>
                    <a:lnTo>
                      <a:pt x="1" y="241"/>
                    </a:lnTo>
                    <a:lnTo>
                      <a:pt x="0" y="238"/>
                    </a:lnTo>
                    <a:lnTo>
                      <a:pt x="1" y="236"/>
                    </a:lnTo>
                    <a:lnTo>
                      <a:pt x="186" y="1"/>
                    </a:lnTo>
                    <a:lnTo>
                      <a:pt x="189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251"/>
              <p:cNvSpPr>
                <a:spLocks/>
              </p:cNvSpPr>
              <p:nvPr/>
            </p:nvSpPr>
            <p:spPr bwMode="auto">
              <a:xfrm>
                <a:off x="1487" y="2446"/>
                <a:ext cx="1573" cy="824"/>
              </a:xfrm>
              <a:custGeom>
                <a:avLst/>
                <a:gdLst/>
                <a:ahLst/>
                <a:cxnLst>
                  <a:cxn ang="0">
                    <a:pos x="192" y="2"/>
                  </a:cxn>
                  <a:cxn ang="0">
                    <a:pos x="957" y="267"/>
                  </a:cxn>
                  <a:cxn ang="0">
                    <a:pos x="959" y="269"/>
                  </a:cxn>
                  <a:cxn ang="0">
                    <a:pos x="962" y="271"/>
                  </a:cxn>
                  <a:cxn ang="0">
                    <a:pos x="962" y="274"/>
                  </a:cxn>
                  <a:cxn ang="0">
                    <a:pos x="960" y="275"/>
                  </a:cxn>
                  <a:cxn ang="0">
                    <a:pos x="779" y="503"/>
                  </a:cxn>
                  <a:cxn ang="0">
                    <a:pos x="777" y="504"/>
                  </a:cxn>
                  <a:cxn ang="0">
                    <a:pos x="774" y="504"/>
                  </a:cxn>
                  <a:cxn ang="0">
                    <a:pos x="771" y="504"/>
                  </a:cxn>
                  <a:cxn ang="0">
                    <a:pos x="768" y="504"/>
                  </a:cxn>
                  <a:cxn ang="0">
                    <a:pos x="5" y="239"/>
                  </a:cxn>
                  <a:cxn ang="0">
                    <a:pos x="2" y="237"/>
                  </a:cxn>
                  <a:cxn ang="0">
                    <a:pos x="0" y="236"/>
                  </a:cxn>
                  <a:cxn ang="0">
                    <a:pos x="0" y="232"/>
                  </a:cxn>
                  <a:cxn ang="0">
                    <a:pos x="0" y="231"/>
                  </a:cxn>
                  <a:cxn ang="0">
                    <a:pos x="181" y="4"/>
                  </a:cxn>
                  <a:cxn ang="0">
                    <a:pos x="183" y="2"/>
                  </a:cxn>
                  <a:cxn ang="0">
                    <a:pos x="186" y="0"/>
                  </a:cxn>
                  <a:cxn ang="0">
                    <a:pos x="189" y="0"/>
                  </a:cxn>
                  <a:cxn ang="0">
                    <a:pos x="192" y="2"/>
                  </a:cxn>
                </a:cxnLst>
                <a:rect l="0" t="0" r="r" b="b"/>
                <a:pathLst>
                  <a:path w="962" h="504">
                    <a:moveTo>
                      <a:pt x="192" y="2"/>
                    </a:moveTo>
                    <a:lnTo>
                      <a:pt x="957" y="267"/>
                    </a:lnTo>
                    <a:lnTo>
                      <a:pt x="959" y="269"/>
                    </a:lnTo>
                    <a:lnTo>
                      <a:pt x="962" y="271"/>
                    </a:lnTo>
                    <a:lnTo>
                      <a:pt x="962" y="274"/>
                    </a:lnTo>
                    <a:lnTo>
                      <a:pt x="960" y="275"/>
                    </a:lnTo>
                    <a:lnTo>
                      <a:pt x="779" y="503"/>
                    </a:lnTo>
                    <a:lnTo>
                      <a:pt x="777" y="504"/>
                    </a:lnTo>
                    <a:lnTo>
                      <a:pt x="774" y="504"/>
                    </a:lnTo>
                    <a:lnTo>
                      <a:pt x="771" y="504"/>
                    </a:lnTo>
                    <a:lnTo>
                      <a:pt x="768" y="504"/>
                    </a:lnTo>
                    <a:lnTo>
                      <a:pt x="5" y="239"/>
                    </a:lnTo>
                    <a:lnTo>
                      <a:pt x="2" y="237"/>
                    </a:lnTo>
                    <a:lnTo>
                      <a:pt x="0" y="236"/>
                    </a:lnTo>
                    <a:lnTo>
                      <a:pt x="0" y="232"/>
                    </a:lnTo>
                    <a:lnTo>
                      <a:pt x="0" y="231"/>
                    </a:lnTo>
                    <a:lnTo>
                      <a:pt x="181" y="4"/>
                    </a:lnTo>
                    <a:lnTo>
                      <a:pt x="183" y="2"/>
                    </a:lnTo>
                    <a:lnTo>
                      <a:pt x="186" y="0"/>
                    </a:lnTo>
                    <a:lnTo>
                      <a:pt x="189" y="0"/>
                    </a:lnTo>
                    <a:lnTo>
                      <a:pt x="192" y="2"/>
                    </a:lnTo>
                    <a:close/>
                  </a:path>
                </a:pathLst>
              </a:custGeom>
              <a:solidFill>
                <a:srgbClr val="FFFF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252"/>
              <p:cNvSpPr>
                <a:spLocks/>
              </p:cNvSpPr>
              <p:nvPr/>
            </p:nvSpPr>
            <p:spPr bwMode="auto">
              <a:xfrm>
                <a:off x="2396" y="2798"/>
                <a:ext cx="101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1" y="25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2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0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2" y="5"/>
                  </a:cxn>
                  <a:cxn ang="0">
                    <a:pos x="50" y="6"/>
                  </a:cxn>
                  <a:cxn ang="0">
                    <a:pos x="56" y="9"/>
                  </a:cxn>
                </a:cxnLst>
                <a:rect l="0" t="0" r="r" b="b"/>
                <a:pathLst>
                  <a:path w="62" h="57">
                    <a:moveTo>
                      <a:pt x="56" y="9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1" y="25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2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0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50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253"/>
              <p:cNvSpPr>
                <a:spLocks/>
              </p:cNvSpPr>
              <p:nvPr/>
            </p:nvSpPr>
            <p:spPr bwMode="auto">
              <a:xfrm>
                <a:off x="2404" y="2806"/>
                <a:ext cx="88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49" y="31"/>
                  </a:cxn>
                  <a:cxn ang="0">
                    <a:pos x="46" y="36"/>
                  </a:cxn>
                  <a:cxn ang="0">
                    <a:pos x="42" y="43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7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5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2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7">
                    <a:moveTo>
                      <a:pt x="48" y="8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2" y="43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7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2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254"/>
              <p:cNvSpPr>
                <a:spLocks/>
              </p:cNvSpPr>
              <p:nvPr/>
            </p:nvSpPr>
            <p:spPr bwMode="auto">
              <a:xfrm>
                <a:off x="2461" y="2819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7" y="35"/>
                  </a:cxn>
                  <a:cxn ang="0">
                    <a:pos x="11" y="28"/>
                  </a:cxn>
                  <a:cxn ang="0">
                    <a:pos x="14" y="23"/>
                  </a:cxn>
                  <a:cxn ang="0">
                    <a:pos x="19" y="19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7" y="35"/>
                    </a:lnTo>
                    <a:lnTo>
                      <a:pt x="11" y="28"/>
                    </a:lnTo>
                    <a:lnTo>
                      <a:pt x="14" y="23"/>
                    </a:lnTo>
                    <a:lnTo>
                      <a:pt x="19" y="19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255"/>
              <p:cNvSpPr>
                <a:spLocks/>
              </p:cNvSpPr>
              <p:nvPr/>
            </p:nvSpPr>
            <p:spPr bwMode="auto">
              <a:xfrm>
                <a:off x="2422" y="2806"/>
                <a:ext cx="60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1" y="16"/>
                  </a:cxn>
                  <a:cxn ang="0">
                    <a:pos x="27" y="20"/>
                  </a:cxn>
                  <a:cxn ang="0">
                    <a:pos x="24" y="24"/>
                  </a:cxn>
                  <a:cxn ang="0">
                    <a:pos x="18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1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2"/>
                    </a:lnTo>
                    <a:lnTo>
                      <a:pt x="31" y="16"/>
                    </a:lnTo>
                    <a:lnTo>
                      <a:pt x="27" y="20"/>
                    </a:lnTo>
                    <a:lnTo>
                      <a:pt x="24" y="24"/>
                    </a:lnTo>
                    <a:lnTo>
                      <a:pt x="18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1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256"/>
              <p:cNvSpPr>
                <a:spLocks/>
              </p:cNvSpPr>
              <p:nvPr/>
            </p:nvSpPr>
            <p:spPr bwMode="auto">
              <a:xfrm>
                <a:off x="2464" y="2821"/>
                <a:ext cx="102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1" y="57"/>
                  </a:cxn>
                  <a:cxn ang="0">
                    <a:pos x="32" y="54"/>
                  </a:cxn>
                  <a:cxn ang="0">
                    <a:pos x="20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1" y="57"/>
                    </a:lnTo>
                    <a:lnTo>
                      <a:pt x="32" y="54"/>
                    </a:lnTo>
                    <a:lnTo>
                      <a:pt x="20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257"/>
              <p:cNvSpPr>
                <a:spLocks/>
              </p:cNvSpPr>
              <p:nvPr/>
            </p:nvSpPr>
            <p:spPr bwMode="auto">
              <a:xfrm>
                <a:off x="2473" y="2829"/>
                <a:ext cx="88" cy="78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9" y="13"/>
                  </a:cxn>
                  <a:cxn ang="0">
                    <a:pos x="50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8" y="45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7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7" y="10"/>
                  </a:cxn>
                </a:cxnLst>
                <a:rect l="0" t="0" r="r" b="b"/>
                <a:pathLst>
                  <a:path w="54" h="48">
                    <a:moveTo>
                      <a:pt x="47" y="10"/>
                    </a:moveTo>
                    <a:lnTo>
                      <a:pt x="49" y="13"/>
                    </a:lnTo>
                    <a:lnTo>
                      <a:pt x="50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8" y="45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7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258"/>
              <p:cNvSpPr>
                <a:spLocks/>
              </p:cNvSpPr>
              <p:nvPr/>
            </p:nvSpPr>
            <p:spPr bwMode="auto">
              <a:xfrm>
                <a:off x="2530" y="2845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0"/>
                  </a:cxn>
                  <a:cxn ang="0">
                    <a:pos x="1" y="25"/>
                  </a:cxn>
                  <a:cxn ang="0">
                    <a:pos x="1" y="31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5" y="7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20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5" y="7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259"/>
              <p:cNvSpPr>
                <a:spLocks/>
              </p:cNvSpPr>
              <p:nvPr/>
            </p:nvSpPr>
            <p:spPr bwMode="auto">
              <a:xfrm>
                <a:off x="2491" y="2829"/>
                <a:ext cx="58" cy="39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260"/>
              <p:cNvSpPr>
                <a:spLocks/>
              </p:cNvSpPr>
              <p:nvPr/>
            </p:nvSpPr>
            <p:spPr bwMode="auto">
              <a:xfrm>
                <a:off x="2532" y="2845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59" y="20"/>
                  </a:cxn>
                  <a:cxn ang="0">
                    <a:pos x="62" y="25"/>
                  </a:cxn>
                  <a:cxn ang="0">
                    <a:pos x="64" y="31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2"/>
                  </a:cxn>
                  <a:cxn ang="0">
                    <a:pos x="21" y="7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4"/>
                  </a:cxn>
                  <a:cxn ang="0">
                    <a:pos x="49" y="7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59" y="20"/>
                    </a:lnTo>
                    <a:lnTo>
                      <a:pt x="62" y="25"/>
                    </a:lnTo>
                    <a:lnTo>
                      <a:pt x="64" y="31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2"/>
                    </a:lnTo>
                    <a:lnTo>
                      <a:pt x="21" y="7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4"/>
                    </a:lnTo>
                    <a:lnTo>
                      <a:pt x="49" y="7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261"/>
              <p:cNvSpPr>
                <a:spLocks/>
              </p:cNvSpPr>
              <p:nvPr/>
            </p:nvSpPr>
            <p:spPr bwMode="auto">
              <a:xfrm>
                <a:off x="2541" y="2852"/>
                <a:ext cx="87" cy="78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8" y="13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3" y="37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6" y="45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2" y="31"/>
                  </a:cxn>
                  <a:cxn ang="0">
                    <a:pos x="5" y="24"/>
                  </a:cxn>
                  <a:cxn ang="0">
                    <a:pos x="7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7" y="10"/>
                  </a:cxn>
                </a:cxnLst>
                <a:rect l="0" t="0" r="r" b="b"/>
                <a:pathLst>
                  <a:path w="53" h="48">
                    <a:moveTo>
                      <a:pt x="47" y="10"/>
                    </a:moveTo>
                    <a:lnTo>
                      <a:pt x="48" y="13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3" y="37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6" y="45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5" y="24"/>
                    </a:lnTo>
                    <a:lnTo>
                      <a:pt x="7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262"/>
              <p:cNvSpPr>
                <a:spLocks/>
              </p:cNvSpPr>
              <p:nvPr/>
            </p:nvSpPr>
            <p:spPr bwMode="auto">
              <a:xfrm>
                <a:off x="2597" y="2868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5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5" y="33"/>
                  </a:cxn>
                  <a:cxn ang="0">
                    <a:pos x="9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21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5" y="33"/>
                    </a:lnTo>
                    <a:lnTo>
                      <a:pt x="9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263"/>
              <p:cNvSpPr>
                <a:spLocks/>
              </p:cNvSpPr>
              <p:nvPr/>
            </p:nvSpPr>
            <p:spPr bwMode="auto">
              <a:xfrm>
                <a:off x="2558" y="2852"/>
                <a:ext cx="60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264"/>
              <p:cNvSpPr>
                <a:spLocks/>
              </p:cNvSpPr>
              <p:nvPr/>
            </p:nvSpPr>
            <p:spPr bwMode="auto">
              <a:xfrm>
                <a:off x="2188" y="2608"/>
                <a:ext cx="102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2" y="5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2" y="5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265"/>
              <p:cNvSpPr>
                <a:spLocks/>
              </p:cNvSpPr>
              <p:nvPr/>
            </p:nvSpPr>
            <p:spPr bwMode="auto">
              <a:xfrm>
                <a:off x="2196" y="2616"/>
                <a:ext cx="85" cy="77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0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2" h="47">
                    <a:moveTo>
                      <a:pt x="48" y="9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0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266"/>
              <p:cNvSpPr>
                <a:spLocks/>
              </p:cNvSpPr>
              <p:nvPr/>
            </p:nvSpPr>
            <p:spPr bwMode="auto">
              <a:xfrm>
                <a:off x="2214" y="2616"/>
                <a:ext cx="61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4"/>
                  </a:cxn>
                  <a:cxn ang="0">
                    <a:pos x="18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5" y="6"/>
                  </a:cxn>
                  <a:cxn ang="0">
                    <a:pos x="8" y="3"/>
                  </a:cxn>
                  <a:cxn ang="0">
                    <a:pos x="13" y="0"/>
                  </a:cxn>
                  <a:cxn ang="0">
                    <a:pos x="18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4"/>
                    </a:lnTo>
                    <a:lnTo>
                      <a:pt x="18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267"/>
              <p:cNvSpPr>
                <a:spLocks/>
              </p:cNvSpPr>
              <p:nvPr/>
            </p:nvSpPr>
            <p:spPr bwMode="auto">
              <a:xfrm>
                <a:off x="2254" y="2631"/>
                <a:ext cx="27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38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268"/>
              <p:cNvSpPr>
                <a:spLocks/>
              </p:cNvSpPr>
              <p:nvPr/>
            </p:nvSpPr>
            <p:spPr bwMode="auto">
              <a:xfrm>
                <a:off x="2257" y="2631"/>
                <a:ext cx="101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8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1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5" y="13"/>
                  </a:cxn>
                  <a:cxn ang="0">
                    <a:pos x="20" y="8"/>
                  </a:cxn>
                  <a:cxn ang="0">
                    <a:pos x="23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1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5" y="13"/>
                    </a:lnTo>
                    <a:lnTo>
                      <a:pt x="20" y="8"/>
                    </a:lnTo>
                    <a:lnTo>
                      <a:pt x="23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269"/>
              <p:cNvSpPr>
                <a:spLocks/>
              </p:cNvSpPr>
              <p:nvPr/>
            </p:nvSpPr>
            <p:spPr bwMode="auto">
              <a:xfrm>
                <a:off x="2263" y="2639"/>
                <a:ext cx="87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4"/>
                  </a:cxn>
                  <a:cxn ang="0">
                    <a:pos x="50" y="18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50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7" y="25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1"/>
                  </a:cxn>
                  <a:cxn ang="0">
                    <a:pos x="18" y="8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4"/>
                    </a:lnTo>
                    <a:lnTo>
                      <a:pt x="50" y="18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50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7" y="25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1"/>
                    </a:lnTo>
                    <a:lnTo>
                      <a:pt x="18" y="8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270"/>
              <p:cNvSpPr>
                <a:spLocks/>
              </p:cNvSpPr>
              <p:nvPr/>
            </p:nvSpPr>
            <p:spPr bwMode="auto">
              <a:xfrm>
                <a:off x="2281" y="2639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4" y="24"/>
                  </a:cxn>
                  <a:cxn ang="0">
                    <a:pos x="18" y="22"/>
                  </a:cxn>
                  <a:cxn ang="0">
                    <a:pos x="13" y="19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20" y="2"/>
                  </a:cxn>
                  <a:cxn ang="0">
                    <a:pos x="26" y="5"/>
                  </a:cxn>
                  <a:cxn ang="0">
                    <a:pos x="31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4" y="24"/>
                    </a:lnTo>
                    <a:lnTo>
                      <a:pt x="18" y="22"/>
                    </a:lnTo>
                    <a:lnTo>
                      <a:pt x="13" y="19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6" y="5"/>
                    </a:lnTo>
                    <a:lnTo>
                      <a:pt x="31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271"/>
              <p:cNvSpPr>
                <a:spLocks/>
              </p:cNvSpPr>
              <p:nvPr/>
            </p:nvSpPr>
            <p:spPr bwMode="auto">
              <a:xfrm>
                <a:off x="2321" y="2656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2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5" y="22"/>
                  </a:cxn>
                  <a:cxn ang="0">
                    <a:pos x="18" y="17"/>
                  </a:cxn>
                  <a:cxn ang="0">
                    <a:pos x="16" y="12"/>
                  </a:cxn>
                  <a:cxn ang="0">
                    <a:pos x="15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5" y="22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272"/>
              <p:cNvSpPr>
                <a:spLocks/>
              </p:cNvSpPr>
              <p:nvPr/>
            </p:nvSpPr>
            <p:spPr bwMode="auto">
              <a:xfrm>
                <a:off x="2324" y="2656"/>
                <a:ext cx="101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59" y="20"/>
                  </a:cxn>
                  <a:cxn ang="0">
                    <a:pos x="60" y="27"/>
                  </a:cxn>
                  <a:cxn ang="0">
                    <a:pos x="62" y="31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3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6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59" y="20"/>
                    </a:lnTo>
                    <a:lnTo>
                      <a:pt x="60" y="27"/>
                    </a:lnTo>
                    <a:lnTo>
                      <a:pt x="62" y="31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3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6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273"/>
              <p:cNvSpPr>
                <a:spLocks/>
              </p:cNvSpPr>
              <p:nvPr/>
            </p:nvSpPr>
            <p:spPr bwMode="auto">
              <a:xfrm>
                <a:off x="2332" y="2662"/>
                <a:ext cx="85" cy="79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9" y="15"/>
                  </a:cxn>
                  <a:cxn ang="0">
                    <a:pos x="51" y="18"/>
                  </a:cxn>
                  <a:cxn ang="0">
                    <a:pos x="52" y="23"/>
                  </a:cxn>
                  <a:cxn ang="0">
                    <a:pos x="52" y="27"/>
                  </a:cxn>
                  <a:cxn ang="0">
                    <a:pos x="49" y="34"/>
                  </a:cxn>
                  <a:cxn ang="0">
                    <a:pos x="44" y="38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8" y="45"/>
                  </a:cxn>
                  <a:cxn ang="0">
                    <a:pos x="19" y="42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1"/>
                  </a:cxn>
                  <a:cxn ang="0">
                    <a:pos x="17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7" y="10"/>
                  </a:cxn>
                </a:cxnLst>
                <a:rect l="0" t="0" r="r" b="b"/>
                <a:pathLst>
                  <a:path w="52" h="48">
                    <a:moveTo>
                      <a:pt x="47" y="10"/>
                    </a:moveTo>
                    <a:lnTo>
                      <a:pt x="49" y="15"/>
                    </a:lnTo>
                    <a:lnTo>
                      <a:pt x="51" y="18"/>
                    </a:lnTo>
                    <a:lnTo>
                      <a:pt x="52" y="23"/>
                    </a:lnTo>
                    <a:lnTo>
                      <a:pt x="52" y="27"/>
                    </a:lnTo>
                    <a:lnTo>
                      <a:pt x="49" y="34"/>
                    </a:lnTo>
                    <a:lnTo>
                      <a:pt x="44" y="38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8" y="45"/>
                    </a:lnTo>
                    <a:lnTo>
                      <a:pt x="19" y="42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274"/>
              <p:cNvSpPr>
                <a:spLocks/>
              </p:cNvSpPr>
              <p:nvPr/>
            </p:nvSpPr>
            <p:spPr bwMode="auto">
              <a:xfrm>
                <a:off x="2350" y="2662"/>
                <a:ext cx="59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2" y="18"/>
                  </a:cxn>
                  <a:cxn ang="0">
                    <a:pos x="28" y="21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3"/>
                    </a:lnTo>
                    <a:lnTo>
                      <a:pt x="32" y="18"/>
                    </a:lnTo>
                    <a:lnTo>
                      <a:pt x="28" y="21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275"/>
              <p:cNvSpPr>
                <a:spLocks/>
              </p:cNvSpPr>
              <p:nvPr/>
            </p:nvSpPr>
            <p:spPr bwMode="auto">
              <a:xfrm>
                <a:off x="2389" y="2678"/>
                <a:ext cx="28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5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9" y="28"/>
                  </a:cxn>
                  <a:cxn ang="0">
                    <a:pos x="14" y="24"/>
                  </a:cxn>
                  <a:cxn ang="0">
                    <a:pos x="17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1" y="21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9" y="28"/>
                    </a:lnTo>
                    <a:lnTo>
                      <a:pt x="14" y="24"/>
                    </a:lnTo>
                    <a:lnTo>
                      <a:pt x="17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276"/>
              <p:cNvSpPr>
                <a:spLocks/>
              </p:cNvSpPr>
              <p:nvPr/>
            </p:nvSpPr>
            <p:spPr bwMode="auto">
              <a:xfrm>
                <a:off x="1693" y="2554"/>
                <a:ext cx="101" cy="93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62" y="31"/>
                  </a:cxn>
                  <a:cxn ang="0">
                    <a:pos x="43" y="57"/>
                  </a:cxn>
                  <a:cxn ang="0">
                    <a:pos x="0" y="41"/>
                  </a:cxn>
                  <a:cxn ang="0">
                    <a:pos x="12" y="17"/>
                  </a:cxn>
                  <a:cxn ang="0">
                    <a:pos x="27" y="0"/>
                  </a:cxn>
                  <a:cxn ang="0">
                    <a:pos x="55" y="9"/>
                  </a:cxn>
                </a:cxnLst>
                <a:rect l="0" t="0" r="r" b="b"/>
                <a:pathLst>
                  <a:path w="62" h="57">
                    <a:moveTo>
                      <a:pt x="55" y="9"/>
                    </a:moveTo>
                    <a:lnTo>
                      <a:pt x="62" y="31"/>
                    </a:lnTo>
                    <a:lnTo>
                      <a:pt x="43" y="57"/>
                    </a:lnTo>
                    <a:lnTo>
                      <a:pt x="0" y="41"/>
                    </a:lnTo>
                    <a:lnTo>
                      <a:pt x="12" y="17"/>
                    </a:lnTo>
                    <a:lnTo>
                      <a:pt x="27" y="0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277"/>
              <p:cNvSpPr>
                <a:spLocks/>
              </p:cNvSpPr>
              <p:nvPr/>
            </p:nvSpPr>
            <p:spPr bwMode="auto">
              <a:xfrm>
                <a:off x="1699" y="2561"/>
                <a:ext cx="87" cy="78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53" y="27"/>
                  </a:cxn>
                  <a:cxn ang="0">
                    <a:pos x="37" y="48"/>
                  </a:cxn>
                  <a:cxn ang="0">
                    <a:pos x="0" y="34"/>
                  </a:cxn>
                  <a:cxn ang="0">
                    <a:pos x="12" y="15"/>
                  </a:cxn>
                  <a:cxn ang="0">
                    <a:pos x="23" y="0"/>
                  </a:cxn>
                  <a:cxn ang="0">
                    <a:pos x="47" y="8"/>
                  </a:cxn>
                </a:cxnLst>
                <a:rect l="0" t="0" r="r" b="b"/>
                <a:pathLst>
                  <a:path w="53" h="48">
                    <a:moveTo>
                      <a:pt x="47" y="8"/>
                    </a:moveTo>
                    <a:lnTo>
                      <a:pt x="53" y="27"/>
                    </a:lnTo>
                    <a:lnTo>
                      <a:pt x="37" y="48"/>
                    </a:lnTo>
                    <a:lnTo>
                      <a:pt x="0" y="34"/>
                    </a:lnTo>
                    <a:lnTo>
                      <a:pt x="12" y="15"/>
                    </a:lnTo>
                    <a:lnTo>
                      <a:pt x="23" y="0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Freeform 278"/>
              <p:cNvSpPr>
                <a:spLocks/>
              </p:cNvSpPr>
              <p:nvPr/>
            </p:nvSpPr>
            <p:spPr bwMode="auto">
              <a:xfrm>
                <a:off x="1757" y="2574"/>
                <a:ext cx="29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40"/>
                  </a:cxn>
                  <a:cxn ang="0">
                    <a:pos x="18" y="19"/>
                  </a:cxn>
                  <a:cxn ang="0">
                    <a:pos x="12" y="0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2" y="40"/>
                    </a:lnTo>
                    <a:lnTo>
                      <a:pt x="18" y="19"/>
                    </a:lnTo>
                    <a:lnTo>
                      <a:pt x="1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Freeform 279"/>
              <p:cNvSpPr>
                <a:spLocks/>
              </p:cNvSpPr>
              <p:nvPr/>
            </p:nvSpPr>
            <p:spPr bwMode="auto">
              <a:xfrm>
                <a:off x="1719" y="2561"/>
                <a:ext cx="59" cy="39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23" y="24"/>
                  </a:cxn>
                  <a:cxn ang="0">
                    <a:pos x="0" y="15"/>
                  </a:cxn>
                  <a:cxn ang="0">
                    <a:pos x="12" y="0"/>
                  </a:cxn>
                  <a:cxn ang="0">
                    <a:pos x="36" y="8"/>
                  </a:cxn>
                </a:cxnLst>
                <a:rect l="0" t="0" r="r" b="b"/>
                <a:pathLst>
                  <a:path w="36" h="24">
                    <a:moveTo>
                      <a:pt x="36" y="8"/>
                    </a:moveTo>
                    <a:lnTo>
                      <a:pt x="23" y="24"/>
                    </a:lnTo>
                    <a:lnTo>
                      <a:pt x="0" y="15"/>
                    </a:lnTo>
                    <a:lnTo>
                      <a:pt x="12" y="0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280"/>
              <p:cNvSpPr>
                <a:spLocks/>
              </p:cNvSpPr>
              <p:nvPr/>
            </p:nvSpPr>
            <p:spPr bwMode="auto">
              <a:xfrm>
                <a:off x="1760" y="2577"/>
                <a:ext cx="104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5"/>
                  </a:cxn>
                  <a:cxn ang="0">
                    <a:pos x="64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5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5"/>
                    </a:lnTo>
                    <a:lnTo>
                      <a:pt x="64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5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281"/>
              <p:cNvSpPr>
                <a:spLocks/>
              </p:cNvSpPr>
              <p:nvPr/>
            </p:nvSpPr>
            <p:spPr bwMode="auto">
              <a:xfrm>
                <a:off x="1768" y="2585"/>
                <a:ext cx="88" cy="77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1"/>
                  </a:cxn>
                  <a:cxn ang="0">
                    <a:pos x="46" y="36"/>
                  </a:cxn>
                  <a:cxn ang="0">
                    <a:pos x="41" y="43"/>
                  </a:cxn>
                  <a:cxn ang="0">
                    <a:pos x="36" y="47"/>
                  </a:cxn>
                  <a:cxn ang="0">
                    <a:pos x="28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6" y="23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0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6" y="4"/>
                  </a:cxn>
                  <a:cxn ang="0">
                    <a:pos x="41" y="6"/>
                  </a:cxn>
                  <a:cxn ang="0">
                    <a:pos x="47" y="8"/>
                  </a:cxn>
                </a:cxnLst>
                <a:rect l="0" t="0" r="r" b="b"/>
                <a:pathLst>
                  <a:path w="54" h="47">
                    <a:moveTo>
                      <a:pt x="47" y="8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1" y="43"/>
                    </a:lnTo>
                    <a:lnTo>
                      <a:pt x="36" y="47"/>
                    </a:lnTo>
                    <a:lnTo>
                      <a:pt x="28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6" y="23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6" y="4"/>
                    </a:lnTo>
                    <a:lnTo>
                      <a:pt x="41" y="6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282"/>
              <p:cNvSpPr>
                <a:spLocks/>
              </p:cNvSpPr>
              <p:nvPr/>
            </p:nvSpPr>
            <p:spPr bwMode="auto">
              <a:xfrm>
                <a:off x="1825" y="2598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9"/>
                  </a:cxn>
                  <a:cxn ang="0">
                    <a:pos x="6" y="35"/>
                  </a:cxn>
                  <a:cxn ang="0">
                    <a:pos x="11" y="28"/>
                  </a:cxn>
                  <a:cxn ang="0">
                    <a:pos x="14" y="23"/>
                  </a:cxn>
                  <a:cxn ang="0">
                    <a:pos x="19" y="19"/>
                  </a:cxn>
                  <a:cxn ang="0">
                    <a:pos x="17" y="14"/>
                  </a:cxn>
                  <a:cxn ang="0">
                    <a:pos x="16" y="9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6" y="35"/>
                    </a:lnTo>
                    <a:lnTo>
                      <a:pt x="11" y="28"/>
                    </a:lnTo>
                    <a:lnTo>
                      <a:pt x="14" y="23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283"/>
              <p:cNvSpPr>
                <a:spLocks/>
              </p:cNvSpPr>
              <p:nvPr/>
            </p:nvSpPr>
            <p:spPr bwMode="auto">
              <a:xfrm>
                <a:off x="1786" y="2585"/>
                <a:ext cx="59" cy="38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0" y="6"/>
                  </a:cxn>
                  <a:cxn ang="0">
                    <a:pos x="36" y="8"/>
                  </a:cxn>
                </a:cxnLst>
                <a:rect l="0" t="0" r="r" b="b"/>
                <a:pathLst>
                  <a:path w="36" h="23">
                    <a:moveTo>
                      <a:pt x="36" y="8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0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284"/>
              <p:cNvSpPr>
                <a:spLocks/>
              </p:cNvSpPr>
              <p:nvPr/>
            </p:nvSpPr>
            <p:spPr bwMode="auto">
              <a:xfrm>
                <a:off x="1649" y="2600"/>
                <a:ext cx="168" cy="118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97" y="30"/>
                  </a:cxn>
                  <a:cxn ang="0">
                    <a:pos x="100" y="35"/>
                  </a:cxn>
                  <a:cxn ang="0">
                    <a:pos x="101" y="42"/>
                  </a:cxn>
                  <a:cxn ang="0">
                    <a:pos x="103" y="46"/>
                  </a:cxn>
                  <a:cxn ang="0">
                    <a:pos x="98" y="53"/>
                  </a:cxn>
                  <a:cxn ang="0">
                    <a:pos x="93" y="59"/>
                  </a:cxn>
                  <a:cxn ang="0">
                    <a:pos x="89" y="65"/>
                  </a:cxn>
                  <a:cxn ang="0">
                    <a:pos x="84" y="72"/>
                  </a:cxn>
                  <a:cxn ang="0">
                    <a:pos x="73" y="69"/>
                  </a:cxn>
                  <a:cxn ang="0">
                    <a:pos x="63" y="64"/>
                  </a:cxn>
                  <a:cxn ang="0">
                    <a:pos x="52" y="61"/>
                  </a:cxn>
                  <a:cxn ang="0">
                    <a:pos x="43" y="57"/>
                  </a:cxn>
                  <a:cxn ang="0">
                    <a:pos x="43" y="57"/>
                  </a:cxn>
                  <a:cxn ang="0">
                    <a:pos x="0" y="42"/>
                  </a:cxn>
                  <a:cxn ang="0">
                    <a:pos x="12" y="18"/>
                  </a:cxn>
                  <a:cxn ang="0">
                    <a:pos x="25" y="0"/>
                  </a:cxn>
                  <a:cxn ang="0">
                    <a:pos x="36" y="5"/>
                  </a:cxn>
                  <a:cxn ang="0">
                    <a:pos x="46" y="8"/>
                  </a:cxn>
                  <a:cxn ang="0">
                    <a:pos x="54" y="11"/>
                  </a:cxn>
                  <a:cxn ang="0">
                    <a:pos x="62" y="13"/>
                  </a:cxn>
                  <a:cxn ang="0">
                    <a:pos x="68" y="16"/>
                  </a:cxn>
                  <a:cxn ang="0">
                    <a:pos x="76" y="19"/>
                  </a:cxn>
                  <a:cxn ang="0">
                    <a:pos x="84" y="22"/>
                  </a:cxn>
                  <a:cxn ang="0">
                    <a:pos x="95" y="26"/>
                  </a:cxn>
                </a:cxnLst>
                <a:rect l="0" t="0" r="r" b="b"/>
                <a:pathLst>
                  <a:path w="103" h="72">
                    <a:moveTo>
                      <a:pt x="95" y="26"/>
                    </a:moveTo>
                    <a:lnTo>
                      <a:pt x="97" y="30"/>
                    </a:lnTo>
                    <a:lnTo>
                      <a:pt x="100" y="35"/>
                    </a:lnTo>
                    <a:lnTo>
                      <a:pt x="101" y="42"/>
                    </a:lnTo>
                    <a:lnTo>
                      <a:pt x="103" y="46"/>
                    </a:lnTo>
                    <a:lnTo>
                      <a:pt x="98" y="53"/>
                    </a:lnTo>
                    <a:lnTo>
                      <a:pt x="93" y="59"/>
                    </a:lnTo>
                    <a:lnTo>
                      <a:pt x="89" y="65"/>
                    </a:lnTo>
                    <a:lnTo>
                      <a:pt x="84" y="72"/>
                    </a:lnTo>
                    <a:lnTo>
                      <a:pt x="73" y="69"/>
                    </a:lnTo>
                    <a:lnTo>
                      <a:pt x="63" y="64"/>
                    </a:lnTo>
                    <a:lnTo>
                      <a:pt x="52" y="61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0" y="42"/>
                    </a:lnTo>
                    <a:lnTo>
                      <a:pt x="12" y="18"/>
                    </a:lnTo>
                    <a:lnTo>
                      <a:pt x="25" y="0"/>
                    </a:lnTo>
                    <a:lnTo>
                      <a:pt x="36" y="5"/>
                    </a:lnTo>
                    <a:lnTo>
                      <a:pt x="46" y="8"/>
                    </a:lnTo>
                    <a:lnTo>
                      <a:pt x="54" y="11"/>
                    </a:lnTo>
                    <a:lnTo>
                      <a:pt x="62" y="13"/>
                    </a:lnTo>
                    <a:lnTo>
                      <a:pt x="68" y="16"/>
                    </a:lnTo>
                    <a:lnTo>
                      <a:pt x="76" y="19"/>
                    </a:lnTo>
                    <a:lnTo>
                      <a:pt x="84" y="22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285"/>
              <p:cNvSpPr>
                <a:spLocks/>
              </p:cNvSpPr>
              <p:nvPr/>
            </p:nvSpPr>
            <p:spPr bwMode="auto">
              <a:xfrm>
                <a:off x="1655" y="2608"/>
                <a:ext cx="157" cy="105"/>
              </a:xfrm>
              <a:custGeom>
                <a:avLst/>
                <a:gdLst/>
                <a:ahLst/>
                <a:cxnLst>
                  <a:cxn ang="0">
                    <a:pos x="89" y="24"/>
                  </a:cxn>
                  <a:cxn ang="0">
                    <a:pos x="91" y="27"/>
                  </a:cxn>
                  <a:cxn ang="0">
                    <a:pos x="93" y="32"/>
                  </a:cxn>
                  <a:cxn ang="0">
                    <a:pos x="94" y="37"/>
                  </a:cxn>
                  <a:cxn ang="0">
                    <a:pos x="96" y="41"/>
                  </a:cxn>
                  <a:cxn ang="0">
                    <a:pos x="91" y="48"/>
                  </a:cxn>
                  <a:cxn ang="0">
                    <a:pos x="86" y="52"/>
                  </a:cxn>
                  <a:cxn ang="0">
                    <a:pos x="81" y="57"/>
                  </a:cxn>
                  <a:cxn ang="0">
                    <a:pos x="78" y="64"/>
                  </a:cxn>
                  <a:cxn ang="0">
                    <a:pos x="69" y="60"/>
                  </a:cxn>
                  <a:cxn ang="0">
                    <a:pos x="61" y="56"/>
                  </a:cxn>
                  <a:cxn ang="0">
                    <a:pos x="51" y="52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0" y="35"/>
                  </a:cxn>
                  <a:cxn ang="0">
                    <a:pos x="10" y="16"/>
                  </a:cxn>
                  <a:cxn ang="0">
                    <a:pos x="23" y="0"/>
                  </a:cxn>
                  <a:cxn ang="0">
                    <a:pos x="89" y="24"/>
                  </a:cxn>
                </a:cxnLst>
                <a:rect l="0" t="0" r="r" b="b"/>
                <a:pathLst>
                  <a:path w="96" h="64">
                    <a:moveTo>
                      <a:pt x="89" y="24"/>
                    </a:moveTo>
                    <a:lnTo>
                      <a:pt x="91" y="27"/>
                    </a:lnTo>
                    <a:lnTo>
                      <a:pt x="93" y="32"/>
                    </a:lnTo>
                    <a:lnTo>
                      <a:pt x="94" y="37"/>
                    </a:lnTo>
                    <a:lnTo>
                      <a:pt x="96" y="41"/>
                    </a:lnTo>
                    <a:lnTo>
                      <a:pt x="91" y="48"/>
                    </a:lnTo>
                    <a:lnTo>
                      <a:pt x="86" y="52"/>
                    </a:lnTo>
                    <a:lnTo>
                      <a:pt x="81" y="57"/>
                    </a:lnTo>
                    <a:lnTo>
                      <a:pt x="78" y="64"/>
                    </a:lnTo>
                    <a:lnTo>
                      <a:pt x="69" y="60"/>
                    </a:lnTo>
                    <a:lnTo>
                      <a:pt x="61" y="56"/>
                    </a:lnTo>
                    <a:lnTo>
                      <a:pt x="51" y="52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0" y="35"/>
                    </a:lnTo>
                    <a:lnTo>
                      <a:pt x="10" y="16"/>
                    </a:lnTo>
                    <a:lnTo>
                      <a:pt x="23" y="0"/>
                    </a:lnTo>
                    <a:lnTo>
                      <a:pt x="89" y="24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286"/>
              <p:cNvSpPr>
                <a:spLocks/>
              </p:cNvSpPr>
              <p:nvPr/>
            </p:nvSpPr>
            <p:spPr bwMode="auto">
              <a:xfrm>
                <a:off x="1781" y="2647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1" y="40"/>
                  </a:cxn>
                  <a:cxn ang="0">
                    <a:pos x="4" y="33"/>
                  </a:cxn>
                  <a:cxn ang="0">
                    <a:pos x="9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40"/>
                    </a:lnTo>
                    <a:lnTo>
                      <a:pt x="4" y="33"/>
                    </a:lnTo>
                    <a:lnTo>
                      <a:pt x="9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287"/>
              <p:cNvSpPr>
                <a:spLocks/>
              </p:cNvSpPr>
              <p:nvPr/>
            </p:nvSpPr>
            <p:spPr bwMode="auto">
              <a:xfrm>
                <a:off x="1672" y="2608"/>
                <a:ext cx="129" cy="65"/>
              </a:xfrm>
              <a:custGeom>
                <a:avLst/>
                <a:gdLst/>
                <a:ahLst/>
                <a:cxnLst>
                  <a:cxn ang="0">
                    <a:pos x="79" y="24"/>
                  </a:cxn>
                  <a:cxn ang="0">
                    <a:pos x="76" y="27"/>
                  </a:cxn>
                  <a:cxn ang="0">
                    <a:pos x="73" y="32"/>
                  </a:cxn>
                  <a:cxn ang="0">
                    <a:pos x="70" y="35"/>
                  </a:cxn>
                  <a:cxn ang="0">
                    <a:pos x="67" y="40"/>
                  </a:cxn>
                  <a:cxn ang="0">
                    <a:pos x="60" y="37"/>
                  </a:cxn>
                  <a:cxn ang="0">
                    <a:pos x="56" y="35"/>
                  </a:cxn>
                  <a:cxn ang="0">
                    <a:pos x="51" y="32"/>
                  </a:cxn>
                  <a:cxn ang="0">
                    <a:pos x="44" y="30"/>
                  </a:cxn>
                  <a:cxn ang="0">
                    <a:pos x="44" y="30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54" y="14"/>
                  </a:cxn>
                  <a:cxn ang="0">
                    <a:pos x="54" y="14"/>
                  </a:cxn>
                  <a:cxn ang="0">
                    <a:pos x="60" y="16"/>
                  </a:cxn>
                  <a:cxn ang="0">
                    <a:pos x="67" y="19"/>
                  </a:cxn>
                  <a:cxn ang="0">
                    <a:pos x="73" y="21"/>
                  </a:cxn>
                  <a:cxn ang="0">
                    <a:pos x="79" y="24"/>
                  </a:cxn>
                </a:cxnLst>
                <a:rect l="0" t="0" r="r" b="b"/>
                <a:pathLst>
                  <a:path w="79" h="40">
                    <a:moveTo>
                      <a:pt x="79" y="24"/>
                    </a:moveTo>
                    <a:lnTo>
                      <a:pt x="76" y="27"/>
                    </a:lnTo>
                    <a:lnTo>
                      <a:pt x="73" y="32"/>
                    </a:lnTo>
                    <a:lnTo>
                      <a:pt x="70" y="35"/>
                    </a:lnTo>
                    <a:lnTo>
                      <a:pt x="67" y="40"/>
                    </a:lnTo>
                    <a:lnTo>
                      <a:pt x="60" y="37"/>
                    </a:lnTo>
                    <a:lnTo>
                      <a:pt x="56" y="35"/>
                    </a:lnTo>
                    <a:lnTo>
                      <a:pt x="51" y="32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60" y="16"/>
                    </a:lnTo>
                    <a:lnTo>
                      <a:pt x="67" y="19"/>
                    </a:lnTo>
                    <a:lnTo>
                      <a:pt x="73" y="21"/>
                    </a:lnTo>
                    <a:lnTo>
                      <a:pt x="79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288"/>
              <p:cNvSpPr>
                <a:spLocks/>
              </p:cNvSpPr>
              <p:nvPr/>
            </p:nvSpPr>
            <p:spPr bwMode="auto">
              <a:xfrm>
                <a:off x="1606" y="2649"/>
                <a:ext cx="170" cy="118"/>
              </a:xfrm>
              <a:custGeom>
                <a:avLst/>
                <a:gdLst/>
                <a:ahLst/>
                <a:cxnLst>
                  <a:cxn ang="0">
                    <a:pos x="97" y="26"/>
                  </a:cxn>
                  <a:cxn ang="0">
                    <a:pos x="99" y="31"/>
                  </a:cxn>
                  <a:cxn ang="0">
                    <a:pos x="100" y="35"/>
                  </a:cxn>
                  <a:cxn ang="0">
                    <a:pos x="102" y="40"/>
                  </a:cxn>
                  <a:cxn ang="0">
                    <a:pos x="104" y="46"/>
                  </a:cxn>
                  <a:cxn ang="0">
                    <a:pos x="99" y="53"/>
                  </a:cxn>
                  <a:cxn ang="0">
                    <a:pos x="94" y="59"/>
                  </a:cxn>
                  <a:cxn ang="0">
                    <a:pos x="89" y="66"/>
                  </a:cxn>
                  <a:cxn ang="0">
                    <a:pos x="84" y="72"/>
                  </a:cxn>
                  <a:cxn ang="0">
                    <a:pos x="75" y="69"/>
                  </a:cxn>
                  <a:cxn ang="0">
                    <a:pos x="65" y="64"/>
                  </a:cxn>
                  <a:cxn ang="0">
                    <a:pos x="54" y="61"/>
                  </a:cxn>
                  <a:cxn ang="0">
                    <a:pos x="45" y="56"/>
                  </a:cxn>
                  <a:cxn ang="0">
                    <a:pos x="43" y="58"/>
                  </a:cxn>
                  <a:cxn ang="0">
                    <a:pos x="0" y="42"/>
                  </a:cxn>
                  <a:cxn ang="0">
                    <a:pos x="13" y="18"/>
                  </a:cxn>
                  <a:cxn ang="0">
                    <a:pos x="27" y="0"/>
                  </a:cxn>
                  <a:cxn ang="0">
                    <a:pos x="38" y="5"/>
                  </a:cxn>
                  <a:cxn ang="0">
                    <a:pos x="48" y="8"/>
                  </a:cxn>
                  <a:cxn ang="0">
                    <a:pos x="56" y="10"/>
                  </a:cxn>
                  <a:cxn ang="0">
                    <a:pos x="62" y="13"/>
                  </a:cxn>
                  <a:cxn ang="0">
                    <a:pos x="70" y="16"/>
                  </a:cxn>
                  <a:cxn ang="0">
                    <a:pos x="78" y="18"/>
                  </a:cxn>
                  <a:cxn ang="0">
                    <a:pos x="86" y="21"/>
                  </a:cxn>
                  <a:cxn ang="0">
                    <a:pos x="97" y="26"/>
                  </a:cxn>
                </a:cxnLst>
                <a:rect l="0" t="0" r="r" b="b"/>
                <a:pathLst>
                  <a:path w="104" h="72">
                    <a:moveTo>
                      <a:pt x="97" y="26"/>
                    </a:moveTo>
                    <a:lnTo>
                      <a:pt x="99" y="31"/>
                    </a:lnTo>
                    <a:lnTo>
                      <a:pt x="100" y="35"/>
                    </a:lnTo>
                    <a:lnTo>
                      <a:pt x="102" y="40"/>
                    </a:lnTo>
                    <a:lnTo>
                      <a:pt x="104" y="46"/>
                    </a:lnTo>
                    <a:lnTo>
                      <a:pt x="99" y="53"/>
                    </a:lnTo>
                    <a:lnTo>
                      <a:pt x="94" y="59"/>
                    </a:lnTo>
                    <a:lnTo>
                      <a:pt x="89" y="66"/>
                    </a:lnTo>
                    <a:lnTo>
                      <a:pt x="84" y="72"/>
                    </a:lnTo>
                    <a:lnTo>
                      <a:pt x="75" y="69"/>
                    </a:lnTo>
                    <a:lnTo>
                      <a:pt x="65" y="64"/>
                    </a:lnTo>
                    <a:lnTo>
                      <a:pt x="54" y="61"/>
                    </a:lnTo>
                    <a:lnTo>
                      <a:pt x="45" y="56"/>
                    </a:lnTo>
                    <a:lnTo>
                      <a:pt x="43" y="58"/>
                    </a:lnTo>
                    <a:lnTo>
                      <a:pt x="0" y="42"/>
                    </a:lnTo>
                    <a:lnTo>
                      <a:pt x="13" y="18"/>
                    </a:lnTo>
                    <a:lnTo>
                      <a:pt x="27" y="0"/>
                    </a:lnTo>
                    <a:lnTo>
                      <a:pt x="38" y="5"/>
                    </a:lnTo>
                    <a:lnTo>
                      <a:pt x="48" y="8"/>
                    </a:lnTo>
                    <a:lnTo>
                      <a:pt x="56" y="10"/>
                    </a:lnTo>
                    <a:lnTo>
                      <a:pt x="62" y="13"/>
                    </a:lnTo>
                    <a:lnTo>
                      <a:pt x="70" y="16"/>
                    </a:lnTo>
                    <a:lnTo>
                      <a:pt x="78" y="18"/>
                    </a:lnTo>
                    <a:lnTo>
                      <a:pt x="86" y="21"/>
                    </a:lnTo>
                    <a:lnTo>
                      <a:pt x="97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289"/>
              <p:cNvSpPr>
                <a:spLocks/>
              </p:cNvSpPr>
              <p:nvPr/>
            </p:nvSpPr>
            <p:spPr bwMode="auto">
              <a:xfrm>
                <a:off x="1614" y="2657"/>
                <a:ext cx="156" cy="101"/>
              </a:xfrm>
              <a:custGeom>
                <a:avLst/>
                <a:gdLst/>
                <a:ahLst/>
                <a:cxnLst>
                  <a:cxn ang="0">
                    <a:pos x="87" y="22"/>
                  </a:cxn>
                  <a:cxn ang="0">
                    <a:pos x="89" y="27"/>
                  </a:cxn>
                  <a:cxn ang="0">
                    <a:pos x="92" y="32"/>
                  </a:cxn>
                  <a:cxn ang="0">
                    <a:pos x="94" y="37"/>
                  </a:cxn>
                  <a:cxn ang="0">
                    <a:pos x="95" y="41"/>
                  </a:cxn>
                  <a:cxn ang="0">
                    <a:pos x="91" y="46"/>
                  </a:cxn>
                  <a:cxn ang="0">
                    <a:pos x="87" y="51"/>
                  </a:cxn>
                  <a:cxn ang="0">
                    <a:pos x="83" y="57"/>
                  </a:cxn>
                  <a:cxn ang="0">
                    <a:pos x="78" y="62"/>
                  </a:cxn>
                  <a:cxn ang="0">
                    <a:pos x="70" y="59"/>
                  </a:cxn>
                  <a:cxn ang="0">
                    <a:pos x="60" y="56"/>
                  </a:cxn>
                  <a:cxn ang="0">
                    <a:pos x="51" y="53"/>
                  </a:cxn>
                  <a:cxn ang="0">
                    <a:pos x="41" y="49"/>
                  </a:cxn>
                  <a:cxn ang="0">
                    <a:pos x="41" y="48"/>
                  </a:cxn>
                  <a:cxn ang="0">
                    <a:pos x="0" y="35"/>
                  </a:cxn>
                  <a:cxn ang="0">
                    <a:pos x="11" y="14"/>
                  </a:cxn>
                  <a:cxn ang="0">
                    <a:pos x="24" y="0"/>
                  </a:cxn>
                  <a:cxn ang="0">
                    <a:pos x="87" y="22"/>
                  </a:cxn>
                </a:cxnLst>
                <a:rect l="0" t="0" r="r" b="b"/>
                <a:pathLst>
                  <a:path w="95" h="62">
                    <a:moveTo>
                      <a:pt x="87" y="22"/>
                    </a:moveTo>
                    <a:lnTo>
                      <a:pt x="89" y="27"/>
                    </a:lnTo>
                    <a:lnTo>
                      <a:pt x="92" y="32"/>
                    </a:lnTo>
                    <a:lnTo>
                      <a:pt x="94" y="37"/>
                    </a:lnTo>
                    <a:lnTo>
                      <a:pt x="95" y="41"/>
                    </a:lnTo>
                    <a:lnTo>
                      <a:pt x="91" y="46"/>
                    </a:lnTo>
                    <a:lnTo>
                      <a:pt x="87" y="51"/>
                    </a:lnTo>
                    <a:lnTo>
                      <a:pt x="83" y="57"/>
                    </a:lnTo>
                    <a:lnTo>
                      <a:pt x="78" y="62"/>
                    </a:lnTo>
                    <a:lnTo>
                      <a:pt x="70" y="59"/>
                    </a:lnTo>
                    <a:lnTo>
                      <a:pt x="60" y="56"/>
                    </a:lnTo>
                    <a:lnTo>
                      <a:pt x="51" y="53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0" y="35"/>
                    </a:lnTo>
                    <a:lnTo>
                      <a:pt x="11" y="14"/>
                    </a:lnTo>
                    <a:lnTo>
                      <a:pt x="24" y="0"/>
                    </a:lnTo>
                    <a:lnTo>
                      <a:pt x="87" y="22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290"/>
              <p:cNvSpPr>
                <a:spLocks/>
              </p:cNvSpPr>
              <p:nvPr/>
            </p:nvSpPr>
            <p:spPr bwMode="auto">
              <a:xfrm>
                <a:off x="1739" y="2696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7" y="33"/>
                  </a:cxn>
                  <a:cxn ang="0">
                    <a:pos x="11" y="27"/>
                  </a:cxn>
                  <a:cxn ang="0">
                    <a:pos x="15" y="22"/>
                  </a:cxn>
                  <a:cxn ang="0">
                    <a:pos x="19" y="17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7" y="33"/>
                    </a:lnTo>
                    <a:lnTo>
                      <a:pt x="11" y="27"/>
                    </a:lnTo>
                    <a:lnTo>
                      <a:pt x="15" y="22"/>
                    </a:lnTo>
                    <a:lnTo>
                      <a:pt x="19" y="17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291"/>
              <p:cNvSpPr>
                <a:spLocks/>
              </p:cNvSpPr>
              <p:nvPr/>
            </p:nvSpPr>
            <p:spPr bwMode="auto">
              <a:xfrm>
                <a:off x="1632" y="2657"/>
                <a:ext cx="128" cy="62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75" y="27"/>
                  </a:cxn>
                  <a:cxn ang="0">
                    <a:pos x="72" y="30"/>
                  </a:cxn>
                  <a:cxn ang="0">
                    <a:pos x="68" y="35"/>
                  </a:cxn>
                  <a:cxn ang="0">
                    <a:pos x="65" y="38"/>
                  </a:cxn>
                  <a:cxn ang="0">
                    <a:pos x="60" y="37"/>
                  </a:cxn>
                  <a:cxn ang="0">
                    <a:pos x="54" y="34"/>
                  </a:cxn>
                  <a:cxn ang="0">
                    <a:pos x="49" y="32"/>
                  </a:cxn>
                  <a:cxn ang="0">
                    <a:pos x="43" y="30"/>
                  </a:cxn>
                  <a:cxn ang="0">
                    <a:pos x="43" y="30"/>
                  </a:cxn>
                  <a:cxn ang="0">
                    <a:pos x="0" y="14"/>
                  </a:cxn>
                  <a:cxn ang="0">
                    <a:pos x="13" y="0"/>
                  </a:cxn>
                  <a:cxn ang="0">
                    <a:pos x="53" y="14"/>
                  </a:cxn>
                  <a:cxn ang="0">
                    <a:pos x="53" y="14"/>
                  </a:cxn>
                  <a:cxn ang="0">
                    <a:pos x="59" y="16"/>
                  </a:cxn>
                  <a:cxn ang="0">
                    <a:pos x="65" y="19"/>
                  </a:cxn>
                  <a:cxn ang="0">
                    <a:pos x="72" y="21"/>
                  </a:cxn>
                  <a:cxn ang="0">
                    <a:pos x="78" y="24"/>
                  </a:cxn>
                </a:cxnLst>
                <a:rect l="0" t="0" r="r" b="b"/>
                <a:pathLst>
                  <a:path w="78" h="38">
                    <a:moveTo>
                      <a:pt x="78" y="24"/>
                    </a:moveTo>
                    <a:lnTo>
                      <a:pt x="75" y="27"/>
                    </a:lnTo>
                    <a:lnTo>
                      <a:pt x="72" y="30"/>
                    </a:lnTo>
                    <a:lnTo>
                      <a:pt x="68" y="35"/>
                    </a:lnTo>
                    <a:lnTo>
                      <a:pt x="65" y="38"/>
                    </a:lnTo>
                    <a:lnTo>
                      <a:pt x="60" y="37"/>
                    </a:lnTo>
                    <a:lnTo>
                      <a:pt x="54" y="34"/>
                    </a:lnTo>
                    <a:lnTo>
                      <a:pt x="49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53" y="14"/>
                    </a:lnTo>
                    <a:lnTo>
                      <a:pt x="53" y="14"/>
                    </a:lnTo>
                    <a:lnTo>
                      <a:pt x="59" y="16"/>
                    </a:lnTo>
                    <a:lnTo>
                      <a:pt x="65" y="19"/>
                    </a:lnTo>
                    <a:lnTo>
                      <a:pt x="72" y="21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292"/>
              <p:cNvSpPr>
                <a:spLocks/>
              </p:cNvSpPr>
              <p:nvPr/>
            </p:nvSpPr>
            <p:spPr bwMode="auto">
              <a:xfrm>
                <a:off x="1827" y="2600"/>
                <a:ext cx="101" cy="93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1" y="26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7"/>
                  </a:cxn>
                  <a:cxn ang="0">
                    <a:pos x="56" y="10"/>
                  </a:cxn>
                </a:cxnLst>
                <a:rect l="0" t="0" r="r" b="b"/>
                <a:pathLst>
                  <a:path w="62" h="57">
                    <a:moveTo>
                      <a:pt x="56" y="10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1" y="26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7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293"/>
              <p:cNvSpPr>
                <a:spLocks/>
              </p:cNvSpPr>
              <p:nvPr/>
            </p:nvSpPr>
            <p:spPr bwMode="auto">
              <a:xfrm>
                <a:off x="1838" y="2608"/>
                <a:ext cx="84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1" y="27"/>
                  </a:cxn>
                  <a:cxn ang="0">
                    <a:pos x="47" y="32"/>
                  </a:cxn>
                  <a:cxn ang="0">
                    <a:pos x="43" y="37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7" y="44"/>
                  </a:cxn>
                  <a:cxn ang="0">
                    <a:pos x="17" y="40"/>
                  </a:cxn>
                  <a:cxn ang="0">
                    <a:pos x="8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6" y="6"/>
                  </a:cxn>
                  <a:cxn ang="0">
                    <a:pos x="17" y="3"/>
                  </a:cxn>
                  <a:cxn ang="0">
                    <a:pos x="20" y="0"/>
                  </a:cxn>
                  <a:cxn ang="0">
                    <a:pos x="27" y="2"/>
                  </a:cxn>
                  <a:cxn ang="0">
                    <a:pos x="33" y="5"/>
                  </a:cxn>
                  <a:cxn ang="0">
                    <a:pos x="39" y="6"/>
                  </a:cxn>
                  <a:cxn ang="0">
                    <a:pos x="46" y="8"/>
                  </a:cxn>
                </a:cxnLst>
                <a:rect l="0" t="0" r="r" b="b"/>
                <a:pathLst>
                  <a:path w="51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1" y="27"/>
                    </a:lnTo>
                    <a:lnTo>
                      <a:pt x="47" y="32"/>
                    </a:lnTo>
                    <a:lnTo>
                      <a:pt x="43" y="37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7" y="44"/>
                    </a:lnTo>
                    <a:lnTo>
                      <a:pt x="17" y="40"/>
                    </a:lnTo>
                    <a:lnTo>
                      <a:pt x="8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7" y="3"/>
                    </a:lnTo>
                    <a:lnTo>
                      <a:pt x="20" y="0"/>
                    </a:lnTo>
                    <a:lnTo>
                      <a:pt x="27" y="2"/>
                    </a:lnTo>
                    <a:lnTo>
                      <a:pt x="33" y="5"/>
                    </a:lnTo>
                    <a:lnTo>
                      <a:pt x="39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294"/>
              <p:cNvSpPr>
                <a:spLocks/>
              </p:cNvSpPr>
              <p:nvPr/>
            </p:nvSpPr>
            <p:spPr bwMode="auto">
              <a:xfrm>
                <a:off x="1892" y="2621"/>
                <a:ext cx="30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6" y="35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19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35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19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295"/>
              <p:cNvSpPr>
                <a:spLocks/>
              </p:cNvSpPr>
              <p:nvPr/>
            </p:nvSpPr>
            <p:spPr bwMode="auto">
              <a:xfrm>
                <a:off x="1853" y="2608"/>
                <a:ext cx="61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296"/>
              <p:cNvSpPr>
                <a:spLocks/>
              </p:cNvSpPr>
              <p:nvPr/>
            </p:nvSpPr>
            <p:spPr bwMode="auto">
              <a:xfrm>
                <a:off x="1896" y="2623"/>
                <a:ext cx="101" cy="95"/>
              </a:xfrm>
              <a:custGeom>
                <a:avLst/>
                <a:gdLst/>
                <a:ahLst/>
                <a:cxnLst>
                  <a:cxn ang="0">
                    <a:pos x="55" y="12"/>
                  </a:cxn>
                  <a:cxn ang="0">
                    <a:pos x="57" y="16"/>
                  </a:cxn>
                  <a:cxn ang="0">
                    <a:pos x="58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9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8"/>
                  </a:cxn>
                  <a:cxn ang="0">
                    <a:pos x="31" y="55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3" y="5"/>
                  </a:cxn>
                  <a:cxn ang="0">
                    <a:pos x="27" y="0"/>
                  </a:cxn>
                  <a:cxn ang="0">
                    <a:pos x="33" y="4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2"/>
                  </a:cxn>
                </a:cxnLst>
                <a:rect l="0" t="0" r="r" b="b"/>
                <a:pathLst>
                  <a:path w="62" h="58">
                    <a:moveTo>
                      <a:pt x="55" y="12"/>
                    </a:moveTo>
                    <a:lnTo>
                      <a:pt x="57" y="16"/>
                    </a:lnTo>
                    <a:lnTo>
                      <a:pt x="58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9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8"/>
                    </a:lnTo>
                    <a:lnTo>
                      <a:pt x="31" y="55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3" y="5"/>
                    </a:lnTo>
                    <a:lnTo>
                      <a:pt x="27" y="0"/>
                    </a:lnTo>
                    <a:lnTo>
                      <a:pt x="33" y="4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297"/>
              <p:cNvSpPr>
                <a:spLocks/>
              </p:cNvSpPr>
              <p:nvPr/>
            </p:nvSpPr>
            <p:spPr bwMode="auto">
              <a:xfrm>
                <a:off x="1905" y="2631"/>
                <a:ext cx="85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2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2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298"/>
              <p:cNvSpPr>
                <a:spLocks/>
              </p:cNvSpPr>
              <p:nvPr/>
            </p:nvSpPr>
            <p:spPr bwMode="auto">
              <a:xfrm>
                <a:off x="1963" y="2647"/>
                <a:ext cx="27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7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7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299"/>
              <p:cNvSpPr>
                <a:spLocks/>
              </p:cNvSpPr>
              <p:nvPr/>
            </p:nvSpPr>
            <p:spPr bwMode="auto">
              <a:xfrm>
                <a:off x="1922" y="2631"/>
                <a:ext cx="59" cy="39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300"/>
              <p:cNvSpPr>
                <a:spLocks/>
              </p:cNvSpPr>
              <p:nvPr/>
            </p:nvSpPr>
            <p:spPr bwMode="auto">
              <a:xfrm>
                <a:off x="1966" y="2647"/>
                <a:ext cx="101" cy="94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8" y="20"/>
                  </a:cxn>
                  <a:cxn ang="0">
                    <a:pos x="60" y="25"/>
                  </a:cxn>
                  <a:cxn ang="0">
                    <a:pos x="62" y="32"/>
                  </a:cxn>
                  <a:cxn ang="0">
                    <a:pos x="55" y="38"/>
                  </a:cxn>
                  <a:cxn ang="0">
                    <a:pos x="50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0" y="49"/>
                  </a:cxn>
                  <a:cxn ang="0">
                    <a:pos x="9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5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3"/>
                  </a:cxn>
                  <a:cxn ang="0">
                    <a:pos x="39" y="5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8" y="20"/>
                    </a:lnTo>
                    <a:lnTo>
                      <a:pt x="60" y="25"/>
                    </a:lnTo>
                    <a:lnTo>
                      <a:pt x="62" y="32"/>
                    </a:lnTo>
                    <a:lnTo>
                      <a:pt x="55" y="38"/>
                    </a:lnTo>
                    <a:lnTo>
                      <a:pt x="50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0" y="49"/>
                    </a:lnTo>
                    <a:lnTo>
                      <a:pt x="9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5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3"/>
                    </a:lnTo>
                    <a:lnTo>
                      <a:pt x="39" y="5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301"/>
              <p:cNvSpPr>
                <a:spLocks/>
              </p:cNvSpPr>
              <p:nvPr/>
            </p:nvSpPr>
            <p:spPr bwMode="auto">
              <a:xfrm>
                <a:off x="1972" y="2656"/>
                <a:ext cx="87" cy="76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50" y="31"/>
                  </a:cxn>
                  <a:cxn ang="0">
                    <a:pos x="45" y="36"/>
                  </a:cxn>
                  <a:cxn ang="0">
                    <a:pos x="40" y="42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8" y="3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4" y="4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50" y="31"/>
                    </a:lnTo>
                    <a:lnTo>
                      <a:pt x="45" y="36"/>
                    </a:lnTo>
                    <a:lnTo>
                      <a:pt x="40" y="42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4" y="4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302"/>
              <p:cNvSpPr>
                <a:spLocks/>
              </p:cNvSpPr>
              <p:nvPr/>
            </p:nvSpPr>
            <p:spPr bwMode="auto">
              <a:xfrm>
                <a:off x="2030" y="2670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5" y="22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303"/>
              <p:cNvSpPr>
                <a:spLocks/>
              </p:cNvSpPr>
              <p:nvPr/>
            </p:nvSpPr>
            <p:spPr bwMode="auto">
              <a:xfrm>
                <a:off x="1989" y="2656"/>
                <a:ext cx="59" cy="37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2" y="15"/>
                  </a:cxn>
                  <a:cxn ang="0">
                    <a:pos x="28" y="20"/>
                  </a:cxn>
                  <a:cxn ang="0">
                    <a:pos x="25" y="23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6" y="15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2" y="15"/>
                    </a:lnTo>
                    <a:lnTo>
                      <a:pt x="28" y="20"/>
                    </a:lnTo>
                    <a:lnTo>
                      <a:pt x="25" y="23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6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304"/>
              <p:cNvSpPr>
                <a:spLocks/>
              </p:cNvSpPr>
              <p:nvPr/>
            </p:nvSpPr>
            <p:spPr bwMode="auto">
              <a:xfrm>
                <a:off x="2033" y="2670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6" y="38"/>
                  </a:cxn>
                  <a:cxn ang="0">
                    <a:pos x="51" y="45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1" y="49"/>
                  </a:cxn>
                  <a:cxn ang="0">
                    <a:pos x="9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3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6" y="38"/>
                    </a:lnTo>
                    <a:lnTo>
                      <a:pt x="51" y="45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1" y="49"/>
                    </a:lnTo>
                    <a:lnTo>
                      <a:pt x="9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3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305"/>
              <p:cNvSpPr>
                <a:spLocks/>
              </p:cNvSpPr>
              <p:nvPr/>
            </p:nvSpPr>
            <p:spPr bwMode="auto">
              <a:xfrm>
                <a:off x="2041" y="2678"/>
                <a:ext cx="85" cy="79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39" y="43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1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39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8">
                    <a:moveTo>
                      <a:pt x="46" y="9"/>
                    </a:moveTo>
                    <a:lnTo>
                      <a:pt x="47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39" y="43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1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39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306"/>
              <p:cNvSpPr>
                <a:spLocks/>
              </p:cNvSpPr>
              <p:nvPr/>
            </p:nvSpPr>
            <p:spPr bwMode="auto">
              <a:xfrm>
                <a:off x="2098" y="2693"/>
                <a:ext cx="28" cy="6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1" y="39"/>
                  </a:cxn>
                  <a:cxn ang="0">
                    <a:pos x="4" y="34"/>
                  </a:cxn>
                  <a:cxn ang="0">
                    <a:pos x="9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7" h="39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1" y="39"/>
                    </a:lnTo>
                    <a:lnTo>
                      <a:pt x="4" y="34"/>
                    </a:lnTo>
                    <a:lnTo>
                      <a:pt x="9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307"/>
              <p:cNvSpPr>
                <a:spLocks/>
              </p:cNvSpPr>
              <p:nvPr/>
            </p:nvSpPr>
            <p:spPr bwMode="auto">
              <a:xfrm>
                <a:off x="2056" y="2678"/>
                <a:ext cx="62" cy="40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7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4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308"/>
              <p:cNvSpPr>
                <a:spLocks/>
              </p:cNvSpPr>
              <p:nvPr/>
            </p:nvSpPr>
            <p:spPr bwMode="auto">
              <a:xfrm>
                <a:off x="2100" y="2693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9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2" y="58"/>
                  </a:cxn>
                  <a:cxn ang="0">
                    <a:pos x="32" y="54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4" y="4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9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2" y="58"/>
                    </a:lnTo>
                    <a:lnTo>
                      <a:pt x="32" y="54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4" y="4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309"/>
              <p:cNvSpPr>
                <a:spLocks/>
              </p:cNvSpPr>
              <p:nvPr/>
            </p:nvSpPr>
            <p:spPr bwMode="auto">
              <a:xfrm>
                <a:off x="2108" y="2701"/>
                <a:ext cx="85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8" y="10"/>
                  </a:cxn>
                </a:cxnLst>
                <a:rect l="0" t="0" r="r" b="b"/>
                <a:pathLst>
                  <a:path w="52" h="48">
                    <a:moveTo>
                      <a:pt x="48" y="10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310"/>
              <p:cNvSpPr>
                <a:spLocks/>
              </p:cNvSpPr>
              <p:nvPr/>
            </p:nvSpPr>
            <p:spPr bwMode="auto">
              <a:xfrm>
                <a:off x="2165" y="2718"/>
                <a:ext cx="28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2" y="38"/>
                  </a:cxn>
                  <a:cxn ang="0">
                    <a:pos x="5" y="33"/>
                  </a:cxn>
                  <a:cxn ang="0">
                    <a:pos x="9" y="27"/>
                  </a:cxn>
                  <a:cxn ang="0">
                    <a:pos x="14" y="22"/>
                  </a:cxn>
                  <a:cxn ang="0">
                    <a:pos x="17" y="17"/>
                  </a:cxn>
                  <a:cxn ang="0">
                    <a:pos x="16" y="12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5" y="33"/>
                    </a:lnTo>
                    <a:lnTo>
                      <a:pt x="9" y="27"/>
                    </a:lnTo>
                    <a:lnTo>
                      <a:pt x="14" y="22"/>
                    </a:lnTo>
                    <a:lnTo>
                      <a:pt x="17" y="17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311"/>
              <p:cNvSpPr>
                <a:spLocks/>
              </p:cNvSpPr>
              <p:nvPr/>
            </p:nvSpPr>
            <p:spPr bwMode="auto">
              <a:xfrm>
                <a:off x="2126" y="2701"/>
                <a:ext cx="61" cy="40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2"/>
                  </a:cxn>
                  <a:cxn ang="0">
                    <a:pos x="13" y="19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2"/>
                    </a:lnTo>
                    <a:lnTo>
                      <a:pt x="13" y="19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Freeform 312"/>
              <p:cNvSpPr>
                <a:spLocks/>
              </p:cNvSpPr>
              <p:nvPr/>
            </p:nvSpPr>
            <p:spPr bwMode="auto">
              <a:xfrm>
                <a:off x="2169" y="2718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8" y="20"/>
                  </a:cxn>
                  <a:cxn ang="0">
                    <a:pos x="60" y="27"/>
                  </a:cxn>
                  <a:cxn ang="0">
                    <a:pos x="62" y="31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1" y="54"/>
                  </a:cxn>
                  <a:cxn ang="0">
                    <a:pos x="20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5" y="14"/>
                  </a:cxn>
                  <a:cxn ang="0">
                    <a:pos x="20" y="9"/>
                  </a:cxn>
                  <a:cxn ang="0">
                    <a:pos x="23" y="4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39" y="6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8" y="20"/>
                    </a:lnTo>
                    <a:lnTo>
                      <a:pt x="60" y="27"/>
                    </a:lnTo>
                    <a:lnTo>
                      <a:pt x="62" y="31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1" y="54"/>
                    </a:lnTo>
                    <a:lnTo>
                      <a:pt x="20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20" y="9"/>
                    </a:lnTo>
                    <a:lnTo>
                      <a:pt x="23" y="4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39" y="6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Freeform 313"/>
              <p:cNvSpPr>
                <a:spLocks/>
              </p:cNvSpPr>
              <p:nvPr/>
            </p:nvSpPr>
            <p:spPr bwMode="auto">
              <a:xfrm>
                <a:off x="2175" y="2724"/>
                <a:ext cx="87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0" y="34"/>
                  </a:cxn>
                  <a:cxn ang="0">
                    <a:pos x="45" y="39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2"/>
                  </a:cxn>
                  <a:cxn ang="0">
                    <a:pos x="10" y="39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7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2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3" h="48">
                    <a:moveTo>
                      <a:pt x="48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0" y="34"/>
                    </a:lnTo>
                    <a:lnTo>
                      <a:pt x="45" y="39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2"/>
                    </a:lnTo>
                    <a:lnTo>
                      <a:pt x="10" y="39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7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2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314"/>
              <p:cNvSpPr>
                <a:spLocks/>
              </p:cNvSpPr>
              <p:nvPr/>
            </p:nvSpPr>
            <p:spPr bwMode="auto">
              <a:xfrm>
                <a:off x="2232" y="2741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5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5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315"/>
              <p:cNvSpPr>
                <a:spLocks/>
              </p:cNvSpPr>
              <p:nvPr/>
            </p:nvSpPr>
            <p:spPr bwMode="auto">
              <a:xfrm>
                <a:off x="2193" y="2724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2"/>
                  </a:cxn>
                  <a:cxn ang="0">
                    <a:pos x="7" y="8"/>
                  </a:cxn>
                  <a:cxn ang="0">
                    <a:pos x="8" y="4"/>
                  </a:cxn>
                  <a:cxn ang="0">
                    <a:pos x="12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316"/>
              <p:cNvSpPr>
                <a:spLocks/>
              </p:cNvSpPr>
              <p:nvPr/>
            </p:nvSpPr>
            <p:spPr bwMode="auto">
              <a:xfrm>
                <a:off x="2236" y="2741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8" y="24"/>
                  </a:cxn>
                  <a:cxn ang="0">
                    <a:pos x="11" y="17"/>
                  </a:cxn>
                  <a:cxn ang="0">
                    <a:pos x="16" y="14"/>
                  </a:cxn>
                  <a:cxn ang="0">
                    <a:pos x="19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0" y="6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8" y="24"/>
                    </a:lnTo>
                    <a:lnTo>
                      <a:pt x="11" y="17"/>
                    </a:lnTo>
                    <a:lnTo>
                      <a:pt x="16" y="14"/>
                    </a:lnTo>
                    <a:lnTo>
                      <a:pt x="19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0" y="6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317"/>
              <p:cNvSpPr>
                <a:spLocks/>
              </p:cNvSpPr>
              <p:nvPr/>
            </p:nvSpPr>
            <p:spPr bwMode="auto">
              <a:xfrm>
                <a:off x="2244" y="2749"/>
                <a:ext cx="88" cy="80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6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4" y="12"/>
                  </a:cxn>
                  <a:cxn ang="0">
                    <a:pos x="17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7" y="9"/>
                  </a:cxn>
                </a:cxnLst>
                <a:rect l="0" t="0" r="r" b="b"/>
                <a:pathLst>
                  <a:path w="54" h="49">
                    <a:moveTo>
                      <a:pt x="47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6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4" y="12"/>
                    </a:lnTo>
                    <a:lnTo>
                      <a:pt x="17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318"/>
              <p:cNvSpPr>
                <a:spLocks/>
              </p:cNvSpPr>
              <p:nvPr/>
            </p:nvSpPr>
            <p:spPr bwMode="auto">
              <a:xfrm>
                <a:off x="2301" y="2763"/>
                <a:ext cx="31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4" y="34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0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4" y="34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319"/>
              <p:cNvSpPr>
                <a:spLocks/>
              </p:cNvSpPr>
              <p:nvPr/>
            </p:nvSpPr>
            <p:spPr bwMode="auto">
              <a:xfrm>
                <a:off x="2262" y="2749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7"/>
                  </a:cxn>
                  <a:cxn ang="0">
                    <a:pos x="27" y="20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7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320"/>
              <p:cNvSpPr>
                <a:spLocks/>
              </p:cNvSpPr>
              <p:nvPr/>
            </p:nvSpPr>
            <p:spPr bwMode="auto">
              <a:xfrm>
                <a:off x="2293" y="2767"/>
                <a:ext cx="103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5"/>
                  </a:cxn>
                  <a:cxn ang="0">
                    <a:pos x="63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17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5"/>
                    </a:lnTo>
                    <a:lnTo>
                      <a:pt x="63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17"/>
                    </a:lnTo>
                    <a:lnTo>
                      <a:pt x="17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321"/>
              <p:cNvSpPr>
                <a:spLocks/>
              </p:cNvSpPr>
              <p:nvPr/>
            </p:nvSpPr>
            <p:spPr bwMode="auto">
              <a:xfrm>
                <a:off x="2303" y="2775"/>
                <a:ext cx="86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2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1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6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2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1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6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322"/>
              <p:cNvSpPr>
                <a:spLocks/>
              </p:cNvSpPr>
              <p:nvPr/>
            </p:nvSpPr>
            <p:spPr bwMode="auto">
              <a:xfrm>
                <a:off x="2360" y="2790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323"/>
              <p:cNvSpPr>
                <a:spLocks/>
              </p:cNvSpPr>
              <p:nvPr/>
            </p:nvSpPr>
            <p:spPr bwMode="auto">
              <a:xfrm>
                <a:off x="2319" y="2775"/>
                <a:ext cx="59" cy="37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2" y="16"/>
                  </a:cxn>
                  <a:cxn ang="0">
                    <a:pos x="28" y="20"/>
                  </a:cxn>
                  <a:cxn ang="0">
                    <a:pos x="25" y="23"/>
                  </a:cxn>
                  <a:cxn ang="0">
                    <a:pos x="19" y="20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2" y="16"/>
                    </a:lnTo>
                    <a:lnTo>
                      <a:pt x="28" y="20"/>
                    </a:lnTo>
                    <a:lnTo>
                      <a:pt x="25" y="23"/>
                    </a:lnTo>
                    <a:lnTo>
                      <a:pt x="19" y="20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324"/>
              <p:cNvSpPr>
                <a:spLocks/>
              </p:cNvSpPr>
              <p:nvPr/>
            </p:nvSpPr>
            <p:spPr bwMode="auto">
              <a:xfrm>
                <a:off x="2643" y="2883"/>
                <a:ext cx="99" cy="95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8" y="21"/>
                  </a:cxn>
                  <a:cxn ang="0">
                    <a:pos x="59" y="26"/>
                  </a:cxn>
                  <a:cxn ang="0">
                    <a:pos x="61" y="31"/>
                  </a:cxn>
                  <a:cxn ang="0">
                    <a:pos x="56" y="37"/>
                  </a:cxn>
                  <a:cxn ang="0">
                    <a:pos x="51" y="43"/>
                  </a:cxn>
                  <a:cxn ang="0">
                    <a:pos x="47" y="51"/>
                  </a:cxn>
                  <a:cxn ang="0">
                    <a:pos x="42" y="58"/>
                  </a:cxn>
                  <a:cxn ang="0">
                    <a:pos x="31" y="53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2"/>
                  </a:cxn>
                  <a:cxn ang="0">
                    <a:pos x="40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1" h="58">
                    <a:moveTo>
                      <a:pt x="54" y="10"/>
                    </a:moveTo>
                    <a:lnTo>
                      <a:pt x="56" y="16"/>
                    </a:lnTo>
                    <a:lnTo>
                      <a:pt x="58" y="21"/>
                    </a:lnTo>
                    <a:lnTo>
                      <a:pt x="59" y="26"/>
                    </a:lnTo>
                    <a:lnTo>
                      <a:pt x="61" y="31"/>
                    </a:lnTo>
                    <a:lnTo>
                      <a:pt x="56" y="37"/>
                    </a:lnTo>
                    <a:lnTo>
                      <a:pt x="51" y="43"/>
                    </a:lnTo>
                    <a:lnTo>
                      <a:pt x="47" y="51"/>
                    </a:lnTo>
                    <a:lnTo>
                      <a:pt x="42" y="58"/>
                    </a:lnTo>
                    <a:lnTo>
                      <a:pt x="31" y="53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2"/>
                    </a:lnTo>
                    <a:lnTo>
                      <a:pt x="40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325"/>
              <p:cNvSpPr>
                <a:spLocks/>
              </p:cNvSpPr>
              <p:nvPr/>
            </p:nvSpPr>
            <p:spPr bwMode="auto">
              <a:xfrm>
                <a:off x="2651" y="2891"/>
                <a:ext cx="87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9" y="32"/>
                  </a:cxn>
                  <a:cxn ang="0">
                    <a:pos x="45" y="37"/>
                  </a:cxn>
                  <a:cxn ang="0">
                    <a:pos x="40" y="41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8" y="40"/>
                  </a:cxn>
                  <a:cxn ang="0">
                    <a:pos x="8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8" y="3"/>
                  </a:cxn>
                  <a:cxn ang="0">
                    <a:pos x="21" y="0"/>
                  </a:cxn>
                  <a:cxn ang="0">
                    <a:pos x="27" y="2"/>
                  </a:cxn>
                  <a:cxn ang="0">
                    <a:pos x="34" y="3"/>
                  </a:cxn>
                  <a:cxn ang="0">
                    <a:pos x="40" y="7"/>
                  </a:cxn>
                  <a:cxn ang="0">
                    <a:pos x="46" y="8"/>
                  </a:cxn>
                </a:cxnLst>
                <a:rect l="0" t="0" r="r" b="b"/>
                <a:pathLst>
                  <a:path w="53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9" y="32"/>
                    </a:lnTo>
                    <a:lnTo>
                      <a:pt x="45" y="37"/>
                    </a:lnTo>
                    <a:lnTo>
                      <a:pt x="40" y="41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8" y="40"/>
                    </a:lnTo>
                    <a:lnTo>
                      <a:pt x="8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0"/>
                    </a:lnTo>
                    <a:lnTo>
                      <a:pt x="27" y="2"/>
                    </a:lnTo>
                    <a:lnTo>
                      <a:pt x="34" y="3"/>
                    </a:lnTo>
                    <a:lnTo>
                      <a:pt x="40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326"/>
              <p:cNvSpPr>
                <a:spLocks/>
              </p:cNvSpPr>
              <p:nvPr/>
            </p:nvSpPr>
            <p:spPr bwMode="auto">
              <a:xfrm>
                <a:off x="2708" y="2904"/>
                <a:ext cx="30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40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19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19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327"/>
              <p:cNvSpPr>
                <a:spLocks/>
              </p:cNvSpPr>
              <p:nvPr/>
            </p:nvSpPr>
            <p:spPr bwMode="auto">
              <a:xfrm>
                <a:off x="2667" y="2889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4"/>
                  </a:cxn>
                  <a:cxn ang="0">
                    <a:pos x="32" y="17"/>
                  </a:cxn>
                  <a:cxn ang="0">
                    <a:pos x="28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9" y="4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4"/>
                    </a:lnTo>
                    <a:lnTo>
                      <a:pt x="32" y="17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328"/>
              <p:cNvSpPr>
                <a:spLocks/>
              </p:cNvSpPr>
              <p:nvPr/>
            </p:nvSpPr>
            <p:spPr bwMode="auto">
              <a:xfrm>
                <a:off x="2711" y="2907"/>
                <a:ext cx="102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5" y="16"/>
                  </a:cxn>
                  <a:cxn ang="0">
                    <a:pos x="59" y="20"/>
                  </a:cxn>
                  <a:cxn ang="0">
                    <a:pos x="60" y="25"/>
                  </a:cxn>
                  <a:cxn ang="0">
                    <a:pos x="62" y="31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2"/>
                  </a:cxn>
                  <a:cxn ang="0">
                    <a:pos x="20" y="49"/>
                  </a:cxn>
                  <a:cxn ang="0">
                    <a:pos x="9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6" y="12"/>
                  </a:cxn>
                  <a:cxn ang="0">
                    <a:pos x="19" y="8"/>
                  </a:cxn>
                  <a:cxn ang="0">
                    <a:pos x="22" y="3"/>
                  </a:cxn>
                  <a:cxn ang="0">
                    <a:pos x="25" y="0"/>
                  </a:cxn>
                  <a:cxn ang="0">
                    <a:pos x="33" y="1"/>
                  </a:cxn>
                  <a:cxn ang="0">
                    <a:pos x="40" y="4"/>
                  </a:cxn>
                  <a:cxn ang="0">
                    <a:pos x="47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5" y="16"/>
                    </a:lnTo>
                    <a:lnTo>
                      <a:pt x="59" y="20"/>
                    </a:lnTo>
                    <a:lnTo>
                      <a:pt x="60" y="25"/>
                    </a:lnTo>
                    <a:lnTo>
                      <a:pt x="62" y="31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2"/>
                    </a:lnTo>
                    <a:lnTo>
                      <a:pt x="20" y="49"/>
                    </a:lnTo>
                    <a:lnTo>
                      <a:pt x="9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12"/>
                    </a:lnTo>
                    <a:lnTo>
                      <a:pt x="19" y="8"/>
                    </a:lnTo>
                    <a:lnTo>
                      <a:pt x="22" y="3"/>
                    </a:lnTo>
                    <a:lnTo>
                      <a:pt x="25" y="0"/>
                    </a:lnTo>
                    <a:lnTo>
                      <a:pt x="33" y="1"/>
                    </a:lnTo>
                    <a:lnTo>
                      <a:pt x="40" y="4"/>
                    </a:lnTo>
                    <a:lnTo>
                      <a:pt x="47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329"/>
              <p:cNvSpPr>
                <a:spLocks/>
              </p:cNvSpPr>
              <p:nvPr/>
            </p:nvSpPr>
            <p:spPr bwMode="auto">
              <a:xfrm>
                <a:off x="2720" y="2914"/>
                <a:ext cx="85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7"/>
                  </a:cxn>
                  <a:cxn ang="0">
                    <a:pos x="39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7" y="40"/>
                  </a:cxn>
                  <a:cxn ang="0">
                    <a:pos x="7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7" y="20"/>
                  </a:cxn>
                  <a:cxn ang="0">
                    <a:pos x="11" y="15"/>
                  </a:cxn>
                  <a:cxn ang="0">
                    <a:pos x="14" y="12"/>
                  </a:cxn>
                  <a:cxn ang="0">
                    <a:pos x="17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4"/>
                  </a:cxn>
                  <a:cxn ang="0">
                    <a:pos x="39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7"/>
                    </a:lnTo>
                    <a:lnTo>
                      <a:pt x="39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7" y="40"/>
                    </a:lnTo>
                    <a:lnTo>
                      <a:pt x="7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7" y="20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7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4"/>
                    </a:lnTo>
                    <a:lnTo>
                      <a:pt x="39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330"/>
              <p:cNvSpPr>
                <a:spLocks/>
              </p:cNvSpPr>
              <p:nvPr/>
            </p:nvSpPr>
            <p:spPr bwMode="auto">
              <a:xfrm>
                <a:off x="2777" y="2927"/>
                <a:ext cx="28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4" y="35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5" y="15"/>
                  </a:cxn>
                  <a:cxn ang="0">
                    <a:pos x="14" y="10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7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7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4" y="35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5" y="15"/>
                    </a:lnTo>
                    <a:lnTo>
                      <a:pt x="14" y="10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7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331"/>
              <p:cNvSpPr>
                <a:spLocks/>
              </p:cNvSpPr>
              <p:nvPr/>
            </p:nvSpPr>
            <p:spPr bwMode="auto">
              <a:xfrm>
                <a:off x="2734" y="2912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4"/>
                  </a:cxn>
                  <a:cxn ang="0">
                    <a:pos x="32" y="17"/>
                  </a:cxn>
                  <a:cxn ang="0">
                    <a:pos x="29" y="22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4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332"/>
              <p:cNvSpPr>
                <a:spLocks/>
              </p:cNvSpPr>
              <p:nvPr/>
            </p:nvSpPr>
            <p:spPr bwMode="auto">
              <a:xfrm>
                <a:off x="2778" y="2930"/>
                <a:ext cx="102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5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2"/>
                  </a:cxn>
                  <a:cxn ang="0">
                    <a:pos x="40" y="5"/>
                  </a:cxn>
                  <a:cxn ang="0">
                    <a:pos x="48" y="6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5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48" y="6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333"/>
              <p:cNvSpPr>
                <a:spLocks/>
              </p:cNvSpPr>
              <p:nvPr/>
            </p:nvSpPr>
            <p:spPr bwMode="auto">
              <a:xfrm>
                <a:off x="2787" y="2938"/>
                <a:ext cx="85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8" y="8"/>
                  </a:cxn>
                </a:cxnLst>
                <a:rect l="0" t="0" r="r" b="b"/>
                <a:pathLst>
                  <a:path w="52" h="47">
                    <a:moveTo>
                      <a:pt x="48" y="8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334"/>
              <p:cNvSpPr>
                <a:spLocks/>
              </p:cNvSpPr>
              <p:nvPr/>
            </p:nvSpPr>
            <p:spPr bwMode="auto">
              <a:xfrm>
                <a:off x="2844" y="2951"/>
                <a:ext cx="28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9"/>
                  </a:cxn>
                  <a:cxn ang="0">
                    <a:pos x="5" y="35"/>
                  </a:cxn>
                  <a:cxn ang="0">
                    <a:pos x="9" y="28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6" y="14"/>
                  </a:cxn>
                  <a:cxn ang="0">
                    <a:pos x="16" y="9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5" y="35"/>
                    </a:lnTo>
                    <a:lnTo>
                      <a:pt x="9" y="28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6" y="14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335"/>
              <p:cNvSpPr>
                <a:spLocks/>
              </p:cNvSpPr>
              <p:nvPr/>
            </p:nvSpPr>
            <p:spPr bwMode="auto">
              <a:xfrm>
                <a:off x="2805" y="2938"/>
                <a:ext cx="60" cy="40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4"/>
                  </a:cxn>
                  <a:cxn ang="0">
                    <a:pos x="17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3"/>
                  </a:cxn>
                  <a:cxn ang="0">
                    <a:pos x="30" y="6"/>
                  </a:cxn>
                  <a:cxn ang="0">
                    <a:pos x="37" y="8"/>
                  </a:cxn>
                </a:cxnLst>
                <a:rect l="0" t="0" r="r" b="b"/>
                <a:pathLst>
                  <a:path w="37" h="24">
                    <a:moveTo>
                      <a:pt x="37" y="8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4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30" y="6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336"/>
              <p:cNvSpPr>
                <a:spLocks/>
              </p:cNvSpPr>
              <p:nvPr/>
            </p:nvSpPr>
            <p:spPr bwMode="auto">
              <a:xfrm>
                <a:off x="2845" y="2953"/>
                <a:ext cx="102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62" y="32"/>
                  </a:cxn>
                  <a:cxn ang="0">
                    <a:pos x="43" y="57"/>
                  </a:cxn>
                  <a:cxn ang="0">
                    <a:pos x="0" y="42"/>
                  </a:cxn>
                  <a:cxn ang="0">
                    <a:pos x="13" y="18"/>
                  </a:cxn>
                  <a:cxn ang="0">
                    <a:pos x="27" y="0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62" y="32"/>
                    </a:lnTo>
                    <a:lnTo>
                      <a:pt x="43" y="57"/>
                    </a:lnTo>
                    <a:lnTo>
                      <a:pt x="0" y="42"/>
                    </a:lnTo>
                    <a:lnTo>
                      <a:pt x="13" y="18"/>
                    </a:lnTo>
                    <a:lnTo>
                      <a:pt x="27" y="0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337"/>
              <p:cNvSpPr>
                <a:spLocks/>
              </p:cNvSpPr>
              <p:nvPr/>
            </p:nvSpPr>
            <p:spPr bwMode="auto">
              <a:xfrm>
                <a:off x="2854" y="2961"/>
                <a:ext cx="86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3" y="27"/>
                  </a:cxn>
                  <a:cxn ang="0">
                    <a:pos x="37" y="48"/>
                  </a:cxn>
                  <a:cxn ang="0">
                    <a:pos x="0" y="33"/>
                  </a:cxn>
                  <a:cxn ang="0">
                    <a:pos x="11" y="14"/>
                  </a:cxn>
                  <a:cxn ang="0">
                    <a:pos x="22" y="0"/>
                  </a:cxn>
                  <a:cxn ang="0">
                    <a:pos x="48" y="8"/>
                  </a:cxn>
                </a:cxnLst>
                <a:rect l="0" t="0" r="r" b="b"/>
                <a:pathLst>
                  <a:path w="53" h="48">
                    <a:moveTo>
                      <a:pt x="48" y="8"/>
                    </a:moveTo>
                    <a:lnTo>
                      <a:pt x="53" y="27"/>
                    </a:lnTo>
                    <a:lnTo>
                      <a:pt x="37" y="48"/>
                    </a:lnTo>
                    <a:lnTo>
                      <a:pt x="0" y="33"/>
                    </a:lnTo>
                    <a:lnTo>
                      <a:pt x="11" y="14"/>
                    </a:lnTo>
                    <a:lnTo>
                      <a:pt x="22" y="0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338"/>
              <p:cNvSpPr>
                <a:spLocks/>
              </p:cNvSpPr>
              <p:nvPr/>
            </p:nvSpPr>
            <p:spPr bwMode="auto">
              <a:xfrm>
                <a:off x="2911" y="2974"/>
                <a:ext cx="29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40"/>
                  </a:cxn>
                  <a:cxn ang="0">
                    <a:pos x="18" y="19"/>
                  </a:cxn>
                  <a:cxn ang="0">
                    <a:pos x="13" y="0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2" y="40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339"/>
              <p:cNvSpPr>
                <a:spLocks/>
              </p:cNvSpPr>
              <p:nvPr/>
            </p:nvSpPr>
            <p:spPr bwMode="auto">
              <a:xfrm>
                <a:off x="2872" y="2961"/>
                <a:ext cx="60" cy="39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24" y="24"/>
                  </a:cxn>
                  <a:cxn ang="0">
                    <a:pos x="0" y="14"/>
                  </a:cxn>
                  <a:cxn ang="0">
                    <a:pos x="11" y="0"/>
                  </a:cxn>
                  <a:cxn ang="0">
                    <a:pos x="37" y="8"/>
                  </a:cxn>
                </a:cxnLst>
                <a:rect l="0" t="0" r="r" b="b"/>
                <a:pathLst>
                  <a:path w="37" h="24">
                    <a:moveTo>
                      <a:pt x="37" y="8"/>
                    </a:moveTo>
                    <a:lnTo>
                      <a:pt x="24" y="24"/>
                    </a:lnTo>
                    <a:lnTo>
                      <a:pt x="0" y="14"/>
                    </a:lnTo>
                    <a:lnTo>
                      <a:pt x="11" y="0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340"/>
              <p:cNvSpPr>
                <a:spLocks/>
              </p:cNvSpPr>
              <p:nvPr/>
            </p:nvSpPr>
            <p:spPr bwMode="auto">
              <a:xfrm>
                <a:off x="1783" y="2649"/>
                <a:ext cx="101" cy="92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5"/>
                  </a:cxn>
                  <a:cxn ang="0">
                    <a:pos x="59" y="19"/>
                  </a:cxn>
                  <a:cxn ang="0">
                    <a:pos x="61" y="26"/>
                  </a:cxn>
                  <a:cxn ang="0">
                    <a:pos x="62" y="31"/>
                  </a:cxn>
                  <a:cxn ang="0">
                    <a:pos x="58" y="37"/>
                  </a:cxn>
                  <a:cxn ang="0">
                    <a:pos x="53" y="43"/>
                  </a:cxn>
                  <a:cxn ang="0">
                    <a:pos x="48" y="50"/>
                  </a:cxn>
                  <a:cxn ang="0">
                    <a:pos x="43" y="56"/>
                  </a:cxn>
                  <a:cxn ang="0">
                    <a:pos x="32" y="53"/>
                  </a:cxn>
                  <a:cxn ang="0">
                    <a:pos x="23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7"/>
                  </a:cxn>
                  <a:cxn ang="0">
                    <a:pos x="10" y="23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6">
                    <a:moveTo>
                      <a:pt x="54" y="10"/>
                    </a:moveTo>
                    <a:lnTo>
                      <a:pt x="56" y="15"/>
                    </a:lnTo>
                    <a:lnTo>
                      <a:pt x="59" y="19"/>
                    </a:lnTo>
                    <a:lnTo>
                      <a:pt x="61" y="26"/>
                    </a:lnTo>
                    <a:lnTo>
                      <a:pt x="62" y="31"/>
                    </a:lnTo>
                    <a:lnTo>
                      <a:pt x="58" y="37"/>
                    </a:lnTo>
                    <a:lnTo>
                      <a:pt x="53" y="43"/>
                    </a:lnTo>
                    <a:lnTo>
                      <a:pt x="48" y="50"/>
                    </a:lnTo>
                    <a:lnTo>
                      <a:pt x="43" y="56"/>
                    </a:lnTo>
                    <a:lnTo>
                      <a:pt x="32" y="53"/>
                    </a:lnTo>
                    <a:lnTo>
                      <a:pt x="23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341"/>
              <p:cNvSpPr>
                <a:spLocks/>
              </p:cNvSpPr>
              <p:nvPr/>
            </p:nvSpPr>
            <p:spPr bwMode="auto">
              <a:xfrm>
                <a:off x="1791" y="2656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49" y="33"/>
                  </a:cxn>
                  <a:cxn ang="0">
                    <a:pos x="46" y="38"/>
                  </a:cxn>
                  <a:cxn ang="0">
                    <a:pos x="41" y="42"/>
                  </a:cxn>
                  <a:cxn ang="0">
                    <a:pos x="37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0"/>
                  </a:cxn>
                  <a:cxn ang="0">
                    <a:pos x="11" y="15"/>
                  </a:cxn>
                  <a:cxn ang="0">
                    <a:pos x="14" y="12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49" y="33"/>
                    </a:lnTo>
                    <a:lnTo>
                      <a:pt x="46" y="38"/>
                    </a:lnTo>
                    <a:lnTo>
                      <a:pt x="41" y="42"/>
                    </a:lnTo>
                    <a:lnTo>
                      <a:pt x="37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342"/>
              <p:cNvSpPr>
                <a:spLocks/>
              </p:cNvSpPr>
              <p:nvPr/>
            </p:nvSpPr>
            <p:spPr bwMode="auto">
              <a:xfrm>
                <a:off x="1848" y="2670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0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343"/>
              <p:cNvSpPr>
                <a:spLocks/>
              </p:cNvSpPr>
              <p:nvPr/>
            </p:nvSpPr>
            <p:spPr bwMode="auto">
              <a:xfrm>
                <a:off x="1809" y="2656"/>
                <a:ext cx="60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0" y="17"/>
                  </a:cxn>
                  <a:cxn ang="0">
                    <a:pos x="27" y="20"/>
                  </a:cxn>
                  <a:cxn ang="0">
                    <a:pos x="24" y="25"/>
                  </a:cxn>
                  <a:cxn ang="0">
                    <a:pos x="18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4" y="12"/>
                    </a:lnTo>
                    <a:lnTo>
                      <a:pt x="30" y="17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8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344"/>
              <p:cNvSpPr>
                <a:spLocks/>
              </p:cNvSpPr>
              <p:nvPr/>
            </p:nvSpPr>
            <p:spPr bwMode="auto">
              <a:xfrm>
                <a:off x="1851" y="2673"/>
                <a:ext cx="102" cy="90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57" y="14"/>
                  </a:cxn>
                  <a:cxn ang="0">
                    <a:pos x="58" y="19"/>
                  </a:cxn>
                  <a:cxn ang="0">
                    <a:pos x="60" y="25"/>
                  </a:cxn>
                  <a:cxn ang="0">
                    <a:pos x="62" y="30"/>
                  </a:cxn>
                  <a:cxn ang="0">
                    <a:pos x="57" y="36"/>
                  </a:cxn>
                  <a:cxn ang="0">
                    <a:pos x="52" y="43"/>
                  </a:cxn>
                  <a:cxn ang="0">
                    <a:pos x="47" y="49"/>
                  </a:cxn>
                  <a:cxn ang="0">
                    <a:pos x="43" y="55"/>
                  </a:cxn>
                  <a:cxn ang="0">
                    <a:pos x="31" y="52"/>
                  </a:cxn>
                  <a:cxn ang="0">
                    <a:pos x="22" y="47"/>
                  </a:cxn>
                  <a:cxn ang="0">
                    <a:pos x="11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6" y="27"/>
                  </a:cxn>
                  <a:cxn ang="0">
                    <a:pos x="9" y="22"/>
                  </a:cxn>
                  <a:cxn ang="0">
                    <a:pos x="12" y="16"/>
                  </a:cxn>
                  <a:cxn ang="0">
                    <a:pos x="16" y="12"/>
                  </a:cxn>
                  <a:cxn ang="0">
                    <a:pos x="20" y="8"/>
                  </a:cxn>
                  <a:cxn ang="0">
                    <a:pos x="23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5" y="9"/>
                  </a:cxn>
                </a:cxnLst>
                <a:rect l="0" t="0" r="r" b="b"/>
                <a:pathLst>
                  <a:path w="62" h="55">
                    <a:moveTo>
                      <a:pt x="55" y="9"/>
                    </a:moveTo>
                    <a:lnTo>
                      <a:pt x="57" y="14"/>
                    </a:lnTo>
                    <a:lnTo>
                      <a:pt x="58" y="19"/>
                    </a:lnTo>
                    <a:lnTo>
                      <a:pt x="60" y="25"/>
                    </a:lnTo>
                    <a:lnTo>
                      <a:pt x="62" y="30"/>
                    </a:lnTo>
                    <a:lnTo>
                      <a:pt x="57" y="36"/>
                    </a:lnTo>
                    <a:lnTo>
                      <a:pt x="52" y="43"/>
                    </a:lnTo>
                    <a:lnTo>
                      <a:pt x="47" y="49"/>
                    </a:lnTo>
                    <a:lnTo>
                      <a:pt x="43" y="55"/>
                    </a:lnTo>
                    <a:lnTo>
                      <a:pt x="31" y="52"/>
                    </a:lnTo>
                    <a:lnTo>
                      <a:pt x="22" y="47"/>
                    </a:lnTo>
                    <a:lnTo>
                      <a:pt x="11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9" y="22"/>
                    </a:lnTo>
                    <a:lnTo>
                      <a:pt x="12" y="16"/>
                    </a:lnTo>
                    <a:lnTo>
                      <a:pt x="16" y="12"/>
                    </a:lnTo>
                    <a:lnTo>
                      <a:pt x="20" y="8"/>
                    </a:lnTo>
                    <a:lnTo>
                      <a:pt x="23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345"/>
              <p:cNvSpPr>
                <a:spLocks/>
              </p:cNvSpPr>
              <p:nvPr/>
            </p:nvSpPr>
            <p:spPr bwMode="auto">
              <a:xfrm>
                <a:off x="1858" y="2678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4"/>
                  </a:cxn>
                  <a:cxn ang="0">
                    <a:pos x="51" y="19"/>
                  </a:cxn>
                  <a:cxn ang="0">
                    <a:pos x="53" y="24"/>
                  </a:cxn>
                  <a:cxn ang="0">
                    <a:pos x="54" y="27"/>
                  </a:cxn>
                  <a:cxn ang="0">
                    <a:pos x="50" y="33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7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7" y="25"/>
                  </a:cxn>
                  <a:cxn ang="0">
                    <a:pos x="8" y="21"/>
                  </a:cxn>
                  <a:cxn ang="0">
                    <a:pos x="12" y="16"/>
                  </a:cxn>
                  <a:cxn ang="0">
                    <a:pos x="15" y="13"/>
                  </a:cxn>
                  <a:cxn ang="0">
                    <a:pos x="18" y="8"/>
                  </a:cxn>
                  <a:cxn ang="0">
                    <a:pos x="21" y="5"/>
                  </a:cxn>
                  <a:cxn ang="0">
                    <a:pos x="24" y="0"/>
                  </a:cxn>
                  <a:cxn ang="0">
                    <a:pos x="31" y="1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50" y="14"/>
                    </a:lnTo>
                    <a:lnTo>
                      <a:pt x="51" y="19"/>
                    </a:lnTo>
                    <a:lnTo>
                      <a:pt x="53" y="24"/>
                    </a:lnTo>
                    <a:lnTo>
                      <a:pt x="54" y="27"/>
                    </a:lnTo>
                    <a:lnTo>
                      <a:pt x="50" y="33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7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7" y="25"/>
                    </a:lnTo>
                    <a:lnTo>
                      <a:pt x="8" y="21"/>
                    </a:lnTo>
                    <a:lnTo>
                      <a:pt x="12" y="16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21" y="5"/>
                    </a:lnTo>
                    <a:lnTo>
                      <a:pt x="24" y="0"/>
                    </a:lnTo>
                    <a:lnTo>
                      <a:pt x="31" y="1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346"/>
              <p:cNvSpPr>
                <a:spLocks/>
              </p:cNvSpPr>
              <p:nvPr/>
            </p:nvSpPr>
            <p:spPr bwMode="auto">
              <a:xfrm>
                <a:off x="1915" y="2693"/>
                <a:ext cx="31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4"/>
                  </a:cxn>
                  <a:cxn ang="0">
                    <a:pos x="2" y="40"/>
                  </a:cxn>
                  <a:cxn ang="0">
                    <a:pos x="7" y="34"/>
                  </a:cxn>
                  <a:cxn ang="0">
                    <a:pos x="11" y="29"/>
                  </a:cxn>
                  <a:cxn ang="0">
                    <a:pos x="15" y="24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7" y="7"/>
                  </a:cxn>
                  <a:cxn ang="0">
                    <a:pos x="4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7" y="34"/>
                    </a:lnTo>
                    <a:lnTo>
                      <a:pt x="11" y="29"/>
                    </a:lnTo>
                    <a:lnTo>
                      <a:pt x="15" y="24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347"/>
              <p:cNvSpPr>
                <a:spLocks/>
              </p:cNvSpPr>
              <p:nvPr/>
            </p:nvSpPr>
            <p:spPr bwMode="auto">
              <a:xfrm>
                <a:off x="1878" y="2678"/>
                <a:ext cx="58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3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3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348"/>
              <p:cNvSpPr>
                <a:spLocks/>
              </p:cNvSpPr>
              <p:nvPr/>
            </p:nvSpPr>
            <p:spPr bwMode="auto">
              <a:xfrm>
                <a:off x="1918" y="2696"/>
                <a:ext cx="105" cy="94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4"/>
                  </a:cxn>
                  <a:cxn ang="0">
                    <a:pos x="59" y="19"/>
                  </a:cxn>
                  <a:cxn ang="0">
                    <a:pos x="60" y="25"/>
                  </a:cxn>
                  <a:cxn ang="0">
                    <a:pos x="64" y="30"/>
                  </a:cxn>
                  <a:cxn ang="0">
                    <a:pos x="57" y="37"/>
                  </a:cxn>
                  <a:cxn ang="0">
                    <a:pos x="52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8"/>
                  </a:cxn>
                  <a:cxn ang="0">
                    <a:pos x="11" y="44"/>
                  </a:cxn>
                  <a:cxn ang="0">
                    <a:pos x="0" y="40"/>
                  </a:cxn>
                  <a:cxn ang="0">
                    <a:pos x="3" y="33"/>
                  </a:cxn>
                  <a:cxn ang="0">
                    <a:pos x="6" y="27"/>
                  </a:cxn>
                  <a:cxn ang="0">
                    <a:pos x="9" y="22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3" y="2"/>
                  </a:cxn>
                  <a:cxn ang="0">
                    <a:pos x="41" y="5"/>
                  </a:cxn>
                  <a:cxn ang="0">
                    <a:pos x="48" y="6"/>
                  </a:cxn>
                  <a:cxn ang="0">
                    <a:pos x="54" y="10"/>
                  </a:cxn>
                </a:cxnLst>
                <a:rect l="0" t="0" r="r" b="b"/>
                <a:pathLst>
                  <a:path w="64" h="57">
                    <a:moveTo>
                      <a:pt x="54" y="10"/>
                    </a:moveTo>
                    <a:lnTo>
                      <a:pt x="56" y="14"/>
                    </a:lnTo>
                    <a:lnTo>
                      <a:pt x="59" y="19"/>
                    </a:lnTo>
                    <a:lnTo>
                      <a:pt x="60" y="25"/>
                    </a:lnTo>
                    <a:lnTo>
                      <a:pt x="64" y="30"/>
                    </a:lnTo>
                    <a:lnTo>
                      <a:pt x="57" y="37"/>
                    </a:lnTo>
                    <a:lnTo>
                      <a:pt x="52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8"/>
                    </a:lnTo>
                    <a:lnTo>
                      <a:pt x="11" y="44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9" y="22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41" y="5"/>
                    </a:lnTo>
                    <a:lnTo>
                      <a:pt x="48" y="6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349"/>
              <p:cNvSpPr>
                <a:spLocks/>
              </p:cNvSpPr>
              <p:nvPr/>
            </p:nvSpPr>
            <p:spPr bwMode="auto">
              <a:xfrm>
                <a:off x="1928" y="2705"/>
                <a:ext cx="87" cy="76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5"/>
                  </a:cxn>
                  <a:cxn ang="0">
                    <a:pos x="48" y="32"/>
                  </a:cxn>
                  <a:cxn ang="0">
                    <a:pos x="45" y="36"/>
                  </a:cxn>
                  <a:cxn ang="0">
                    <a:pos x="40" y="41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39"/>
                  </a:cxn>
                  <a:cxn ang="0">
                    <a:pos x="8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3" h="47">
                    <a:moveTo>
                      <a:pt x="46" y="8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5"/>
                    </a:lnTo>
                    <a:lnTo>
                      <a:pt x="48" y="32"/>
                    </a:lnTo>
                    <a:lnTo>
                      <a:pt x="45" y="36"/>
                    </a:lnTo>
                    <a:lnTo>
                      <a:pt x="40" y="41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39"/>
                    </a:lnTo>
                    <a:lnTo>
                      <a:pt x="8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350"/>
              <p:cNvSpPr>
                <a:spLocks/>
              </p:cNvSpPr>
              <p:nvPr/>
            </p:nvSpPr>
            <p:spPr bwMode="auto">
              <a:xfrm>
                <a:off x="1984" y="2718"/>
                <a:ext cx="31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0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1" y="39"/>
                  </a:cxn>
                  <a:cxn ang="0">
                    <a:pos x="6" y="33"/>
                  </a:cxn>
                  <a:cxn ang="0">
                    <a:pos x="11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7" y="14"/>
                  </a:cxn>
                  <a:cxn ang="0">
                    <a:pos x="16" y="9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1" y="20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39"/>
                    </a:lnTo>
                    <a:lnTo>
                      <a:pt x="6" y="33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7" y="14"/>
                    </a:lnTo>
                    <a:lnTo>
                      <a:pt x="16" y="9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351"/>
              <p:cNvSpPr>
                <a:spLocks/>
              </p:cNvSpPr>
              <p:nvPr/>
            </p:nvSpPr>
            <p:spPr bwMode="auto">
              <a:xfrm>
                <a:off x="1945" y="2701"/>
                <a:ext cx="58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8"/>
                  </a:cxn>
                  <a:cxn ang="0">
                    <a:pos x="28" y="22"/>
                  </a:cxn>
                  <a:cxn ang="0">
                    <a:pos x="25" y="26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8"/>
                    </a:lnTo>
                    <a:lnTo>
                      <a:pt x="28" y="22"/>
                    </a:lnTo>
                    <a:lnTo>
                      <a:pt x="25" y="26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352"/>
              <p:cNvSpPr>
                <a:spLocks/>
              </p:cNvSpPr>
              <p:nvPr/>
            </p:nvSpPr>
            <p:spPr bwMode="auto">
              <a:xfrm>
                <a:off x="1985" y="2719"/>
                <a:ext cx="105" cy="93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2" y="26"/>
                  </a:cxn>
                  <a:cxn ang="0">
                    <a:pos x="64" y="30"/>
                  </a:cxn>
                  <a:cxn ang="0">
                    <a:pos x="59" y="37"/>
                  </a:cxn>
                  <a:cxn ang="0">
                    <a:pos x="54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3"/>
                  </a:cxn>
                  <a:cxn ang="0">
                    <a:pos x="23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7"/>
                  </a:cxn>
                  <a:cxn ang="0">
                    <a:pos x="10" y="23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2" y="5"/>
                  </a:cxn>
                  <a:cxn ang="0">
                    <a:pos x="50" y="7"/>
                  </a:cxn>
                  <a:cxn ang="0">
                    <a:pos x="56" y="10"/>
                  </a:cxn>
                </a:cxnLst>
                <a:rect l="0" t="0" r="r" b="b"/>
                <a:pathLst>
                  <a:path w="64" h="57">
                    <a:moveTo>
                      <a:pt x="56" y="10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2" y="26"/>
                    </a:lnTo>
                    <a:lnTo>
                      <a:pt x="64" y="30"/>
                    </a:lnTo>
                    <a:lnTo>
                      <a:pt x="59" y="37"/>
                    </a:lnTo>
                    <a:lnTo>
                      <a:pt x="54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3"/>
                    </a:lnTo>
                    <a:lnTo>
                      <a:pt x="23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2" y="5"/>
                    </a:lnTo>
                    <a:lnTo>
                      <a:pt x="50" y="7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353"/>
              <p:cNvSpPr>
                <a:spLocks/>
              </p:cNvSpPr>
              <p:nvPr/>
            </p:nvSpPr>
            <p:spPr bwMode="auto">
              <a:xfrm>
                <a:off x="1997" y="2727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2" y="25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1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0"/>
                  </a:cxn>
                  <a:cxn ang="0">
                    <a:pos x="8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2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3" y="3"/>
                  </a:cxn>
                  <a:cxn ang="0">
                    <a:pos x="39" y="6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1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0"/>
                    </a:lnTo>
                    <a:lnTo>
                      <a:pt x="8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2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3" y="3"/>
                    </a:lnTo>
                    <a:lnTo>
                      <a:pt x="39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354"/>
              <p:cNvSpPr>
                <a:spLocks/>
              </p:cNvSpPr>
              <p:nvPr/>
            </p:nvSpPr>
            <p:spPr bwMode="auto">
              <a:xfrm>
                <a:off x="2054" y="2741"/>
                <a:ext cx="28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4" y="33"/>
                  </a:cxn>
                  <a:cxn ang="0">
                    <a:pos x="9" y="29"/>
                  </a:cxn>
                  <a:cxn ang="0">
                    <a:pos x="12" y="24"/>
                  </a:cxn>
                  <a:cxn ang="0">
                    <a:pos x="17" y="17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33"/>
                    </a:lnTo>
                    <a:lnTo>
                      <a:pt x="9" y="29"/>
                    </a:lnTo>
                    <a:lnTo>
                      <a:pt x="12" y="24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355"/>
              <p:cNvSpPr>
                <a:spLocks/>
              </p:cNvSpPr>
              <p:nvPr/>
            </p:nvSpPr>
            <p:spPr bwMode="auto">
              <a:xfrm>
                <a:off x="2012" y="2724"/>
                <a:ext cx="60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3"/>
                  </a:cxn>
                  <a:cxn ang="0">
                    <a:pos x="26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3"/>
                    </a:lnTo>
                    <a:lnTo>
                      <a:pt x="26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356"/>
              <p:cNvSpPr>
                <a:spLocks/>
              </p:cNvSpPr>
              <p:nvPr/>
            </p:nvSpPr>
            <p:spPr bwMode="auto">
              <a:xfrm>
                <a:off x="2054" y="2744"/>
                <a:ext cx="103" cy="93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57" y="15"/>
                  </a:cxn>
                  <a:cxn ang="0">
                    <a:pos x="60" y="20"/>
                  </a:cxn>
                  <a:cxn ang="0">
                    <a:pos x="62" y="25"/>
                  </a:cxn>
                  <a:cxn ang="0">
                    <a:pos x="63" y="30"/>
                  </a:cxn>
                  <a:cxn ang="0">
                    <a:pos x="58" y="36"/>
                  </a:cxn>
                  <a:cxn ang="0">
                    <a:pos x="54" y="42"/>
                  </a:cxn>
                  <a:cxn ang="0">
                    <a:pos x="47" y="50"/>
                  </a:cxn>
                  <a:cxn ang="0">
                    <a:pos x="43" y="57"/>
                  </a:cxn>
                  <a:cxn ang="0">
                    <a:pos x="31" y="52"/>
                  </a:cxn>
                  <a:cxn ang="0">
                    <a:pos x="22" y="47"/>
                  </a:cxn>
                  <a:cxn ang="0">
                    <a:pos x="11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7" y="12"/>
                  </a:cxn>
                  <a:cxn ang="0">
                    <a:pos x="20" y="8"/>
                  </a:cxn>
                  <a:cxn ang="0">
                    <a:pos x="23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5" y="9"/>
                  </a:cxn>
                </a:cxnLst>
                <a:rect l="0" t="0" r="r" b="b"/>
                <a:pathLst>
                  <a:path w="63" h="57">
                    <a:moveTo>
                      <a:pt x="55" y="9"/>
                    </a:moveTo>
                    <a:lnTo>
                      <a:pt x="57" y="15"/>
                    </a:lnTo>
                    <a:lnTo>
                      <a:pt x="60" y="20"/>
                    </a:lnTo>
                    <a:lnTo>
                      <a:pt x="62" y="25"/>
                    </a:lnTo>
                    <a:lnTo>
                      <a:pt x="63" y="30"/>
                    </a:lnTo>
                    <a:lnTo>
                      <a:pt x="58" y="36"/>
                    </a:lnTo>
                    <a:lnTo>
                      <a:pt x="54" y="42"/>
                    </a:lnTo>
                    <a:lnTo>
                      <a:pt x="47" y="50"/>
                    </a:lnTo>
                    <a:lnTo>
                      <a:pt x="43" y="57"/>
                    </a:lnTo>
                    <a:lnTo>
                      <a:pt x="31" y="52"/>
                    </a:lnTo>
                    <a:lnTo>
                      <a:pt x="22" y="47"/>
                    </a:lnTo>
                    <a:lnTo>
                      <a:pt x="11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7" y="12"/>
                    </a:lnTo>
                    <a:lnTo>
                      <a:pt x="20" y="8"/>
                    </a:lnTo>
                    <a:lnTo>
                      <a:pt x="23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357"/>
              <p:cNvSpPr>
                <a:spLocks/>
              </p:cNvSpPr>
              <p:nvPr/>
            </p:nvSpPr>
            <p:spPr bwMode="auto">
              <a:xfrm>
                <a:off x="2064" y="2750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2" y="26"/>
                  </a:cxn>
                  <a:cxn ang="0">
                    <a:pos x="48" y="32"/>
                  </a:cxn>
                  <a:cxn ang="0">
                    <a:pos x="44" y="37"/>
                  </a:cxn>
                  <a:cxn ang="0">
                    <a:pos x="40" y="42"/>
                  </a:cxn>
                  <a:cxn ang="0">
                    <a:pos x="35" y="48"/>
                  </a:cxn>
                  <a:cxn ang="0">
                    <a:pos x="25" y="45"/>
                  </a:cxn>
                  <a:cxn ang="0">
                    <a:pos x="17" y="40"/>
                  </a:cxn>
                  <a:cxn ang="0">
                    <a:pos x="8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4"/>
                  </a:cxn>
                  <a:cxn ang="0">
                    <a:pos x="40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2" y="26"/>
                    </a:lnTo>
                    <a:lnTo>
                      <a:pt x="48" y="32"/>
                    </a:lnTo>
                    <a:lnTo>
                      <a:pt x="44" y="37"/>
                    </a:lnTo>
                    <a:lnTo>
                      <a:pt x="40" y="42"/>
                    </a:lnTo>
                    <a:lnTo>
                      <a:pt x="35" y="48"/>
                    </a:lnTo>
                    <a:lnTo>
                      <a:pt x="25" y="45"/>
                    </a:lnTo>
                    <a:lnTo>
                      <a:pt x="17" y="40"/>
                    </a:lnTo>
                    <a:lnTo>
                      <a:pt x="8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4"/>
                    </a:lnTo>
                    <a:lnTo>
                      <a:pt x="40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358"/>
              <p:cNvSpPr>
                <a:spLocks/>
              </p:cNvSpPr>
              <p:nvPr/>
            </p:nvSpPr>
            <p:spPr bwMode="auto">
              <a:xfrm>
                <a:off x="2121" y="2763"/>
                <a:ext cx="28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5" y="34"/>
                  </a:cxn>
                  <a:cxn ang="0">
                    <a:pos x="9" y="29"/>
                  </a:cxn>
                  <a:cxn ang="0">
                    <a:pos x="13" y="24"/>
                  </a:cxn>
                  <a:cxn ang="0">
                    <a:pos x="17" y="18"/>
                  </a:cxn>
                  <a:cxn ang="0">
                    <a:pos x="16" y="15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5" y="34"/>
                    </a:lnTo>
                    <a:lnTo>
                      <a:pt x="9" y="29"/>
                    </a:lnTo>
                    <a:lnTo>
                      <a:pt x="13" y="24"/>
                    </a:lnTo>
                    <a:lnTo>
                      <a:pt x="17" y="18"/>
                    </a:lnTo>
                    <a:lnTo>
                      <a:pt x="16" y="15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359"/>
              <p:cNvSpPr>
                <a:spLocks/>
              </p:cNvSpPr>
              <p:nvPr/>
            </p:nvSpPr>
            <p:spPr bwMode="auto">
              <a:xfrm>
                <a:off x="2080" y="2749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1" y="17"/>
                  </a:cxn>
                  <a:cxn ang="0">
                    <a:pos x="28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2"/>
                    </a:lnTo>
                    <a:lnTo>
                      <a:pt x="31" y="17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360"/>
              <p:cNvSpPr>
                <a:spLocks/>
              </p:cNvSpPr>
              <p:nvPr/>
            </p:nvSpPr>
            <p:spPr bwMode="auto">
              <a:xfrm>
                <a:off x="2121" y="2767"/>
                <a:ext cx="105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5"/>
                  </a:cxn>
                  <a:cxn ang="0">
                    <a:pos x="64" y="30"/>
                  </a:cxn>
                  <a:cxn ang="0">
                    <a:pos x="59" y="36"/>
                  </a:cxn>
                  <a:cxn ang="0">
                    <a:pos x="54" y="43"/>
                  </a:cxn>
                  <a:cxn ang="0">
                    <a:pos x="49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17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5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5"/>
                    </a:lnTo>
                    <a:lnTo>
                      <a:pt x="64" y="30"/>
                    </a:lnTo>
                    <a:lnTo>
                      <a:pt x="59" y="36"/>
                    </a:lnTo>
                    <a:lnTo>
                      <a:pt x="54" y="43"/>
                    </a:lnTo>
                    <a:lnTo>
                      <a:pt x="49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17"/>
                    </a:lnTo>
                    <a:lnTo>
                      <a:pt x="17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5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361"/>
              <p:cNvSpPr>
                <a:spLocks/>
              </p:cNvSpPr>
              <p:nvPr/>
            </p:nvSpPr>
            <p:spPr bwMode="auto">
              <a:xfrm>
                <a:off x="2131" y="2775"/>
                <a:ext cx="87" cy="77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1"/>
                  </a:cxn>
                  <a:cxn ang="0">
                    <a:pos x="45" y="36"/>
                  </a:cxn>
                  <a:cxn ang="0">
                    <a:pos x="40" y="41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8" y="39"/>
                  </a:cxn>
                  <a:cxn ang="0">
                    <a:pos x="8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3" h="47">
                    <a:moveTo>
                      <a:pt x="46" y="8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1"/>
                    </a:lnTo>
                    <a:lnTo>
                      <a:pt x="45" y="36"/>
                    </a:lnTo>
                    <a:lnTo>
                      <a:pt x="40" y="41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8" y="39"/>
                    </a:lnTo>
                    <a:lnTo>
                      <a:pt x="8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362"/>
              <p:cNvSpPr>
                <a:spLocks/>
              </p:cNvSpPr>
              <p:nvPr/>
            </p:nvSpPr>
            <p:spPr bwMode="auto">
              <a:xfrm>
                <a:off x="2188" y="2788"/>
                <a:ext cx="30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39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3" y="23"/>
                  </a:cxn>
                  <a:cxn ang="0">
                    <a:pos x="18" y="19"/>
                  </a:cxn>
                  <a:cxn ang="0">
                    <a:pos x="16" y="14"/>
                  </a:cxn>
                  <a:cxn ang="0">
                    <a:pos x="15" y="9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3" y="23"/>
                    </a:lnTo>
                    <a:lnTo>
                      <a:pt x="18" y="19"/>
                    </a:lnTo>
                    <a:lnTo>
                      <a:pt x="16" y="14"/>
                    </a:lnTo>
                    <a:lnTo>
                      <a:pt x="15" y="9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363"/>
              <p:cNvSpPr>
                <a:spLocks/>
              </p:cNvSpPr>
              <p:nvPr/>
            </p:nvSpPr>
            <p:spPr bwMode="auto">
              <a:xfrm>
                <a:off x="2147" y="2772"/>
                <a:ext cx="59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4"/>
                  </a:cxn>
                  <a:cxn ang="0">
                    <a:pos x="32" y="18"/>
                  </a:cxn>
                  <a:cxn ang="0">
                    <a:pos x="28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5">
                    <a:moveTo>
                      <a:pt x="36" y="10"/>
                    </a:moveTo>
                    <a:lnTo>
                      <a:pt x="33" y="14"/>
                    </a:lnTo>
                    <a:lnTo>
                      <a:pt x="32" y="18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364"/>
              <p:cNvSpPr>
                <a:spLocks/>
              </p:cNvSpPr>
              <p:nvPr/>
            </p:nvSpPr>
            <p:spPr bwMode="auto">
              <a:xfrm>
                <a:off x="2191" y="2790"/>
                <a:ext cx="102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5" y="16"/>
                  </a:cxn>
                  <a:cxn ang="0">
                    <a:pos x="57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1" y="57"/>
                  </a:cxn>
                  <a:cxn ang="0">
                    <a:pos x="30" y="53"/>
                  </a:cxn>
                  <a:cxn ang="0">
                    <a:pos x="21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3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0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55" y="16"/>
                    </a:lnTo>
                    <a:lnTo>
                      <a:pt x="57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1" y="57"/>
                    </a:lnTo>
                    <a:lnTo>
                      <a:pt x="30" y="53"/>
                    </a:lnTo>
                    <a:lnTo>
                      <a:pt x="21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3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365"/>
              <p:cNvSpPr>
                <a:spLocks/>
              </p:cNvSpPr>
              <p:nvPr/>
            </p:nvSpPr>
            <p:spPr bwMode="auto">
              <a:xfrm>
                <a:off x="2196" y="2798"/>
                <a:ext cx="89" cy="78"/>
              </a:xfrm>
              <a:custGeom>
                <a:avLst/>
                <a:gdLst/>
                <a:ahLst/>
                <a:cxnLst>
                  <a:cxn ang="0">
                    <a:pos x="49" y="8"/>
                  </a:cxn>
                  <a:cxn ang="0">
                    <a:pos x="51" y="13"/>
                  </a:cxn>
                  <a:cxn ang="0">
                    <a:pos x="52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51" y="32"/>
                  </a:cxn>
                  <a:cxn ang="0">
                    <a:pos x="46" y="36"/>
                  </a:cxn>
                  <a:cxn ang="0">
                    <a:pos x="41" y="43"/>
                  </a:cxn>
                  <a:cxn ang="0">
                    <a:pos x="38" y="48"/>
                  </a:cxn>
                  <a:cxn ang="0">
                    <a:pos x="29" y="44"/>
                  </a:cxn>
                  <a:cxn ang="0">
                    <a:pos x="19" y="40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10" y="19"/>
                  </a:cxn>
                  <a:cxn ang="0">
                    <a:pos x="13" y="14"/>
                  </a:cxn>
                  <a:cxn ang="0">
                    <a:pos x="16" y="11"/>
                  </a:cxn>
                  <a:cxn ang="0">
                    <a:pos x="19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7" y="3"/>
                  </a:cxn>
                  <a:cxn ang="0">
                    <a:pos x="43" y="6"/>
                  </a:cxn>
                  <a:cxn ang="0">
                    <a:pos x="49" y="8"/>
                  </a:cxn>
                </a:cxnLst>
                <a:rect l="0" t="0" r="r" b="b"/>
                <a:pathLst>
                  <a:path w="54" h="48">
                    <a:moveTo>
                      <a:pt x="49" y="8"/>
                    </a:moveTo>
                    <a:lnTo>
                      <a:pt x="51" y="13"/>
                    </a:lnTo>
                    <a:lnTo>
                      <a:pt x="52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51" y="32"/>
                    </a:lnTo>
                    <a:lnTo>
                      <a:pt x="46" y="36"/>
                    </a:lnTo>
                    <a:lnTo>
                      <a:pt x="41" y="43"/>
                    </a:lnTo>
                    <a:lnTo>
                      <a:pt x="38" y="48"/>
                    </a:lnTo>
                    <a:lnTo>
                      <a:pt x="29" y="44"/>
                    </a:lnTo>
                    <a:lnTo>
                      <a:pt x="19" y="40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10" y="19"/>
                    </a:lnTo>
                    <a:lnTo>
                      <a:pt x="13" y="14"/>
                    </a:lnTo>
                    <a:lnTo>
                      <a:pt x="16" y="11"/>
                    </a:lnTo>
                    <a:lnTo>
                      <a:pt x="19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7" y="3"/>
                    </a:lnTo>
                    <a:lnTo>
                      <a:pt x="43" y="6"/>
                    </a:lnTo>
                    <a:lnTo>
                      <a:pt x="49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366"/>
              <p:cNvSpPr>
                <a:spLocks/>
              </p:cNvSpPr>
              <p:nvPr/>
            </p:nvSpPr>
            <p:spPr bwMode="auto">
              <a:xfrm>
                <a:off x="2254" y="2811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3" y="40"/>
                  </a:cxn>
                  <a:cxn ang="0">
                    <a:pos x="6" y="35"/>
                  </a:cxn>
                  <a:cxn ang="0">
                    <a:pos x="11" y="28"/>
                  </a:cxn>
                  <a:cxn ang="0">
                    <a:pos x="16" y="24"/>
                  </a:cxn>
                  <a:cxn ang="0">
                    <a:pos x="19" y="19"/>
                  </a:cxn>
                  <a:cxn ang="0">
                    <a:pos x="17" y="14"/>
                  </a:cxn>
                  <a:cxn ang="0">
                    <a:pos x="16" y="9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3" y="40"/>
                    </a:lnTo>
                    <a:lnTo>
                      <a:pt x="6" y="35"/>
                    </a:lnTo>
                    <a:lnTo>
                      <a:pt x="11" y="28"/>
                    </a:lnTo>
                    <a:lnTo>
                      <a:pt x="16" y="24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6" y="9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367"/>
              <p:cNvSpPr>
                <a:spLocks/>
              </p:cNvSpPr>
              <p:nvPr/>
            </p:nvSpPr>
            <p:spPr bwMode="auto">
              <a:xfrm>
                <a:off x="2218" y="2794"/>
                <a:ext cx="58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5"/>
                  </a:cxn>
                  <a:cxn ang="0">
                    <a:pos x="30" y="18"/>
                  </a:cxn>
                  <a:cxn ang="0">
                    <a:pos x="27" y="23"/>
                  </a:cxn>
                  <a:cxn ang="0">
                    <a:pos x="24" y="26"/>
                  </a:cxn>
                  <a:cxn ang="0">
                    <a:pos x="17" y="23"/>
                  </a:cxn>
                  <a:cxn ang="0">
                    <a:pos x="12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8" y="5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5"/>
                    </a:lnTo>
                    <a:lnTo>
                      <a:pt x="30" y="18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17" y="23"/>
                    </a:lnTo>
                    <a:lnTo>
                      <a:pt x="12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368"/>
              <p:cNvSpPr>
                <a:spLocks/>
              </p:cNvSpPr>
              <p:nvPr/>
            </p:nvSpPr>
            <p:spPr bwMode="auto">
              <a:xfrm>
                <a:off x="2360" y="2845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8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4"/>
                  </a:cxn>
                  <a:cxn ang="0">
                    <a:pos x="49" y="7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8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4"/>
                    </a:lnTo>
                    <a:lnTo>
                      <a:pt x="49" y="7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369"/>
              <p:cNvSpPr>
                <a:spLocks/>
              </p:cNvSpPr>
              <p:nvPr/>
            </p:nvSpPr>
            <p:spPr bwMode="auto">
              <a:xfrm>
                <a:off x="2368" y="2852"/>
                <a:ext cx="88" cy="78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5"/>
                  </a:cxn>
                  <a:cxn ang="0">
                    <a:pos x="51" y="18"/>
                  </a:cxn>
                  <a:cxn ang="0">
                    <a:pos x="52" y="23"/>
                  </a:cxn>
                  <a:cxn ang="0">
                    <a:pos x="54" y="27"/>
                  </a:cxn>
                  <a:cxn ang="0">
                    <a:pos x="49" y="34"/>
                  </a:cxn>
                  <a:cxn ang="0">
                    <a:pos x="46" y="38"/>
                  </a:cxn>
                  <a:cxn ang="0">
                    <a:pos x="41" y="43"/>
                  </a:cxn>
                  <a:cxn ang="0">
                    <a:pos x="38" y="48"/>
                  </a:cxn>
                  <a:cxn ang="0">
                    <a:pos x="29" y="45"/>
                  </a:cxn>
                  <a:cxn ang="0">
                    <a:pos x="19" y="42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1"/>
                  </a:cxn>
                  <a:cxn ang="0">
                    <a:pos x="17" y="8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2"/>
                  </a:cxn>
                  <a:cxn ang="0">
                    <a:pos x="37" y="5"/>
                  </a:cxn>
                  <a:cxn ang="0">
                    <a:pos x="41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8">
                    <a:moveTo>
                      <a:pt x="48" y="10"/>
                    </a:moveTo>
                    <a:lnTo>
                      <a:pt x="49" y="15"/>
                    </a:lnTo>
                    <a:lnTo>
                      <a:pt x="51" y="18"/>
                    </a:lnTo>
                    <a:lnTo>
                      <a:pt x="52" y="23"/>
                    </a:lnTo>
                    <a:lnTo>
                      <a:pt x="54" y="27"/>
                    </a:lnTo>
                    <a:lnTo>
                      <a:pt x="49" y="34"/>
                    </a:lnTo>
                    <a:lnTo>
                      <a:pt x="46" y="38"/>
                    </a:lnTo>
                    <a:lnTo>
                      <a:pt x="41" y="43"/>
                    </a:lnTo>
                    <a:lnTo>
                      <a:pt x="38" y="48"/>
                    </a:lnTo>
                    <a:lnTo>
                      <a:pt x="29" y="45"/>
                    </a:lnTo>
                    <a:lnTo>
                      <a:pt x="19" y="42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7" y="8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2"/>
                    </a:lnTo>
                    <a:lnTo>
                      <a:pt x="37" y="5"/>
                    </a:lnTo>
                    <a:lnTo>
                      <a:pt x="41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370"/>
              <p:cNvSpPr>
                <a:spLocks/>
              </p:cNvSpPr>
              <p:nvPr/>
            </p:nvSpPr>
            <p:spPr bwMode="auto">
              <a:xfrm>
                <a:off x="2425" y="2868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3" y="38"/>
                  </a:cxn>
                  <a:cxn ang="0">
                    <a:pos x="6" y="33"/>
                  </a:cxn>
                  <a:cxn ang="0">
                    <a:pos x="11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3" y="38"/>
                    </a:lnTo>
                    <a:lnTo>
                      <a:pt x="6" y="33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371"/>
              <p:cNvSpPr>
                <a:spLocks/>
              </p:cNvSpPr>
              <p:nvPr/>
            </p:nvSpPr>
            <p:spPr bwMode="auto">
              <a:xfrm>
                <a:off x="2386" y="2852"/>
                <a:ext cx="60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372"/>
              <p:cNvSpPr>
                <a:spLocks/>
              </p:cNvSpPr>
              <p:nvPr/>
            </p:nvSpPr>
            <p:spPr bwMode="auto">
              <a:xfrm>
                <a:off x="2430" y="2868"/>
                <a:ext cx="102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7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1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3"/>
                  </a:cxn>
                  <a:cxn ang="0">
                    <a:pos x="40" y="6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7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1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3"/>
                    </a:lnTo>
                    <a:lnTo>
                      <a:pt x="40" y="6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373"/>
              <p:cNvSpPr>
                <a:spLocks/>
              </p:cNvSpPr>
              <p:nvPr/>
            </p:nvSpPr>
            <p:spPr bwMode="auto">
              <a:xfrm>
                <a:off x="2435" y="2876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4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1" y="33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8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5"/>
                  </a:cxn>
                  <a:cxn ang="0">
                    <a:pos x="10" y="20"/>
                  </a:cxn>
                  <a:cxn ang="0">
                    <a:pos x="13" y="16"/>
                  </a:cxn>
                  <a:cxn ang="0">
                    <a:pos x="16" y="12"/>
                  </a:cxn>
                  <a:cxn ang="0">
                    <a:pos x="19" y="8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4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50" y="14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1" y="33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8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10" y="20"/>
                    </a:lnTo>
                    <a:lnTo>
                      <a:pt x="13" y="16"/>
                    </a:lnTo>
                    <a:lnTo>
                      <a:pt x="16" y="12"/>
                    </a:lnTo>
                    <a:lnTo>
                      <a:pt x="19" y="8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4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374"/>
              <p:cNvSpPr>
                <a:spLocks/>
              </p:cNvSpPr>
              <p:nvPr/>
            </p:nvSpPr>
            <p:spPr bwMode="auto">
              <a:xfrm>
                <a:off x="2492" y="2891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4"/>
                  </a:cxn>
                  <a:cxn ang="0">
                    <a:pos x="3" y="40"/>
                  </a:cxn>
                  <a:cxn ang="0">
                    <a:pos x="7" y="34"/>
                  </a:cxn>
                  <a:cxn ang="0">
                    <a:pos x="11" y="29"/>
                  </a:cxn>
                  <a:cxn ang="0">
                    <a:pos x="16" y="24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3" y="40"/>
                    </a:lnTo>
                    <a:lnTo>
                      <a:pt x="7" y="34"/>
                    </a:lnTo>
                    <a:lnTo>
                      <a:pt x="11" y="29"/>
                    </a:lnTo>
                    <a:lnTo>
                      <a:pt x="16" y="24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375"/>
              <p:cNvSpPr>
                <a:spLocks/>
              </p:cNvSpPr>
              <p:nvPr/>
            </p:nvSpPr>
            <p:spPr bwMode="auto">
              <a:xfrm>
                <a:off x="2453" y="2876"/>
                <a:ext cx="64" cy="41"/>
              </a:xfrm>
              <a:custGeom>
                <a:avLst/>
                <a:gdLst/>
                <a:ahLst/>
                <a:cxnLst>
                  <a:cxn ang="0">
                    <a:pos x="39" y="9"/>
                  </a:cxn>
                  <a:cxn ang="0">
                    <a:pos x="35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4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2" y="6"/>
                  </a:cxn>
                  <a:cxn ang="0">
                    <a:pos x="39" y="9"/>
                  </a:cxn>
                </a:cxnLst>
                <a:rect l="0" t="0" r="r" b="b"/>
                <a:pathLst>
                  <a:path w="39" h="25">
                    <a:moveTo>
                      <a:pt x="39" y="9"/>
                    </a:moveTo>
                    <a:lnTo>
                      <a:pt x="35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4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2" y="6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376"/>
              <p:cNvSpPr>
                <a:spLocks/>
              </p:cNvSpPr>
              <p:nvPr/>
            </p:nvSpPr>
            <p:spPr bwMode="auto">
              <a:xfrm>
                <a:off x="2497" y="2891"/>
                <a:ext cx="102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2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4"/>
                  </a:cxn>
                  <a:cxn ang="0">
                    <a:pos x="20" y="10"/>
                  </a:cxn>
                  <a:cxn ang="0">
                    <a:pos x="23" y="5"/>
                  </a:cxn>
                  <a:cxn ang="0">
                    <a:pos x="26" y="0"/>
                  </a:cxn>
                  <a:cxn ang="0">
                    <a:pos x="34" y="3"/>
                  </a:cxn>
                  <a:cxn ang="0">
                    <a:pos x="40" y="7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2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4"/>
                    </a:lnTo>
                    <a:lnTo>
                      <a:pt x="20" y="10"/>
                    </a:lnTo>
                    <a:lnTo>
                      <a:pt x="23" y="5"/>
                    </a:lnTo>
                    <a:lnTo>
                      <a:pt x="26" y="0"/>
                    </a:lnTo>
                    <a:lnTo>
                      <a:pt x="34" y="3"/>
                    </a:lnTo>
                    <a:lnTo>
                      <a:pt x="40" y="7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377"/>
              <p:cNvSpPr>
                <a:spLocks/>
              </p:cNvSpPr>
              <p:nvPr/>
            </p:nvSpPr>
            <p:spPr bwMode="auto">
              <a:xfrm>
                <a:off x="2505" y="2899"/>
                <a:ext cx="87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9" y="33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7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5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3" h="49">
                    <a:moveTo>
                      <a:pt x="48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9" y="33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7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378"/>
              <p:cNvSpPr>
                <a:spLocks/>
              </p:cNvSpPr>
              <p:nvPr/>
            </p:nvSpPr>
            <p:spPr bwMode="auto">
              <a:xfrm>
                <a:off x="2561" y="2914"/>
                <a:ext cx="31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3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5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7" y="8"/>
                  </a:cxn>
                  <a:cxn ang="0">
                    <a:pos x="15" y="5"/>
                  </a:cxn>
                  <a:cxn ang="0">
                    <a:pos x="14" y="0"/>
                  </a:cxn>
                  <a:cxn ang="0">
                    <a:pos x="11" y="4"/>
                  </a:cxn>
                  <a:cxn ang="0">
                    <a:pos x="8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5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7" y="8"/>
                    </a:lnTo>
                    <a:lnTo>
                      <a:pt x="15" y="5"/>
                    </a:lnTo>
                    <a:lnTo>
                      <a:pt x="14" y="0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379"/>
              <p:cNvSpPr>
                <a:spLocks/>
              </p:cNvSpPr>
              <p:nvPr/>
            </p:nvSpPr>
            <p:spPr bwMode="auto">
              <a:xfrm>
                <a:off x="2522" y="2899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7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7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380"/>
              <p:cNvSpPr>
                <a:spLocks/>
              </p:cNvSpPr>
              <p:nvPr/>
            </p:nvSpPr>
            <p:spPr bwMode="auto">
              <a:xfrm>
                <a:off x="2597" y="2930"/>
                <a:ext cx="103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3" h="57">
                    <a:moveTo>
                      <a:pt x="54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381"/>
              <p:cNvSpPr>
                <a:spLocks/>
              </p:cNvSpPr>
              <p:nvPr/>
            </p:nvSpPr>
            <p:spPr bwMode="auto">
              <a:xfrm>
                <a:off x="2607" y="2938"/>
                <a:ext cx="86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2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2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382"/>
              <p:cNvSpPr>
                <a:spLocks/>
              </p:cNvSpPr>
              <p:nvPr/>
            </p:nvSpPr>
            <p:spPr bwMode="auto">
              <a:xfrm>
                <a:off x="2662" y="2953"/>
                <a:ext cx="31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5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8">
                    <a:moveTo>
                      <a:pt x="0" y="15"/>
                    </a:moveTo>
                    <a:lnTo>
                      <a:pt x="1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5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Freeform 383"/>
              <p:cNvSpPr>
                <a:spLocks/>
              </p:cNvSpPr>
              <p:nvPr/>
            </p:nvSpPr>
            <p:spPr bwMode="auto">
              <a:xfrm>
                <a:off x="2623" y="2938"/>
                <a:ext cx="59" cy="40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8" y="20"/>
                  </a:cxn>
                  <a:cxn ang="0">
                    <a:pos x="25" y="24"/>
                  </a:cxn>
                  <a:cxn ang="0">
                    <a:pos x="19" y="20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4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8" y="20"/>
                    </a:lnTo>
                    <a:lnTo>
                      <a:pt x="25" y="24"/>
                    </a:lnTo>
                    <a:lnTo>
                      <a:pt x="19" y="20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384"/>
              <p:cNvSpPr>
                <a:spLocks/>
              </p:cNvSpPr>
              <p:nvPr/>
            </p:nvSpPr>
            <p:spPr bwMode="auto">
              <a:xfrm>
                <a:off x="2664" y="2953"/>
                <a:ext cx="105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5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385"/>
              <p:cNvSpPr>
                <a:spLocks/>
              </p:cNvSpPr>
              <p:nvPr/>
            </p:nvSpPr>
            <p:spPr bwMode="auto">
              <a:xfrm>
                <a:off x="2675" y="2961"/>
                <a:ext cx="85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7" y="14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3"/>
                  </a:cxn>
                  <a:cxn ang="0">
                    <a:pos x="34" y="48"/>
                  </a:cxn>
                  <a:cxn ang="0">
                    <a:pos x="27" y="45"/>
                  </a:cxn>
                  <a:cxn ang="0">
                    <a:pos x="17" y="41"/>
                  </a:cxn>
                  <a:cxn ang="0">
                    <a:pos x="7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7" y="21"/>
                  </a:cxn>
                  <a:cxn ang="0">
                    <a:pos x="9" y="16"/>
                  </a:cxn>
                  <a:cxn ang="0">
                    <a:pos x="12" y="11"/>
                  </a:cxn>
                  <a:cxn ang="0">
                    <a:pos x="15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3" y="5"/>
                  </a:cxn>
                  <a:cxn ang="0">
                    <a:pos x="39" y="6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7" y="14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3"/>
                    </a:lnTo>
                    <a:lnTo>
                      <a:pt x="34" y="48"/>
                    </a:lnTo>
                    <a:lnTo>
                      <a:pt x="27" y="45"/>
                    </a:lnTo>
                    <a:lnTo>
                      <a:pt x="17" y="41"/>
                    </a:lnTo>
                    <a:lnTo>
                      <a:pt x="7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7" y="21"/>
                    </a:lnTo>
                    <a:lnTo>
                      <a:pt x="9" y="16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3" y="5"/>
                    </a:lnTo>
                    <a:lnTo>
                      <a:pt x="39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386"/>
              <p:cNvSpPr>
                <a:spLocks/>
              </p:cNvSpPr>
              <p:nvPr/>
            </p:nvSpPr>
            <p:spPr bwMode="auto">
              <a:xfrm>
                <a:off x="2731" y="2978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7"/>
                  </a:cxn>
                  <a:cxn ang="0">
                    <a:pos x="16" y="12"/>
                  </a:cxn>
                  <a:cxn ang="0">
                    <a:pos x="15" y="8"/>
                  </a:cxn>
                  <a:cxn ang="0">
                    <a:pos x="13" y="4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5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5" y="8"/>
                    </a:lnTo>
                    <a:lnTo>
                      <a:pt x="13" y="4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387"/>
              <p:cNvSpPr>
                <a:spLocks/>
              </p:cNvSpPr>
              <p:nvPr/>
            </p:nvSpPr>
            <p:spPr bwMode="auto">
              <a:xfrm>
                <a:off x="2690" y="2961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3" y="19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3" y="19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388"/>
              <p:cNvSpPr>
                <a:spLocks/>
              </p:cNvSpPr>
              <p:nvPr/>
            </p:nvSpPr>
            <p:spPr bwMode="auto">
              <a:xfrm>
                <a:off x="2731" y="2978"/>
                <a:ext cx="105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5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8" y="28"/>
                  </a:cxn>
                  <a:cxn ang="0">
                    <a:pos x="12" y="23"/>
                  </a:cxn>
                  <a:cxn ang="0">
                    <a:pos x="15" y="17"/>
                  </a:cxn>
                  <a:cxn ang="0">
                    <a:pos x="18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8" y="0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5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8" y="0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389"/>
              <p:cNvSpPr>
                <a:spLocks/>
              </p:cNvSpPr>
              <p:nvPr/>
            </p:nvSpPr>
            <p:spPr bwMode="auto">
              <a:xfrm>
                <a:off x="2742" y="2984"/>
                <a:ext cx="85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5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2" y="27"/>
                  </a:cxn>
                  <a:cxn ang="0">
                    <a:pos x="48" y="34"/>
                  </a:cxn>
                  <a:cxn ang="0">
                    <a:pos x="44" y="38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8" y="15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2" y="27"/>
                    </a:lnTo>
                    <a:lnTo>
                      <a:pt x="48" y="34"/>
                    </a:lnTo>
                    <a:lnTo>
                      <a:pt x="44" y="38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9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390"/>
              <p:cNvSpPr>
                <a:spLocks/>
              </p:cNvSpPr>
              <p:nvPr/>
            </p:nvSpPr>
            <p:spPr bwMode="auto">
              <a:xfrm>
                <a:off x="2800" y="3000"/>
                <a:ext cx="27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9" y="28"/>
                  </a:cxn>
                  <a:cxn ang="0">
                    <a:pos x="13" y="24"/>
                  </a:cxn>
                  <a:cxn ang="0">
                    <a:pos x="17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7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391"/>
              <p:cNvSpPr>
                <a:spLocks/>
              </p:cNvSpPr>
              <p:nvPr/>
            </p:nvSpPr>
            <p:spPr bwMode="auto">
              <a:xfrm>
                <a:off x="2757" y="2984"/>
                <a:ext cx="61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6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392"/>
              <p:cNvSpPr>
                <a:spLocks/>
              </p:cNvSpPr>
              <p:nvPr/>
            </p:nvSpPr>
            <p:spPr bwMode="auto">
              <a:xfrm>
                <a:off x="1565" y="2701"/>
                <a:ext cx="169" cy="118"/>
              </a:xfrm>
              <a:custGeom>
                <a:avLst/>
                <a:gdLst/>
                <a:ahLst/>
                <a:cxnLst>
                  <a:cxn ang="0">
                    <a:pos x="95" y="24"/>
                  </a:cxn>
                  <a:cxn ang="0">
                    <a:pos x="97" y="30"/>
                  </a:cxn>
                  <a:cxn ang="0">
                    <a:pos x="100" y="35"/>
                  </a:cxn>
                  <a:cxn ang="0">
                    <a:pos x="101" y="40"/>
                  </a:cxn>
                  <a:cxn ang="0">
                    <a:pos x="103" y="46"/>
                  </a:cxn>
                  <a:cxn ang="0">
                    <a:pos x="98" y="53"/>
                  </a:cxn>
                  <a:cxn ang="0">
                    <a:pos x="94" y="59"/>
                  </a:cxn>
                  <a:cxn ang="0">
                    <a:pos x="89" y="65"/>
                  </a:cxn>
                  <a:cxn ang="0">
                    <a:pos x="82" y="72"/>
                  </a:cxn>
                  <a:cxn ang="0">
                    <a:pos x="73" y="68"/>
                  </a:cxn>
                  <a:cxn ang="0">
                    <a:pos x="63" y="64"/>
                  </a:cxn>
                  <a:cxn ang="0">
                    <a:pos x="54" y="59"/>
                  </a:cxn>
                  <a:cxn ang="0">
                    <a:pos x="43" y="56"/>
                  </a:cxn>
                  <a:cxn ang="0">
                    <a:pos x="41" y="57"/>
                  </a:cxn>
                  <a:cxn ang="0">
                    <a:pos x="0" y="41"/>
                  </a:cxn>
                  <a:cxn ang="0">
                    <a:pos x="12" y="18"/>
                  </a:cxn>
                  <a:cxn ang="0">
                    <a:pos x="25" y="0"/>
                  </a:cxn>
                  <a:cxn ang="0">
                    <a:pos x="36" y="5"/>
                  </a:cxn>
                  <a:cxn ang="0">
                    <a:pos x="46" y="8"/>
                  </a:cxn>
                  <a:cxn ang="0">
                    <a:pos x="54" y="10"/>
                  </a:cxn>
                  <a:cxn ang="0">
                    <a:pos x="60" y="13"/>
                  </a:cxn>
                  <a:cxn ang="0">
                    <a:pos x="68" y="14"/>
                  </a:cxn>
                  <a:cxn ang="0">
                    <a:pos x="76" y="18"/>
                  </a:cxn>
                  <a:cxn ang="0">
                    <a:pos x="84" y="21"/>
                  </a:cxn>
                  <a:cxn ang="0">
                    <a:pos x="95" y="24"/>
                  </a:cxn>
                </a:cxnLst>
                <a:rect l="0" t="0" r="r" b="b"/>
                <a:pathLst>
                  <a:path w="103" h="72">
                    <a:moveTo>
                      <a:pt x="95" y="24"/>
                    </a:moveTo>
                    <a:lnTo>
                      <a:pt x="97" y="30"/>
                    </a:lnTo>
                    <a:lnTo>
                      <a:pt x="100" y="35"/>
                    </a:lnTo>
                    <a:lnTo>
                      <a:pt x="101" y="40"/>
                    </a:lnTo>
                    <a:lnTo>
                      <a:pt x="103" y="46"/>
                    </a:lnTo>
                    <a:lnTo>
                      <a:pt x="98" y="53"/>
                    </a:lnTo>
                    <a:lnTo>
                      <a:pt x="94" y="59"/>
                    </a:lnTo>
                    <a:lnTo>
                      <a:pt x="89" y="65"/>
                    </a:lnTo>
                    <a:lnTo>
                      <a:pt x="82" y="72"/>
                    </a:lnTo>
                    <a:lnTo>
                      <a:pt x="73" y="68"/>
                    </a:lnTo>
                    <a:lnTo>
                      <a:pt x="63" y="64"/>
                    </a:lnTo>
                    <a:lnTo>
                      <a:pt x="54" y="59"/>
                    </a:lnTo>
                    <a:lnTo>
                      <a:pt x="43" y="56"/>
                    </a:lnTo>
                    <a:lnTo>
                      <a:pt x="41" y="57"/>
                    </a:lnTo>
                    <a:lnTo>
                      <a:pt x="0" y="41"/>
                    </a:lnTo>
                    <a:lnTo>
                      <a:pt x="12" y="18"/>
                    </a:lnTo>
                    <a:lnTo>
                      <a:pt x="25" y="0"/>
                    </a:lnTo>
                    <a:lnTo>
                      <a:pt x="36" y="5"/>
                    </a:lnTo>
                    <a:lnTo>
                      <a:pt x="46" y="8"/>
                    </a:lnTo>
                    <a:lnTo>
                      <a:pt x="54" y="10"/>
                    </a:lnTo>
                    <a:lnTo>
                      <a:pt x="60" y="13"/>
                    </a:lnTo>
                    <a:lnTo>
                      <a:pt x="68" y="14"/>
                    </a:lnTo>
                    <a:lnTo>
                      <a:pt x="76" y="18"/>
                    </a:lnTo>
                    <a:lnTo>
                      <a:pt x="84" y="21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393"/>
              <p:cNvSpPr>
                <a:spLocks/>
              </p:cNvSpPr>
              <p:nvPr/>
            </p:nvSpPr>
            <p:spPr bwMode="auto">
              <a:xfrm>
                <a:off x="1573" y="2709"/>
                <a:ext cx="152" cy="102"/>
              </a:xfrm>
              <a:custGeom>
                <a:avLst/>
                <a:gdLst/>
                <a:ahLst/>
                <a:cxnLst>
                  <a:cxn ang="0">
                    <a:pos x="87" y="22"/>
                  </a:cxn>
                  <a:cxn ang="0">
                    <a:pos x="89" y="27"/>
                  </a:cxn>
                  <a:cxn ang="0">
                    <a:pos x="90" y="32"/>
                  </a:cxn>
                  <a:cxn ang="0">
                    <a:pos x="92" y="36"/>
                  </a:cxn>
                  <a:cxn ang="0">
                    <a:pos x="93" y="41"/>
                  </a:cxn>
                  <a:cxn ang="0">
                    <a:pos x="90" y="46"/>
                  </a:cxn>
                  <a:cxn ang="0">
                    <a:pos x="85" y="51"/>
                  </a:cxn>
                  <a:cxn ang="0">
                    <a:pos x="81" y="57"/>
                  </a:cxn>
                  <a:cxn ang="0">
                    <a:pos x="77" y="62"/>
                  </a:cxn>
                  <a:cxn ang="0">
                    <a:pos x="68" y="59"/>
                  </a:cxn>
                  <a:cxn ang="0">
                    <a:pos x="60" y="56"/>
                  </a:cxn>
                  <a:cxn ang="0">
                    <a:pos x="50" y="52"/>
                  </a:cxn>
                  <a:cxn ang="0">
                    <a:pos x="41" y="49"/>
                  </a:cxn>
                  <a:cxn ang="0">
                    <a:pos x="41" y="48"/>
                  </a:cxn>
                  <a:cxn ang="0">
                    <a:pos x="41" y="48"/>
                  </a:cxn>
                  <a:cxn ang="0">
                    <a:pos x="41" y="48"/>
                  </a:cxn>
                  <a:cxn ang="0">
                    <a:pos x="41" y="48"/>
                  </a:cxn>
                  <a:cxn ang="0">
                    <a:pos x="0" y="33"/>
                  </a:cxn>
                  <a:cxn ang="0">
                    <a:pos x="11" y="14"/>
                  </a:cxn>
                  <a:cxn ang="0">
                    <a:pos x="22" y="0"/>
                  </a:cxn>
                  <a:cxn ang="0">
                    <a:pos x="87" y="22"/>
                  </a:cxn>
                </a:cxnLst>
                <a:rect l="0" t="0" r="r" b="b"/>
                <a:pathLst>
                  <a:path w="93" h="62">
                    <a:moveTo>
                      <a:pt x="87" y="22"/>
                    </a:moveTo>
                    <a:lnTo>
                      <a:pt x="89" y="27"/>
                    </a:lnTo>
                    <a:lnTo>
                      <a:pt x="90" y="32"/>
                    </a:lnTo>
                    <a:lnTo>
                      <a:pt x="92" y="36"/>
                    </a:lnTo>
                    <a:lnTo>
                      <a:pt x="93" y="41"/>
                    </a:lnTo>
                    <a:lnTo>
                      <a:pt x="90" y="46"/>
                    </a:lnTo>
                    <a:lnTo>
                      <a:pt x="85" y="51"/>
                    </a:lnTo>
                    <a:lnTo>
                      <a:pt x="81" y="57"/>
                    </a:lnTo>
                    <a:lnTo>
                      <a:pt x="77" y="62"/>
                    </a:lnTo>
                    <a:lnTo>
                      <a:pt x="68" y="59"/>
                    </a:lnTo>
                    <a:lnTo>
                      <a:pt x="60" y="56"/>
                    </a:lnTo>
                    <a:lnTo>
                      <a:pt x="50" y="52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41" y="48"/>
                    </a:lnTo>
                    <a:lnTo>
                      <a:pt x="0" y="33"/>
                    </a:lnTo>
                    <a:lnTo>
                      <a:pt x="11" y="14"/>
                    </a:lnTo>
                    <a:lnTo>
                      <a:pt x="22" y="0"/>
                    </a:lnTo>
                    <a:lnTo>
                      <a:pt x="87" y="22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394"/>
              <p:cNvSpPr>
                <a:spLocks/>
              </p:cNvSpPr>
              <p:nvPr/>
            </p:nvSpPr>
            <p:spPr bwMode="auto">
              <a:xfrm>
                <a:off x="1698" y="2745"/>
                <a:ext cx="27" cy="6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0" y="22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5" y="35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8"/>
                  </a:cxn>
                  <a:cxn ang="0">
                    <a:pos x="3" y="13"/>
                  </a:cxn>
                  <a:cxn ang="0">
                    <a:pos x="0" y="16"/>
                  </a:cxn>
                </a:cxnLst>
                <a:rect l="0" t="0" r="r" b="b"/>
                <a:pathLst>
                  <a:path w="17" h="40">
                    <a:moveTo>
                      <a:pt x="0" y="16"/>
                    </a:moveTo>
                    <a:lnTo>
                      <a:pt x="0" y="2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5" y="35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8"/>
                    </a:lnTo>
                    <a:lnTo>
                      <a:pt x="3" y="13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95"/>
              <p:cNvSpPr>
                <a:spLocks/>
              </p:cNvSpPr>
              <p:nvPr/>
            </p:nvSpPr>
            <p:spPr bwMode="auto">
              <a:xfrm>
                <a:off x="1591" y="2709"/>
                <a:ext cx="128" cy="63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74" y="27"/>
                  </a:cxn>
                  <a:cxn ang="0">
                    <a:pos x="71" y="30"/>
                  </a:cxn>
                  <a:cxn ang="0">
                    <a:pos x="68" y="35"/>
                  </a:cxn>
                  <a:cxn ang="0">
                    <a:pos x="65" y="38"/>
                  </a:cxn>
                  <a:cxn ang="0">
                    <a:pos x="58" y="36"/>
                  </a:cxn>
                  <a:cxn ang="0">
                    <a:pos x="54" y="33"/>
                  </a:cxn>
                  <a:cxn ang="0">
                    <a:pos x="47" y="32"/>
                  </a:cxn>
                  <a:cxn ang="0">
                    <a:pos x="43" y="30"/>
                  </a:cxn>
                  <a:cxn ang="0">
                    <a:pos x="43" y="30"/>
                  </a:cxn>
                  <a:cxn ang="0">
                    <a:pos x="0" y="14"/>
                  </a:cxn>
                  <a:cxn ang="0">
                    <a:pos x="11" y="0"/>
                  </a:cxn>
                  <a:cxn ang="0">
                    <a:pos x="52" y="14"/>
                  </a:cxn>
                  <a:cxn ang="0">
                    <a:pos x="52" y="14"/>
                  </a:cxn>
                  <a:cxn ang="0">
                    <a:pos x="58" y="16"/>
                  </a:cxn>
                  <a:cxn ang="0">
                    <a:pos x="65" y="19"/>
                  </a:cxn>
                  <a:cxn ang="0">
                    <a:pos x="71" y="21"/>
                  </a:cxn>
                  <a:cxn ang="0">
                    <a:pos x="78" y="24"/>
                  </a:cxn>
                </a:cxnLst>
                <a:rect l="0" t="0" r="r" b="b"/>
                <a:pathLst>
                  <a:path w="78" h="38">
                    <a:moveTo>
                      <a:pt x="78" y="24"/>
                    </a:moveTo>
                    <a:lnTo>
                      <a:pt x="74" y="27"/>
                    </a:lnTo>
                    <a:lnTo>
                      <a:pt x="71" y="30"/>
                    </a:lnTo>
                    <a:lnTo>
                      <a:pt x="68" y="35"/>
                    </a:lnTo>
                    <a:lnTo>
                      <a:pt x="65" y="38"/>
                    </a:lnTo>
                    <a:lnTo>
                      <a:pt x="58" y="36"/>
                    </a:lnTo>
                    <a:lnTo>
                      <a:pt x="54" y="33"/>
                    </a:lnTo>
                    <a:lnTo>
                      <a:pt x="47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0" y="14"/>
                    </a:lnTo>
                    <a:lnTo>
                      <a:pt x="11" y="0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8" y="16"/>
                    </a:lnTo>
                    <a:lnTo>
                      <a:pt x="65" y="19"/>
                    </a:lnTo>
                    <a:lnTo>
                      <a:pt x="71" y="21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396"/>
              <p:cNvSpPr>
                <a:spLocks/>
              </p:cNvSpPr>
              <p:nvPr/>
            </p:nvSpPr>
            <p:spPr bwMode="auto">
              <a:xfrm>
                <a:off x="1743" y="2700"/>
                <a:ext cx="100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15"/>
                  </a:cxn>
                  <a:cxn ang="0">
                    <a:pos x="58" y="20"/>
                  </a:cxn>
                  <a:cxn ang="0">
                    <a:pos x="59" y="25"/>
                  </a:cxn>
                  <a:cxn ang="0">
                    <a:pos x="61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0"/>
                  </a:cxn>
                  <a:cxn ang="0">
                    <a:pos x="42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2"/>
                  </a:cxn>
                  <a:cxn ang="0">
                    <a:pos x="20" y="8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1"/>
                  </a:cxn>
                  <a:cxn ang="0">
                    <a:pos x="40" y="4"/>
                  </a:cxn>
                  <a:cxn ang="0">
                    <a:pos x="48" y="6"/>
                  </a:cxn>
                  <a:cxn ang="0">
                    <a:pos x="54" y="9"/>
                  </a:cxn>
                </a:cxnLst>
                <a:rect l="0" t="0" r="r" b="b"/>
                <a:pathLst>
                  <a:path w="61" h="57">
                    <a:moveTo>
                      <a:pt x="54" y="9"/>
                    </a:moveTo>
                    <a:lnTo>
                      <a:pt x="56" y="15"/>
                    </a:lnTo>
                    <a:lnTo>
                      <a:pt x="58" y="20"/>
                    </a:lnTo>
                    <a:lnTo>
                      <a:pt x="59" y="25"/>
                    </a:lnTo>
                    <a:lnTo>
                      <a:pt x="61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0"/>
                    </a:lnTo>
                    <a:lnTo>
                      <a:pt x="42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2"/>
                    </a:lnTo>
                    <a:lnTo>
                      <a:pt x="20" y="8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1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397"/>
              <p:cNvSpPr>
                <a:spLocks/>
              </p:cNvSpPr>
              <p:nvPr/>
            </p:nvSpPr>
            <p:spPr bwMode="auto">
              <a:xfrm>
                <a:off x="1752" y="2706"/>
                <a:ext cx="86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9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0"/>
                  </a:cxn>
                  <a:cxn ang="0">
                    <a:pos x="10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5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8"/>
                  </a:cxn>
                </a:cxnLst>
                <a:rect l="0" t="0" r="r" b="b"/>
                <a:pathLst>
                  <a:path w="53" h="48">
                    <a:moveTo>
                      <a:pt x="48" y="8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9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0"/>
                    </a:lnTo>
                    <a:lnTo>
                      <a:pt x="10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5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398"/>
              <p:cNvSpPr>
                <a:spLocks/>
              </p:cNvSpPr>
              <p:nvPr/>
            </p:nvSpPr>
            <p:spPr bwMode="auto">
              <a:xfrm>
                <a:off x="1809" y="2719"/>
                <a:ext cx="29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5" y="35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19"/>
                  </a:cxn>
                  <a:cxn ang="0">
                    <a:pos x="16" y="15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19"/>
                    </a:lnTo>
                    <a:lnTo>
                      <a:pt x="16" y="15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399"/>
              <p:cNvSpPr>
                <a:spLocks/>
              </p:cNvSpPr>
              <p:nvPr/>
            </p:nvSpPr>
            <p:spPr bwMode="auto">
              <a:xfrm>
                <a:off x="1768" y="2706"/>
                <a:ext cx="62" cy="39"/>
              </a:xfrm>
              <a:custGeom>
                <a:avLst/>
                <a:gdLst/>
                <a:ahLst/>
                <a:cxnLst>
                  <a:cxn ang="0">
                    <a:pos x="38" y="8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4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4"/>
                  </a:cxn>
                  <a:cxn ang="0">
                    <a:pos x="32" y="7"/>
                  </a:cxn>
                  <a:cxn ang="0">
                    <a:pos x="38" y="8"/>
                  </a:cxn>
                </a:cxnLst>
                <a:rect l="0" t="0" r="r" b="b"/>
                <a:pathLst>
                  <a:path w="38" h="24">
                    <a:moveTo>
                      <a:pt x="38" y="8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4"/>
                    </a:lnTo>
                    <a:lnTo>
                      <a:pt x="32" y="7"/>
                    </a:ln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400"/>
              <p:cNvSpPr>
                <a:spLocks/>
              </p:cNvSpPr>
              <p:nvPr/>
            </p:nvSpPr>
            <p:spPr bwMode="auto">
              <a:xfrm>
                <a:off x="1812" y="2723"/>
                <a:ext cx="102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0" y="25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1"/>
                  </a:cxn>
                  <a:cxn ang="0">
                    <a:pos x="40" y="5"/>
                  </a:cxn>
                  <a:cxn ang="0">
                    <a:pos x="47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5" y="16"/>
                    </a:lnTo>
                    <a:lnTo>
                      <a:pt x="59" y="21"/>
                    </a:lnTo>
                    <a:lnTo>
                      <a:pt x="60" y="25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40" y="5"/>
                    </a:lnTo>
                    <a:lnTo>
                      <a:pt x="47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401"/>
              <p:cNvSpPr>
                <a:spLocks/>
              </p:cNvSpPr>
              <p:nvPr/>
            </p:nvSpPr>
            <p:spPr bwMode="auto">
              <a:xfrm>
                <a:off x="1820" y="2731"/>
                <a:ext cx="85" cy="77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49" y="12"/>
                  </a:cxn>
                  <a:cxn ang="0">
                    <a:pos x="50" y="17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9" y="31"/>
                  </a:cxn>
                  <a:cxn ang="0">
                    <a:pos x="44" y="36"/>
                  </a:cxn>
                  <a:cxn ang="0">
                    <a:pos x="39" y="43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4" y="23"/>
                  </a:cxn>
                  <a:cxn ang="0">
                    <a:pos x="7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7" y="8"/>
                  </a:cxn>
                </a:cxnLst>
                <a:rect l="0" t="0" r="r" b="b"/>
                <a:pathLst>
                  <a:path w="52" h="47">
                    <a:moveTo>
                      <a:pt x="47" y="8"/>
                    </a:moveTo>
                    <a:lnTo>
                      <a:pt x="49" y="12"/>
                    </a:lnTo>
                    <a:lnTo>
                      <a:pt x="50" y="17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9" y="31"/>
                    </a:lnTo>
                    <a:lnTo>
                      <a:pt x="44" y="36"/>
                    </a:lnTo>
                    <a:lnTo>
                      <a:pt x="39" y="43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4" y="23"/>
                    </a:lnTo>
                    <a:lnTo>
                      <a:pt x="7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402"/>
              <p:cNvSpPr>
                <a:spLocks/>
              </p:cNvSpPr>
              <p:nvPr/>
            </p:nvSpPr>
            <p:spPr bwMode="auto">
              <a:xfrm>
                <a:off x="1878" y="2744"/>
                <a:ext cx="27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9"/>
                  </a:cxn>
                  <a:cxn ang="0">
                    <a:pos x="4" y="35"/>
                  </a:cxn>
                  <a:cxn ang="0">
                    <a:pos x="9" y="28"/>
                  </a:cxn>
                  <a:cxn ang="0">
                    <a:pos x="14" y="23"/>
                  </a:cxn>
                  <a:cxn ang="0">
                    <a:pos x="17" y="19"/>
                  </a:cxn>
                  <a:cxn ang="0">
                    <a:pos x="15" y="14"/>
                  </a:cxn>
                  <a:cxn ang="0">
                    <a:pos x="15" y="9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4" y="35"/>
                    </a:lnTo>
                    <a:lnTo>
                      <a:pt x="9" y="28"/>
                    </a:lnTo>
                    <a:lnTo>
                      <a:pt x="14" y="23"/>
                    </a:lnTo>
                    <a:lnTo>
                      <a:pt x="17" y="19"/>
                    </a:lnTo>
                    <a:lnTo>
                      <a:pt x="15" y="14"/>
                    </a:lnTo>
                    <a:lnTo>
                      <a:pt x="15" y="9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403"/>
              <p:cNvSpPr>
                <a:spLocks/>
              </p:cNvSpPr>
              <p:nvPr/>
            </p:nvSpPr>
            <p:spPr bwMode="auto">
              <a:xfrm>
                <a:off x="1838" y="2731"/>
                <a:ext cx="59" cy="37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404"/>
              <p:cNvSpPr>
                <a:spLocks/>
              </p:cNvSpPr>
              <p:nvPr/>
            </p:nvSpPr>
            <p:spPr bwMode="auto">
              <a:xfrm>
                <a:off x="1879" y="2745"/>
                <a:ext cx="102" cy="94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0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3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0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3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405"/>
              <p:cNvSpPr>
                <a:spLocks/>
              </p:cNvSpPr>
              <p:nvPr/>
            </p:nvSpPr>
            <p:spPr bwMode="auto">
              <a:xfrm>
                <a:off x="1887" y="2754"/>
                <a:ext cx="85" cy="78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3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2" h="48">
                    <a:moveTo>
                      <a:pt x="48" y="9"/>
                    </a:moveTo>
                    <a:lnTo>
                      <a:pt x="49" y="13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406"/>
              <p:cNvSpPr>
                <a:spLocks/>
              </p:cNvSpPr>
              <p:nvPr/>
            </p:nvSpPr>
            <p:spPr bwMode="auto">
              <a:xfrm>
                <a:off x="1945" y="2768"/>
                <a:ext cx="27" cy="6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9"/>
                  </a:cxn>
                  <a:cxn ang="0">
                    <a:pos x="5" y="34"/>
                  </a:cxn>
                  <a:cxn ang="0">
                    <a:pos x="9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7" h="39">
                    <a:moveTo>
                      <a:pt x="0" y="15"/>
                    </a:moveTo>
                    <a:lnTo>
                      <a:pt x="0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5" y="34"/>
                    </a:lnTo>
                    <a:lnTo>
                      <a:pt x="9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407"/>
              <p:cNvSpPr>
                <a:spLocks/>
              </p:cNvSpPr>
              <p:nvPr/>
            </p:nvSpPr>
            <p:spPr bwMode="auto">
              <a:xfrm>
                <a:off x="1905" y="2754"/>
                <a:ext cx="61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408"/>
              <p:cNvSpPr>
                <a:spLocks/>
              </p:cNvSpPr>
              <p:nvPr/>
            </p:nvSpPr>
            <p:spPr bwMode="auto">
              <a:xfrm>
                <a:off x="1946" y="2768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6"/>
                  </a:cxn>
                  <a:cxn ang="0">
                    <a:pos x="62" y="32"/>
                  </a:cxn>
                  <a:cxn ang="0">
                    <a:pos x="58" y="39"/>
                  </a:cxn>
                  <a:cxn ang="0">
                    <a:pos x="53" y="45"/>
                  </a:cxn>
                  <a:cxn ang="0">
                    <a:pos x="47" y="51"/>
                  </a:cxn>
                  <a:cxn ang="0">
                    <a:pos x="42" y="58"/>
                  </a:cxn>
                  <a:cxn ang="0">
                    <a:pos x="32" y="54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4"/>
                  </a:cxn>
                  <a:cxn ang="0">
                    <a:pos x="42" y="5"/>
                  </a:cxn>
                  <a:cxn ang="0">
                    <a:pos x="48" y="8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6"/>
                    </a:lnTo>
                    <a:lnTo>
                      <a:pt x="62" y="32"/>
                    </a:lnTo>
                    <a:lnTo>
                      <a:pt x="58" y="39"/>
                    </a:lnTo>
                    <a:lnTo>
                      <a:pt x="53" y="45"/>
                    </a:lnTo>
                    <a:lnTo>
                      <a:pt x="47" y="51"/>
                    </a:lnTo>
                    <a:lnTo>
                      <a:pt x="42" y="58"/>
                    </a:lnTo>
                    <a:lnTo>
                      <a:pt x="32" y="54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409"/>
              <p:cNvSpPr>
                <a:spLocks/>
              </p:cNvSpPr>
              <p:nvPr/>
            </p:nvSpPr>
            <p:spPr bwMode="auto">
              <a:xfrm>
                <a:off x="1954" y="2776"/>
                <a:ext cx="89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2" y="43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2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4"/>
                  </a:cxn>
                  <a:cxn ang="0">
                    <a:pos x="8" y="19"/>
                  </a:cxn>
                  <a:cxn ang="0">
                    <a:pos x="11" y="15"/>
                  </a:cxn>
                  <a:cxn ang="0">
                    <a:pos x="15" y="11"/>
                  </a:cxn>
                  <a:cxn ang="0">
                    <a:pos x="18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8">
                    <a:moveTo>
                      <a:pt x="48" y="10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2" y="43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2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4"/>
                    </a:lnTo>
                    <a:lnTo>
                      <a:pt x="8" y="19"/>
                    </a:lnTo>
                    <a:lnTo>
                      <a:pt x="11" y="15"/>
                    </a:lnTo>
                    <a:lnTo>
                      <a:pt x="15" y="11"/>
                    </a:lnTo>
                    <a:lnTo>
                      <a:pt x="18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410"/>
              <p:cNvSpPr>
                <a:spLocks/>
              </p:cNvSpPr>
              <p:nvPr/>
            </p:nvSpPr>
            <p:spPr bwMode="auto">
              <a:xfrm>
                <a:off x="2011" y="2793"/>
                <a:ext cx="32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7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8" y="12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0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7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411"/>
              <p:cNvSpPr>
                <a:spLocks/>
              </p:cNvSpPr>
              <p:nvPr/>
            </p:nvSpPr>
            <p:spPr bwMode="auto">
              <a:xfrm>
                <a:off x="1972" y="2776"/>
                <a:ext cx="61" cy="40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5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412"/>
              <p:cNvSpPr>
                <a:spLocks/>
              </p:cNvSpPr>
              <p:nvPr/>
            </p:nvSpPr>
            <p:spPr bwMode="auto">
              <a:xfrm>
                <a:off x="2015" y="2793"/>
                <a:ext cx="101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9" y="20"/>
                  </a:cxn>
                  <a:cxn ang="0">
                    <a:pos x="60" y="25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7" y="51"/>
                  </a:cxn>
                  <a:cxn ang="0">
                    <a:pos x="41" y="57"/>
                  </a:cxn>
                  <a:cxn ang="0">
                    <a:pos x="32" y="54"/>
                  </a:cxn>
                  <a:cxn ang="0">
                    <a:pos x="20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2" y="17"/>
                  </a:cxn>
                  <a:cxn ang="0">
                    <a:pos x="16" y="12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9" y="20"/>
                    </a:lnTo>
                    <a:lnTo>
                      <a:pt x="60" y="25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7" y="51"/>
                    </a:lnTo>
                    <a:lnTo>
                      <a:pt x="41" y="57"/>
                    </a:lnTo>
                    <a:lnTo>
                      <a:pt x="32" y="54"/>
                    </a:lnTo>
                    <a:lnTo>
                      <a:pt x="20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2" y="17"/>
                    </a:lnTo>
                    <a:lnTo>
                      <a:pt x="16" y="12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413"/>
              <p:cNvSpPr>
                <a:spLocks/>
              </p:cNvSpPr>
              <p:nvPr/>
            </p:nvSpPr>
            <p:spPr bwMode="auto">
              <a:xfrm>
                <a:off x="2023" y="2801"/>
                <a:ext cx="88" cy="77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9" y="12"/>
                  </a:cxn>
                  <a:cxn ang="0">
                    <a:pos x="50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1"/>
                  </a:cxn>
                  <a:cxn ang="0">
                    <a:pos x="46" y="36"/>
                  </a:cxn>
                  <a:cxn ang="0">
                    <a:pos x="41" y="42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4"/>
                  </a:cxn>
                  <a:cxn ang="0">
                    <a:pos x="3" y="30"/>
                  </a:cxn>
                  <a:cxn ang="0">
                    <a:pos x="6" y="23"/>
                  </a:cxn>
                  <a:cxn ang="0">
                    <a:pos x="7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7" y="9"/>
                  </a:cxn>
                </a:cxnLst>
                <a:rect l="0" t="0" r="r" b="b"/>
                <a:pathLst>
                  <a:path w="54" h="47">
                    <a:moveTo>
                      <a:pt x="47" y="9"/>
                    </a:moveTo>
                    <a:lnTo>
                      <a:pt x="49" y="12"/>
                    </a:lnTo>
                    <a:lnTo>
                      <a:pt x="50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1" y="42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4"/>
                    </a:lnTo>
                    <a:lnTo>
                      <a:pt x="3" y="30"/>
                    </a:lnTo>
                    <a:lnTo>
                      <a:pt x="6" y="23"/>
                    </a:lnTo>
                    <a:lnTo>
                      <a:pt x="7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414"/>
              <p:cNvSpPr>
                <a:spLocks/>
              </p:cNvSpPr>
              <p:nvPr/>
            </p:nvSpPr>
            <p:spPr bwMode="auto">
              <a:xfrm>
                <a:off x="2080" y="2816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1" y="25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5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1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5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415"/>
              <p:cNvSpPr>
                <a:spLocks/>
              </p:cNvSpPr>
              <p:nvPr/>
            </p:nvSpPr>
            <p:spPr bwMode="auto">
              <a:xfrm>
                <a:off x="2041" y="2801"/>
                <a:ext cx="59" cy="38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5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2" y="19"/>
                  </a:cxn>
                  <a:cxn ang="0">
                    <a:pos x="6" y="15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3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5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2" y="19"/>
                    </a:lnTo>
                    <a:lnTo>
                      <a:pt x="6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416"/>
              <p:cNvSpPr>
                <a:spLocks/>
              </p:cNvSpPr>
              <p:nvPr/>
            </p:nvSpPr>
            <p:spPr bwMode="auto">
              <a:xfrm>
                <a:off x="2082" y="2816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7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7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417"/>
              <p:cNvSpPr>
                <a:spLocks/>
              </p:cNvSpPr>
              <p:nvPr/>
            </p:nvSpPr>
            <p:spPr bwMode="auto">
              <a:xfrm>
                <a:off x="2090" y="2824"/>
                <a:ext cx="88" cy="78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3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6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8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0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28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8">
                    <a:moveTo>
                      <a:pt x="48" y="9"/>
                    </a:moveTo>
                    <a:lnTo>
                      <a:pt x="49" y="13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6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8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0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418"/>
              <p:cNvSpPr>
                <a:spLocks/>
              </p:cNvSpPr>
              <p:nvPr/>
            </p:nvSpPr>
            <p:spPr bwMode="auto">
              <a:xfrm>
                <a:off x="2147" y="2839"/>
                <a:ext cx="31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9"/>
                  </a:cxn>
                  <a:cxn ang="0">
                    <a:pos x="6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9">
                    <a:moveTo>
                      <a:pt x="0" y="15"/>
                    </a:moveTo>
                    <a:lnTo>
                      <a:pt x="1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419"/>
              <p:cNvSpPr>
                <a:spLocks/>
              </p:cNvSpPr>
              <p:nvPr/>
            </p:nvSpPr>
            <p:spPr bwMode="auto">
              <a:xfrm>
                <a:off x="2108" y="2824"/>
                <a:ext cx="60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3" y="19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7" y="1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3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3" y="19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420"/>
              <p:cNvSpPr>
                <a:spLocks/>
              </p:cNvSpPr>
              <p:nvPr/>
            </p:nvSpPr>
            <p:spPr bwMode="auto">
              <a:xfrm>
                <a:off x="2149" y="2819"/>
                <a:ext cx="201" cy="139"/>
              </a:xfrm>
              <a:custGeom>
                <a:avLst/>
                <a:gdLst/>
                <a:ahLst/>
                <a:cxnLst>
                  <a:cxn ang="0">
                    <a:pos x="115" y="8"/>
                  </a:cxn>
                  <a:cxn ang="0">
                    <a:pos x="123" y="30"/>
                  </a:cxn>
                  <a:cxn ang="0">
                    <a:pos x="78" y="85"/>
                  </a:cxn>
                  <a:cxn ang="0">
                    <a:pos x="35" y="71"/>
                  </a:cxn>
                  <a:cxn ang="0">
                    <a:pos x="35" y="68"/>
                  </a:cxn>
                  <a:cxn ang="0">
                    <a:pos x="27" y="65"/>
                  </a:cxn>
                  <a:cxn ang="0">
                    <a:pos x="18" y="60"/>
                  </a:cxn>
                  <a:cxn ang="0">
                    <a:pos x="8" y="57"/>
                  </a:cxn>
                  <a:cxn ang="0">
                    <a:pos x="0" y="54"/>
                  </a:cxn>
                  <a:cxn ang="0">
                    <a:pos x="4" y="47"/>
                  </a:cxn>
                  <a:cxn ang="0">
                    <a:pos x="7" y="41"/>
                  </a:cxn>
                  <a:cxn ang="0">
                    <a:pos x="10" y="36"/>
                  </a:cxn>
                  <a:cxn ang="0">
                    <a:pos x="13" y="30"/>
                  </a:cxn>
                  <a:cxn ang="0">
                    <a:pos x="16" y="27"/>
                  </a:cxn>
                  <a:cxn ang="0">
                    <a:pos x="21" y="22"/>
                  </a:cxn>
                  <a:cxn ang="0">
                    <a:pos x="24" y="17"/>
                  </a:cxn>
                  <a:cxn ang="0">
                    <a:pos x="27" y="12"/>
                  </a:cxn>
                  <a:cxn ang="0">
                    <a:pos x="62" y="27"/>
                  </a:cxn>
                  <a:cxn ang="0">
                    <a:pos x="86" y="0"/>
                  </a:cxn>
                  <a:cxn ang="0">
                    <a:pos x="115" y="8"/>
                  </a:cxn>
                </a:cxnLst>
                <a:rect l="0" t="0" r="r" b="b"/>
                <a:pathLst>
                  <a:path w="123" h="85">
                    <a:moveTo>
                      <a:pt x="115" y="8"/>
                    </a:moveTo>
                    <a:lnTo>
                      <a:pt x="123" y="30"/>
                    </a:lnTo>
                    <a:lnTo>
                      <a:pt x="78" y="85"/>
                    </a:lnTo>
                    <a:lnTo>
                      <a:pt x="35" y="71"/>
                    </a:lnTo>
                    <a:lnTo>
                      <a:pt x="35" y="68"/>
                    </a:lnTo>
                    <a:lnTo>
                      <a:pt x="27" y="65"/>
                    </a:lnTo>
                    <a:lnTo>
                      <a:pt x="18" y="60"/>
                    </a:lnTo>
                    <a:lnTo>
                      <a:pt x="8" y="57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7" y="41"/>
                    </a:lnTo>
                    <a:lnTo>
                      <a:pt x="10" y="36"/>
                    </a:lnTo>
                    <a:lnTo>
                      <a:pt x="13" y="30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4" y="17"/>
                    </a:lnTo>
                    <a:lnTo>
                      <a:pt x="27" y="12"/>
                    </a:lnTo>
                    <a:lnTo>
                      <a:pt x="62" y="27"/>
                    </a:lnTo>
                    <a:lnTo>
                      <a:pt x="86" y="0"/>
                    </a:lnTo>
                    <a:lnTo>
                      <a:pt x="115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421"/>
              <p:cNvSpPr>
                <a:spLocks/>
              </p:cNvSpPr>
              <p:nvPr/>
            </p:nvSpPr>
            <p:spPr bwMode="auto">
              <a:xfrm>
                <a:off x="2160" y="2824"/>
                <a:ext cx="185" cy="127"/>
              </a:xfrm>
              <a:custGeom>
                <a:avLst/>
                <a:gdLst/>
                <a:ahLst/>
                <a:cxnLst>
                  <a:cxn ang="0">
                    <a:pos x="105" y="8"/>
                  </a:cxn>
                  <a:cxn ang="0">
                    <a:pos x="113" y="25"/>
                  </a:cxn>
                  <a:cxn ang="0">
                    <a:pos x="70" y="78"/>
                  </a:cxn>
                  <a:cxn ang="0">
                    <a:pos x="33" y="65"/>
                  </a:cxn>
                  <a:cxn ang="0">
                    <a:pos x="35" y="62"/>
                  </a:cxn>
                  <a:cxn ang="0">
                    <a:pos x="25" y="59"/>
                  </a:cxn>
                  <a:cxn ang="0">
                    <a:pos x="17" y="55"/>
                  </a:cxn>
                  <a:cxn ang="0">
                    <a:pos x="8" y="52"/>
                  </a:cxn>
                  <a:cxn ang="0">
                    <a:pos x="0" y="49"/>
                  </a:cxn>
                  <a:cxn ang="0">
                    <a:pos x="1" y="44"/>
                  </a:cxn>
                  <a:cxn ang="0">
                    <a:pos x="5" y="40"/>
                  </a:cxn>
                  <a:cxn ang="0">
                    <a:pos x="6" y="35"/>
                  </a:cxn>
                  <a:cxn ang="0">
                    <a:pos x="9" y="30"/>
                  </a:cxn>
                  <a:cxn ang="0">
                    <a:pos x="12" y="25"/>
                  </a:cxn>
                  <a:cxn ang="0">
                    <a:pos x="16" y="22"/>
                  </a:cxn>
                  <a:cxn ang="0">
                    <a:pos x="19" y="17"/>
                  </a:cxn>
                  <a:cxn ang="0">
                    <a:pos x="22" y="14"/>
                  </a:cxn>
                  <a:cxn ang="0">
                    <a:pos x="57" y="28"/>
                  </a:cxn>
                  <a:cxn ang="0">
                    <a:pos x="81" y="0"/>
                  </a:cxn>
                  <a:cxn ang="0">
                    <a:pos x="105" y="8"/>
                  </a:cxn>
                </a:cxnLst>
                <a:rect l="0" t="0" r="r" b="b"/>
                <a:pathLst>
                  <a:path w="113" h="78">
                    <a:moveTo>
                      <a:pt x="105" y="8"/>
                    </a:moveTo>
                    <a:lnTo>
                      <a:pt x="113" y="25"/>
                    </a:lnTo>
                    <a:lnTo>
                      <a:pt x="70" y="78"/>
                    </a:lnTo>
                    <a:lnTo>
                      <a:pt x="33" y="65"/>
                    </a:lnTo>
                    <a:lnTo>
                      <a:pt x="35" y="62"/>
                    </a:lnTo>
                    <a:lnTo>
                      <a:pt x="25" y="59"/>
                    </a:lnTo>
                    <a:lnTo>
                      <a:pt x="17" y="55"/>
                    </a:lnTo>
                    <a:lnTo>
                      <a:pt x="8" y="52"/>
                    </a:lnTo>
                    <a:lnTo>
                      <a:pt x="0" y="49"/>
                    </a:lnTo>
                    <a:lnTo>
                      <a:pt x="1" y="44"/>
                    </a:lnTo>
                    <a:lnTo>
                      <a:pt x="5" y="40"/>
                    </a:lnTo>
                    <a:lnTo>
                      <a:pt x="6" y="35"/>
                    </a:lnTo>
                    <a:lnTo>
                      <a:pt x="9" y="30"/>
                    </a:lnTo>
                    <a:lnTo>
                      <a:pt x="12" y="25"/>
                    </a:lnTo>
                    <a:lnTo>
                      <a:pt x="16" y="22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57" y="28"/>
                    </a:lnTo>
                    <a:lnTo>
                      <a:pt x="81" y="0"/>
                    </a:lnTo>
                    <a:lnTo>
                      <a:pt x="105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422"/>
              <p:cNvSpPr>
                <a:spLocks/>
              </p:cNvSpPr>
              <p:nvPr/>
            </p:nvSpPr>
            <p:spPr bwMode="auto">
              <a:xfrm>
                <a:off x="2175" y="2824"/>
                <a:ext cx="157" cy="88"/>
              </a:xfrm>
              <a:custGeom>
                <a:avLst/>
                <a:gdLst/>
                <a:ahLst/>
                <a:cxnLst>
                  <a:cxn ang="0">
                    <a:pos x="59" y="54"/>
                  </a:cxn>
                  <a:cxn ang="0">
                    <a:pos x="0" y="30"/>
                  </a:cxn>
                  <a:cxn ang="0">
                    <a:pos x="3" y="25"/>
                  </a:cxn>
                  <a:cxn ang="0">
                    <a:pos x="7" y="22"/>
                  </a:cxn>
                  <a:cxn ang="0">
                    <a:pos x="10" y="17"/>
                  </a:cxn>
                  <a:cxn ang="0">
                    <a:pos x="13" y="14"/>
                  </a:cxn>
                  <a:cxn ang="0">
                    <a:pos x="48" y="27"/>
                  </a:cxn>
                  <a:cxn ang="0">
                    <a:pos x="72" y="0"/>
                  </a:cxn>
                  <a:cxn ang="0">
                    <a:pos x="96" y="8"/>
                  </a:cxn>
                  <a:cxn ang="0">
                    <a:pos x="59" y="54"/>
                  </a:cxn>
                </a:cxnLst>
                <a:rect l="0" t="0" r="r" b="b"/>
                <a:pathLst>
                  <a:path w="96" h="54">
                    <a:moveTo>
                      <a:pt x="59" y="54"/>
                    </a:moveTo>
                    <a:lnTo>
                      <a:pt x="0" y="30"/>
                    </a:lnTo>
                    <a:lnTo>
                      <a:pt x="3" y="25"/>
                    </a:lnTo>
                    <a:lnTo>
                      <a:pt x="7" y="22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48" y="27"/>
                    </a:lnTo>
                    <a:lnTo>
                      <a:pt x="72" y="0"/>
                    </a:lnTo>
                    <a:lnTo>
                      <a:pt x="96" y="8"/>
                    </a:lnTo>
                    <a:lnTo>
                      <a:pt x="59" y="5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Freeform 423"/>
              <p:cNvSpPr>
                <a:spLocks/>
              </p:cNvSpPr>
              <p:nvPr/>
            </p:nvSpPr>
            <p:spPr bwMode="auto">
              <a:xfrm>
                <a:off x="2558" y="2982"/>
                <a:ext cx="101" cy="94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16"/>
                  </a:cxn>
                  <a:cxn ang="0">
                    <a:pos x="59" y="20"/>
                  </a:cxn>
                  <a:cxn ang="0">
                    <a:pos x="60" y="25"/>
                  </a:cxn>
                  <a:cxn ang="0">
                    <a:pos x="62" y="30"/>
                  </a:cxn>
                  <a:cxn ang="0">
                    <a:pos x="57" y="36"/>
                  </a:cxn>
                  <a:cxn ang="0">
                    <a:pos x="52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1" y="47"/>
                  </a:cxn>
                  <a:cxn ang="0">
                    <a:pos x="10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6" y="27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6" y="12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3" y="1"/>
                  </a:cxn>
                  <a:cxn ang="0">
                    <a:pos x="41" y="5"/>
                  </a:cxn>
                  <a:cxn ang="0">
                    <a:pos x="48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6" y="16"/>
                    </a:lnTo>
                    <a:lnTo>
                      <a:pt x="59" y="20"/>
                    </a:lnTo>
                    <a:lnTo>
                      <a:pt x="60" y="25"/>
                    </a:lnTo>
                    <a:lnTo>
                      <a:pt x="62" y="30"/>
                    </a:lnTo>
                    <a:lnTo>
                      <a:pt x="57" y="36"/>
                    </a:lnTo>
                    <a:lnTo>
                      <a:pt x="52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1" y="47"/>
                    </a:lnTo>
                    <a:lnTo>
                      <a:pt x="10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6" y="27"/>
                    </a:lnTo>
                    <a:lnTo>
                      <a:pt x="10" y="22"/>
                    </a:lnTo>
                    <a:lnTo>
                      <a:pt x="13" y="16"/>
                    </a:lnTo>
                    <a:lnTo>
                      <a:pt x="16" y="12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41" y="5"/>
                    </a:lnTo>
                    <a:lnTo>
                      <a:pt x="48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424"/>
              <p:cNvSpPr>
                <a:spLocks/>
              </p:cNvSpPr>
              <p:nvPr/>
            </p:nvSpPr>
            <p:spPr bwMode="auto">
              <a:xfrm>
                <a:off x="2566" y="2991"/>
                <a:ext cx="88" cy="76"/>
              </a:xfrm>
              <a:custGeom>
                <a:avLst/>
                <a:gdLst/>
                <a:ahLst/>
                <a:cxnLst>
                  <a:cxn ang="0">
                    <a:pos x="47" y="7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5"/>
                  </a:cxn>
                  <a:cxn ang="0">
                    <a:pos x="49" y="31"/>
                  </a:cxn>
                  <a:cxn ang="0">
                    <a:pos x="44" y="36"/>
                  </a:cxn>
                  <a:cxn ang="0">
                    <a:pos x="39" y="41"/>
                  </a:cxn>
                  <a:cxn ang="0">
                    <a:pos x="36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6" y="23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7" y="7"/>
                  </a:cxn>
                </a:cxnLst>
                <a:rect l="0" t="0" r="r" b="b"/>
                <a:pathLst>
                  <a:path w="54" h="47">
                    <a:moveTo>
                      <a:pt x="47" y="7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5"/>
                    </a:lnTo>
                    <a:lnTo>
                      <a:pt x="49" y="31"/>
                    </a:lnTo>
                    <a:lnTo>
                      <a:pt x="44" y="36"/>
                    </a:lnTo>
                    <a:lnTo>
                      <a:pt x="39" y="41"/>
                    </a:lnTo>
                    <a:lnTo>
                      <a:pt x="36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6" y="23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7" y="7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425"/>
              <p:cNvSpPr>
                <a:spLocks/>
              </p:cNvSpPr>
              <p:nvPr/>
            </p:nvSpPr>
            <p:spPr bwMode="auto">
              <a:xfrm>
                <a:off x="2623" y="3002"/>
                <a:ext cx="31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4" y="34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5"/>
                  </a:cxn>
                  <a:cxn ang="0">
                    <a:pos x="16" y="10"/>
                  </a:cxn>
                  <a:cxn ang="0">
                    <a:pos x="14" y="5"/>
                  </a:cxn>
                  <a:cxn ang="0">
                    <a:pos x="12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0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4" y="34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5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426"/>
              <p:cNvSpPr>
                <a:spLocks/>
              </p:cNvSpPr>
              <p:nvPr/>
            </p:nvSpPr>
            <p:spPr bwMode="auto">
              <a:xfrm>
                <a:off x="2584" y="2987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7" y="22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3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8" y="5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7" y="22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3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427"/>
              <p:cNvSpPr>
                <a:spLocks/>
              </p:cNvSpPr>
              <p:nvPr/>
            </p:nvSpPr>
            <p:spPr bwMode="auto">
              <a:xfrm>
                <a:off x="2625" y="3005"/>
                <a:ext cx="101" cy="93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1" y="25"/>
                  </a:cxn>
                  <a:cxn ang="0">
                    <a:pos x="62" y="30"/>
                  </a:cxn>
                  <a:cxn ang="0">
                    <a:pos x="58" y="37"/>
                  </a:cxn>
                  <a:cxn ang="0">
                    <a:pos x="53" y="43"/>
                  </a:cxn>
                  <a:cxn ang="0">
                    <a:pos x="46" y="51"/>
                  </a:cxn>
                  <a:cxn ang="0">
                    <a:pos x="42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0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6"/>
                  </a:cxn>
                  <a:cxn ang="0">
                    <a:pos x="54" y="10"/>
                  </a:cxn>
                </a:cxnLst>
                <a:rect l="0" t="0" r="r" b="b"/>
                <a:pathLst>
                  <a:path w="62" h="57">
                    <a:moveTo>
                      <a:pt x="54" y="10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1" y="25"/>
                    </a:lnTo>
                    <a:lnTo>
                      <a:pt x="62" y="30"/>
                    </a:lnTo>
                    <a:lnTo>
                      <a:pt x="58" y="37"/>
                    </a:lnTo>
                    <a:lnTo>
                      <a:pt x="53" y="43"/>
                    </a:lnTo>
                    <a:lnTo>
                      <a:pt x="46" y="51"/>
                    </a:lnTo>
                    <a:lnTo>
                      <a:pt x="42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0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6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428"/>
              <p:cNvSpPr>
                <a:spLocks/>
              </p:cNvSpPr>
              <p:nvPr/>
            </p:nvSpPr>
            <p:spPr bwMode="auto">
              <a:xfrm>
                <a:off x="2633" y="3013"/>
                <a:ext cx="88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3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5"/>
                  </a:cxn>
                  <a:cxn ang="0">
                    <a:pos x="49" y="32"/>
                  </a:cxn>
                  <a:cxn ang="0">
                    <a:pos x="46" y="36"/>
                  </a:cxn>
                  <a:cxn ang="0">
                    <a:pos x="41" y="41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9" y="40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7">
                    <a:moveTo>
                      <a:pt x="48" y="8"/>
                    </a:moveTo>
                    <a:lnTo>
                      <a:pt x="49" y="13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5"/>
                    </a:lnTo>
                    <a:lnTo>
                      <a:pt x="49" y="32"/>
                    </a:lnTo>
                    <a:lnTo>
                      <a:pt x="46" y="36"/>
                    </a:lnTo>
                    <a:lnTo>
                      <a:pt x="41" y="41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429"/>
              <p:cNvSpPr>
                <a:spLocks/>
              </p:cNvSpPr>
              <p:nvPr/>
            </p:nvSpPr>
            <p:spPr bwMode="auto">
              <a:xfrm>
                <a:off x="2690" y="3027"/>
                <a:ext cx="31" cy="6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6" y="33"/>
                  </a:cxn>
                  <a:cxn ang="0">
                    <a:pos x="11" y="28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33"/>
                    </a:lnTo>
                    <a:lnTo>
                      <a:pt x="11" y="28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430"/>
              <p:cNvSpPr>
                <a:spLocks/>
              </p:cNvSpPr>
              <p:nvPr/>
            </p:nvSpPr>
            <p:spPr bwMode="auto">
              <a:xfrm>
                <a:off x="2651" y="3010"/>
                <a:ext cx="60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0" y="18"/>
                  </a:cxn>
                  <a:cxn ang="0">
                    <a:pos x="27" y="22"/>
                  </a:cxn>
                  <a:cxn ang="0">
                    <a:pos x="24" y="26"/>
                  </a:cxn>
                  <a:cxn ang="0">
                    <a:pos x="18" y="22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0" y="18"/>
                    </a:lnTo>
                    <a:lnTo>
                      <a:pt x="27" y="22"/>
                    </a:lnTo>
                    <a:lnTo>
                      <a:pt x="24" y="26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431"/>
              <p:cNvSpPr>
                <a:spLocks/>
              </p:cNvSpPr>
              <p:nvPr/>
            </p:nvSpPr>
            <p:spPr bwMode="auto">
              <a:xfrm>
                <a:off x="2693" y="3028"/>
                <a:ext cx="102" cy="95"/>
              </a:xfrm>
              <a:custGeom>
                <a:avLst/>
                <a:gdLst/>
                <a:ahLst/>
                <a:cxnLst>
                  <a:cxn ang="0">
                    <a:pos x="55" y="10"/>
                  </a:cxn>
                  <a:cxn ang="0">
                    <a:pos x="57" y="16"/>
                  </a:cxn>
                  <a:cxn ang="0">
                    <a:pos x="58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1" y="58"/>
                  </a:cxn>
                  <a:cxn ang="0">
                    <a:pos x="31" y="53"/>
                  </a:cxn>
                  <a:cxn ang="0">
                    <a:pos x="20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3" y="4"/>
                  </a:cxn>
                  <a:cxn ang="0">
                    <a:pos x="27" y="0"/>
                  </a:cxn>
                  <a:cxn ang="0">
                    <a:pos x="33" y="2"/>
                  </a:cxn>
                  <a:cxn ang="0">
                    <a:pos x="41" y="5"/>
                  </a:cxn>
                  <a:cxn ang="0">
                    <a:pos x="47" y="7"/>
                  </a:cxn>
                  <a:cxn ang="0">
                    <a:pos x="55" y="10"/>
                  </a:cxn>
                </a:cxnLst>
                <a:rect l="0" t="0" r="r" b="b"/>
                <a:pathLst>
                  <a:path w="62" h="58">
                    <a:moveTo>
                      <a:pt x="55" y="10"/>
                    </a:moveTo>
                    <a:lnTo>
                      <a:pt x="57" y="16"/>
                    </a:lnTo>
                    <a:lnTo>
                      <a:pt x="58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1" y="58"/>
                    </a:lnTo>
                    <a:lnTo>
                      <a:pt x="31" y="53"/>
                    </a:lnTo>
                    <a:lnTo>
                      <a:pt x="20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3" y="4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41" y="5"/>
                    </a:lnTo>
                    <a:lnTo>
                      <a:pt x="47" y="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432"/>
              <p:cNvSpPr>
                <a:spLocks/>
              </p:cNvSpPr>
              <p:nvPr/>
            </p:nvSpPr>
            <p:spPr bwMode="auto">
              <a:xfrm>
                <a:off x="2700" y="3036"/>
                <a:ext cx="88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0" y="13"/>
                  </a:cxn>
                  <a:cxn ang="0">
                    <a:pos x="51" y="18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2"/>
                  </a:cxn>
                  <a:cxn ang="0">
                    <a:pos x="47" y="37"/>
                  </a:cxn>
                  <a:cxn ang="0">
                    <a:pos x="42" y="41"/>
                  </a:cxn>
                  <a:cxn ang="0">
                    <a:pos x="37" y="48"/>
                  </a:cxn>
                  <a:cxn ang="0">
                    <a:pos x="29" y="45"/>
                  </a:cxn>
                  <a:cxn ang="0">
                    <a:pos x="19" y="40"/>
                  </a:cxn>
                  <a:cxn ang="0">
                    <a:pos x="10" y="37"/>
                  </a:cxn>
                  <a:cxn ang="0">
                    <a:pos x="0" y="33"/>
                  </a:cxn>
                  <a:cxn ang="0">
                    <a:pos x="4" y="29"/>
                  </a:cxn>
                  <a:cxn ang="0">
                    <a:pos x="7" y="24"/>
                  </a:cxn>
                  <a:cxn ang="0">
                    <a:pos x="8" y="19"/>
                  </a:cxn>
                  <a:cxn ang="0">
                    <a:pos x="12" y="14"/>
                  </a:cxn>
                  <a:cxn ang="0">
                    <a:pos x="15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8">
                    <a:moveTo>
                      <a:pt x="48" y="8"/>
                    </a:moveTo>
                    <a:lnTo>
                      <a:pt x="50" y="13"/>
                    </a:lnTo>
                    <a:lnTo>
                      <a:pt x="51" y="18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2"/>
                    </a:lnTo>
                    <a:lnTo>
                      <a:pt x="47" y="37"/>
                    </a:lnTo>
                    <a:lnTo>
                      <a:pt x="42" y="41"/>
                    </a:lnTo>
                    <a:lnTo>
                      <a:pt x="37" y="48"/>
                    </a:lnTo>
                    <a:lnTo>
                      <a:pt x="29" y="45"/>
                    </a:lnTo>
                    <a:lnTo>
                      <a:pt x="19" y="40"/>
                    </a:lnTo>
                    <a:lnTo>
                      <a:pt x="10" y="37"/>
                    </a:lnTo>
                    <a:lnTo>
                      <a:pt x="0" y="33"/>
                    </a:lnTo>
                    <a:lnTo>
                      <a:pt x="4" y="29"/>
                    </a:lnTo>
                    <a:lnTo>
                      <a:pt x="7" y="24"/>
                    </a:lnTo>
                    <a:lnTo>
                      <a:pt x="8" y="19"/>
                    </a:lnTo>
                    <a:lnTo>
                      <a:pt x="12" y="14"/>
                    </a:lnTo>
                    <a:lnTo>
                      <a:pt x="15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433"/>
              <p:cNvSpPr>
                <a:spLocks/>
              </p:cNvSpPr>
              <p:nvPr/>
            </p:nvSpPr>
            <p:spPr bwMode="auto">
              <a:xfrm>
                <a:off x="2757" y="3049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7" y="33"/>
                  </a:cxn>
                  <a:cxn ang="0">
                    <a:pos x="12" y="29"/>
                  </a:cxn>
                  <a:cxn ang="0">
                    <a:pos x="15" y="24"/>
                  </a:cxn>
                  <a:cxn ang="0">
                    <a:pos x="19" y="19"/>
                  </a:cxn>
                  <a:cxn ang="0">
                    <a:pos x="18" y="14"/>
                  </a:cxn>
                  <a:cxn ang="0">
                    <a:pos x="16" y="10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7" y="33"/>
                    </a:lnTo>
                    <a:lnTo>
                      <a:pt x="12" y="29"/>
                    </a:lnTo>
                    <a:lnTo>
                      <a:pt x="15" y="24"/>
                    </a:lnTo>
                    <a:lnTo>
                      <a:pt x="19" y="19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434"/>
              <p:cNvSpPr>
                <a:spLocks/>
              </p:cNvSpPr>
              <p:nvPr/>
            </p:nvSpPr>
            <p:spPr bwMode="auto">
              <a:xfrm>
                <a:off x="2720" y="3035"/>
                <a:ext cx="58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4"/>
                  </a:cxn>
                  <a:cxn ang="0">
                    <a:pos x="30" y="17"/>
                  </a:cxn>
                  <a:cxn ang="0">
                    <a:pos x="27" y="22"/>
                  </a:cxn>
                  <a:cxn ang="0">
                    <a:pos x="23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9" y="4"/>
                  </a:cxn>
                  <a:cxn ang="0">
                    <a:pos x="12" y="0"/>
                  </a:cxn>
                  <a:cxn ang="0">
                    <a:pos x="17" y="1"/>
                  </a:cxn>
                  <a:cxn ang="0">
                    <a:pos x="23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4"/>
                    </a:lnTo>
                    <a:lnTo>
                      <a:pt x="30" y="17"/>
                    </a:lnTo>
                    <a:lnTo>
                      <a:pt x="27" y="22"/>
                    </a:lnTo>
                    <a:lnTo>
                      <a:pt x="23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23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435"/>
              <p:cNvSpPr>
                <a:spLocks/>
              </p:cNvSpPr>
              <p:nvPr/>
            </p:nvSpPr>
            <p:spPr bwMode="auto">
              <a:xfrm>
                <a:off x="2751" y="3009"/>
                <a:ext cx="150" cy="139"/>
              </a:xfrm>
              <a:custGeom>
                <a:avLst/>
                <a:gdLst/>
                <a:ahLst/>
                <a:cxnLst>
                  <a:cxn ang="0">
                    <a:pos x="82" y="11"/>
                  </a:cxn>
                  <a:cxn ang="0">
                    <a:pos x="92" y="31"/>
                  </a:cxn>
                  <a:cxn ang="0">
                    <a:pos x="43" y="85"/>
                  </a:cxn>
                  <a:cxn ang="0">
                    <a:pos x="0" y="70"/>
                  </a:cxn>
                  <a:cxn ang="0">
                    <a:pos x="12" y="46"/>
                  </a:cxn>
                  <a:cxn ang="0">
                    <a:pos x="55" y="0"/>
                  </a:cxn>
                  <a:cxn ang="0">
                    <a:pos x="82" y="11"/>
                  </a:cxn>
                </a:cxnLst>
                <a:rect l="0" t="0" r="r" b="b"/>
                <a:pathLst>
                  <a:path w="92" h="85">
                    <a:moveTo>
                      <a:pt x="82" y="11"/>
                    </a:moveTo>
                    <a:lnTo>
                      <a:pt x="92" y="31"/>
                    </a:lnTo>
                    <a:lnTo>
                      <a:pt x="43" y="85"/>
                    </a:lnTo>
                    <a:lnTo>
                      <a:pt x="0" y="70"/>
                    </a:lnTo>
                    <a:lnTo>
                      <a:pt x="12" y="46"/>
                    </a:lnTo>
                    <a:lnTo>
                      <a:pt x="55" y="0"/>
                    </a:lnTo>
                    <a:lnTo>
                      <a:pt x="8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436"/>
              <p:cNvSpPr>
                <a:spLocks/>
              </p:cNvSpPr>
              <p:nvPr/>
            </p:nvSpPr>
            <p:spPr bwMode="auto">
              <a:xfrm>
                <a:off x="2760" y="3015"/>
                <a:ext cx="133" cy="126"/>
              </a:xfrm>
              <a:custGeom>
                <a:avLst/>
                <a:gdLst/>
                <a:ahLst/>
                <a:cxnLst>
                  <a:cxn ang="0">
                    <a:pos x="75" y="8"/>
                  </a:cxn>
                  <a:cxn ang="0">
                    <a:pos x="81" y="26"/>
                  </a:cxn>
                  <a:cxn ang="0">
                    <a:pos x="35" y="77"/>
                  </a:cxn>
                  <a:cxn ang="0">
                    <a:pos x="0" y="62"/>
                  </a:cxn>
                  <a:cxn ang="0">
                    <a:pos x="10" y="43"/>
                  </a:cxn>
                  <a:cxn ang="0">
                    <a:pos x="49" y="0"/>
                  </a:cxn>
                  <a:cxn ang="0">
                    <a:pos x="75" y="8"/>
                  </a:cxn>
                </a:cxnLst>
                <a:rect l="0" t="0" r="r" b="b"/>
                <a:pathLst>
                  <a:path w="81" h="77">
                    <a:moveTo>
                      <a:pt x="75" y="8"/>
                    </a:moveTo>
                    <a:lnTo>
                      <a:pt x="81" y="26"/>
                    </a:lnTo>
                    <a:lnTo>
                      <a:pt x="35" y="77"/>
                    </a:lnTo>
                    <a:lnTo>
                      <a:pt x="0" y="62"/>
                    </a:lnTo>
                    <a:lnTo>
                      <a:pt x="10" y="43"/>
                    </a:lnTo>
                    <a:lnTo>
                      <a:pt x="49" y="0"/>
                    </a:lnTo>
                    <a:lnTo>
                      <a:pt x="75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437"/>
              <p:cNvSpPr>
                <a:spLocks/>
              </p:cNvSpPr>
              <p:nvPr/>
            </p:nvSpPr>
            <p:spPr bwMode="auto">
              <a:xfrm>
                <a:off x="2818" y="3028"/>
                <a:ext cx="75" cy="113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69"/>
                  </a:cxn>
                  <a:cxn ang="0">
                    <a:pos x="46" y="18"/>
                  </a:cxn>
                  <a:cxn ang="0">
                    <a:pos x="40" y="0"/>
                  </a:cxn>
                  <a:cxn ang="0">
                    <a:pos x="0" y="43"/>
                  </a:cxn>
                </a:cxnLst>
                <a:rect l="0" t="0" r="r" b="b"/>
                <a:pathLst>
                  <a:path w="46" h="69">
                    <a:moveTo>
                      <a:pt x="0" y="43"/>
                    </a:moveTo>
                    <a:lnTo>
                      <a:pt x="0" y="69"/>
                    </a:lnTo>
                    <a:lnTo>
                      <a:pt x="46" y="18"/>
                    </a:lnTo>
                    <a:lnTo>
                      <a:pt x="4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438"/>
              <p:cNvSpPr>
                <a:spLocks/>
              </p:cNvSpPr>
              <p:nvPr/>
            </p:nvSpPr>
            <p:spPr bwMode="auto">
              <a:xfrm>
                <a:off x="2777" y="3015"/>
                <a:ext cx="106" cy="87"/>
              </a:xfrm>
              <a:custGeom>
                <a:avLst/>
                <a:gdLst/>
                <a:ahLst/>
                <a:cxnLst>
                  <a:cxn ang="0">
                    <a:pos x="25" y="53"/>
                  </a:cxn>
                  <a:cxn ang="0">
                    <a:pos x="0" y="43"/>
                  </a:cxn>
                  <a:cxn ang="0">
                    <a:pos x="0" y="43"/>
                  </a:cxn>
                  <a:cxn ang="0">
                    <a:pos x="39" y="0"/>
                  </a:cxn>
                  <a:cxn ang="0">
                    <a:pos x="65" y="8"/>
                  </a:cxn>
                  <a:cxn ang="0">
                    <a:pos x="25" y="53"/>
                  </a:cxn>
                </a:cxnLst>
                <a:rect l="0" t="0" r="r" b="b"/>
                <a:pathLst>
                  <a:path w="65" h="53">
                    <a:moveTo>
                      <a:pt x="25" y="5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39" y="0"/>
                    </a:lnTo>
                    <a:lnTo>
                      <a:pt x="65" y="8"/>
                    </a:lnTo>
                    <a:lnTo>
                      <a:pt x="25" y="53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439"/>
              <p:cNvSpPr>
                <a:spLocks/>
              </p:cNvSpPr>
              <p:nvPr/>
            </p:nvSpPr>
            <p:spPr bwMode="auto">
              <a:xfrm>
                <a:off x="2271" y="2837"/>
                <a:ext cx="74" cy="114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2" y="70"/>
                  </a:cxn>
                  <a:cxn ang="0">
                    <a:pos x="45" y="17"/>
                  </a:cxn>
                  <a:cxn ang="0">
                    <a:pos x="37" y="0"/>
                  </a:cxn>
                  <a:cxn ang="0">
                    <a:pos x="0" y="44"/>
                  </a:cxn>
                </a:cxnLst>
                <a:rect l="0" t="0" r="r" b="b"/>
                <a:pathLst>
                  <a:path w="45" h="70">
                    <a:moveTo>
                      <a:pt x="0" y="44"/>
                    </a:moveTo>
                    <a:lnTo>
                      <a:pt x="2" y="70"/>
                    </a:lnTo>
                    <a:lnTo>
                      <a:pt x="45" y="17"/>
                    </a:lnTo>
                    <a:lnTo>
                      <a:pt x="37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440"/>
              <p:cNvSpPr>
                <a:spLocks/>
              </p:cNvSpPr>
              <p:nvPr/>
            </p:nvSpPr>
            <p:spPr bwMode="auto">
              <a:xfrm>
                <a:off x="1755" y="2459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62" y="32"/>
                  </a:cxn>
                  <a:cxn ang="0">
                    <a:pos x="43" y="58"/>
                  </a:cxn>
                  <a:cxn ang="0">
                    <a:pos x="0" y="42"/>
                  </a:cxn>
                  <a:cxn ang="0">
                    <a:pos x="13" y="18"/>
                  </a:cxn>
                  <a:cxn ang="0">
                    <a:pos x="27" y="0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62" y="32"/>
                    </a:lnTo>
                    <a:lnTo>
                      <a:pt x="43" y="58"/>
                    </a:lnTo>
                    <a:lnTo>
                      <a:pt x="0" y="42"/>
                    </a:lnTo>
                    <a:lnTo>
                      <a:pt x="13" y="18"/>
                    </a:lnTo>
                    <a:lnTo>
                      <a:pt x="27" y="0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441"/>
              <p:cNvSpPr>
                <a:spLocks/>
              </p:cNvSpPr>
              <p:nvPr/>
            </p:nvSpPr>
            <p:spPr bwMode="auto">
              <a:xfrm>
                <a:off x="1763" y="2467"/>
                <a:ext cx="88" cy="79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54" y="27"/>
                  </a:cxn>
                  <a:cxn ang="0">
                    <a:pos x="36" y="48"/>
                  </a:cxn>
                  <a:cxn ang="0">
                    <a:pos x="0" y="35"/>
                  </a:cxn>
                  <a:cxn ang="0">
                    <a:pos x="11" y="14"/>
                  </a:cxn>
                  <a:cxn ang="0">
                    <a:pos x="22" y="0"/>
                  </a:cxn>
                  <a:cxn ang="0">
                    <a:pos x="47" y="10"/>
                  </a:cxn>
                </a:cxnLst>
                <a:rect l="0" t="0" r="r" b="b"/>
                <a:pathLst>
                  <a:path w="54" h="48">
                    <a:moveTo>
                      <a:pt x="47" y="10"/>
                    </a:moveTo>
                    <a:lnTo>
                      <a:pt x="54" y="27"/>
                    </a:lnTo>
                    <a:lnTo>
                      <a:pt x="36" y="48"/>
                    </a:lnTo>
                    <a:lnTo>
                      <a:pt x="0" y="35"/>
                    </a:lnTo>
                    <a:lnTo>
                      <a:pt x="11" y="14"/>
                    </a:lnTo>
                    <a:lnTo>
                      <a:pt x="22" y="0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442"/>
              <p:cNvSpPr>
                <a:spLocks/>
              </p:cNvSpPr>
              <p:nvPr/>
            </p:nvSpPr>
            <p:spPr bwMode="auto">
              <a:xfrm>
                <a:off x="1820" y="2484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38"/>
                  </a:cxn>
                  <a:cxn ang="0">
                    <a:pos x="19" y="17"/>
                  </a:cxn>
                  <a:cxn ang="0">
                    <a:pos x="12" y="0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38"/>
                    </a:lnTo>
                    <a:lnTo>
                      <a:pt x="19" y="17"/>
                    </a:lnTo>
                    <a:lnTo>
                      <a:pt x="1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443"/>
              <p:cNvSpPr>
                <a:spLocks/>
              </p:cNvSpPr>
              <p:nvPr/>
            </p:nvSpPr>
            <p:spPr bwMode="auto">
              <a:xfrm>
                <a:off x="1781" y="2467"/>
                <a:ext cx="59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24" y="24"/>
                  </a:cxn>
                  <a:cxn ang="0">
                    <a:pos x="0" y="14"/>
                  </a:cxn>
                  <a:cxn ang="0">
                    <a:pos x="11" y="0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24" y="24"/>
                    </a:lnTo>
                    <a:lnTo>
                      <a:pt x="0" y="14"/>
                    </a:lnTo>
                    <a:lnTo>
                      <a:pt x="11" y="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444"/>
              <p:cNvSpPr>
                <a:spLocks/>
              </p:cNvSpPr>
              <p:nvPr/>
            </p:nvSpPr>
            <p:spPr bwMode="auto">
              <a:xfrm>
                <a:off x="1889" y="2507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4" y="32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2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5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4" y="32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2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5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445"/>
              <p:cNvSpPr>
                <a:spLocks/>
              </p:cNvSpPr>
              <p:nvPr/>
            </p:nvSpPr>
            <p:spPr bwMode="auto">
              <a:xfrm>
                <a:off x="1897" y="2515"/>
                <a:ext cx="88" cy="77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2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2"/>
                  </a:cxn>
                  <a:cxn ang="0">
                    <a:pos x="46" y="36"/>
                  </a:cxn>
                  <a:cxn ang="0">
                    <a:pos x="42" y="43"/>
                  </a:cxn>
                  <a:cxn ang="0">
                    <a:pos x="37" y="47"/>
                  </a:cxn>
                  <a:cxn ang="0">
                    <a:pos x="29" y="44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5"/>
                  </a:cxn>
                  <a:cxn ang="0">
                    <a:pos x="8" y="20"/>
                  </a:cxn>
                  <a:cxn ang="0">
                    <a:pos x="11" y="14"/>
                  </a:cxn>
                  <a:cxn ang="0">
                    <a:pos x="15" y="11"/>
                  </a:cxn>
                  <a:cxn ang="0">
                    <a:pos x="18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7">
                    <a:moveTo>
                      <a:pt x="48" y="9"/>
                    </a:moveTo>
                    <a:lnTo>
                      <a:pt x="50" y="12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2"/>
                    </a:lnTo>
                    <a:lnTo>
                      <a:pt x="46" y="36"/>
                    </a:lnTo>
                    <a:lnTo>
                      <a:pt x="42" y="43"/>
                    </a:lnTo>
                    <a:lnTo>
                      <a:pt x="37" y="47"/>
                    </a:lnTo>
                    <a:lnTo>
                      <a:pt x="29" y="44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8" y="20"/>
                    </a:lnTo>
                    <a:lnTo>
                      <a:pt x="11" y="14"/>
                    </a:lnTo>
                    <a:lnTo>
                      <a:pt x="15" y="11"/>
                    </a:lnTo>
                    <a:lnTo>
                      <a:pt x="18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446"/>
              <p:cNvSpPr>
                <a:spLocks/>
              </p:cNvSpPr>
              <p:nvPr/>
            </p:nvSpPr>
            <p:spPr bwMode="auto">
              <a:xfrm>
                <a:off x="1954" y="2530"/>
                <a:ext cx="31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1"/>
                  </a:cxn>
                  <a:cxn ang="0">
                    <a:pos x="2" y="26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7" y="34"/>
                  </a:cxn>
                  <a:cxn ang="0">
                    <a:pos x="11" y="27"/>
                  </a:cxn>
                  <a:cxn ang="0">
                    <a:pos x="15" y="23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3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8">
                    <a:moveTo>
                      <a:pt x="0" y="15"/>
                    </a:moveTo>
                    <a:lnTo>
                      <a:pt x="2" y="21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5" y="23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447"/>
              <p:cNvSpPr>
                <a:spLocks/>
              </p:cNvSpPr>
              <p:nvPr/>
            </p:nvSpPr>
            <p:spPr bwMode="auto">
              <a:xfrm>
                <a:off x="1915" y="2515"/>
                <a:ext cx="60" cy="39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1" y="16"/>
                  </a:cxn>
                  <a:cxn ang="0">
                    <a:pos x="29" y="20"/>
                  </a:cxn>
                  <a:cxn ang="0">
                    <a:pos x="26" y="24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5"/>
                  </a:cxn>
                  <a:cxn ang="0">
                    <a:pos x="31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2"/>
                    </a:lnTo>
                    <a:lnTo>
                      <a:pt x="31" y="16"/>
                    </a:lnTo>
                    <a:lnTo>
                      <a:pt x="29" y="20"/>
                    </a:lnTo>
                    <a:lnTo>
                      <a:pt x="26" y="24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5"/>
                    </a:lnTo>
                    <a:lnTo>
                      <a:pt x="31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448"/>
              <p:cNvSpPr>
                <a:spLocks/>
              </p:cNvSpPr>
              <p:nvPr/>
            </p:nvSpPr>
            <p:spPr bwMode="auto">
              <a:xfrm>
                <a:off x="1958" y="2530"/>
                <a:ext cx="103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5"/>
                  </a:cxn>
                  <a:cxn ang="0">
                    <a:pos x="20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20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449"/>
              <p:cNvSpPr>
                <a:spLocks/>
              </p:cNvSpPr>
              <p:nvPr/>
            </p:nvSpPr>
            <p:spPr bwMode="auto">
              <a:xfrm>
                <a:off x="1967" y="2538"/>
                <a:ext cx="87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4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1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4" y="5"/>
                  </a:cxn>
                  <a:cxn ang="0">
                    <a:pos x="40" y="6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4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1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4" y="5"/>
                    </a:lnTo>
                    <a:lnTo>
                      <a:pt x="40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450"/>
              <p:cNvSpPr>
                <a:spLocks/>
              </p:cNvSpPr>
              <p:nvPr/>
            </p:nvSpPr>
            <p:spPr bwMode="auto">
              <a:xfrm>
                <a:off x="2023" y="2554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0"/>
                  </a:cxn>
                  <a:cxn ang="0">
                    <a:pos x="1" y="25"/>
                  </a:cxn>
                  <a:cxn ang="0">
                    <a:pos x="1" y="31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5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1" y="20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5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451"/>
              <p:cNvSpPr>
                <a:spLocks/>
              </p:cNvSpPr>
              <p:nvPr/>
            </p:nvSpPr>
            <p:spPr bwMode="auto">
              <a:xfrm>
                <a:off x="1984" y="2538"/>
                <a:ext cx="59" cy="39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2" y="19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2" y="19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452"/>
              <p:cNvSpPr>
                <a:spLocks/>
              </p:cNvSpPr>
              <p:nvPr/>
            </p:nvSpPr>
            <p:spPr bwMode="auto">
              <a:xfrm>
                <a:off x="2025" y="2554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5"/>
                  </a:cxn>
                  <a:cxn ang="0">
                    <a:pos x="61" y="20"/>
                  </a:cxn>
                  <a:cxn ang="0">
                    <a:pos x="62" y="27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9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5"/>
                    </a:lnTo>
                    <a:lnTo>
                      <a:pt x="61" y="20"/>
                    </a:lnTo>
                    <a:lnTo>
                      <a:pt x="62" y="27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9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453"/>
              <p:cNvSpPr>
                <a:spLocks/>
              </p:cNvSpPr>
              <p:nvPr/>
            </p:nvSpPr>
            <p:spPr bwMode="auto">
              <a:xfrm>
                <a:off x="2034" y="2561"/>
                <a:ext cx="87" cy="78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4"/>
                  </a:cxn>
                  <a:cxn ang="0">
                    <a:pos x="43" y="38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6" y="45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1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1"/>
                  </a:cxn>
                  <a:cxn ang="0">
                    <a:pos x="16" y="8"/>
                  </a:cxn>
                  <a:cxn ang="0">
                    <a:pos x="20" y="4"/>
                  </a:cxn>
                  <a:cxn ang="0">
                    <a:pos x="23" y="0"/>
                  </a:cxn>
                  <a:cxn ang="0">
                    <a:pos x="28" y="2"/>
                  </a:cxn>
                  <a:cxn ang="0">
                    <a:pos x="34" y="5"/>
                  </a:cxn>
                  <a:cxn ang="0">
                    <a:pos x="40" y="7"/>
                  </a:cxn>
                  <a:cxn ang="0">
                    <a:pos x="47" y="10"/>
                  </a:cxn>
                </a:cxnLst>
                <a:rect l="0" t="0" r="r" b="b"/>
                <a:pathLst>
                  <a:path w="53" h="48">
                    <a:moveTo>
                      <a:pt x="47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4"/>
                    </a:lnTo>
                    <a:lnTo>
                      <a:pt x="43" y="38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6" y="45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1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1"/>
                    </a:lnTo>
                    <a:lnTo>
                      <a:pt x="16" y="8"/>
                    </a:lnTo>
                    <a:lnTo>
                      <a:pt x="20" y="4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34" y="5"/>
                    </a:lnTo>
                    <a:lnTo>
                      <a:pt x="40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454"/>
              <p:cNvSpPr>
                <a:spLocks/>
              </p:cNvSpPr>
              <p:nvPr/>
            </p:nvSpPr>
            <p:spPr bwMode="auto">
              <a:xfrm>
                <a:off x="2092" y="2577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4" y="33"/>
                  </a:cxn>
                  <a:cxn ang="0">
                    <a:pos x="8" y="28"/>
                  </a:cxn>
                  <a:cxn ang="0">
                    <a:pos x="13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4" y="33"/>
                    </a:lnTo>
                    <a:lnTo>
                      <a:pt x="8" y="28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455"/>
              <p:cNvSpPr>
                <a:spLocks/>
              </p:cNvSpPr>
              <p:nvPr/>
            </p:nvSpPr>
            <p:spPr bwMode="auto">
              <a:xfrm>
                <a:off x="2051" y="2561"/>
                <a:ext cx="60" cy="42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3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456"/>
              <p:cNvSpPr>
                <a:spLocks/>
              </p:cNvSpPr>
              <p:nvPr/>
            </p:nvSpPr>
            <p:spPr bwMode="auto">
              <a:xfrm>
                <a:off x="2092" y="2577"/>
                <a:ext cx="104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8" y="28"/>
                  </a:cxn>
                  <a:cxn ang="0">
                    <a:pos x="12" y="24"/>
                  </a:cxn>
                  <a:cxn ang="0">
                    <a:pos x="15" y="17"/>
                  </a:cxn>
                  <a:cxn ang="0">
                    <a:pos x="18" y="14"/>
                  </a:cxn>
                  <a:cxn ang="0">
                    <a:pos x="21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21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457"/>
              <p:cNvSpPr>
                <a:spLocks/>
              </p:cNvSpPr>
              <p:nvPr/>
            </p:nvSpPr>
            <p:spPr bwMode="auto">
              <a:xfrm>
                <a:off x="2100" y="2585"/>
                <a:ext cx="88" cy="80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49" y="14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1" y="33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8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5"/>
                  </a:cxn>
                  <a:cxn ang="0">
                    <a:pos x="8" y="20"/>
                  </a:cxn>
                  <a:cxn ang="0">
                    <a:pos x="11" y="16"/>
                  </a:cxn>
                  <a:cxn ang="0">
                    <a:pos x="15" y="12"/>
                  </a:cxn>
                  <a:cxn ang="0">
                    <a:pos x="18" y="8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4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4" h="49">
                    <a:moveTo>
                      <a:pt x="48" y="9"/>
                    </a:moveTo>
                    <a:lnTo>
                      <a:pt x="49" y="14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1" y="33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8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8" y="20"/>
                    </a:lnTo>
                    <a:lnTo>
                      <a:pt x="11" y="16"/>
                    </a:lnTo>
                    <a:lnTo>
                      <a:pt x="15" y="12"/>
                    </a:lnTo>
                    <a:lnTo>
                      <a:pt x="18" y="8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4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Freeform 458"/>
              <p:cNvSpPr>
                <a:spLocks/>
              </p:cNvSpPr>
              <p:nvPr/>
            </p:nvSpPr>
            <p:spPr bwMode="auto">
              <a:xfrm>
                <a:off x="2160" y="2600"/>
                <a:ext cx="28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5" y="34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5" y="34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459"/>
              <p:cNvSpPr>
                <a:spLocks/>
              </p:cNvSpPr>
              <p:nvPr/>
            </p:nvSpPr>
            <p:spPr bwMode="auto">
              <a:xfrm>
                <a:off x="2118" y="2585"/>
                <a:ext cx="62" cy="41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460"/>
              <p:cNvSpPr>
                <a:spLocks/>
              </p:cNvSpPr>
              <p:nvPr/>
            </p:nvSpPr>
            <p:spPr bwMode="auto">
              <a:xfrm>
                <a:off x="2391" y="2678"/>
                <a:ext cx="101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2" y="6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461"/>
              <p:cNvSpPr>
                <a:spLocks/>
              </p:cNvSpPr>
              <p:nvPr/>
            </p:nvSpPr>
            <p:spPr bwMode="auto">
              <a:xfrm>
                <a:off x="2484" y="2713"/>
                <a:ext cx="101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6" y="15"/>
                  </a:cxn>
                  <a:cxn ang="0">
                    <a:pos x="59" y="20"/>
                  </a:cxn>
                  <a:cxn ang="0">
                    <a:pos x="61" y="27"/>
                  </a:cxn>
                  <a:cxn ang="0">
                    <a:pos x="62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4"/>
                  </a:cxn>
                  <a:cxn ang="0">
                    <a:pos x="7" y="28"/>
                  </a:cxn>
                  <a:cxn ang="0">
                    <a:pos x="10" y="23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4"/>
                  </a:cxn>
                  <a:cxn ang="0">
                    <a:pos x="28" y="0"/>
                  </a:cxn>
                  <a:cxn ang="0">
                    <a:pos x="34" y="3"/>
                  </a:cxn>
                  <a:cxn ang="0">
                    <a:pos x="42" y="4"/>
                  </a:cxn>
                  <a:cxn ang="0">
                    <a:pos x="48" y="7"/>
                  </a:cxn>
                  <a:cxn ang="0">
                    <a:pos x="55" y="11"/>
                  </a:cxn>
                </a:cxnLst>
                <a:rect l="0" t="0" r="r" b="b"/>
                <a:pathLst>
                  <a:path w="62" h="57">
                    <a:moveTo>
                      <a:pt x="55" y="11"/>
                    </a:moveTo>
                    <a:lnTo>
                      <a:pt x="56" y="15"/>
                    </a:lnTo>
                    <a:lnTo>
                      <a:pt x="59" y="20"/>
                    </a:lnTo>
                    <a:lnTo>
                      <a:pt x="61" y="27"/>
                    </a:lnTo>
                    <a:lnTo>
                      <a:pt x="62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4"/>
                    </a:lnTo>
                    <a:lnTo>
                      <a:pt x="7" y="28"/>
                    </a:lnTo>
                    <a:lnTo>
                      <a:pt x="10" y="23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4"/>
                    </a:lnTo>
                    <a:lnTo>
                      <a:pt x="28" y="0"/>
                    </a:lnTo>
                    <a:lnTo>
                      <a:pt x="34" y="3"/>
                    </a:lnTo>
                    <a:lnTo>
                      <a:pt x="42" y="4"/>
                    </a:lnTo>
                    <a:lnTo>
                      <a:pt x="48" y="7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462"/>
              <p:cNvSpPr>
                <a:spLocks/>
              </p:cNvSpPr>
              <p:nvPr/>
            </p:nvSpPr>
            <p:spPr bwMode="auto">
              <a:xfrm>
                <a:off x="2492" y="2719"/>
                <a:ext cx="87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0" y="34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2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1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3" h="48">
                    <a:moveTo>
                      <a:pt x="48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0" y="34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2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1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463"/>
              <p:cNvSpPr>
                <a:spLocks/>
              </p:cNvSpPr>
              <p:nvPr/>
            </p:nvSpPr>
            <p:spPr bwMode="auto">
              <a:xfrm>
                <a:off x="2549" y="2736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5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5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464"/>
              <p:cNvSpPr>
                <a:spLocks/>
              </p:cNvSpPr>
              <p:nvPr/>
            </p:nvSpPr>
            <p:spPr bwMode="auto">
              <a:xfrm>
                <a:off x="2510" y="2719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1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3"/>
                  </a:cxn>
                  <a:cxn ang="0">
                    <a:pos x="12" y="21"/>
                  </a:cxn>
                  <a:cxn ang="0">
                    <a:pos x="5" y="18"/>
                  </a:cxn>
                  <a:cxn ang="0">
                    <a:pos x="0" y="16"/>
                  </a:cxn>
                  <a:cxn ang="0">
                    <a:pos x="4" y="11"/>
                  </a:cxn>
                  <a:cxn ang="0">
                    <a:pos x="5" y="8"/>
                  </a:cxn>
                  <a:cxn ang="0">
                    <a:pos x="8" y="3"/>
                  </a:cxn>
                  <a:cxn ang="0">
                    <a:pos x="12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1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3"/>
                    </a:lnTo>
                    <a:lnTo>
                      <a:pt x="12" y="21"/>
                    </a:lnTo>
                    <a:lnTo>
                      <a:pt x="5" y="18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465"/>
              <p:cNvSpPr>
                <a:spLocks/>
              </p:cNvSpPr>
              <p:nvPr/>
            </p:nvSpPr>
            <p:spPr bwMode="auto">
              <a:xfrm>
                <a:off x="2553" y="2736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9" y="20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4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8"/>
                  </a:cxn>
                  <a:cxn ang="0">
                    <a:pos x="9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6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9" y="20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4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8"/>
                    </a:lnTo>
                    <a:lnTo>
                      <a:pt x="9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6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466"/>
              <p:cNvSpPr>
                <a:spLocks/>
              </p:cNvSpPr>
              <p:nvPr/>
            </p:nvSpPr>
            <p:spPr bwMode="auto">
              <a:xfrm>
                <a:off x="2561" y="2744"/>
                <a:ext cx="85" cy="8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9" y="33"/>
                  </a:cxn>
                  <a:cxn ang="0">
                    <a:pos x="44" y="38"/>
                  </a:cxn>
                  <a:cxn ang="0">
                    <a:pos x="39" y="42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0"/>
                  </a:cxn>
                  <a:cxn ang="0">
                    <a:pos x="11" y="15"/>
                  </a:cxn>
                  <a:cxn ang="0">
                    <a:pos x="14" y="12"/>
                  </a:cxn>
                  <a:cxn ang="0">
                    <a:pos x="17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9">
                    <a:moveTo>
                      <a:pt x="46" y="9"/>
                    </a:moveTo>
                    <a:lnTo>
                      <a:pt x="47" y="14"/>
                    </a:lnTo>
                    <a:lnTo>
                      <a:pt x="49" y="17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9" y="33"/>
                    </a:lnTo>
                    <a:lnTo>
                      <a:pt x="44" y="38"/>
                    </a:lnTo>
                    <a:lnTo>
                      <a:pt x="39" y="42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0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7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467"/>
              <p:cNvSpPr>
                <a:spLocks/>
              </p:cNvSpPr>
              <p:nvPr/>
            </p:nvSpPr>
            <p:spPr bwMode="auto">
              <a:xfrm>
                <a:off x="2618" y="2758"/>
                <a:ext cx="28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4" y="33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8"/>
                  </a:cxn>
                  <a:cxn ang="0">
                    <a:pos x="15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7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33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8"/>
                    </a:lnTo>
                    <a:lnTo>
                      <a:pt x="15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468"/>
              <p:cNvSpPr>
                <a:spLocks/>
              </p:cNvSpPr>
              <p:nvPr/>
            </p:nvSpPr>
            <p:spPr bwMode="auto">
              <a:xfrm>
                <a:off x="2579" y="2744"/>
                <a:ext cx="57" cy="41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31" y="12"/>
                  </a:cxn>
                  <a:cxn ang="0">
                    <a:pos x="30" y="17"/>
                  </a:cxn>
                  <a:cxn ang="0">
                    <a:pos x="27" y="20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5" y="9"/>
                  </a:cxn>
                </a:cxnLst>
                <a:rect l="0" t="0" r="r" b="b"/>
                <a:pathLst>
                  <a:path w="35" h="25">
                    <a:moveTo>
                      <a:pt x="35" y="9"/>
                    </a:moveTo>
                    <a:lnTo>
                      <a:pt x="31" y="12"/>
                    </a:lnTo>
                    <a:lnTo>
                      <a:pt x="30" y="17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469"/>
              <p:cNvSpPr>
                <a:spLocks/>
              </p:cNvSpPr>
              <p:nvPr/>
            </p:nvSpPr>
            <p:spPr bwMode="auto">
              <a:xfrm>
                <a:off x="2620" y="2758"/>
                <a:ext cx="101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1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3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4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1" y="6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3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1" y="6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470"/>
              <p:cNvSpPr>
                <a:spLocks/>
              </p:cNvSpPr>
              <p:nvPr/>
            </p:nvSpPr>
            <p:spPr bwMode="auto">
              <a:xfrm>
                <a:off x="2628" y="2767"/>
                <a:ext cx="88" cy="8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4"/>
                  </a:cxn>
                  <a:cxn ang="0">
                    <a:pos x="51" y="17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3"/>
                  </a:cxn>
                  <a:cxn ang="0">
                    <a:pos x="46" y="38"/>
                  </a:cxn>
                  <a:cxn ang="0">
                    <a:pos x="41" y="43"/>
                  </a:cxn>
                  <a:cxn ang="0">
                    <a:pos x="36" y="49"/>
                  </a:cxn>
                  <a:cxn ang="0">
                    <a:pos x="27" y="46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3"/>
                  </a:cxn>
                  <a:cxn ang="0">
                    <a:pos x="16" y="8"/>
                  </a:cxn>
                  <a:cxn ang="0">
                    <a:pos x="19" y="5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6" y="9"/>
                  </a:cxn>
                </a:cxnLst>
                <a:rect l="0" t="0" r="r" b="b"/>
                <a:pathLst>
                  <a:path w="54" h="49">
                    <a:moveTo>
                      <a:pt x="46" y="9"/>
                    </a:moveTo>
                    <a:lnTo>
                      <a:pt x="48" y="14"/>
                    </a:lnTo>
                    <a:lnTo>
                      <a:pt x="51" y="17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3"/>
                    </a:lnTo>
                    <a:lnTo>
                      <a:pt x="46" y="38"/>
                    </a:lnTo>
                    <a:lnTo>
                      <a:pt x="41" y="43"/>
                    </a:lnTo>
                    <a:lnTo>
                      <a:pt x="36" y="49"/>
                    </a:lnTo>
                    <a:lnTo>
                      <a:pt x="27" y="46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471"/>
              <p:cNvSpPr>
                <a:spLocks/>
              </p:cNvSpPr>
              <p:nvPr/>
            </p:nvSpPr>
            <p:spPr bwMode="auto">
              <a:xfrm>
                <a:off x="2685" y="2781"/>
                <a:ext cx="31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472"/>
              <p:cNvSpPr>
                <a:spLocks/>
              </p:cNvSpPr>
              <p:nvPr/>
            </p:nvSpPr>
            <p:spPr bwMode="auto">
              <a:xfrm>
                <a:off x="2646" y="2767"/>
                <a:ext cx="60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7" y="21"/>
                  </a:cxn>
                  <a:cxn ang="0">
                    <a:pos x="24" y="25"/>
                  </a:cxn>
                  <a:cxn ang="0">
                    <a:pos x="18" y="22"/>
                  </a:cxn>
                  <a:cxn ang="0">
                    <a:pos x="13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7" y="21"/>
                    </a:lnTo>
                    <a:lnTo>
                      <a:pt x="24" y="25"/>
                    </a:lnTo>
                    <a:lnTo>
                      <a:pt x="18" y="22"/>
                    </a:lnTo>
                    <a:lnTo>
                      <a:pt x="13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473"/>
              <p:cNvSpPr>
                <a:spLocks/>
              </p:cNvSpPr>
              <p:nvPr/>
            </p:nvSpPr>
            <p:spPr bwMode="auto">
              <a:xfrm>
                <a:off x="2687" y="2785"/>
                <a:ext cx="101" cy="91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8" y="14"/>
                  </a:cxn>
                  <a:cxn ang="0">
                    <a:pos x="59" y="19"/>
                  </a:cxn>
                  <a:cxn ang="0">
                    <a:pos x="61" y="25"/>
                  </a:cxn>
                  <a:cxn ang="0">
                    <a:pos x="62" y="30"/>
                  </a:cxn>
                  <a:cxn ang="0">
                    <a:pos x="58" y="37"/>
                  </a:cxn>
                  <a:cxn ang="0">
                    <a:pos x="53" y="43"/>
                  </a:cxn>
                  <a:cxn ang="0">
                    <a:pos x="48" y="49"/>
                  </a:cxn>
                  <a:cxn ang="0">
                    <a:pos x="43" y="56"/>
                  </a:cxn>
                  <a:cxn ang="0">
                    <a:pos x="32" y="52"/>
                  </a:cxn>
                  <a:cxn ang="0">
                    <a:pos x="23" y="48"/>
                  </a:cxn>
                  <a:cxn ang="0">
                    <a:pos x="12" y="44"/>
                  </a:cxn>
                  <a:cxn ang="0">
                    <a:pos x="0" y="40"/>
                  </a:cxn>
                  <a:cxn ang="0">
                    <a:pos x="4" y="33"/>
                  </a:cxn>
                  <a:cxn ang="0">
                    <a:pos x="7" y="27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6"/>
                  </a:cxn>
                  <a:cxn ang="0">
                    <a:pos x="56" y="10"/>
                  </a:cxn>
                </a:cxnLst>
                <a:rect l="0" t="0" r="r" b="b"/>
                <a:pathLst>
                  <a:path w="62" h="56">
                    <a:moveTo>
                      <a:pt x="56" y="10"/>
                    </a:moveTo>
                    <a:lnTo>
                      <a:pt x="58" y="14"/>
                    </a:lnTo>
                    <a:lnTo>
                      <a:pt x="59" y="19"/>
                    </a:lnTo>
                    <a:lnTo>
                      <a:pt x="61" y="25"/>
                    </a:lnTo>
                    <a:lnTo>
                      <a:pt x="62" y="30"/>
                    </a:lnTo>
                    <a:lnTo>
                      <a:pt x="58" y="37"/>
                    </a:lnTo>
                    <a:lnTo>
                      <a:pt x="53" y="43"/>
                    </a:lnTo>
                    <a:lnTo>
                      <a:pt x="48" y="49"/>
                    </a:lnTo>
                    <a:lnTo>
                      <a:pt x="43" y="56"/>
                    </a:lnTo>
                    <a:lnTo>
                      <a:pt x="32" y="52"/>
                    </a:lnTo>
                    <a:lnTo>
                      <a:pt x="23" y="48"/>
                    </a:lnTo>
                    <a:lnTo>
                      <a:pt x="12" y="44"/>
                    </a:lnTo>
                    <a:lnTo>
                      <a:pt x="0" y="40"/>
                    </a:lnTo>
                    <a:lnTo>
                      <a:pt x="4" y="33"/>
                    </a:lnTo>
                    <a:lnTo>
                      <a:pt x="7" y="27"/>
                    </a:lnTo>
                    <a:lnTo>
                      <a:pt x="10" y="22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6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474"/>
              <p:cNvSpPr>
                <a:spLocks/>
              </p:cNvSpPr>
              <p:nvPr/>
            </p:nvSpPr>
            <p:spPr bwMode="auto">
              <a:xfrm>
                <a:off x="2695" y="2789"/>
                <a:ext cx="88" cy="81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50" y="14"/>
                  </a:cxn>
                  <a:cxn ang="0">
                    <a:pos x="51" y="18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4"/>
                  </a:cxn>
                  <a:cxn ang="0">
                    <a:pos x="46" y="38"/>
                  </a:cxn>
                  <a:cxn ang="0">
                    <a:pos x="42" y="43"/>
                  </a:cxn>
                  <a:cxn ang="0">
                    <a:pos x="37" y="49"/>
                  </a:cxn>
                  <a:cxn ang="0">
                    <a:pos x="29" y="46"/>
                  </a:cxn>
                  <a:cxn ang="0">
                    <a:pos x="19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7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5" y="13"/>
                  </a:cxn>
                  <a:cxn ang="0">
                    <a:pos x="18" y="8"/>
                  </a:cxn>
                  <a:cxn ang="0">
                    <a:pos x="19" y="5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2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9">
                    <a:moveTo>
                      <a:pt x="48" y="10"/>
                    </a:moveTo>
                    <a:lnTo>
                      <a:pt x="50" y="14"/>
                    </a:lnTo>
                    <a:lnTo>
                      <a:pt x="51" y="18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4"/>
                    </a:lnTo>
                    <a:lnTo>
                      <a:pt x="46" y="38"/>
                    </a:lnTo>
                    <a:lnTo>
                      <a:pt x="42" y="43"/>
                    </a:lnTo>
                    <a:lnTo>
                      <a:pt x="37" y="49"/>
                    </a:lnTo>
                    <a:lnTo>
                      <a:pt x="29" y="46"/>
                    </a:lnTo>
                    <a:lnTo>
                      <a:pt x="19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3"/>
                    </a:lnTo>
                    <a:lnTo>
                      <a:pt x="18" y="8"/>
                    </a:lnTo>
                    <a:lnTo>
                      <a:pt x="19" y="5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2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475"/>
              <p:cNvSpPr>
                <a:spLocks/>
              </p:cNvSpPr>
              <p:nvPr/>
            </p:nvSpPr>
            <p:spPr bwMode="auto">
              <a:xfrm>
                <a:off x="2752" y="2806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7" y="33"/>
                  </a:cxn>
                  <a:cxn ang="0">
                    <a:pos x="11" y="28"/>
                  </a:cxn>
                  <a:cxn ang="0">
                    <a:pos x="15" y="24"/>
                  </a:cxn>
                  <a:cxn ang="0">
                    <a:pos x="19" y="17"/>
                  </a:cxn>
                  <a:cxn ang="0">
                    <a:pos x="18" y="12"/>
                  </a:cxn>
                  <a:cxn ang="0">
                    <a:pos x="16" y="8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2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7" y="33"/>
                    </a:lnTo>
                    <a:lnTo>
                      <a:pt x="11" y="28"/>
                    </a:lnTo>
                    <a:lnTo>
                      <a:pt x="15" y="24"/>
                    </a:lnTo>
                    <a:lnTo>
                      <a:pt x="19" y="17"/>
                    </a:lnTo>
                    <a:lnTo>
                      <a:pt x="18" y="12"/>
                    </a:lnTo>
                    <a:lnTo>
                      <a:pt x="16" y="8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476"/>
              <p:cNvSpPr>
                <a:spLocks/>
              </p:cNvSpPr>
              <p:nvPr/>
            </p:nvSpPr>
            <p:spPr bwMode="auto">
              <a:xfrm>
                <a:off x="2713" y="2789"/>
                <a:ext cx="60" cy="43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6" y="26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3"/>
                  </a:cxn>
                  <a:cxn ang="0">
                    <a:pos x="7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1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6" y="26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3"/>
                    </a:lnTo>
                    <a:lnTo>
                      <a:pt x="7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1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477"/>
              <p:cNvSpPr>
                <a:spLocks/>
              </p:cNvSpPr>
              <p:nvPr/>
            </p:nvSpPr>
            <p:spPr bwMode="auto">
              <a:xfrm>
                <a:off x="2782" y="2816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0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3"/>
                  </a:cxn>
                  <a:cxn ang="0">
                    <a:pos x="39" y="5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0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3"/>
                    </a:lnTo>
                    <a:lnTo>
                      <a:pt x="39" y="5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478"/>
              <p:cNvSpPr>
                <a:spLocks/>
              </p:cNvSpPr>
              <p:nvPr/>
            </p:nvSpPr>
            <p:spPr bwMode="auto">
              <a:xfrm>
                <a:off x="2788" y="2824"/>
                <a:ext cx="87" cy="78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8" y="13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50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12" y="14"/>
                  </a:cxn>
                  <a:cxn ang="0">
                    <a:pos x="15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7" y="9"/>
                  </a:cxn>
                </a:cxnLst>
                <a:rect l="0" t="0" r="r" b="b"/>
                <a:pathLst>
                  <a:path w="53" h="48">
                    <a:moveTo>
                      <a:pt x="47" y="9"/>
                    </a:moveTo>
                    <a:lnTo>
                      <a:pt x="48" y="13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50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2" y="14"/>
                    </a:lnTo>
                    <a:lnTo>
                      <a:pt x="15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479"/>
              <p:cNvSpPr>
                <a:spLocks/>
              </p:cNvSpPr>
              <p:nvPr/>
            </p:nvSpPr>
            <p:spPr bwMode="auto">
              <a:xfrm>
                <a:off x="2805" y="2824"/>
                <a:ext cx="62" cy="39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5" y="24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4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5" y="24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480"/>
              <p:cNvSpPr>
                <a:spLocks/>
              </p:cNvSpPr>
              <p:nvPr/>
            </p:nvSpPr>
            <p:spPr bwMode="auto">
              <a:xfrm>
                <a:off x="2845" y="2839"/>
                <a:ext cx="30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5" y="23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4"/>
                  </a:cxn>
                  <a:cxn ang="0">
                    <a:pos x="12" y="0"/>
                  </a:cxn>
                  <a:cxn ang="0">
                    <a:pos x="8" y="4"/>
                  </a:cxn>
                  <a:cxn ang="0">
                    <a:pos x="5" y="7"/>
                  </a:cxn>
                  <a:cxn ang="0">
                    <a:pos x="4" y="11"/>
                  </a:cxn>
                  <a:cxn ang="0">
                    <a:pos x="0" y="15"/>
                  </a:cxn>
                </a:cxnLst>
                <a:rect l="0" t="0" r="r" b="b"/>
                <a:pathLst>
                  <a:path w="18" h="39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5" y="23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4"/>
                    </a:lnTo>
                    <a:lnTo>
                      <a:pt x="12" y="0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481"/>
              <p:cNvSpPr>
                <a:spLocks/>
              </p:cNvSpPr>
              <p:nvPr/>
            </p:nvSpPr>
            <p:spPr bwMode="auto">
              <a:xfrm>
                <a:off x="2845" y="2839"/>
                <a:ext cx="105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61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9"/>
                  </a:cxn>
                  <a:cxn ang="0">
                    <a:pos x="54" y="45"/>
                  </a:cxn>
                  <a:cxn ang="0">
                    <a:pos x="50" y="51"/>
                  </a:cxn>
                  <a:cxn ang="0">
                    <a:pos x="43" y="58"/>
                  </a:cxn>
                  <a:cxn ang="0">
                    <a:pos x="34" y="54"/>
                  </a:cxn>
                  <a:cxn ang="0">
                    <a:pos x="23" y="50"/>
                  </a:cxn>
                  <a:cxn ang="0">
                    <a:pos x="12" y="45"/>
                  </a:cxn>
                  <a:cxn ang="0">
                    <a:pos x="0" y="42"/>
                  </a:cxn>
                  <a:cxn ang="0">
                    <a:pos x="4" y="35"/>
                  </a:cxn>
                  <a:cxn ang="0">
                    <a:pos x="8" y="29"/>
                  </a:cxn>
                  <a:cxn ang="0">
                    <a:pos x="12" y="24"/>
                  </a:cxn>
                  <a:cxn ang="0">
                    <a:pos x="15" y="18"/>
                  </a:cxn>
                  <a:cxn ang="0">
                    <a:pos x="18" y="15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4"/>
                  </a:cxn>
                  <a:cxn ang="0">
                    <a:pos x="42" y="5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8">
                    <a:moveTo>
                      <a:pt x="56" y="11"/>
                    </a:moveTo>
                    <a:lnTo>
                      <a:pt x="58" y="16"/>
                    </a:lnTo>
                    <a:lnTo>
                      <a:pt x="61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9"/>
                    </a:lnTo>
                    <a:lnTo>
                      <a:pt x="54" y="45"/>
                    </a:lnTo>
                    <a:lnTo>
                      <a:pt x="50" y="51"/>
                    </a:lnTo>
                    <a:lnTo>
                      <a:pt x="43" y="58"/>
                    </a:lnTo>
                    <a:lnTo>
                      <a:pt x="34" y="54"/>
                    </a:lnTo>
                    <a:lnTo>
                      <a:pt x="23" y="50"/>
                    </a:lnTo>
                    <a:lnTo>
                      <a:pt x="12" y="45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8" y="29"/>
                    </a:lnTo>
                    <a:lnTo>
                      <a:pt x="12" y="24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4"/>
                    </a:lnTo>
                    <a:lnTo>
                      <a:pt x="42" y="5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482"/>
              <p:cNvSpPr>
                <a:spLocks/>
              </p:cNvSpPr>
              <p:nvPr/>
            </p:nvSpPr>
            <p:spPr bwMode="auto">
              <a:xfrm>
                <a:off x="2857" y="2847"/>
                <a:ext cx="85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7" y="14"/>
                  </a:cxn>
                  <a:cxn ang="0">
                    <a:pos x="49" y="18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1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7" y="14"/>
                    </a:lnTo>
                    <a:lnTo>
                      <a:pt x="49" y="18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483"/>
              <p:cNvSpPr>
                <a:spLocks/>
              </p:cNvSpPr>
              <p:nvPr/>
            </p:nvSpPr>
            <p:spPr bwMode="auto">
              <a:xfrm>
                <a:off x="2875" y="2847"/>
                <a:ext cx="57" cy="39"/>
              </a:xfrm>
              <a:custGeom>
                <a:avLst/>
                <a:gdLst/>
                <a:ahLst/>
                <a:cxnLst>
                  <a:cxn ang="0">
                    <a:pos x="35" y="10"/>
                  </a:cxn>
                  <a:cxn ang="0">
                    <a:pos x="32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2"/>
                  </a:cxn>
                  <a:cxn ang="0">
                    <a:pos x="11" y="19"/>
                  </a:cxn>
                  <a:cxn ang="0">
                    <a:pos x="5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5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5" y="10"/>
                  </a:cxn>
                </a:cxnLst>
                <a:rect l="0" t="0" r="r" b="b"/>
                <a:pathLst>
                  <a:path w="35" h="24">
                    <a:moveTo>
                      <a:pt x="35" y="10"/>
                    </a:moveTo>
                    <a:lnTo>
                      <a:pt x="32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2"/>
                    </a:lnTo>
                    <a:lnTo>
                      <a:pt x="11" y="19"/>
                    </a:lnTo>
                    <a:lnTo>
                      <a:pt x="5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484"/>
              <p:cNvSpPr>
                <a:spLocks/>
              </p:cNvSpPr>
              <p:nvPr/>
            </p:nvSpPr>
            <p:spPr bwMode="auto">
              <a:xfrm>
                <a:off x="2914" y="2863"/>
                <a:ext cx="28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1" y="38"/>
                  </a:cxn>
                  <a:cxn ang="0">
                    <a:pos x="5" y="33"/>
                  </a:cxn>
                  <a:cxn ang="0">
                    <a:pos x="9" y="27"/>
                  </a:cxn>
                  <a:cxn ang="0">
                    <a:pos x="12" y="22"/>
                  </a:cxn>
                  <a:cxn ang="0">
                    <a:pos x="17" y="17"/>
                  </a:cxn>
                  <a:cxn ang="0">
                    <a:pos x="16" y="12"/>
                  </a:cxn>
                  <a:cxn ang="0">
                    <a:pos x="14" y="8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8"/>
                    </a:lnTo>
                    <a:lnTo>
                      <a:pt x="5" y="33"/>
                    </a:lnTo>
                    <a:lnTo>
                      <a:pt x="9" y="27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485"/>
              <p:cNvSpPr>
                <a:spLocks/>
              </p:cNvSpPr>
              <p:nvPr/>
            </p:nvSpPr>
            <p:spPr bwMode="auto">
              <a:xfrm>
                <a:off x="2916" y="2863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0"/>
                  </a:cxn>
                  <a:cxn ang="0">
                    <a:pos x="61" y="27"/>
                  </a:cxn>
                  <a:cxn ang="0">
                    <a:pos x="62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1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4" y="3"/>
                  </a:cxn>
                  <a:cxn ang="0">
                    <a:pos x="42" y="6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0"/>
                    </a:lnTo>
                    <a:lnTo>
                      <a:pt x="61" y="27"/>
                    </a:lnTo>
                    <a:lnTo>
                      <a:pt x="62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1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4" y="3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486"/>
              <p:cNvSpPr>
                <a:spLocks/>
              </p:cNvSpPr>
              <p:nvPr/>
            </p:nvSpPr>
            <p:spPr bwMode="auto">
              <a:xfrm>
                <a:off x="2924" y="2870"/>
                <a:ext cx="87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5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4"/>
                  </a:cxn>
                  <a:cxn ang="0">
                    <a:pos x="45" y="39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2"/>
                  </a:cxn>
                  <a:cxn ang="0">
                    <a:pos x="8" y="39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3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5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4"/>
                    </a:lnTo>
                    <a:lnTo>
                      <a:pt x="45" y="39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2"/>
                    </a:lnTo>
                    <a:lnTo>
                      <a:pt x="8" y="39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3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487"/>
              <p:cNvSpPr>
                <a:spLocks/>
              </p:cNvSpPr>
              <p:nvPr/>
            </p:nvSpPr>
            <p:spPr bwMode="auto">
              <a:xfrm>
                <a:off x="2402" y="2686"/>
                <a:ext cx="85" cy="81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7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5"/>
                  </a:cxn>
                  <a:cxn ang="0">
                    <a:pos x="8" y="20"/>
                  </a:cxn>
                  <a:cxn ang="0">
                    <a:pos x="9" y="16"/>
                  </a:cxn>
                  <a:cxn ang="0">
                    <a:pos x="12" y="12"/>
                  </a:cxn>
                  <a:cxn ang="0">
                    <a:pos x="16" y="8"/>
                  </a:cxn>
                  <a:cxn ang="0">
                    <a:pos x="17" y="3"/>
                  </a:cxn>
                  <a:cxn ang="0">
                    <a:pos x="20" y="0"/>
                  </a:cxn>
                  <a:cxn ang="0">
                    <a:pos x="27" y="1"/>
                  </a:cxn>
                  <a:cxn ang="0">
                    <a:pos x="33" y="4"/>
                  </a:cxn>
                  <a:cxn ang="0">
                    <a:pos x="39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9">
                    <a:moveTo>
                      <a:pt x="46" y="9"/>
                    </a:moveTo>
                    <a:lnTo>
                      <a:pt x="47" y="14"/>
                    </a:lnTo>
                    <a:lnTo>
                      <a:pt x="49" y="17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7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5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8"/>
                    </a:lnTo>
                    <a:lnTo>
                      <a:pt x="17" y="3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3" y="4"/>
                    </a:lnTo>
                    <a:lnTo>
                      <a:pt x="39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488"/>
              <p:cNvSpPr>
                <a:spLocks/>
              </p:cNvSpPr>
              <p:nvPr/>
            </p:nvSpPr>
            <p:spPr bwMode="auto">
              <a:xfrm>
                <a:off x="2417" y="2686"/>
                <a:ext cx="61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7" y="8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4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489"/>
              <p:cNvSpPr>
                <a:spLocks/>
              </p:cNvSpPr>
              <p:nvPr/>
            </p:nvSpPr>
            <p:spPr bwMode="auto">
              <a:xfrm>
                <a:off x="2456" y="2701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2" y="34"/>
                  </a:cxn>
                  <a:cxn ang="0">
                    <a:pos x="2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490"/>
              <p:cNvSpPr>
                <a:spLocks/>
              </p:cNvSpPr>
              <p:nvPr/>
            </p:nvSpPr>
            <p:spPr bwMode="auto">
              <a:xfrm>
                <a:off x="2981" y="2886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3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491"/>
              <p:cNvSpPr>
                <a:spLocks/>
              </p:cNvSpPr>
              <p:nvPr/>
            </p:nvSpPr>
            <p:spPr bwMode="auto">
              <a:xfrm>
                <a:off x="2942" y="2870"/>
                <a:ext cx="57" cy="42"/>
              </a:xfrm>
              <a:custGeom>
                <a:avLst/>
                <a:gdLst/>
                <a:ahLst/>
                <a:cxnLst>
                  <a:cxn ang="0">
                    <a:pos x="35" y="10"/>
                  </a:cxn>
                  <a:cxn ang="0">
                    <a:pos x="32" y="13"/>
                  </a:cxn>
                  <a:cxn ang="0">
                    <a:pos x="30" y="18"/>
                  </a:cxn>
                  <a:cxn ang="0">
                    <a:pos x="27" y="21"/>
                  </a:cxn>
                  <a:cxn ang="0">
                    <a:pos x="24" y="26"/>
                  </a:cxn>
                  <a:cxn ang="0">
                    <a:pos x="18" y="23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7" y="8"/>
                  </a:cxn>
                  <a:cxn ang="0">
                    <a:pos x="8" y="4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5" y="10"/>
                  </a:cxn>
                </a:cxnLst>
                <a:rect l="0" t="0" r="r" b="b"/>
                <a:pathLst>
                  <a:path w="35" h="26">
                    <a:moveTo>
                      <a:pt x="35" y="10"/>
                    </a:moveTo>
                    <a:lnTo>
                      <a:pt x="32" y="13"/>
                    </a:lnTo>
                    <a:lnTo>
                      <a:pt x="30" y="18"/>
                    </a:lnTo>
                    <a:lnTo>
                      <a:pt x="27" y="21"/>
                    </a:lnTo>
                    <a:lnTo>
                      <a:pt x="24" y="26"/>
                    </a:lnTo>
                    <a:lnTo>
                      <a:pt x="18" y="23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 492"/>
              <p:cNvSpPr>
                <a:spLocks/>
              </p:cNvSpPr>
              <p:nvPr/>
            </p:nvSpPr>
            <p:spPr bwMode="auto">
              <a:xfrm>
                <a:off x="1698" y="2750"/>
                <a:ext cx="101" cy="95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5" y="15"/>
                  </a:cxn>
                  <a:cxn ang="0">
                    <a:pos x="59" y="19"/>
                  </a:cxn>
                  <a:cxn ang="0">
                    <a:pos x="60" y="26"/>
                  </a:cxn>
                  <a:cxn ang="0">
                    <a:pos x="62" y="31"/>
                  </a:cxn>
                  <a:cxn ang="0">
                    <a:pos x="57" y="37"/>
                  </a:cxn>
                  <a:cxn ang="0">
                    <a:pos x="52" y="43"/>
                  </a:cxn>
                  <a:cxn ang="0">
                    <a:pos x="48" y="51"/>
                  </a:cxn>
                  <a:cxn ang="0">
                    <a:pos x="43" y="58"/>
                  </a:cxn>
                  <a:cxn ang="0">
                    <a:pos x="32" y="53"/>
                  </a:cxn>
                  <a:cxn ang="0">
                    <a:pos x="22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6" y="27"/>
                  </a:cxn>
                  <a:cxn ang="0">
                    <a:pos x="9" y="23"/>
                  </a:cxn>
                  <a:cxn ang="0">
                    <a:pos x="13" y="16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4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1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8">
                    <a:moveTo>
                      <a:pt x="54" y="10"/>
                    </a:moveTo>
                    <a:lnTo>
                      <a:pt x="55" y="15"/>
                    </a:lnTo>
                    <a:lnTo>
                      <a:pt x="59" y="19"/>
                    </a:lnTo>
                    <a:lnTo>
                      <a:pt x="60" y="26"/>
                    </a:lnTo>
                    <a:lnTo>
                      <a:pt x="62" y="31"/>
                    </a:lnTo>
                    <a:lnTo>
                      <a:pt x="57" y="37"/>
                    </a:lnTo>
                    <a:lnTo>
                      <a:pt x="52" y="43"/>
                    </a:lnTo>
                    <a:lnTo>
                      <a:pt x="48" y="51"/>
                    </a:lnTo>
                    <a:lnTo>
                      <a:pt x="43" y="58"/>
                    </a:lnTo>
                    <a:lnTo>
                      <a:pt x="32" y="53"/>
                    </a:lnTo>
                    <a:lnTo>
                      <a:pt x="22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1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Freeform 493"/>
              <p:cNvSpPr>
                <a:spLocks/>
              </p:cNvSpPr>
              <p:nvPr/>
            </p:nvSpPr>
            <p:spPr bwMode="auto">
              <a:xfrm>
                <a:off x="1706" y="2758"/>
                <a:ext cx="88" cy="79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49" y="13"/>
                  </a:cxn>
                  <a:cxn ang="0">
                    <a:pos x="50" y="18"/>
                  </a:cxn>
                  <a:cxn ang="0">
                    <a:pos x="52" y="22"/>
                  </a:cxn>
                  <a:cxn ang="0">
                    <a:pos x="54" y="26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1"/>
                  </a:cxn>
                  <a:cxn ang="0">
                    <a:pos x="36" y="48"/>
                  </a:cxn>
                  <a:cxn ang="0">
                    <a:pos x="28" y="45"/>
                  </a:cxn>
                  <a:cxn ang="0">
                    <a:pos x="19" y="40"/>
                  </a:cxn>
                  <a:cxn ang="0">
                    <a:pos x="9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7" y="8"/>
                  </a:cxn>
                </a:cxnLst>
                <a:rect l="0" t="0" r="r" b="b"/>
                <a:pathLst>
                  <a:path w="54" h="48">
                    <a:moveTo>
                      <a:pt x="47" y="8"/>
                    </a:moveTo>
                    <a:lnTo>
                      <a:pt x="49" y="13"/>
                    </a:lnTo>
                    <a:lnTo>
                      <a:pt x="50" y="18"/>
                    </a:lnTo>
                    <a:lnTo>
                      <a:pt x="52" y="22"/>
                    </a:lnTo>
                    <a:lnTo>
                      <a:pt x="54" y="26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1"/>
                    </a:lnTo>
                    <a:lnTo>
                      <a:pt x="36" y="48"/>
                    </a:lnTo>
                    <a:lnTo>
                      <a:pt x="28" y="45"/>
                    </a:lnTo>
                    <a:lnTo>
                      <a:pt x="19" y="40"/>
                    </a:lnTo>
                    <a:lnTo>
                      <a:pt x="9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7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494"/>
              <p:cNvSpPr>
                <a:spLocks/>
              </p:cNvSpPr>
              <p:nvPr/>
            </p:nvSpPr>
            <p:spPr bwMode="auto">
              <a:xfrm>
                <a:off x="1763" y="2772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1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4"/>
                  </a:cxn>
                  <a:cxn ang="0">
                    <a:pos x="15" y="10"/>
                  </a:cxn>
                  <a:cxn ang="0">
                    <a:pos x="14" y="5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4"/>
                    </a:lnTo>
                    <a:lnTo>
                      <a:pt x="15" y="10"/>
                    </a:lnTo>
                    <a:lnTo>
                      <a:pt x="14" y="5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495"/>
              <p:cNvSpPr>
                <a:spLocks/>
              </p:cNvSpPr>
              <p:nvPr/>
            </p:nvSpPr>
            <p:spPr bwMode="auto">
              <a:xfrm>
                <a:off x="1724" y="2757"/>
                <a:ext cx="59" cy="41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2"/>
                  </a:cxn>
                  <a:cxn ang="0">
                    <a:pos x="30" y="17"/>
                  </a:cxn>
                  <a:cxn ang="0">
                    <a:pos x="27" y="22"/>
                  </a:cxn>
                  <a:cxn ang="0">
                    <a:pos x="24" y="25"/>
                  </a:cxn>
                  <a:cxn ang="0">
                    <a:pos x="17" y="22"/>
                  </a:cxn>
                  <a:cxn ang="0">
                    <a:pos x="12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5">
                    <a:moveTo>
                      <a:pt x="36" y="9"/>
                    </a:moveTo>
                    <a:lnTo>
                      <a:pt x="33" y="12"/>
                    </a:lnTo>
                    <a:lnTo>
                      <a:pt x="30" y="17"/>
                    </a:lnTo>
                    <a:lnTo>
                      <a:pt x="27" y="22"/>
                    </a:lnTo>
                    <a:lnTo>
                      <a:pt x="24" y="25"/>
                    </a:lnTo>
                    <a:lnTo>
                      <a:pt x="17" y="22"/>
                    </a:lnTo>
                    <a:lnTo>
                      <a:pt x="12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496"/>
              <p:cNvSpPr>
                <a:spLocks/>
              </p:cNvSpPr>
              <p:nvPr/>
            </p:nvSpPr>
            <p:spPr bwMode="auto">
              <a:xfrm>
                <a:off x="1516" y="2749"/>
                <a:ext cx="103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63" y="32"/>
                  </a:cxn>
                  <a:cxn ang="0">
                    <a:pos x="42" y="57"/>
                  </a:cxn>
                  <a:cxn ang="0">
                    <a:pos x="0" y="41"/>
                  </a:cxn>
                  <a:cxn ang="0">
                    <a:pos x="12" y="17"/>
                  </a:cxn>
                  <a:cxn ang="0">
                    <a:pos x="25" y="0"/>
                  </a:cxn>
                  <a:cxn ang="0">
                    <a:pos x="54" y="11"/>
                  </a:cxn>
                </a:cxnLst>
                <a:rect l="0" t="0" r="r" b="b"/>
                <a:pathLst>
                  <a:path w="63" h="57">
                    <a:moveTo>
                      <a:pt x="54" y="11"/>
                    </a:moveTo>
                    <a:lnTo>
                      <a:pt x="63" y="32"/>
                    </a:lnTo>
                    <a:lnTo>
                      <a:pt x="42" y="57"/>
                    </a:lnTo>
                    <a:lnTo>
                      <a:pt x="0" y="41"/>
                    </a:lnTo>
                    <a:lnTo>
                      <a:pt x="12" y="17"/>
                    </a:lnTo>
                    <a:lnTo>
                      <a:pt x="25" y="0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497"/>
              <p:cNvSpPr>
                <a:spLocks/>
              </p:cNvSpPr>
              <p:nvPr/>
            </p:nvSpPr>
            <p:spPr bwMode="auto">
              <a:xfrm>
                <a:off x="1523" y="2757"/>
                <a:ext cx="88" cy="77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4" y="27"/>
                  </a:cxn>
                  <a:cxn ang="0">
                    <a:pos x="37" y="47"/>
                  </a:cxn>
                  <a:cxn ang="0">
                    <a:pos x="0" y="34"/>
                  </a:cxn>
                  <a:cxn ang="0">
                    <a:pos x="11" y="14"/>
                  </a:cxn>
                  <a:cxn ang="0">
                    <a:pos x="24" y="0"/>
                  </a:cxn>
                  <a:cxn ang="0">
                    <a:pos x="48" y="9"/>
                  </a:cxn>
                </a:cxnLst>
                <a:rect l="0" t="0" r="r" b="b"/>
                <a:pathLst>
                  <a:path w="54" h="47">
                    <a:moveTo>
                      <a:pt x="48" y="9"/>
                    </a:moveTo>
                    <a:lnTo>
                      <a:pt x="54" y="27"/>
                    </a:lnTo>
                    <a:lnTo>
                      <a:pt x="37" y="47"/>
                    </a:lnTo>
                    <a:lnTo>
                      <a:pt x="0" y="34"/>
                    </a:lnTo>
                    <a:lnTo>
                      <a:pt x="11" y="14"/>
                    </a:lnTo>
                    <a:lnTo>
                      <a:pt x="24" y="0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498"/>
              <p:cNvSpPr>
                <a:spLocks/>
              </p:cNvSpPr>
              <p:nvPr/>
            </p:nvSpPr>
            <p:spPr bwMode="auto">
              <a:xfrm>
                <a:off x="1580" y="2772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38"/>
                  </a:cxn>
                  <a:cxn ang="0">
                    <a:pos x="19" y="18"/>
                  </a:cxn>
                  <a:cxn ang="0">
                    <a:pos x="13" y="0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2" y="38"/>
                    </a:lnTo>
                    <a:lnTo>
                      <a:pt x="19" y="18"/>
                    </a:lnTo>
                    <a:lnTo>
                      <a:pt x="13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499"/>
              <p:cNvSpPr>
                <a:spLocks/>
              </p:cNvSpPr>
              <p:nvPr/>
            </p:nvSpPr>
            <p:spPr bwMode="auto">
              <a:xfrm>
                <a:off x="1541" y="2757"/>
                <a:ext cx="60" cy="37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26" y="23"/>
                  </a:cxn>
                  <a:cxn ang="0">
                    <a:pos x="0" y="14"/>
                  </a:cxn>
                  <a:cxn ang="0">
                    <a:pos x="13" y="0"/>
                  </a:cxn>
                  <a:cxn ang="0">
                    <a:pos x="37" y="9"/>
                  </a:cxn>
                </a:cxnLst>
                <a:rect l="0" t="0" r="r" b="b"/>
                <a:pathLst>
                  <a:path w="37" h="23">
                    <a:moveTo>
                      <a:pt x="37" y="9"/>
                    </a:moveTo>
                    <a:lnTo>
                      <a:pt x="26" y="23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500"/>
              <p:cNvSpPr>
                <a:spLocks/>
              </p:cNvSpPr>
              <p:nvPr/>
            </p:nvSpPr>
            <p:spPr bwMode="auto">
              <a:xfrm>
                <a:off x="1583" y="2772"/>
                <a:ext cx="103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3" h="57">
                    <a:moveTo>
                      <a:pt x="54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501"/>
              <p:cNvSpPr>
                <a:spLocks/>
              </p:cNvSpPr>
              <p:nvPr/>
            </p:nvSpPr>
            <p:spPr bwMode="auto">
              <a:xfrm>
                <a:off x="1593" y="2780"/>
                <a:ext cx="87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3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3" h="47">
                    <a:moveTo>
                      <a:pt x="46" y="9"/>
                    </a:moveTo>
                    <a:lnTo>
                      <a:pt x="48" y="13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502"/>
              <p:cNvSpPr>
                <a:spLocks/>
              </p:cNvSpPr>
              <p:nvPr/>
            </p:nvSpPr>
            <p:spPr bwMode="auto">
              <a:xfrm>
                <a:off x="1648" y="2794"/>
                <a:ext cx="32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6"/>
                  </a:cxn>
                  <a:cxn ang="0">
                    <a:pos x="1" y="32"/>
                  </a:cxn>
                  <a:cxn ang="0">
                    <a:pos x="1" y="38"/>
                  </a:cxn>
                  <a:cxn ang="0">
                    <a:pos x="6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2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38">
                    <a:moveTo>
                      <a:pt x="0" y="15"/>
                    </a:moveTo>
                    <a:lnTo>
                      <a:pt x="1" y="21"/>
                    </a:lnTo>
                    <a:lnTo>
                      <a:pt x="1" y="26"/>
                    </a:lnTo>
                    <a:lnTo>
                      <a:pt x="1" y="32"/>
                    </a:lnTo>
                    <a:lnTo>
                      <a:pt x="1" y="38"/>
                    </a:lnTo>
                    <a:lnTo>
                      <a:pt x="6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503"/>
              <p:cNvSpPr>
                <a:spLocks/>
              </p:cNvSpPr>
              <p:nvPr/>
            </p:nvSpPr>
            <p:spPr bwMode="auto">
              <a:xfrm>
                <a:off x="1609" y="2780"/>
                <a:ext cx="59" cy="39"/>
              </a:xfrm>
              <a:custGeom>
                <a:avLst/>
                <a:gdLst/>
                <a:ahLst/>
                <a:cxnLst>
                  <a:cxn ang="0">
                    <a:pos x="36" y="9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8" y="20"/>
                  </a:cxn>
                  <a:cxn ang="0">
                    <a:pos x="25" y="24"/>
                  </a:cxn>
                  <a:cxn ang="0">
                    <a:pos x="19" y="22"/>
                  </a:cxn>
                  <a:cxn ang="0">
                    <a:pos x="13" y="19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9"/>
                  </a:cxn>
                </a:cxnLst>
                <a:rect l="0" t="0" r="r" b="b"/>
                <a:pathLst>
                  <a:path w="36" h="24">
                    <a:moveTo>
                      <a:pt x="36" y="9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8" y="20"/>
                    </a:lnTo>
                    <a:lnTo>
                      <a:pt x="25" y="24"/>
                    </a:lnTo>
                    <a:lnTo>
                      <a:pt x="19" y="22"/>
                    </a:lnTo>
                    <a:lnTo>
                      <a:pt x="13" y="19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504"/>
              <p:cNvSpPr>
                <a:spLocks/>
              </p:cNvSpPr>
              <p:nvPr/>
            </p:nvSpPr>
            <p:spPr bwMode="auto">
              <a:xfrm>
                <a:off x="1650" y="2794"/>
                <a:ext cx="105" cy="95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7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8" y="51"/>
                  </a:cxn>
                  <a:cxn ang="0">
                    <a:pos x="43" y="58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5"/>
                  </a:cxn>
                  <a:cxn ang="0">
                    <a:pos x="21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4"/>
                  </a:cxn>
                  <a:cxn ang="0">
                    <a:pos x="42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4" h="58">
                    <a:moveTo>
                      <a:pt x="54" y="11"/>
                    </a:moveTo>
                    <a:lnTo>
                      <a:pt x="57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8" y="51"/>
                    </a:lnTo>
                    <a:lnTo>
                      <a:pt x="43" y="58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21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505"/>
              <p:cNvSpPr>
                <a:spLocks/>
              </p:cNvSpPr>
              <p:nvPr/>
            </p:nvSpPr>
            <p:spPr bwMode="auto">
              <a:xfrm>
                <a:off x="1662" y="2803"/>
                <a:ext cx="85" cy="78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7" y="14"/>
                  </a:cxn>
                  <a:cxn ang="0">
                    <a:pos x="49" y="18"/>
                  </a:cxn>
                  <a:cxn ang="0">
                    <a:pos x="50" y="22"/>
                  </a:cxn>
                  <a:cxn ang="0">
                    <a:pos x="52" y="27"/>
                  </a:cxn>
                  <a:cxn ang="0">
                    <a:pos x="47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4" y="26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2" y="11"/>
                  </a:cxn>
                  <a:cxn ang="0">
                    <a:pos x="15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39" y="6"/>
                  </a:cxn>
                  <a:cxn ang="0">
                    <a:pos x="46" y="10"/>
                  </a:cxn>
                </a:cxnLst>
                <a:rect l="0" t="0" r="r" b="b"/>
                <a:pathLst>
                  <a:path w="52" h="48">
                    <a:moveTo>
                      <a:pt x="46" y="10"/>
                    </a:moveTo>
                    <a:lnTo>
                      <a:pt x="47" y="14"/>
                    </a:lnTo>
                    <a:lnTo>
                      <a:pt x="49" y="18"/>
                    </a:lnTo>
                    <a:lnTo>
                      <a:pt x="50" y="22"/>
                    </a:lnTo>
                    <a:lnTo>
                      <a:pt x="52" y="27"/>
                    </a:lnTo>
                    <a:lnTo>
                      <a:pt x="47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4" y="26"/>
                    </a:lnTo>
                    <a:lnTo>
                      <a:pt x="8" y="21"/>
                    </a:lnTo>
                    <a:lnTo>
                      <a:pt x="9" y="16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39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506"/>
              <p:cNvSpPr>
                <a:spLocks/>
              </p:cNvSpPr>
              <p:nvPr/>
            </p:nvSpPr>
            <p:spPr bwMode="auto">
              <a:xfrm>
                <a:off x="1719" y="2819"/>
                <a:ext cx="28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0" y="38"/>
                  </a:cxn>
                  <a:cxn ang="0">
                    <a:pos x="4" y="33"/>
                  </a:cxn>
                  <a:cxn ang="0">
                    <a:pos x="9" y="28"/>
                  </a:cxn>
                  <a:cxn ang="0">
                    <a:pos x="12" y="23"/>
                  </a:cxn>
                  <a:cxn ang="0">
                    <a:pos x="17" y="17"/>
                  </a:cxn>
                  <a:cxn ang="0">
                    <a:pos x="15" y="12"/>
                  </a:cxn>
                  <a:cxn ang="0">
                    <a:pos x="14" y="8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7" y="3"/>
                  </a:cxn>
                  <a:cxn ang="0">
                    <a:pos x="4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4" y="33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7" y="17"/>
                    </a:lnTo>
                    <a:lnTo>
                      <a:pt x="15" y="12"/>
                    </a:lnTo>
                    <a:lnTo>
                      <a:pt x="14" y="8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507"/>
              <p:cNvSpPr>
                <a:spLocks/>
              </p:cNvSpPr>
              <p:nvPr/>
            </p:nvSpPr>
            <p:spPr bwMode="auto">
              <a:xfrm>
                <a:off x="1676" y="2803"/>
                <a:ext cx="61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0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0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508"/>
              <p:cNvSpPr>
                <a:spLocks/>
              </p:cNvSpPr>
              <p:nvPr/>
            </p:nvSpPr>
            <p:spPr bwMode="auto">
              <a:xfrm>
                <a:off x="1765" y="2775"/>
                <a:ext cx="104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6"/>
                  </a:cxn>
                  <a:cxn ang="0">
                    <a:pos x="59" y="20"/>
                  </a:cxn>
                  <a:cxn ang="0">
                    <a:pos x="62" y="25"/>
                  </a:cxn>
                  <a:cxn ang="0">
                    <a:pos x="64" y="30"/>
                  </a:cxn>
                  <a:cxn ang="0">
                    <a:pos x="57" y="36"/>
                  </a:cxn>
                  <a:cxn ang="0">
                    <a:pos x="53" y="43"/>
                  </a:cxn>
                  <a:cxn ang="0">
                    <a:pos x="48" y="50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7"/>
                  </a:cxn>
                  <a:cxn ang="0">
                    <a:pos x="11" y="44"/>
                  </a:cxn>
                  <a:cxn ang="0">
                    <a:pos x="0" y="39"/>
                  </a:cxn>
                  <a:cxn ang="0">
                    <a:pos x="3" y="33"/>
                  </a:cxn>
                  <a:cxn ang="0">
                    <a:pos x="7" y="27"/>
                  </a:cxn>
                  <a:cxn ang="0">
                    <a:pos x="10" y="22"/>
                  </a:cxn>
                  <a:cxn ang="0">
                    <a:pos x="13" y="16"/>
                  </a:cxn>
                  <a:cxn ang="0">
                    <a:pos x="16" y="12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6"/>
                    </a:lnTo>
                    <a:lnTo>
                      <a:pt x="59" y="20"/>
                    </a:lnTo>
                    <a:lnTo>
                      <a:pt x="62" y="25"/>
                    </a:lnTo>
                    <a:lnTo>
                      <a:pt x="64" y="30"/>
                    </a:lnTo>
                    <a:lnTo>
                      <a:pt x="57" y="36"/>
                    </a:lnTo>
                    <a:lnTo>
                      <a:pt x="53" y="43"/>
                    </a:lnTo>
                    <a:lnTo>
                      <a:pt x="48" y="50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7"/>
                    </a:lnTo>
                    <a:lnTo>
                      <a:pt x="11" y="44"/>
                    </a:lnTo>
                    <a:lnTo>
                      <a:pt x="0" y="39"/>
                    </a:lnTo>
                    <a:lnTo>
                      <a:pt x="3" y="33"/>
                    </a:lnTo>
                    <a:lnTo>
                      <a:pt x="7" y="27"/>
                    </a:lnTo>
                    <a:lnTo>
                      <a:pt x="10" y="22"/>
                    </a:lnTo>
                    <a:lnTo>
                      <a:pt x="13" y="16"/>
                    </a:lnTo>
                    <a:lnTo>
                      <a:pt x="16" y="12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509"/>
              <p:cNvSpPr>
                <a:spLocks/>
              </p:cNvSpPr>
              <p:nvPr/>
            </p:nvSpPr>
            <p:spPr bwMode="auto">
              <a:xfrm>
                <a:off x="1776" y="2781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2" y="26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2"/>
                  </a:cxn>
                  <a:cxn ang="0">
                    <a:pos x="34" y="48"/>
                  </a:cxn>
                  <a:cxn ang="0">
                    <a:pos x="27" y="45"/>
                  </a:cxn>
                  <a:cxn ang="0">
                    <a:pos x="17" y="40"/>
                  </a:cxn>
                  <a:cxn ang="0">
                    <a:pos x="7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7" y="19"/>
                  </a:cxn>
                  <a:cxn ang="0">
                    <a:pos x="9" y="15"/>
                  </a:cxn>
                  <a:cxn ang="0">
                    <a:pos x="12" y="12"/>
                  </a:cxn>
                  <a:cxn ang="0">
                    <a:pos x="15" y="7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4" y="4"/>
                  </a:cxn>
                  <a:cxn ang="0">
                    <a:pos x="39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2" y="26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2"/>
                    </a:lnTo>
                    <a:lnTo>
                      <a:pt x="34" y="48"/>
                    </a:lnTo>
                    <a:lnTo>
                      <a:pt x="27" y="45"/>
                    </a:lnTo>
                    <a:lnTo>
                      <a:pt x="17" y="40"/>
                    </a:lnTo>
                    <a:lnTo>
                      <a:pt x="7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7" y="19"/>
                    </a:lnTo>
                    <a:lnTo>
                      <a:pt x="9" y="15"/>
                    </a:lnTo>
                    <a:lnTo>
                      <a:pt x="12" y="12"/>
                    </a:lnTo>
                    <a:lnTo>
                      <a:pt x="15" y="7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4" y="4"/>
                    </a:lnTo>
                    <a:lnTo>
                      <a:pt x="39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510"/>
              <p:cNvSpPr>
                <a:spLocks/>
              </p:cNvSpPr>
              <p:nvPr/>
            </p:nvSpPr>
            <p:spPr bwMode="auto">
              <a:xfrm>
                <a:off x="1830" y="2794"/>
                <a:ext cx="31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4"/>
                  </a:cxn>
                  <a:cxn ang="0">
                    <a:pos x="1" y="40"/>
                  </a:cxn>
                  <a:cxn ang="0">
                    <a:pos x="6" y="34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8"/>
                  </a:cxn>
                  <a:cxn ang="0">
                    <a:pos x="17" y="15"/>
                  </a:cxn>
                  <a:cxn ang="0">
                    <a:pos x="16" y="10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9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9" h="40">
                    <a:moveTo>
                      <a:pt x="0" y="15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0"/>
                    </a:lnTo>
                    <a:lnTo>
                      <a:pt x="6" y="34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8"/>
                    </a:lnTo>
                    <a:lnTo>
                      <a:pt x="17" y="15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511"/>
              <p:cNvSpPr>
                <a:spLocks/>
              </p:cNvSpPr>
              <p:nvPr/>
            </p:nvSpPr>
            <p:spPr bwMode="auto">
              <a:xfrm>
                <a:off x="1791" y="2780"/>
                <a:ext cx="60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9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9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512"/>
              <p:cNvSpPr>
                <a:spLocks/>
              </p:cNvSpPr>
              <p:nvPr/>
            </p:nvSpPr>
            <p:spPr bwMode="auto">
              <a:xfrm>
                <a:off x="1832" y="2798"/>
                <a:ext cx="104" cy="93"/>
              </a:xfrm>
              <a:custGeom>
                <a:avLst/>
                <a:gdLst/>
                <a:ahLst/>
                <a:cxnLst>
                  <a:cxn ang="0">
                    <a:pos x="55" y="9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2" y="25"/>
                  </a:cxn>
                  <a:cxn ang="0">
                    <a:pos x="64" y="30"/>
                  </a:cxn>
                  <a:cxn ang="0">
                    <a:pos x="58" y="36"/>
                  </a:cxn>
                  <a:cxn ang="0">
                    <a:pos x="53" y="43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3" y="48"/>
                  </a:cxn>
                  <a:cxn ang="0">
                    <a:pos x="12" y="44"/>
                  </a:cxn>
                  <a:cxn ang="0">
                    <a:pos x="0" y="40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8" y="0"/>
                  </a:cxn>
                  <a:cxn ang="0">
                    <a:pos x="34" y="2"/>
                  </a:cxn>
                  <a:cxn ang="0">
                    <a:pos x="42" y="5"/>
                  </a:cxn>
                  <a:cxn ang="0">
                    <a:pos x="48" y="6"/>
                  </a:cxn>
                  <a:cxn ang="0">
                    <a:pos x="55" y="9"/>
                  </a:cxn>
                </a:cxnLst>
                <a:rect l="0" t="0" r="r" b="b"/>
                <a:pathLst>
                  <a:path w="64" h="57">
                    <a:moveTo>
                      <a:pt x="55" y="9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2" y="25"/>
                    </a:lnTo>
                    <a:lnTo>
                      <a:pt x="64" y="30"/>
                    </a:lnTo>
                    <a:lnTo>
                      <a:pt x="58" y="36"/>
                    </a:lnTo>
                    <a:lnTo>
                      <a:pt x="53" y="43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3" y="48"/>
                    </a:lnTo>
                    <a:lnTo>
                      <a:pt x="12" y="44"/>
                    </a:lnTo>
                    <a:lnTo>
                      <a:pt x="0" y="40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8" y="6"/>
                    </a:ln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513"/>
              <p:cNvSpPr>
                <a:spLocks/>
              </p:cNvSpPr>
              <p:nvPr/>
            </p:nvSpPr>
            <p:spPr bwMode="auto">
              <a:xfrm>
                <a:off x="1843" y="2806"/>
                <a:ext cx="85" cy="77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2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5"/>
                  </a:cxn>
                  <a:cxn ang="0">
                    <a:pos x="48" y="31"/>
                  </a:cxn>
                  <a:cxn ang="0">
                    <a:pos x="44" y="36"/>
                  </a:cxn>
                  <a:cxn ang="0">
                    <a:pos x="40" y="41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7" y="39"/>
                  </a:cxn>
                  <a:cxn ang="0">
                    <a:pos x="8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2" h="47">
                    <a:moveTo>
                      <a:pt x="46" y="8"/>
                    </a:moveTo>
                    <a:lnTo>
                      <a:pt x="48" y="12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48" y="31"/>
                    </a:lnTo>
                    <a:lnTo>
                      <a:pt x="44" y="36"/>
                    </a:lnTo>
                    <a:lnTo>
                      <a:pt x="40" y="41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7" y="39"/>
                    </a:lnTo>
                    <a:lnTo>
                      <a:pt x="8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514"/>
              <p:cNvSpPr>
                <a:spLocks/>
              </p:cNvSpPr>
              <p:nvPr/>
            </p:nvSpPr>
            <p:spPr bwMode="auto">
              <a:xfrm>
                <a:off x="1897" y="2819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39"/>
                  </a:cxn>
                  <a:cxn ang="0">
                    <a:pos x="7" y="33"/>
                  </a:cxn>
                  <a:cxn ang="0">
                    <a:pos x="11" y="28"/>
                  </a:cxn>
                  <a:cxn ang="0">
                    <a:pos x="15" y="23"/>
                  </a:cxn>
                  <a:cxn ang="0">
                    <a:pos x="19" y="17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5" y="4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2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7" y="33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9" y="17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515"/>
              <p:cNvSpPr>
                <a:spLocks/>
              </p:cNvSpPr>
              <p:nvPr/>
            </p:nvSpPr>
            <p:spPr bwMode="auto">
              <a:xfrm>
                <a:off x="1858" y="2803"/>
                <a:ext cx="60" cy="42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2" y="18"/>
                  </a:cxn>
                  <a:cxn ang="0">
                    <a:pos x="29" y="22"/>
                  </a:cxn>
                  <a:cxn ang="0">
                    <a:pos x="26" y="26"/>
                  </a:cxn>
                  <a:cxn ang="0">
                    <a:pos x="19" y="22"/>
                  </a:cxn>
                  <a:cxn ang="0">
                    <a:pos x="13" y="21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4" y="13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1" y="6"/>
                  </a:cxn>
                  <a:cxn ang="0">
                    <a:pos x="37" y="10"/>
                  </a:cxn>
                </a:cxnLst>
                <a:rect l="0" t="0" r="r" b="b"/>
                <a:pathLst>
                  <a:path w="37" h="26">
                    <a:moveTo>
                      <a:pt x="37" y="10"/>
                    </a:moveTo>
                    <a:lnTo>
                      <a:pt x="34" y="13"/>
                    </a:lnTo>
                    <a:lnTo>
                      <a:pt x="32" y="18"/>
                    </a:lnTo>
                    <a:lnTo>
                      <a:pt x="29" y="22"/>
                    </a:lnTo>
                    <a:lnTo>
                      <a:pt x="26" y="26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4" y="13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1" y="6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516"/>
              <p:cNvSpPr>
                <a:spLocks/>
              </p:cNvSpPr>
              <p:nvPr/>
            </p:nvSpPr>
            <p:spPr bwMode="auto">
              <a:xfrm>
                <a:off x="1900" y="2821"/>
                <a:ext cx="103" cy="93"/>
              </a:xfrm>
              <a:custGeom>
                <a:avLst/>
                <a:gdLst/>
                <a:ahLst/>
                <a:cxnLst>
                  <a:cxn ang="0">
                    <a:pos x="55" y="10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6"/>
                  </a:cxn>
                  <a:cxn ang="0">
                    <a:pos x="63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3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1" y="5"/>
                  </a:cxn>
                  <a:cxn ang="0">
                    <a:pos x="49" y="7"/>
                  </a:cxn>
                  <a:cxn ang="0">
                    <a:pos x="55" y="10"/>
                  </a:cxn>
                </a:cxnLst>
                <a:rect l="0" t="0" r="r" b="b"/>
                <a:pathLst>
                  <a:path w="63" h="57">
                    <a:moveTo>
                      <a:pt x="55" y="10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6"/>
                    </a:lnTo>
                    <a:lnTo>
                      <a:pt x="63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3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1" y="5"/>
                    </a:lnTo>
                    <a:lnTo>
                      <a:pt x="49" y="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517"/>
              <p:cNvSpPr>
                <a:spLocks/>
              </p:cNvSpPr>
              <p:nvPr/>
            </p:nvSpPr>
            <p:spPr bwMode="auto">
              <a:xfrm>
                <a:off x="1910" y="2829"/>
                <a:ext cx="87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1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0"/>
                  </a:cxn>
                  <a:cxn ang="0">
                    <a:pos x="8" y="37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7" y="2"/>
                  </a:cxn>
                  <a:cxn ang="0">
                    <a:pos x="34" y="3"/>
                  </a:cxn>
                  <a:cxn ang="0">
                    <a:pos x="40" y="6"/>
                  </a:cxn>
                  <a:cxn ang="0">
                    <a:pos x="46" y="8"/>
                  </a:cxn>
                </a:cxnLst>
                <a:rect l="0" t="0" r="r" b="b"/>
                <a:pathLst>
                  <a:path w="53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1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0"/>
                    </a:lnTo>
                    <a:lnTo>
                      <a:pt x="8" y="37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4" y="3"/>
                    </a:lnTo>
                    <a:lnTo>
                      <a:pt x="40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518"/>
              <p:cNvSpPr>
                <a:spLocks/>
              </p:cNvSpPr>
              <p:nvPr/>
            </p:nvSpPr>
            <p:spPr bwMode="auto">
              <a:xfrm>
                <a:off x="1967" y="2842"/>
                <a:ext cx="30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40"/>
                  </a:cxn>
                  <a:cxn ang="0">
                    <a:pos x="5" y="33"/>
                  </a:cxn>
                  <a:cxn ang="0">
                    <a:pos x="10" y="29"/>
                  </a:cxn>
                  <a:cxn ang="0">
                    <a:pos x="13" y="24"/>
                  </a:cxn>
                  <a:cxn ang="0">
                    <a:pos x="18" y="19"/>
                  </a:cxn>
                  <a:cxn ang="0">
                    <a:pos x="16" y="14"/>
                  </a:cxn>
                  <a:cxn ang="0">
                    <a:pos x="14" y="9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5" y="33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16" y="14"/>
                    </a:lnTo>
                    <a:lnTo>
                      <a:pt x="14" y="9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519"/>
              <p:cNvSpPr>
                <a:spLocks/>
              </p:cNvSpPr>
              <p:nvPr/>
            </p:nvSpPr>
            <p:spPr bwMode="auto">
              <a:xfrm>
                <a:off x="1926" y="2825"/>
                <a:ext cx="59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5"/>
                  </a:cxn>
                  <a:cxn ang="0">
                    <a:pos x="32" y="18"/>
                  </a:cxn>
                  <a:cxn ang="0">
                    <a:pos x="28" y="23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2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5"/>
                    </a:lnTo>
                    <a:lnTo>
                      <a:pt x="32" y="18"/>
                    </a:lnTo>
                    <a:lnTo>
                      <a:pt x="28" y="23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2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520"/>
              <p:cNvSpPr>
                <a:spLocks/>
              </p:cNvSpPr>
              <p:nvPr/>
            </p:nvSpPr>
            <p:spPr bwMode="auto">
              <a:xfrm>
                <a:off x="1719" y="2819"/>
                <a:ext cx="239" cy="139"/>
              </a:xfrm>
              <a:custGeom>
                <a:avLst/>
                <a:gdLst/>
                <a:ahLst/>
                <a:cxnLst>
                  <a:cxn ang="0">
                    <a:pos x="138" y="38"/>
                  </a:cxn>
                  <a:cxn ang="0">
                    <a:pos x="139" y="44"/>
                  </a:cxn>
                  <a:cxn ang="0">
                    <a:pos x="143" y="49"/>
                  </a:cxn>
                  <a:cxn ang="0">
                    <a:pos x="144" y="54"/>
                  </a:cxn>
                  <a:cxn ang="0">
                    <a:pos x="146" y="60"/>
                  </a:cxn>
                  <a:cxn ang="0">
                    <a:pos x="141" y="66"/>
                  </a:cxn>
                  <a:cxn ang="0">
                    <a:pos x="136" y="73"/>
                  </a:cxn>
                  <a:cxn ang="0">
                    <a:pos x="131" y="79"/>
                  </a:cxn>
                  <a:cxn ang="0">
                    <a:pos x="127" y="85"/>
                  </a:cxn>
                  <a:cxn ang="0">
                    <a:pos x="114" y="81"/>
                  </a:cxn>
                  <a:cxn ang="0">
                    <a:pos x="98" y="76"/>
                  </a:cxn>
                  <a:cxn ang="0">
                    <a:pos x="82" y="70"/>
                  </a:cxn>
                  <a:cxn ang="0">
                    <a:pos x="63" y="63"/>
                  </a:cxn>
                  <a:cxn ang="0">
                    <a:pos x="44" y="57"/>
                  </a:cxn>
                  <a:cxn ang="0">
                    <a:pos x="28" y="51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12" y="17"/>
                  </a:cxn>
                  <a:cxn ang="0">
                    <a:pos x="27" y="0"/>
                  </a:cxn>
                  <a:cxn ang="0">
                    <a:pos x="39" y="4"/>
                  </a:cxn>
                  <a:cxn ang="0">
                    <a:pos x="54" y="9"/>
                  </a:cxn>
                  <a:cxn ang="0">
                    <a:pos x="68" y="14"/>
                  </a:cxn>
                  <a:cxn ang="0">
                    <a:pos x="82" y="19"/>
                  </a:cxn>
                  <a:cxn ang="0">
                    <a:pos x="98" y="23"/>
                  </a:cxn>
                  <a:cxn ang="0">
                    <a:pos x="112" y="28"/>
                  </a:cxn>
                  <a:cxn ang="0">
                    <a:pos x="125" y="33"/>
                  </a:cxn>
                  <a:cxn ang="0">
                    <a:pos x="138" y="38"/>
                  </a:cxn>
                </a:cxnLst>
                <a:rect l="0" t="0" r="r" b="b"/>
                <a:pathLst>
                  <a:path w="146" h="85">
                    <a:moveTo>
                      <a:pt x="138" y="38"/>
                    </a:moveTo>
                    <a:lnTo>
                      <a:pt x="139" y="44"/>
                    </a:lnTo>
                    <a:lnTo>
                      <a:pt x="143" y="49"/>
                    </a:lnTo>
                    <a:lnTo>
                      <a:pt x="144" y="54"/>
                    </a:lnTo>
                    <a:lnTo>
                      <a:pt x="146" y="60"/>
                    </a:lnTo>
                    <a:lnTo>
                      <a:pt x="141" y="66"/>
                    </a:lnTo>
                    <a:lnTo>
                      <a:pt x="136" y="73"/>
                    </a:lnTo>
                    <a:lnTo>
                      <a:pt x="131" y="79"/>
                    </a:lnTo>
                    <a:lnTo>
                      <a:pt x="127" y="85"/>
                    </a:lnTo>
                    <a:lnTo>
                      <a:pt x="114" y="81"/>
                    </a:lnTo>
                    <a:lnTo>
                      <a:pt x="98" y="76"/>
                    </a:lnTo>
                    <a:lnTo>
                      <a:pt x="82" y="70"/>
                    </a:lnTo>
                    <a:lnTo>
                      <a:pt x="63" y="63"/>
                    </a:lnTo>
                    <a:lnTo>
                      <a:pt x="44" y="57"/>
                    </a:lnTo>
                    <a:lnTo>
                      <a:pt x="28" y="51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12" y="17"/>
                    </a:lnTo>
                    <a:lnTo>
                      <a:pt x="27" y="0"/>
                    </a:lnTo>
                    <a:lnTo>
                      <a:pt x="39" y="4"/>
                    </a:lnTo>
                    <a:lnTo>
                      <a:pt x="54" y="9"/>
                    </a:lnTo>
                    <a:lnTo>
                      <a:pt x="68" y="14"/>
                    </a:lnTo>
                    <a:lnTo>
                      <a:pt x="82" y="19"/>
                    </a:lnTo>
                    <a:lnTo>
                      <a:pt x="98" y="23"/>
                    </a:lnTo>
                    <a:lnTo>
                      <a:pt x="112" y="28"/>
                    </a:lnTo>
                    <a:lnTo>
                      <a:pt x="125" y="33"/>
                    </a:lnTo>
                    <a:lnTo>
                      <a:pt x="138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521"/>
              <p:cNvSpPr>
                <a:spLocks/>
              </p:cNvSpPr>
              <p:nvPr/>
            </p:nvSpPr>
            <p:spPr bwMode="auto">
              <a:xfrm>
                <a:off x="1729" y="2825"/>
                <a:ext cx="225" cy="126"/>
              </a:xfrm>
              <a:custGeom>
                <a:avLst/>
                <a:gdLst/>
                <a:ahLst/>
                <a:cxnLst>
                  <a:cxn ang="0">
                    <a:pos x="130" y="37"/>
                  </a:cxn>
                  <a:cxn ang="0">
                    <a:pos x="132" y="40"/>
                  </a:cxn>
                  <a:cxn ang="0">
                    <a:pos x="135" y="45"/>
                  </a:cxn>
                  <a:cxn ang="0">
                    <a:pos x="137" y="50"/>
                  </a:cxn>
                  <a:cxn ang="0">
                    <a:pos x="138" y="54"/>
                  </a:cxn>
                  <a:cxn ang="0">
                    <a:pos x="133" y="61"/>
                  </a:cxn>
                  <a:cxn ang="0">
                    <a:pos x="130" y="66"/>
                  </a:cxn>
                  <a:cxn ang="0">
                    <a:pos x="125" y="70"/>
                  </a:cxn>
                  <a:cxn ang="0">
                    <a:pos x="121" y="77"/>
                  </a:cxn>
                  <a:cxn ang="0">
                    <a:pos x="110" y="72"/>
                  </a:cxn>
                  <a:cxn ang="0">
                    <a:pos x="94" y="67"/>
                  </a:cxn>
                  <a:cxn ang="0">
                    <a:pos x="78" y="61"/>
                  </a:cxn>
                  <a:cxn ang="0">
                    <a:pos x="60" y="56"/>
                  </a:cxn>
                  <a:cxn ang="0">
                    <a:pos x="43" y="50"/>
                  </a:cxn>
                  <a:cxn ang="0">
                    <a:pos x="27" y="45"/>
                  </a:cxn>
                  <a:cxn ang="0">
                    <a:pos x="11" y="40"/>
                  </a:cxn>
                  <a:cxn ang="0">
                    <a:pos x="0" y="35"/>
                  </a:cxn>
                  <a:cxn ang="0">
                    <a:pos x="9" y="16"/>
                  </a:cxn>
                  <a:cxn ang="0">
                    <a:pos x="22" y="0"/>
                  </a:cxn>
                  <a:cxn ang="0">
                    <a:pos x="130" y="37"/>
                  </a:cxn>
                </a:cxnLst>
                <a:rect l="0" t="0" r="r" b="b"/>
                <a:pathLst>
                  <a:path w="138" h="77">
                    <a:moveTo>
                      <a:pt x="130" y="37"/>
                    </a:moveTo>
                    <a:lnTo>
                      <a:pt x="132" y="40"/>
                    </a:lnTo>
                    <a:lnTo>
                      <a:pt x="135" y="45"/>
                    </a:lnTo>
                    <a:lnTo>
                      <a:pt x="137" y="50"/>
                    </a:lnTo>
                    <a:lnTo>
                      <a:pt x="138" y="54"/>
                    </a:lnTo>
                    <a:lnTo>
                      <a:pt x="133" y="61"/>
                    </a:lnTo>
                    <a:lnTo>
                      <a:pt x="130" y="66"/>
                    </a:lnTo>
                    <a:lnTo>
                      <a:pt x="125" y="70"/>
                    </a:lnTo>
                    <a:lnTo>
                      <a:pt x="121" y="77"/>
                    </a:lnTo>
                    <a:lnTo>
                      <a:pt x="110" y="72"/>
                    </a:lnTo>
                    <a:lnTo>
                      <a:pt x="94" y="67"/>
                    </a:lnTo>
                    <a:lnTo>
                      <a:pt x="78" y="61"/>
                    </a:lnTo>
                    <a:lnTo>
                      <a:pt x="60" y="56"/>
                    </a:lnTo>
                    <a:lnTo>
                      <a:pt x="43" y="50"/>
                    </a:lnTo>
                    <a:lnTo>
                      <a:pt x="27" y="45"/>
                    </a:lnTo>
                    <a:lnTo>
                      <a:pt x="11" y="40"/>
                    </a:lnTo>
                    <a:lnTo>
                      <a:pt x="0" y="35"/>
                    </a:lnTo>
                    <a:lnTo>
                      <a:pt x="9" y="16"/>
                    </a:lnTo>
                    <a:lnTo>
                      <a:pt x="22" y="0"/>
                    </a:lnTo>
                    <a:lnTo>
                      <a:pt x="130" y="37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522"/>
              <p:cNvSpPr>
                <a:spLocks/>
              </p:cNvSpPr>
              <p:nvPr/>
            </p:nvSpPr>
            <p:spPr bwMode="auto">
              <a:xfrm>
                <a:off x="1743" y="2825"/>
                <a:ext cx="201" cy="87"/>
              </a:xfrm>
              <a:custGeom>
                <a:avLst/>
                <a:gdLst/>
                <a:ahLst/>
                <a:cxnLst>
                  <a:cxn ang="0">
                    <a:pos x="123" y="39"/>
                  </a:cxn>
                  <a:cxn ang="0">
                    <a:pos x="120" y="42"/>
                  </a:cxn>
                  <a:cxn ang="0">
                    <a:pos x="118" y="45"/>
                  </a:cxn>
                  <a:cxn ang="0">
                    <a:pos x="115" y="50"/>
                  </a:cxn>
                  <a:cxn ang="0">
                    <a:pos x="112" y="53"/>
                  </a:cxn>
                  <a:cxn ang="0">
                    <a:pos x="107" y="51"/>
                  </a:cxn>
                  <a:cxn ang="0">
                    <a:pos x="99" y="48"/>
                  </a:cxn>
                  <a:cxn ang="0">
                    <a:pos x="89" y="45"/>
                  </a:cxn>
                  <a:cxn ang="0">
                    <a:pos x="78" y="42"/>
                  </a:cxn>
                  <a:cxn ang="0">
                    <a:pos x="66" y="39"/>
                  </a:cxn>
                  <a:cxn ang="0">
                    <a:pos x="56" y="35"/>
                  </a:cxn>
                  <a:cxn ang="0">
                    <a:pos x="48" y="32"/>
                  </a:cxn>
                  <a:cxn ang="0">
                    <a:pos x="43" y="31"/>
                  </a:cxn>
                  <a:cxn ang="0">
                    <a:pos x="43" y="3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35" y="8"/>
                  </a:cxn>
                  <a:cxn ang="0">
                    <a:pos x="54" y="15"/>
                  </a:cxn>
                  <a:cxn ang="0">
                    <a:pos x="54" y="15"/>
                  </a:cxn>
                  <a:cxn ang="0">
                    <a:pos x="59" y="16"/>
                  </a:cxn>
                  <a:cxn ang="0">
                    <a:pos x="66" y="19"/>
                  </a:cxn>
                  <a:cxn ang="0">
                    <a:pos x="77" y="23"/>
                  </a:cxn>
                  <a:cxn ang="0">
                    <a:pos x="86" y="26"/>
                  </a:cxn>
                  <a:cxn ang="0">
                    <a:pos x="97" y="29"/>
                  </a:cxn>
                  <a:cxn ang="0">
                    <a:pos x="109" y="32"/>
                  </a:cxn>
                  <a:cxn ang="0">
                    <a:pos x="116" y="35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123" y="37"/>
                  </a:cxn>
                  <a:cxn ang="0">
                    <a:pos x="123" y="39"/>
                  </a:cxn>
                </a:cxnLst>
                <a:rect l="0" t="0" r="r" b="b"/>
                <a:pathLst>
                  <a:path w="123" h="53">
                    <a:moveTo>
                      <a:pt x="123" y="39"/>
                    </a:moveTo>
                    <a:lnTo>
                      <a:pt x="120" y="42"/>
                    </a:lnTo>
                    <a:lnTo>
                      <a:pt x="118" y="45"/>
                    </a:lnTo>
                    <a:lnTo>
                      <a:pt x="115" y="50"/>
                    </a:lnTo>
                    <a:lnTo>
                      <a:pt x="112" y="53"/>
                    </a:lnTo>
                    <a:lnTo>
                      <a:pt x="107" y="51"/>
                    </a:lnTo>
                    <a:lnTo>
                      <a:pt x="99" y="48"/>
                    </a:lnTo>
                    <a:lnTo>
                      <a:pt x="89" y="45"/>
                    </a:lnTo>
                    <a:lnTo>
                      <a:pt x="78" y="42"/>
                    </a:lnTo>
                    <a:lnTo>
                      <a:pt x="66" y="39"/>
                    </a:lnTo>
                    <a:lnTo>
                      <a:pt x="56" y="35"/>
                    </a:lnTo>
                    <a:lnTo>
                      <a:pt x="48" y="32"/>
                    </a:lnTo>
                    <a:lnTo>
                      <a:pt x="43" y="31"/>
                    </a:lnTo>
                    <a:lnTo>
                      <a:pt x="43" y="3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3" y="0"/>
                    </a:lnTo>
                    <a:lnTo>
                      <a:pt x="35" y="8"/>
                    </a:lnTo>
                    <a:lnTo>
                      <a:pt x="54" y="15"/>
                    </a:lnTo>
                    <a:lnTo>
                      <a:pt x="54" y="15"/>
                    </a:lnTo>
                    <a:lnTo>
                      <a:pt x="59" y="16"/>
                    </a:lnTo>
                    <a:lnTo>
                      <a:pt x="66" y="19"/>
                    </a:lnTo>
                    <a:lnTo>
                      <a:pt x="77" y="23"/>
                    </a:lnTo>
                    <a:lnTo>
                      <a:pt x="86" y="26"/>
                    </a:lnTo>
                    <a:lnTo>
                      <a:pt x="97" y="29"/>
                    </a:lnTo>
                    <a:lnTo>
                      <a:pt x="109" y="32"/>
                    </a:lnTo>
                    <a:lnTo>
                      <a:pt x="116" y="35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523"/>
              <p:cNvSpPr>
                <a:spLocks/>
              </p:cNvSpPr>
              <p:nvPr/>
            </p:nvSpPr>
            <p:spPr bwMode="auto">
              <a:xfrm>
                <a:off x="1923" y="2886"/>
                <a:ext cx="31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2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4" y="24"/>
                  </a:cxn>
                  <a:cxn ang="0">
                    <a:pos x="19" y="17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0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4" y="24"/>
                    </a:lnTo>
                    <a:lnTo>
                      <a:pt x="19" y="17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524"/>
              <p:cNvSpPr>
                <a:spLocks/>
              </p:cNvSpPr>
              <p:nvPr/>
            </p:nvSpPr>
            <p:spPr bwMode="auto">
              <a:xfrm>
                <a:off x="1967" y="2845"/>
                <a:ext cx="105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7" y="15"/>
                  </a:cxn>
                  <a:cxn ang="0">
                    <a:pos x="61" y="20"/>
                  </a:cxn>
                  <a:cxn ang="0">
                    <a:pos x="62" y="25"/>
                  </a:cxn>
                  <a:cxn ang="0">
                    <a:pos x="64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9" y="50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8" y="12"/>
                  </a:cxn>
                  <a:cxn ang="0">
                    <a:pos x="21" y="7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1"/>
                  </a:cxn>
                  <a:cxn ang="0">
                    <a:pos x="41" y="4"/>
                  </a:cxn>
                  <a:cxn ang="0">
                    <a:pos x="49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7" y="15"/>
                    </a:lnTo>
                    <a:lnTo>
                      <a:pt x="61" y="20"/>
                    </a:lnTo>
                    <a:lnTo>
                      <a:pt x="62" y="25"/>
                    </a:lnTo>
                    <a:lnTo>
                      <a:pt x="64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1"/>
                    </a:lnTo>
                    <a:lnTo>
                      <a:pt x="41" y="4"/>
                    </a:lnTo>
                    <a:lnTo>
                      <a:pt x="49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525"/>
              <p:cNvSpPr>
                <a:spLocks/>
              </p:cNvSpPr>
              <p:nvPr/>
            </p:nvSpPr>
            <p:spPr bwMode="auto">
              <a:xfrm>
                <a:off x="1979" y="2852"/>
                <a:ext cx="85" cy="78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7" y="13"/>
                  </a:cxn>
                  <a:cxn ang="0">
                    <a:pos x="49" y="18"/>
                  </a:cxn>
                  <a:cxn ang="0">
                    <a:pos x="50" y="23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7"/>
                  </a:cxn>
                  <a:cxn ang="0">
                    <a:pos x="39" y="43"/>
                  </a:cxn>
                  <a:cxn ang="0">
                    <a:pos x="34" y="48"/>
                  </a:cxn>
                  <a:cxn ang="0">
                    <a:pos x="25" y="45"/>
                  </a:cxn>
                  <a:cxn ang="0">
                    <a:pos x="17" y="40"/>
                  </a:cxn>
                  <a:cxn ang="0">
                    <a:pos x="7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4" y="24"/>
                  </a:cxn>
                  <a:cxn ang="0">
                    <a:pos x="7" y="19"/>
                  </a:cxn>
                  <a:cxn ang="0">
                    <a:pos x="9" y="15"/>
                  </a:cxn>
                  <a:cxn ang="0">
                    <a:pos x="12" y="11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4" y="5"/>
                  </a:cxn>
                  <a:cxn ang="0">
                    <a:pos x="39" y="7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7" y="13"/>
                    </a:lnTo>
                    <a:lnTo>
                      <a:pt x="49" y="18"/>
                    </a:lnTo>
                    <a:lnTo>
                      <a:pt x="50" y="23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7"/>
                    </a:lnTo>
                    <a:lnTo>
                      <a:pt x="39" y="43"/>
                    </a:lnTo>
                    <a:lnTo>
                      <a:pt x="34" y="48"/>
                    </a:lnTo>
                    <a:lnTo>
                      <a:pt x="25" y="45"/>
                    </a:lnTo>
                    <a:lnTo>
                      <a:pt x="17" y="40"/>
                    </a:lnTo>
                    <a:lnTo>
                      <a:pt x="7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7" y="19"/>
                    </a:lnTo>
                    <a:lnTo>
                      <a:pt x="9" y="15"/>
                    </a:lnTo>
                    <a:lnTo>
                      <a:pt x="12" y="11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4" y="5"/>
                    </a:lnTo>
                    <a:lnTo>
                      <a:pt x="39" y="7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526"/>
              <p:cNvSpPr>
                <a:spLocks/>
              </p:cNvSpPr>
              <p:nvPr/>
            </p:nvSpPr>
            <p:spPr bwMode="auto">
              <a:xfrm>
                <a:off x="2034" y="2865"/>
                <a:ext cx="30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5" y="35"/>
                  </a:cxn>
                  <a:cxn ang="0">
                    <a:pos x="10" y="29"/>
                  </a:cxn>
                  <a:cxn ang="0">
                    <a:pos x="13" y="24"/>
                  </a:cxn>
                  <a:cxn ang="0">
                    <a:pos x="18" y="19"/>
                  </a:cxn>
                  <a:cxn ang="0">
                    <a:pos x="16" y="15"/>
                  </a:cxn>
                  <a:cxn ang="0">
                    <a:pos x="15" y="10"/>
                  </a:cxn>
                  <a:cxn ang="0">
                    <a:pos x="13" y="5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4" y="11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3" y="24"/>
                    </a:lnTo>
                    <a:lnTo>
                      <a:pt x="18" y="19"/>
                    </a:lnTo>
                    <a:lnTo>
                      <a:pt x="16" y="15"/>
                    </a:lnTo>
                    <a:lnTo>
                      <a:pt x="15" y="10"/>
                    </a:lnTo>
                    <a:lnTo>
                      <a:pt x="13" y="5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527"/>
              <p:cNvSpPr>
                <a:spLocks/>
              </p:cNvSpPr>
              <p:nvPr/>
            </p:nvSpPr>
            <p:spPr bwMode="auto">
              <a:xfrm>
                <a:off x="1993" y="2850"/>
                <a:ext cx="61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3" y="14"/>
                  </a:cxn>
                  <a:cxn ang="0">
                    <a:pos x="32" y="17"/>
                  </a:cxn>
                  <a:cxn ang="0">
                    <a:pos x="29" y="22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3" y="14"/>
                    </a:lnTo>
                    <a:lnTo>
                      <a:pt x="32" y="17"/>
                    </a:lnTo>
                    <a:lnTo>
                      <a:pt x="29" y="22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528"/>
              <p:cNvSpPr>
                <a:spLocks/>
              </p:cNvSpPr>
              <p:nvPr/>
            </p:nvSpPr>
            <p:spPr bwMode="auto">
              <a:xfrm>
                <a:off x="1922" y="2891"/>
                <a:ext cx="103" cy="91"/>
              </a:xfrm>
              <a:custGeom>
                <a:avLst/>
                <a:gdLst/>
                <a:ahLst/>
                <a:cxnLst>
                  <a:cxn ang="0">
                    <a:pos x="55" y="10"/>
                  </a:cxn>
                  <a:cxn ang="0">
                    <a:pos x="57" y="14"/>
                  </a:cxn>
                  <a:cxn ang="0">
                    <a:pos x="60" y="19"/>
                  </a:cxn>
                  <a:cxn ang="0">
                    <a:pos x="62" y="26"/>
                  </a:cxn>
                  <a:cxn ang="0">
                    <a:pos x="63" y="30"/>
                  </a:cxn>
                  <a:cxn ang="0">
                    <a:pos x="58" y="37"/>
                  </a:cxn>
                  <a:cxn ang="0">
                    <a:pos x="54" y="43"/>
                  </a:cxn>
                  <a:cxn ang="0">
                    <a:pos x="49" y="49"/>
                  </a:cxn>
                  <a:cxn ang="0">
                    <a:pos x="44" y="56"/>
                  </a:cxn>
                  <a:cxn ang="0">
                    <a:pos x="33" y="53"/>
                  </a:cxn>
                  <a:cxn ang="0">
                    <a:pos x="22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7" y="27"/>
                  </a:cxn>
                  <a:cxn ang="0">
                    <a:pos x="11" y="22"/>
                  </a:cxn>
                  <a:cxn ang="0">
                    <a:pos x="14" y="16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3" y="3"/>
                  </a:cxn>
                  <a:cxn ang="0">
                    <a:pos x="28" y="0"/>
                  </a:cxn>
                  <a:cxn ang="0">
                    <a:pos x="35" y="2"/>
                  </a:cxn>
                  <a:cxn ang="0">
                    <a:pos x="41" y="5"/>
                  </a:cxn>
                  <a:cxn ang="0">
                    <a:pos x="49" y="7"/>
                  </a:cxn>
                  <a:cxn ang="0">
                    <a:pos x="55" y="10"/>
                  </a:cxn>
                </a:cxnLst>
                <a:rect l="0" t="0" r="r" b="b"/>
                <a:pathLst>
                  <a:path w="63" h="56">
                    <a:moveTo>
                      <a:pt x="55" y="10"/>
                    </a:moveTo>
                    <a:lnTo>
                      <a:pt x="57" y="14"/>
                    </a:lnTo>
                    <a:lnTo>
                      <a:pt x="60" y="19"/>
                    </a:lnTo>
                    <a:lnTo>
                      <a:pt x="62" y="26"/>
                    </a:lnTo>
                    <a:lnTo>
                      <a:pt x="63" y="30"/>
                    </a:lnTo>
                    <a:lnTo>
                      <a:pt x="58" y="37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4" y="56"/>
                    </a:lnTo>
                    <a:lnTo>
                      <a:pt x="33" y="53"/>
                    </a:lnTo>
                    <a:lnTo>
                      <a:pt x="22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7" y="27"/>
                    </a:lnTo>
                    <a:lnTo>
                      <a:pt x="11" y="22"/>
                    </a:lnTo>
                    <a:lnTo>
                      <a:pt x="14" y="16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41" y="5"/>
                    </a:lnTo>
                    <a:lnTo>
                      <a:pt x="49" y="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529"/>
              <p:cNvSpPr>
                <a:spLocks/>
              </p:cNvSpPr>
              <p:nvPr/>
            </p:nvSpPr>
            <p:spPr bwMode="auto">
              <a:xfrm>
                <a:off x="1931" y="2899"/>
                <a:ext cx="85" cy="79"/>
              </a:xfrm>
              <a:custGeom>
                <a:avLst/>
                <a:gdLst/>
                <a:ahLst/>
                <a:cxnLst>
                  <a:cxn ang="0">
                    <a:pos x="46" y="8"/>
                  </a:cxn>
                  <a:cxn ang="0">
                    <a:pos x="48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5"/>
                  </a:cxn>
                  <a:cxn ang="0">
                    <a:pos x="48" y="32"/>
                  </a:cxn>
                  <a:cxn ang="0">
                    <a:pos x="44" y="36"/>
                  </a:cxn>
                  <a:cxn ang="0">
                    <a:pos x="40" y="41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9" y="40"/>
                  </a:cxn>
                  <a:cxn ang="0">
                    <a:pos x="9" y="36"/>
                  </a:cxn>
                  <a:cxn ang="0">
                    <a:pos x="0" y="33"/>
                  </a:cxn>
                  <a:cxn ang="0">
                    <a:pos x="3" y="29"/>
                  </a:cxn>
                  <a:cxn ang="0">
                    <a:pos x="6" y="24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3"/>
                  </a:cxn>
                  <a:cxn ang="0">
                    <a:pos x="41" y="6"/>
                  </a:cxn>
                  <a:cxn ang="0">
                    <a:pos x="46" y="8"/>
                  </a:cxn>
                </a:cxnLst>
                <a:rect l="0" t="0" r="r" b="b"/>
                <a:pathLst>
                  <a:path w="52" h="48">
                    <a:moveTo>
                      <a:pt x="46" y="8"/>
                    </a:moveTo>
                    <a:lnTo>
                      <a:pt x="48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5"/>
                    </a:lnTo>
                    <a:lnTo>
                      <a:pt x="48" y="32"/>
                    </a:lnTo>
                    <a:lnTo>
                      <a:pt x="44" y="36"/>
                    </a:lnTo>
                    <a:lnTo>
                      <a:pt x="40" y="41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3" y="29"/>
                    </a:lnTo>
                    <a:lnTo>
                      <a:pt x="6" y="24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1" y="6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530"/>
              <p:cNvSpPr>
                <a:spLocks/>
              </p:cNvSpPr>
              <p:nvPr/>
            </p:nvSpPr>
            <p:spPr bwMode="auto">
              <a:xfrm>
                <a:off x="1985" y="2912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7"/>
                  </a:cxn>
                  <a:cxn ang="0">
                    <a:pos x="3" y="33"/>
                  </a:cxn>
                  <a:cxn ang="0">
                    <a:pos x="3" y="40"/>
                  </a:cxn>
                  <a:cxn ang="0">
                    <a:pos x="7" y="33"/>
                  </a:cxn>
                  <a:cxn ang="0">
                    <a:pos x="11" y="28"/>
                  </a:cxn>
                  <a:cxn ang="0">
                    <a:pos x="15" y="24"/>
                  </a:cxn>
                  <a:cxn ang="0">
                    <a:pos x="19" y="17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5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2" y="21"/>
                    </a:lnTo>
                    <a:lnTo>
                      <a:pt x="2" y="27"/>
                    </a:lnTo>
                    <a:lnTo>
                      <a:pt x="3" y="33"/>
                    </a:lnTo>
                    <a:lnTo>
                      <a:pt x="3" y="40"/>
                    </a:lnTo>
                    <a:lnTo>
                      <a:pt x="7" y="33"/>
                    </a:lnTo>
                    <a:lnTo>
                      <a:pt x="11" y="28"/>
                    </a:lnTo>
                    <a:lnTo>
                      <a:pt x="15" y="24"/>
                    </a:lnTo>
                    <a:lnTo>
                      <a:pt x="19" y="17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5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531"/>
              <p:cNvSpPr>
                <a:spLocks/>
              </p:cNvSpPr>
              <p:nvPr/>
            </p:nvSpPr>
            <p:spPr bwMode="auto">
              <a:xfrm>
                <a:off x="1949" y="2896"/>
                <a:ext cx="58" cy="42"/>
              </a:xfrm>
              <a:custGeom>
                <a:avLst/>
                <a:gdLst/>
                <a:ahLst/>
                <a:cxnLst>
                  <a:cxn ang="0">
                    <a:pos x="35" y="10"/>
                  </a:cxn>
                  <a:cxn ang="0">
                    <a:pos x="32" y="13"/>
                  </a:cxn>
                  <a:cxn ang="0">
                    <a:pos x="30" y="18"/>
                  </a:cxn>
                  <a:cxn ang="0">
                    <a:pos x="27" y="23"/>
                  </a:cxn>
                  <a:cxn ang="0">
                    <a:pos x="24" y="26"/>
                  </a:cxn>
                  <a:cxn ang="0">
                    <a:pos x="18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11" y="0"/>
                  </a:cxn>
                  <a:cxn ang="0">
                    <a:pos x="18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5" y="10"/>
                  </a:cxn>
                </a:cxnLst>
                <a:rect l="0" t="0" r="r" b="b"/>
                <a:pathLst>
                  <a:path w="35" h="26">
                    <a:moveTo>
                      <a:pt x="35" y="10"/>
                    </a:moveTo>
                    <a:lnTo>
                      <a:pt x="32" y="13"/>
                    </a:lnTo>
                    <a:lnTo>
                      <a:pt x="30" y="18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18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532"/>
              <p:cNvSpPr>
                <a:spLocks/>
              </p:cNvSpPr>
              <p:nvPr/>
            </p:nvSpPr>
            <p:spPr bwMode="auto">
              <a:xfrm>
                <a:off x="2034" y="2868"/>
                <a:ext cx="105" cy="93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58" y="16"/>
                  </a:cxn>
                  <a:cxn ang="0">
                    <a:pos x="61" y="21"/>
                  </a:cxn>
                  <a:cxn ang="0">
                    <a:pos x="62" y="25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5" y="44"/>
                  </a:cxn>
                  <a:cxn ang="0">
                    <a:pos x="50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3" y="49"/>
                  </a:cxn>
                  <a:cxn ang="0">
                    <a:pos x="12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8" y="28"/>
                  </a:cxn>
                  <a:cxn ang="0">
                    <a:pos x="12" y="24"/>
                  </a:cxn>
                  <a:cxn ang="0">
                    <a:pos x="15" y="17"/>
                  </a:cxn>
                  <a:cxn ang="0">
                    <a:pos x="18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8" y="0"/>
                  </a:cxn>
                  <a:cxn ang="0">
                    <a:pos x="35" y="1"/>
                  </a:cxn>
                  <a:cxn ang="0">
                    <a:pos x="42" y="5"/>
                  </a:cxn>
                  <a:cxn ang="0">
                    <a:pos x="50" y="6"/>
                  </a:cxn>
                  <a:cxn ang="0">
                    <a:pos x="56" y="9"/>
                  </a:cxn>
                </a:cxnLst>
                <a:rect l="0" t="0" r="r" b="b"/>
                <a:pathLst>
                  <a:path w="64" h="57">
                    <a:moveTo>
                      <a:pt x="56" y="9"/>
                    </a:moveTo>
                    <a:lnTo>
                      <a:pt x="58" y="16"/>
                    </a:lnTo>
                    <a:lnTo>
                      <a:pt x="61" y="21"/>
                    </a:lnTo>
                    <a:lnTo>
                      <a:pt x="62" y="25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5" y="44"/>
                    </a:lnTo>
                    <a:lnTo>
                      <a:pt x="50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3" y="49"/>
                    </a:lnTo>
                    <a:lnTo>
                      <a:pt x="12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8" y="28"/>
                    </a:lnTo>
                    <a:lnTo>
                      <a:pt x="12" y="24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8" y="0"/>
                    </a:lnTo>
                    <a:lnTo>
                      <a:pt x="35" y="1"/>
                    </a:lnTo>
                    <a:lnTo>
                      <a:pt x="42" y="5"/>
                    </a:lnTo>
                    <a:lnTo>
                      <a:pt x="50" y="6"/>
                    </a:lnTo>
                    <a:lnTo>
                      <a:pt x="56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533"/>
              <p:cNvSpPr>
                <a:spLocks/>
              </p:cNvSpPr>
              <p:nvPr/>
            </p:nvSpPr>
            <p:spPr bwMode="auto">
              <a:xfrm>
                <a:off x="2043" y="2876"/>
                <a:ext cx="88" cy="77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0" y="12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4" y="27"/>
                  </a:cxn>
                  <a:cxn ang="0">
                    <a:pos x="50" y="31"/>
                  </a:cxn>
                  <a:cxn ang="0">
                    <a:pos x="46" y="36"/>
                  </a:cxn>
                  <a:cxn ang="0">
                    <a:pos x="42" y="43"/>
                  </a:cxn>
                  <a:cxn ang="0">
                    <a:pos x="38" y="47"/>
                  </a:cxn>
                  <a:cxn ang="0">
                    <a:pos x="29" y="44"/>
                  </a:cxn>
                  <a:cxn ang="0">
                    <a:pos x="19" y="39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7" y="23"/>
                  </a:cxn>
                  <a:cxn ang="0">
                    <a:pos x="10" y="19"/>
                  </a:cxn>
                  <a:cxn ang="0">
                    <a:pos x="13" y="14"/>
                  </a:cxn>
                  <a:cxn ang="0">
                    <a:pos x="16" y="11"/>
                  </a:cxn>
                  <a:cxn ang="0">
                    <a:pos x="19" y="6"/>
                  </a:cxn>
                  <a:cxn ang="0">
                    <a:pos x="21" y="3"/>
                  </a:cxn>
                  <a:cxn ang="0">
                    <a:pos x="24" y="0"/>
                  </a:cxn>
                  <a:cxn ang="0">
                    <a:pos x="30" y="1"/>
                  </a:cxn>
                  <a:cxn ang="0">
                    <a:pos x="37" y="4"/>
                  </a:cxn>
                  <a:cxn ang="0">
                    <a:pos x="42" y="6"/>
                  </a:cxn>
                  <a:cxn ang="0">
                    <a:pos x="48" y="8"/>
                  </a:cxn>
                </a:cxnLst>
                <a:rect l="0" t="0" r="r" b="b"/>
                <a:pathLst>
                  <a:path w="54" h="47">
                    <a:moveTo>
                      <a:pt x="48" y="8"/>
                    </a:moveTo>
                    <a:lnTo>
                      <a:pt x="50" y="12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4" y="27"/>
                    </a:lnTo>
                    <a:lnTo>
                      <a:pt x="50" y="31"/>
                    </a:lnTo>
                    <a:lnTo>
                      <a:pt x="46" y="36"/>
                    </a:lnTo>
                    <a:lnTo>
                      <a:pt x="42" y="43"/>
                    </a:lnTo>
                    <a:lnTo>
                      <a:pt x="38" y="47"/>
                    </a:lnTo>
                    <a:lnTo>
                      <a:pt x="29" y="44"/>
                    </a:lnTo>
                    <a:lnTo>
                      <a:pt x="19" y="39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7" y="23"/>
                    </a:lnTo>
                    <a:lnTo>
                      <a:pt x="10" y="19"/>
                    </a:lnTo>
                    <a:lnTo>
                      <a:pt x="13" y="14"/>
                    </a:lnTo>
                    <a:lnTo>
                      <a:pt x="16" y="11"/>
                    </a:lnTo>
                    <a:lnTo>
                      <a:pt x="19" y="6"/>
                    </a:lnTo>
                    <a:lnTo>
                      <a:pt x="21" y="3"/>
                    </a:lnTo>
                    <a:lnTo>
                      <a:pt x="24" y="0"/>
                    </a:lnTo>
                    <a:lnTo>
                      <a:pt x="30" y="1"/>
                    </a:lnTo>
                    <a:lnTo>
                      <a:pt x="37" y="4"/>
                    </a:lnTo>
                    <a:lnTo>
                      <a:pt x="42" y="6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534"/>
              <p:cNvSpPr>
                <a:spLocks/>
              </p:cNvSpPr>
              <p:nvPr/>
            </p:nvSpPr>
            <p:spPr bwMode="auto">
              <a:xfrm>
                <a:off x="2100" y="2889"/>
                <a:ext cx="31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0"/>
                  </a:cxn>
                  <a:cxn ang="0">
                    <a:pos x="2" y="27"/>
                  </a:cxn>
                  <a:cxn ang="0">
                    <a:pos x="2" y="33"/>
                  </a:cxn>
                  <a:cxn ang="0">
                    <a:pos x="3" y="39"/>
                  </a:cxn>
                  <a:cxn ang="0">
                    <a:pos x="7" y="35"/>
                  </a:cxn>
                  <a:cxn ang="0">
                    <a:pos x="11" y="28"/>
                  </a:cxn>
                  <a:cxn ang="0">
                    <a:pos x="15" y="23"/>
                  </a:cxn>
                  <a:cxn ang="0">
                    <a:pos x="19" y="19"/>
                  </a:cxn>
                  <a:cxn ang="0">
                    <a:pos x="18" y="14"/>
                  </a:cxn>
                  <a:cxn ang="0">
                    <a:pos x="16" y="9"/>
                  </a:cxn>
                  <a:cxn ang="0">
                    <a:pos x="15" y="4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7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9">
                    <a:moveTo>
                      <a:pt x="0" y="14"/>
                    </a:moveTo>
                    <a:lnTo>
                      <a:pt x="2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3" y="39"/>
                    </a:lnTo>
                    <a:lnTo>
                      <a:pt x="7" y="35"/>
                    </a:lnTo>
                    <a:lnTo>
                      <a:pt x="11" y="28"/>
                    </a:lnTo>
                    <a:lnTo>
                      <a:pt x="15" y="23"/>
                    </a:lnTo>
                    <a:lnTo>
                      <a:pt x="19" y="19"/>
                    </a:lnTo>
                    <a:lnTo>
                      <a:pt x="18" y="14"/>
                    </a:lnTo>
                    <a:lnTo>
                      <a:pt x="16" y="9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535"/>
              <p:cNvSpPr>
                <a:spLocks/>
              </p:cNvSpPr>
              <p:nvPr/>
            </p:nvSpPr>
            <p:spPr bwMode="auto">
              <a:xfrm>
                <a:off x="2064" y="2876"/>
                <a:ext cx="57" cy="38"/>
              </a:xfrm>
              <a:custGeom>
                <a:avLst/>
                <a:gdLst/>
                <a:ahLst/>
                <a:cxnLst>
                  <a:cxn ang="0">
                    <a:pos x="35" y="8"/>
                  </a:cxn>
                  <a:cxn ang="0">
                    <a:pos x="32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7" y="20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4" y="3"/>
                  </a:cxn>
                  <a:cxn ang="0">
                    <a:pos x="29" y="6"/>
                  </a:cxn>
                  <a:cxn ang="0">
                    <a:pos x="35" y="8"/>
                  </a:cxn>
                </a:cxnLst>
                <a:rect l="0" t="0" r="r" b="b"/>
                <a:pathLst>
                  <a:path w="35" h="23">
                    <a:moveTo>
                      <a:pt x="35" y="8"/>
                    </a:moveTo>
                    <a:lnTo>
                      <a:pt x="32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5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536"/>
              <p:cNvSpPr>
                <a:spLocks/>
              </p:cNvSpPr>
              <p:nvPr/>
            </p:nvSpPr>
            <p:spPr bwMode="auto">
              <a:xfrm>
                <a:off x="2103" y="2886"/>
                <a:ext cx="172" cy="116"/>
              </a:xfrm>
              <a:custGeom>
                <a:avLst/>
                <a:gdLst/>
                <a:ahLst/>
                <a:cxnLst>
                  <a:cxn ang="0">
                    <a:pos x="97" y="25"/>
                  </a:cxn>
                  <a:cxn ang="0">
                    <a:pos x="98" y="30"/>
                  </a:cxn>
                  <a:cxn ang="0">
                    <a:pos x="100" y="35"/>
                  </a:cxn>
                  <a:cxn ang="0">
                    <a:pos x="103" y="41"/>
                  </a:cxn>
                  <a:cxn ang="0">
                    <a:pos x="105" y="46"/>
                  </a:cxn>
                  <a:cxn ang="0">
                    <a:pos x="98" y="52"/>
                  </a:cxn>
                  <a:cxn ang="0">
                    <a:pos x="94" y="59"/>
                  </a:cxn>
                  <a:cxn ang="0">
                    <a:pos x="89" y="65"/>
                  </a:cxn>
                  <a:cxn ang="0">
                    <a:pos x="84" y="71"/>
                  </a:cxn>
                  <a:cxn ang="0">
                    <a:pos x="73" y="68"/>
                  </a:cxn>
                  <a:cxn ang="0">
                    <a:pos x="63" y="64"/>
                  </a:cxn>
                  <a:cxn ang="0">
                    <a:pos x="54" y="60"/>
                  </a:cxn>
                  <a:cxn ang="0">
                    <a:pos x="43" y="57"/>
                  </a:cxn>
                  <a:cxn ang="0">
                    <a:pos x="43" y="57"/>
                  </a:cxn>
                  <a:cxn ang="0">
                    <a:pos x="0" y="41"/>
                  </a:cxn>
                  <a:cxn ang="0">
                    <a:pos x="13" y="17"/>
                  </a:cxn>
                  <a:cxn ang="0">
                    <a:pos x="27" y="0"/>
                  </a:cxn>
                  <a:cxn ang="0">
                    <a:pos x="38" y="5"/>
                  </a:cxn>
                  <a:cxn ang="0">
                    <a:pos x="47" y="8"/>
                  </a:cxn>
                  <a:cxn ang="0">
                    <a:pos x="55" y="11"/>
                  </a:cxn>
                  <a:cxn ang="0">
                    <a:pos x="62" y="13"/>
                  </a:cxn>
                  <a:cxn ang="0">
                    <a:pos x="68" y="16"/>
                  </a:cxn>
                  <a:cxn ang="0">
                    <a:pos x="76" y="19"/>
                  </a:cxn>
                  <a:cxn ang="0">
                    <a:pos x="86" y="22"/>
                  </a:cxn>
                  <a:cxn ang="0">
                    <a:pos x="97" y="25"/>
                  </a:cxn>
                </a:cxnLst>
                <a:rect l="0" t="0" r="r" b="b"/>
                <a:pathLst>
                  <a:path w="105" h="71">
                    <a:moveTo>
                      <a:pt x="97" y="25"/>
                    </a:moveTo>
                    <a:lnTo>
                      <a:pt x="98" y="30"/>
                    </a:lnTo>
                    <a:lnTo>
                      <a:pt x="100" y="35"/>
                    </a:lnTo>
                    <a:lnTo>
                      <a:pt x="103" y="41"/>
                    </a:lnTo>
                    <a:lnTo>
                      <a:pt x="105" y="46"/>
                    </a:lnTo>
                    <a:lnTo>
                      <a:pt x="98" y="52"/>
                    </a:lnTo>
                    <a:lnTo>
                      <a:pt x="94" y="59"/>
                    </a:lnTo>
                    <a:lnTo>
                      <a:pt x="89" y="65"/>
                    </a:lnTo>
                    <a:lnTo>
                      <a:pt x="84" y="71"/>
                    </a:lnTo>
                    <a:lnTo>
                      <a:pt x="73" y="68"/>
                    </a:lnTo>
                    <a:lnTo>
                      <a:pt x="63" y="64"/>
                    </a:lnTo>
                    <a:lnTo>
                      <a:pt x="54" y="60"/>
                    </a:lnTo>
                    <a:lnTo>
                      <a:pt x="43" y="57"/>
                    </a:lnTo>
                    <a:lnTo>
                      <a:pt x="43" y="57"/>
                    </a:lnTo>
                    <a:lnTo>
                      <a:pt x="0" y="41"/>
                    </a:lnTo>
                    <a:lnTo>
                      <a:pt x="13" y="17"/>
                    </a:lnTo>
                    <a:lnTo>
                      <a:pt x="27" y="0"/>
                    </a:lnTo>
                    <a:lnTo>
                      <a:pt x="38" y="5"/>
                    </a:lnTo>
                    <a:lnTo>
                      <a:pt x="47" y="8"/>
                    </a:lnTo>
                    <a:lnTo>
                      <a:pt x="55" y="11"/>
                    </a:lnTo>
                    <a:lnTo>
                      <a:pt x="62" y="13"/>
                    </a:lnTo>
                    <a:lnTo>
                      <a:pt x="68" y="16"/>
                    </a:lnTo>
                    <a:lnTo>
                      <a:pt x="76" y="19"/>
                    </a:lnTo>
                    <a:lnTo>
                      <a:pt x="86" y="22"/>
                    </a:lnTo>
                    <a:lnTo>
                      <a:pt x="97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Freeform 537"/>
              <p:cNvSpPr>
                <a:spLocks/>
              </p:cNvSpPr>
              <p:nvPr/>
            </p:nvSpPr>
            <p:spPr bwMode="auto">
              <a:xfrm>
                <a:off x="2111" y="2894"/>
                <a:ext cx="156" cy="101"/>
              </a:xfrm>
              <a:custGeom>
                <a:avLst/>
                <a:gdLst/>
                <a:ahLst/>
                <a:cxnLst>
                  <a:cxn ang="0">
                    <a:pos x="87" y="22"/>
                  </a:cxn>
                  <a:cxn ang="0">
                    <a:pos x="89" y="27"/>
                  </a:cxn>
                  <a:cxn ang="0">
                    <a:pos x="92" y="32"/>
                  </a:cxn>
                  <a:cxn ang="0">
                    <a:pos x="93" y="36"/>
                  </a:cxn>
                  <a:cxn ang="0">
                    <a:pos x="95" y="41"/>
                  </a:cxn>
                  <a:cxn ang="0">
                    <a:pos x="90" y="47"/>
                  </a:cxn>
                  <a:cxn ang="0">
                    <a:pos x="85" y="52"/>
                  </a:cxn>
                  <a:cxn ang="0">
                    <a:pos x="81" y="57"/>
                  </a:cxn>
                  <a:cxn ang="0">
                    <a:pos x="77" y="62"/>
                  </a:cxn>
                  <a:cxn ang="0">
                    <a:pos x="70" y="59"/>
                  </a:cxn>
                  <a:cxn ang="0">
                    <a:pos x="60" y="55"/>
                  </a:cxn>
                  <a:cxn ang="0">
                    <a:pos x="50" y="52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42" y="49"/>
                  </a:cxn>
                  <a:cxn ang="0">
                    <a:pos x="42" y="47"/>
                  </a:cxn>
                  <a:cxn ang="0">
                    <a:pos x="0" y="35"/>
                  </a:cxn>
                  <a:cxn ang="0">
                    <a:pos x="11" y="14"/>
                  </a:cxn>
                  <a:cxn ang="0">
                    <a:pos x="23" y="0"/>
                  </a:cxn>
                  <a:cxn ang="0">
                    <a:pos x="87" y="22"/>
                  </a:cxn>
                </a:cxnLst>
                <a:rect l="0" t="0" r="r" b="b"/>
                <a:pathLst>
                  <a:path w="95" h="62">
                    <a:moveTo>
                      <a:pt x="87" y="22"/>
                    </a:moveTo>
                    <a:lnTo>
                      <a:pt x="89" y="27"/>
                    </a:lnTo>
                    <a:lnTo>
                      <a:pt x="92" y="32"/>
                    </a:lnTo>
                    <a:lnTo>
                      <a:pt x="93" y="36"/>
                    </a:lnTo>
                    <a:lnTo>
                      <a:pt x="95" y="41"/>
                    </a:lnTo>
                    <a:lnTo>
                      <a:pt x="90" y="47"/>
                    </a:lnTo>
                    <a:lnTo>
                      <a:pt x="85" y="52"/>
                    </a:lnTo>
                    <a:lnTo>
                      <a:pt x="81" y="57"/>
                    </a:lnTo>
                    <a:lnTo>
                      <a:pt x="77" y="62"/>
                    </a:lnTo>
                    <a:lnTo>
                      <a:pt x="70" y="59"/>
                    </a:lnTo>
                    <a:lnTo>
                      <a:pt x="60" y="55"/>
                    </a:lnTo>
                    <a:lnTo>
                      <a:pt x="50" y="52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2" y="47"/>
                    </a:lnTo>
                    <a:lnTo>
                      <a:pt x="0" y="35"/>
                    </a:lnTo>
                    <a:lnTo>
                      <a:pt x="11" y="14"/>
                    </a:lnTo>
                    <a:lnTo>
                      <a:pt x="23" y="0"/>
                    </a:lnTo>
                    <a:lnTo>
                      <a:pt x="87" y="22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Freeform 538"/>
              <p:cNvSpPr>
                <a:spLocks/>
              </p:cNvSpPr>
              <p:nvPr/>
            </p:nvSpPr>
            <p:spPr bwMode="auto">
              <a:xfrm>
                <a:off x="2235" y="2933"/>
                <a:ext cx="32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1"/>
                  </a:cxn>
                  <a:cxn ang="0">
                    <a:pos x="1" y="38"/>
                  </a:cxn>
                  <a:cxn ang="0">
                    <a:pos x="5" y="33"/>
                  </a:cxn>
                  <a:cxn ang="0">
                    <a:pos x="9" y="28"/>
                  </a:cxn>
                  <a:cxn ang="0">
                    <a:pos x="14" y="23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8"/>
                    </a:lnTo>
                    <a:lnTo>
                      <a:pt x="5" y="33"/>
                    </a:lnTo>
                    <a:lnTo>
                      <a:pt x="9" y="28"/>
                    </a:lnTo>
                    <a:lnTo>
                      <a:pt x="14" y="23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Freeform 539"/>
              <p:cNvSpPr>
                <a:spLocks/>
              </p:cNvSpPr>
              <p:nvPr/>
            </p:nvSpPr>
            <p:spPr bwMode="auto">
              <a:xfrm>
                <a:off x="2129" y="2894"/>
                <a:ext cx="128" cy="62"/>
              </a:xfrm>
              <a:custGeom>
                <a:avLst/>
                <a:gdLst/>
                <a:ahLst/>
                <a:cxnLst>
                  <a:cxn ang="0">
                    <a:pos x="78" y="24"/>
                  </a:cxn>
                  <a:cxn ang="0">
                    <a:pos x="74" y="27"/>
                  </a:cxn>
                  <a:cxn ang="0">
                    <a:pos x="71" y="30"/>
                  </a:cxn>
                  <a:cxn ang="0">
                    <a:pos x="68" y="35"/>
                  </a:cxn>
                  <a:cxn ang="0">
                    <a:pos x="65" y="38"/>
                  </a:cxn>
                  <a:cxn ang="0">
                    <a:pos x="60" y="36"/>
                  </a:cxn>
                  <a:cxn ang="0">
                    <a:pos x="54" y="35"/>
                  </a:cxn>
                  <a:cxn ang="0">
                    <a:pos x="49" y="32"/>
                  </a:cxn>
                  <a:cxn ang="0">
                    <a:pos x="43" y="30"/>
                  </a:cxn>
                  <a:cxn ang="0">
                    <a:pos x="43" y="30"/>
                  </a:cxn>
                  <a:cxn ang="0">
                    <a:pos x="0" y="16"/>
                  </a:cxn>
                  <a:cxn ang="0">
                    <a:pos x="12" y="0"/>
                  </a:cxn>
                  <a:cxn ang="0">
                    <a:pos x="54" y="14"/>
                  </a:cxn>
                  <a:cxn ang="0">
                    <a:pos x="54" y="14"/>
                  </a:cxn>
                  <a:cxn ang="0">
                    <a:pos x="60" y="16"/>
                  </a:cxn>
                  <a:cxn ang="0">
                    <a:pos x="66" y="19"/>
                  </a:cxn>
                  <a:cxn ang="0">
                    <a:pos x="71" y="20"/>
                  </a:cxn>
                  <a:cxn ang="0">
                    <a:pos x="78" y="24"/>
                  </a:cxn>
                </a:cxnLst>
                <a:rect l="0" t="0" r="r" b="b"/>
                <a:pathLst>
                  <a:path w="78" h="38">
                    <a:moveTo>
                      <a:pt x="78" y="24"/>
                    </a:moveTo>
                    <a:lnTo>
                      <a:pt x="74" y="27"/>
                    </a:lnTo>
                    <a:lnTo>
                      <a:pt x="71" y="30"/>
                    </a:lnTo>
                    <a:lnTo>
                      <a:pt x="68" y="35"/>
                    </a:lnTo>
                    <a:lnTo>
                      <a:pt x="65" y="38"/>
                    </a:lnTo>
                    <a:lnTo>
                      <a:pt x="60" y="36"/>
                    </a:lnTo>
                    <a:lnTo>
                      <a:pt x="54" y="35"/>
                    </a:lnTo>
                    <a:lnTo>
                      <a:pt x="49" y="32"/>
                    </a:lnTo>
                    <a:lnTo>
                      <a:pt x="43" y="30"/>
                    </a:lnTo>
                    <a:lnTo>
                      <a:pt x="43" y="30"/>
                    </a:lnTo>
                    <a:lnTo>
                      <a:pt x="0" y="16"/>
                    </a:lnTo>
                    <a:lnTo>
                      <a:pt x="12" y="0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60" y="16"/>
                    </a:lnTo>
                    <a:lnTo>
                      <a:pt x="66" y="19"/>
                    </a:lnTo>
                    <a:lnTo>
                      <a:pt x="71" y="20"/>
                    </a:lnTo>
                    <a:lnTo>
                      <a:pt x="78" y="2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Freeform 540"/>
              <p:cNvSpPr>
                <a:spLocks/>
              </p:cNvSpPr>
              <p:nvPr/>
            </p:nvSpPr>
            <p:spPr bwMode="auto">
              <a:xfrm>
                <a:off x="2231" y="2992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5" y="16"/>
                  </a:cxn>
                  <a:cxn ang="0">
                    <a:pos x="59" y="21"/>
                  </a:cxn>
                  <a:cxn ang="0">
                    <a:pos x="60" y="26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1" y="54"/>
                  </a:cxn>
                  <a:cxn ang="0">
                    <a:pos x="22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9" y="24"/>
                  </a:cxn>
                  <a:cxn ang="0">
                    <a:pos x="12" y="18"/>
                  </a:cxn>
                  <a:cxn ang="0">
                    <a:pos x="16" y="13"/>
                  </a:cxn>
                  <a:cxn ang="0">
                    <a:pos x="20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7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5" y="16"/>
                    </a:lnTo>
                    <a:lnTo>
                      <a:pt x="59" y="21"/>
                    </a:lnTo>
                    <a:lnTo>
                      <a:pt x="60" y="26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1" y="54"/>
                    </a:lnTo>
                    <a:lnTo>
                      <a:pt x="22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9" y="24"/>
                    </a:lnTo>
                    <a:lnTo>
                      <a:pt x="12" y="18"/>
                    </a:lnTo>
                    <a:lnTo>
                      <a:pt x="16" y="13"/>
                    </a:lnTo>
                    <a:lnTo>
                      <a:pt x="20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7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Freeform 541"/>
              <p:cNvSpPr>
                <a:spLocks/>
              </p:cNvSpPr>
              <p:nvPr/>
            </p:nvSpPr>
            <p:spPr bwMode="auto">
              <a:xfrm>
                <a:off x="2237" y="3000"/>
                <a:ext cx="90" cy="79"/>
              </a:xfrm>
              <a:custGeom>
                <a:avLst/>
                <a:gdLst/>
                <a:ahLst/>
                <a:cxnLst>
                  <a:cxn ang="0">
                    <a:pos x="48" y="9"/>
                  </a:cxn>
                  <a:cxn ang="0">
                    <a:pos x="50" y="13"/>
                  </a:cxn>
                  <a:cxn ang="0">
                    <a:pos x="51" y="17"/>
                  </a:cxn>
                  <a:cxn ang="0">
                    <a:pos x="53" y="22"/>
                  </a:cxn>
                  <a:cxn ang="0">
                    <a:pos x="55" y="27"/>
                  </a:cxn>
                  <a:cxn ang="0">
                    <a:pos x="50" y="32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7" y="48"/>
                  </a:cxn>
                  <a:cxn ang="0">
                    <a:pos x="27" y="44"/>
                  </a:cxn>
                  <a:cxn ang="0">
                    <a:pos x="20" y="41"/>
                  </a:cxn>
                  <a:cxn ang="0">
                    <a:pos x="10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5"/>
                  </a:cxn>
                  <a:cxn ang="0">
                    <a:pos x="42" y="6"/>
                  </a:cxn>
                  <a:cxn ang="0">
                    <a:pos x="48" y="9"/>
                  </a:cxn>
                </a:cxnLst>
                <a:rect l="0" t="0" r="r" b="b"/>
                <a:pathLst>
                  <a:path w="55" h="48">
                    <a:moveTo>
                      <a:pt x="48" y="9"/>
                    </a:moveTo>
                    <a:lnTo>
                      <a:pt x="50" y="13"/>
                    </a:lnTo>
                    <a:lnTo>
                      <a:pt x="51" y="17"/>
                    </a:lnTo>
                    <a:lnTo>
                      <a:pt x="53" y="22"/>
                    </a:lnTo>
                    <a:lnTo>
                      <a:pt x="55" y="27"/>
                    </a:lnTo>
                    <a:lnTo>
                      <a:pt x="50" y="32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7" y="48"/>
                    </a:lnTo>
                    <a:lnTo>
                      <a:pt x="27" y="44"/>
                    </a:lnTo>
                    <a:lnTo>
                      <a:pt x="20" y="41"/>
                    </a:lnTo>
                    <a:lnTo>
                      <a:pt x="10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5"/>
                    </a:lnTo>
                    <a:lnTo>
                      <a:pt x="42" y="6"/>
                    </a:lnTo>
                    <a:lnTo>
                      <a:pt x="48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Freeform 542"/>
              <p:cNvSpPr>
                <a:spLocks/>
              </p:cNvSpPr>
              <p:nvPr/>
            </p:nvSpPr>
            <p:spPr bwMode="auto">
              <a:xfrm>
                <a:off x="2294" y="3015"/>
                <a:ext cx="33" cy="6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2" y="26"/>
                  </a:cxn>
                  <a:cxn ang="0">
                    <a:pos x="2" y="32"/>
                  </a:cxn>
                  <a:cxn ang="0">
                    <a:pos x="2" y="39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5" y="23"/>
                  </a:cxn>
                  <a:cxn ang="0">
                    <a:pos x="20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5" y="4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7" y="7"/>
                  </a:cxn>
                  <a:cxn ang="0">
                    <a:pos x="4" y="12"/>
                  </a:cxn>
                  <a:cxn ang="0">
                    <a:pos x="0" y="15"/>
                  </a:cxn>
                </a:cxnLst>
                <a:rect l="0" t="0" r="r" b="b"/>
                <a:pathLst>
                  <a:path w="20" h="39">
                    <a:moveTo>
                      <a:pt x="0" y="15"/>
                    </a:moveTo>
                    <a:lnTo>
                      <a:pt x="0" y="21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2" y="39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5" y="23"/>
                    </a:lnTo>
                    <a:lnTo>
                      <a:pt x="20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Freeform 543"/>
              <p:cNvSpPr>
                <a:spLocks/>
              </p:cNvSpPr>
              <p:nvPr/>
            </p:nvSpPr>
            <p:spPr bwMode="auto">
              <a:xfrm>
                <a:off x="2253" y="3000"/>
                <a:ext cx="63" cy="40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5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4">
                    <a:moveTo>
                      <a:pt x="38" y="9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5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Freeform 544"/>
              <p:cNvSpPr>
                <a:spLocks/>
              </p:cNvSpPr>
              <p:nvPr/>
            </p:nvSpPr>
            <p:spPr bwMode="auto">
              <a:xfrm>
                <a:off x="1993" y="2914"/>
                <a:ext cx="99" cy="95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6" y="16"/>
                  </a:cxn>
                  <a:cxn ang="0">
                    <a:pos x="57" y="21"/>
                  </a:cxn>
                  <a:cxn ang="0">
                    <a:pos x="59" y="26"/>
                  </a:cxn>
                  <a:cxn ang="0">
                    <a:pos x="60" y="32"/>
                  </a:cxn>
                  <a:cxn ang="0">
                    <a:pos x="56" y="39"/>
                  </a:cxn>
                  <a:cxn ang="0">
                    <a:pos x="51" y="45"/>
                  </a:cxn>
                  <a:cxn ang="0">
                    <a:pos x="46" y="51"/>
                  </a:cxn>
                  <a:cxn ang="0">
                    <a:pos x="41" y="58"/>
                  </a:cxn>
                  <a:cxn ang="0">
                    <a:pos x="32" y="53"/>
                  </a:cxn>
                  <a:cxn ang="0">
                    <a:pos x="21" y="50"/>
                  </a:cxn>
                  <a:cxn ang="0">
                    <a:pos x="10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40" y="5"/>
                  </a:cxn>
                  <a:cxn ang="0">
                    <a:pos x="48" y="7"/>
                  </a:cxn>
                  <a:cxn ang="0">
                    <a:pos x="54" y="10"/>
                  </a:cxn>
                </a:cxnLst>
                <a:rect l="0" t="0" r="r" b="b"/>
                <a:pathLst>
                  <a:path w="60" h="58">
                    <a:moveTo>
                      <a:pt x="54" y="10"/>
                    </a:moveTo>
                    <a:lnTo>
                      <a:pt x="56" y="16"/>
                    </a:lnTo>
                    <a:lnTo>
                      <a:pt x="57" y="21"/>
                    </a:lnTo>
                    <a:lnTo>
                      <a:pt x="59" y="26"/>
                    </a:lnTo>
                    <a:lnTo>
                      <a:pt x="60" y="32"/>
                    </a:lnTo>
                    <a:lnTo>
                      <a:pt x="56" y="39"/>
                    </a:lnTo>
                    <a:lnTo>
                      <a:pt x="51" y="45"/>
                    </a:lnTo>
                    <a:lnTo>
                      <a:pt x="46" y="51"/>
                    </a:lnTo>
                    <a:lnTo>
                      <a:pt x="41" y="58"/>
                    </a:lnTo>
                    <a:lnTo>
                      <a:pt x="32" y="53"/>
                    </a:lnTo>
                    <a:lnTo>
                      <a:pt x="21" y="50"/>
                    </a:lnTo>
                    <a:lnTo>
                      <a:pt x="10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48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Freeform 545"/>
              <p:cNvSpPr>
                <a:spLocks/>
              </p:cNvSpPr>
              <p:nvPr/>
            </p:nvSpPr>
            <p:spPr bwMode="auto">
              <a:xfrm>
                <a:off x="2002" y="2922"/>
                <a:ext cx="85" cy="78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7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9" y="40"/>
                  </a:cxn>
                  <a:cxn ang="0">
                    <a:pos x="9" y="37"/>
                  </a:cxn>
                  <a:cxn ang="0">
                    <a:pos x="0" y="34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1" y="15"/>
                  </a:cxn>
                  <a:cxn ang="0">
                    <a:pos x="14" y="11"/>
                  </a:cxn>
                  <a:cxn ang="0">
                    <a:pos x="17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8" y="8"/>
                  </a:cxn>
                </a:cxnLst>
                <a:rect l="0" t="0" r="r" b="b"/>
                <a:pathLst>
                  <a:path w="52" h="48">
                    <a:moveTo>
                      <a:pt x="48" y="8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7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9" y="40"/>
                    </a:lnTo>
                    <a:lnTo>
                      <a:pt x="9" y="37"/>
                    </a:lnTo>
                    <a:lnTo>
                      <a:pt x="0" y="34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1" y="15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Freeform 546"/>
              <p:cNvSpPr>
                <a:spLocks/>
              </p:cNvSpPr>
              <p:nvPr/>
            </p:nvSpPr>
            <p:spPr bwMode="auto">
              <a:xfrm>
                <a:off x="2059" y="2935"/>
                <a:ext cx="28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1" y="40"/>
                  </a:cxn>
                  <a:cxn ang="0">
                    <a:pos x="5" y="35"/>
                  </a:cxn>
                  <a:cxn ang="0">
                    <a:pos x="9" y="29"/>
                  </a:cxn>
                  <a:cxn ang="0">
                    <a:pos x="14" y="24"/>
                  </a:cxn>
                  <a:cxn ang="0">
                    <a:pos x="17" y="19"/>
                  </a:cxn>
                  <a:cxn ang="0">
                    <a:pos x="16" y="14"/>
                  </a:cxn>
                  <a:cxn ang="0">
                    <a:pos x="14" y="10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7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5" y="35"/>
                    </a:lnTo>
                    <a:lnTo>
                      <a:pt x="9" y="29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6" y="14"/>
                    </a:lnTo>
                    <a:lnTo>
                      <a:pt x="14" y="10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Freeform 547"/>
              <p:cNvSpPr>
                <a:spLocks/>
              </p:cNvSpPr>
              <p:nvPr/>
            </p:nvSpPr>
            <p:spPr bwMode="auto">
              <a:xfrm>
                <a:off x="2020" y="2922"/>
                <a:ext cx="60" cy="39"/>
              </a:xfrm>
              <a:custGeom>
                <a:avLst/>
                <a:gdLst/>
                <a:ahLst/>
                <a:cxnLst>
                  <a:cxn ang="0">
                    <a:pos x="37" y="8"/>
                  </a:cxn>
                  <a:cxn ang="0">
                    <a:pos x="33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1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3"/>
                  </a:cxn>
                  <a:cxn ang="0">
                    <a:pos x="30" y="7"/>
                  </a:cxn>
                  <a:cxn ang="0">
                    <a:pos x="37" y="8"/>
                  </a:cxn>
                </a:cxnLst>
                <a:rect l="0" t="0" r="r" b="b"/>
                <a:pathLst>
                  <a:path w="37" h="24">
                    <a:moveTo>
                      <a:pt x="37" y="8"/>
                    </a:moveTo>
                    <a:lnTo>
                      <a:pt x="33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1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3"/>
                    </a:lnTo>
                    <a:lnTo>
                      <a:pt x="30" y="7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" name="Freeform 548"/>
              <p:cNvSpPr>
                <a:spLocks/>
              </p:cNvSpPr>
              <p:nvPr/>
            </p:nvSpPr>
            <p:spPr bwMode="auto">
              <a:xfrm>
                <a:off x="2345" y="2971"/>
                <a:ext cx="101" cy="92"/>
              </a:xfrm>
              <a:custGeom>
                <a:avLst/>
                <a:gdLst/>
                <a:ahLst/>
                <a:cxnLst>
                  <a:cxn ang="0">
                    <a:pos x="54" y="10"/>
                  </a:cxn>
                  <a:cxn ang="0">
                    <a:pos x="55" y="15"/>
                  </a:cxn>
                  <a:cxn ang="0">
                    <a:pos x="57" y="19"/>
                  </a:cxn>
                  <a:cxn ang="0">
                    <a:pos x="60" y="26"/>
                  </a:cxn>
                  <a:cxn ang="0">
                    <a:pos x="62" y="31"/>
                  </a:cxn>
                  <a:cxn ang="0">
                    <a:pos x="57" y="37"/>
                  </a:cxn>
                  <a:cxn ang="0">
                    <a:pos x="52" y="43"/>
                  </a:cxn>
                  <a:cxn ang="0">
                    <a:pos x="47" y="50"/>
                  </a:cxn>
                  <a:cxn ang="0">
                    <a:pos x="41" y="56"/>
                  </a:cxn>
                  <a:cxn ang="0">
                    <a:pos x="31" y="53"/>
                  </a:cxn>
                  <a:cxn ang="0">
                    <a:pos x="20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6" y="27"/>
                  </a:cxn>
                  <a:cxn ang="0">
                    <a:pos x="9" y="23"/>
                  </a:cxn>
                  <a:cxn ang="0">
                    <a:pos x="12" y="16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4"/>
                  </a:cxn>
                  <a:cxn ang="0">
                    <a:pos x="25" y="0"/>
                  </a:cxn>
                  <a:cxn ang="0">
                    <a:pos x="33" y="2"/>
                  </a:cxn>
                  <a:cxn ang="0">
                    <a:pos x="39" y="5"/>
                  </a:cxn>
                  <a:cxn ang="0">
                    <a:pos x="47" y="7"/>
                  </a:cxn>
                  <a:cxn ang="0">
                    <a:pos x="54" y="10"/>
                  </a:cxn>
                </a:cxnLst>
                <a:rect l="0" t="0" r="r" b="b"/>
                <a:pathLst>
                  <a:path w="62" h="56">
                    <a:moveTo>
                      <a:pt x="54" y="10"/>
                    </a:moveTo>
                    <a:lnTo>
                      <a:pt x="55" y="15"/>
                    </a:lnTo>
                    <a:lnTo>
                      <a:pt x="57" y="19"/>
                    </a:lnTo>
                    <a:lnTo>
                      <a:pt x="60" y="26"/>
                    </a:lnTo>
                    <a:lnTo>
                      <a:pt x="62" y="31"/>
                    </a:lnTo>
                    <a:lnTo>
                      <a:pt x="57" y="37"/>
                    </a:lnTo>
                    <a:lnTo>
                      <a:pt x="52" y="43"/>
                    </a:lnTo>
                    <a:lnTo>
                      <a:pt x="47" y="50"/>
                    </a:lnTo>
                    <a:lnTo>
                      <a:pt x="41" y="56"/>
                    </a:lnTo>
                    <a:lnTo>
                      <a:pt x="31" y="53"/>
                    </a:lnTo>
                    <a:lnTo>
                      <a:pt x="20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6" y="27"/>
                    </a:lnTo>
                    <a:lnTo>
                      <a:pt x="9" y="23"/>
                    </a:lnTo>
                    <a:lnTo>
                      <a:pt x="12" y="16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4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9" y="5"/>
                    </a:lnTo>
                    <a:lnTo>
                      <a:pt x="47" y="7"/>
                    </a:ln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Freeform 549"/>
              <p:cNvSpPr>
                <a:spLocks/>
              </p:cNvSpPr>
              <p:nvPr/>
            </p:nvSpPr>
            <p:spPr bwMode="auto">
              <a:xfrm>
                <a:off x="2352" y="2979"/>
                <a:ext cx="86" cy="79"/>
              </a:xfrm>
              <a:custGeom>
                <a:avLst/>
                <a:gdLst/>
                <a:ahLst/>
                <a:cxnLst>
                  <a:cxn ang="0">
                    <a:pos x="48" y="8"/>
                  </a:cxn>
                  <a:cxn ang="0">
                    <a:pos x="50" y="13"/>
                  </a:cxn>
                  <a:cxn ang="0">
                    <a:pos x="51" y="18"/>
                  </a:cxn>
                  <a:cxn ang="0">
                    <a:pos x="51" y="22"/>
                  </a:cxn>
                  <a:cxn ang="0">
                    <a:pos x="53" y="26"/>
                  </a:cxn>
                  <a:cxn ang="0">
                    <a:pos x="50" y="32"/>
                  </a:cxn>
                  <a:cxn ang="0">
                    <a:pos x="45" y="37"/>
                  </a:cxn>
                  <a:cxn ang="0">
                    <a:pos x="40" y="41"/>
                  </a:cxn>
                  <a:cxn ang="0">
                    <a:pos x="37" y="48"/>
                  </a:cxn>
                  <a:cxn ang="0">
                    <a:pos x="27" y="45"/>
                  </a:cxn>
                  <a:cxn ang="0">
                    <a:pos x="19" y="40"/>
                  </a:cxn>
                  <a:cxn ang="0">
                    <a:pos x="10" y="37"/>
                  </a:cxn>
                  <a:cxn ang="0">
                    <a:pos x="0" y="34"/>
                  </a:cxn>
                  <a:cxn ang="0">
                    <a:pos x="4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0" y="14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3"/>
                  </a:cxn>
                  <a:cxn ang="0">
                    <a:pos x="42" y="7"/>
                  </a:cxn>
                  <a:cxn ang="0">
                    <a:pos x="48" y="8"/>
                  </a:cxn>
                </a:cxnLst>
                <a:rect l="0" t="0" r="r" b="b"/>
                <a:pathLst>
                  <a:path w="53" h="48">
                    <a:moveTo>
                      <a:pt x="48" y="8"/>
                    </a:moveTo>
                    <a:lnTo>
                      <a:pt x="50" y="13"/>
                    </a:lnTo>
                    <a:lnTo>
                      <a:pt x="51" y="18"/>
                    </a:lnTo>
                    <a:lnTo>
                      <a:pt x="51" y="22"/>
                    </a:lnTo>
                    <a:lnTo>
                      <a:pt x="53" y="26"/>
                    </a:lnTo>
                    <a:lnTo>
                      <a:pt x="50" y="32"/>
                    </a:lnTo>
                    <a:lnTo>
                      <a:pt x="45" y="37"/>
                    </a:lnTo>
                    <a:lnTo>
                      <a:pt x="40" y="41"/>
                    </a:lnTo>
                    <a:lnTo>
                      <a:pt x="37" y="48"/>
                    </a:lnTo>
                    <a:lnTo>
                      <a:pt x="27" y="45"/>
                    </a:lnTo>
                    <a:lnTo>
                      <a:pt x="19" y="40"/>
                    </a:lnTo>
                    <a:lnTo>
                      <a:pt x="10" y="37"/>
                    </a:lnTo>
                    <a:lnTo>
                      <a:pt x="0" y="34"/>
                    </a:lnTo>
                    <a:lnTo>
                      <a:pt x="4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2" y="7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Freeform 550"/>
              <p:cNvSpPr>
                <a:spLocks/>
              </p:cNvSpPr>
              <p:nvPr/>
            </p:nvSpPr>
            <p:spPr bwMode="auto">
              <a:xfrm>
                <a:off x="2407" y="2992"/>
                <a:ext cx="31" cy="6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21"/>
                  </a:cxn>
                  <a:cxn ang="0">
                    <a:pos x="1" y="27"/>
                  </a:cxn>
                  <a:cxn ang="0">
                    <a:pos x="1" y="33"/>
                  </a:cxn>
                  <a:cxn ang="0">
                    <a:pos x="3" y="40"/>
                  </a:cxn>
                  <a:cxn ang="0">
                    <a:pos x="6" y="33"/>
                  </a:cxn>
                  <a:cxn ang="0">
                    <a:pos x="11" y="29"/>
                  </a:cxn>
                  <a:cxn ang="0">
                    <a:pos x="16" y="24"/>
                  </a:cxn>
                  <a:cxn ang="0">
                    <a:pos x="19" y="18"/>
                  </a:cxn>
                  <a:cxn ang="0">
                    <a:pos x="17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40">
                    <a:moveTo>
                      <a:pt x="0" y="14"/>
                    </a:moveTo>
                    <a:lnTo>
                      <a:pt x="1" y="21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3" y="40"/>
                    </a:lnTo>
                    <a:lnTo>
                      <a:pt x="6" y="33"/>
                    </a:lnTo>
                    <a:lnTo>
                      <a:pt x="11" y="29"/>
                    </a:lnTo>
                    <a:lnTo>
                      <a:pt x="16" y="24"/>
                    </a:lnTo>
                    <a:lnTo>
                      <a:pt x="19" y="18"/>
                    </a:lnTo>
                    <a:lnTo>
                      <a:pt x="17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Freeform 551"/>
              <p:cNvSpPr>
                <a:spLocks/>
              </p:cNvSpPr>
              <p:nvPr/>
            </p:nvSpPr>
            <p:spPr bwMode="auto">
              <a:xfrm>
                <a:off x="2368" y="2978"/>
                <a:ext cx="62" cy="40"/>
              </a:xfrm>
              <a:custGeom>
                <a:avLst/>
                <a:gdLst/>
                <a:ahLst/>
                <a:cxnLst>
                  <a:cxn ang="0">
                    <a:pos x="38" y="9"/>
                  </a:cxn>
                  <a:cxn ang="0">
                    <a:pos x="35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6" y="17"/>
                  </a:cxn>
                  <a:cxn ang="0">
                    <a:pos x="0" y="15"/>
                  </a:cxn>
                  <a:cxn ang="0">
                    <a:pos x="3" y="12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5" y="4"/>
                  </a:cxn>
                  <a:cxn ang="0">
                    <a:pos x="32" y="6"/>
                  </a:cxn>
                  <a:cxn ang="0">
                    <a:pos x="38" y="9"/>
                  </a:cxn>
                </a:cxnLst>
                <a:rect l="0" t="0" r="r" b="b"/>
                <a:pathLst>
                  <a:path w="38" h="25">
                    <a:moveTo>
                      <a:pt x="38" y="9"/>
                    </a:moveTo>
                    <a:lnTo>
                      <a:pt x="35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6" y="17"/>
                    </a:lnTo>
                    <a:lnTo>
                      <a:pt x="0" y="15"/>
                    </a:lnTo>
                    <a:lnTo>
                      <a:pt x="3" y="12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5" y="4"/>
                    </a:lnTo>
                    <a:lnTo>
                      <a:pt x="32" y="6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Freeform 552"/>
              <p:cNvSpPr>
                <a:spLocks/>
              </p:cNvSpPr>
              <p:nvPr/>
            </p:nvSpPr>
            <p:spPr bwMode="auto">
              <a:xfrm>
                <a:off x="2298" y="3015"/>
                <a:ext cx="101" cy="95"/>
              </a:xfrm>
              <a:custGeom>
                <a:avLst/>
                <a:gdLst/>
                <a:ahLst/>
                <a:cxnLst>
                  <a:cxn ang="0">
                    <a:pos x="54" y="12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9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3" y="58"/>
                  </a:cxn>
                  <a:cxn ang="0">
                    <a:pos x="32" y="54"/>
                  </a:cxn>
                  <a:cxn ang="0">
                    <a:pos x="22" y="50"/>
                  </a:cxn>
                  <a:cxn ang="0">
                    <a:pos x="11" y="45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33" y="4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2"/>
                  </a:cxn>
                </a:cxnLst>
                <a:rect l="0" t="0" r="r" b="b"/>
                <a:pathLst>
                  <a:path w="62" h="58">
                    <a:moveTo>
                      <a:pt x="54" y="12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9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3" y="58"/>
                    </a:lnTo>
                    <a:lnTo>
                      <a:pt x="32" y="54"/>
                    </a:lnTo>
                    <a:lnTo>
                      <a:pt x="22" y="50"/>
                    </a:lnTo>
                    <a:lnTo>
                      <a:pt x="11" y="45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5" y="0"/>
                    </a:lnTo>
                    <a:lnTo>
                      <a:pt x="33" y="4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Freeform 553"/>
              <p:cNvSpPr>
                <a:spLocks/>
              </p:cNvSpPr>
              <p:nvPr/>
            </p:nvSpPr>
            <p:spPr bwMode="auto">
              <a:xfrm>
                <a:off x="2306" y="3023"/>
                <a:ext cx="88" cy="79"/>
              </a:xfrm>
              <a:custGeom>
                <a:avLst/>
                <a:gdLst/>
                <a:ahLst/>
                <a:cxnLst>
                  <a:cxn ang="0">
                    <a:pos x="47" y="10"/>
                  </a:cxn>
                  <a:cxn ang="0">
                    <a:pos x="49" y="13"/>
                  </a:cxn>
                  <a:cxn ang="0">
                    <a:pos x="51" y="18"/>
                  </a:cxn>
                  <a:cxn ang="0">
                    <a:pos x="52" y="22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3"/>
                  </a:cxn>
                  <a:cxn ang="0">
                    <a:pos x="36" y="48"/>
                  </a:cxn>
                  <a:cxn ang="0">
                    <a:pos x="27" y="45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9" y="14"/>
                  </a:cxn>
                  <a:cxn ang="0">
                    <a:pos x="13" y="11"/>
                  </a:cxn>
                  <a:cxn ang="0">
                    <a:pos x="16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7" y="10"/>
                  </a:cxn>
                </a:cxnLst>
                <a:rect l="0" t="0" r="r" b="b"/>
                <a:pathLst>
                  <a:path w="54" h="48">
                    <a:moveTo>
                      <a:pt x="47" y="10"/>
                    </a:moveTo>
                    <a:lnTo>
                      <a:pt x="49" y="13"/>
                    </a:lnTo>
                    <a:lnTo>
                      <a:pt x="51" y="18"/>
                    </a:lnTo>
                    <a:lnTo>
                      <a:pt x="52" y="22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3"/>
                    </a:lnTo>
                    <a:lnTo>
                      <a:pt x="36" y="48"/>
                    </a:lnTo>
                    <a:lnTo>
                      <a:pt x="27" y="45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7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Freeform 554"/>
              <p:cNvSpPr>
                <a:spLocks/>
              </p:cNvSpPr>
              <p:nvPr/>
            </p:nvSpPr>
            <p:spPr bwMode="auto">
              <a:xfrm>
                <a:off x="2363" y="3040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1" y="25"/>
                  </a:cxn>
                  <a:cxn ang="0">
                    <a:pos x="1" y="31"/>
                  </a:cxn>
                  <a:cxn ang="0">
                    <a:pos x="1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7" y="12"/>
                  </a:cxn>
                  <a:cxn ang="0">
                    <a:pos x="16" y="8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0" y="20"/>
                    </a:lnTo>
                    <a:lnTo>
                      <a:pt x="1" y="25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Freeform 555"/>
              <p:cNvSpPr>
                <a:spLocks/>
              </p:cNvSpPr>
              <p:nvPr/>
            </p:nvSpPr>
            <p:spPr bwMode="auto">
              <a:xfrm>
                <a:off x="2321" y="3023"/>
                <a:ext cx="62" cy="40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35" y="13"/>
                  </a:cxn>
                  <a:cxn ang="0">
                    <a:pos x="32" y="16"/>
                  </a:cxn>
                  <a:cxn ang="0">
                    <a:pos x="29" y="21"/>
                  </a:cxn>
                  <a:cxn ang="0">
                    <a:pos x="26" y="24"/>
                  </a:cxn>
                  <a:cxn ang="0">
                    <a:pos x="19" y="21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7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6" y="5"/>
                  </a:cxn>
                  <a:cxn ang="0">
                    <a:pos x="32" y="7"/>
                  </a:cxn>
                  <a:cxn ang="0">
                    <a:pos x="38" y="10"/>
                  </a:cxn>
                </a:cxnLst>
                <a:rect l="0" t="0" r="r" b="b"/>
                <a:pathLst>
                  <a:path w="38" h="24">
                    <a:moveTo>
                      <a:pt x="38" y="10"/>
                    </a:moveTo>
                    <a:lnTo>
                      <a:pt x="35" y="13"/>
                    </a:lnTo>
                    <a:lnTo>
                      <a:pt x="32" y="16"/>
                    </a:lnTo>
                    <a:lnTo>
                      <a:pt x="29" y="21"/>
                    </a:lnTo>
                    <a:lnTo>
                      <a:pt x="26" y="24"/>
                    </a:lnTo>
                    <a:lnTo>
                      <a:pt x="19" y="21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6" y="5"/>
                    </a:lnTo>
                    <a:lnTo>
                      <a:pt x="32" y="7"/>
                    </a:lnTo>
                    <a:lnTo>
                      <a:pt x="38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Freeform 556"/>
              <p:cNvSpPr>
                <a:spLocks/>
              </p:cNvSpPr>
              <p:nvPr/>
            </p:nvSpPr>
            <p:spPr bwMode="auto">
              <a:xfrm>
                <a:off x="2061" y="2938"/>
                <a:ext cx="101" cy="93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16"/>
                  </a:cxn>
                  <a:cxn ang="0">
                    <a:pos x="59" y="20"/>
                  </a:cxn>
                  <a:cxn ang="0">
                    <a:pos x="61" y="25"/>
                  </a:cxn>
                  <a:cxn ang="0">
                    <a:pos x="62" y="32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2"/>
                  </a:cxn>
                  <a:cxn ang="0">
                    <a:pos x="21" y="49"/>
                  </a:cxn>
                  <a:cxn ang="0">
                    <a:pos x="10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2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4" y="1"/>
                  </a:cxn>
                  <a:cxn ang="0">
                    <a:pos x="40" y="5"/>
                  </a:cxn>
                  <a:cxn ang="0">
                    <a:pos x="48" y="6"/>
                  </a:cxn>
                  <a:cxn ang="0">
                    <a:pos x="54" y="9"/>
                  </a:cxn>
                </a:cxnLst>
                <a:rect l="0" t="0" r="r" b="b"/>
                <a:pathLst>
                  <a:path w="62" h="57">
                    <a:moveTo>
                      <a:pt x="54" y="9"/>
                    </a:moveTo>
                    <a:lnTo>
                      <a:pt x="56" y="16"/>
                    </a:lnTo>
                    <a:lnTo>
                      <a:pt x="59" y="20"/>
                    </a:lnTo>
                    <a:lnTo>
                      <a:pt x="61" y="25"/>
                    </a:lnTo>
                    <a:lnTo>
                      <a:pt x="62" y="32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2"/>
                    </a:lnTo>
                    <a:lnTo>
                      <a:pt x="21" y="49"/>
                    </a:lnTo>
                    <a:lnTo>
                      <a:pt x="10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2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4" y="1"/>
                    </a:lnTo>
                    <a:lnTo>
                      <a:pt x="40" y="5"/>
                    </a:lnTo>
                    <a:lnTo>
                      <a:pt x="48" y="6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Freeform 557"/>
              <p:cNvSpPr>
                <a:spLocks/>
              </p:cNvSpPr>
              <p:nvPr/>
            </p:nvSpPr>
            <p:spPr bwMode="auto">
              <a:xfrm>
                <a:off x="2069" y="2946"/>
                <a:ext cx="86" cy="77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9" y="12"/>
                  </a:cxn>
                  <a:cxn ang="0">
                    <a:pos x="51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9" y="31"/>
                  </a:cxn>
                  <a:cxn ang="0">
                    <a:pos x="45" y="36"/>
                  </a:cxn>
                  <a:cxn ang="0">
                    <a:pos x="40" y="42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9" y="39"/>
                  </a:cxn>
                  <a:cxn ang="0">
                    <a:pos x="10" y="36"/>
                  </a:cxn>
                  <a:cxn ang="0">
                    <a:pos x="0" y="33"/>
                  </a:cxn>
                  <a:cxn ang="0">
                    <a:pos x="3" y="28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8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1" y="6"/>
                  </a:cxn>
                  <a:cxn ang="0">
                    <a:pos x="48" y="7"/>
                  </a:cxn>
                </a:cxnLst>
                <a:rect l="0" t="0" r="r" b="b"/>
                <a:pathLst>
                  <a:path w="53" h="47">
                    <a:moveTo>
                      <a:pt x="48" y="7"/>
                    </a:moveTo>
                    <a:lnTo>
                      <a:pt x="49" y="12"/>
                    </a:lnTo>
                    <a:lnTo>
                      <a:pt x="51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9" y="31"/>
                    </a:lnTo>
                    <a:lnTo>
                      <a:pt x="45" y="36"/>
                    </a:lnTo>
                    <a:lnTo>
                      <a:pt x="40" y="42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9" y="39"/>
                    </a:lnTo>
                    <a:lnTo>
                      <a:pt x="10" y="36"/>
                    </a:lnTo>
                    <a:lnTo>
                      <a:pt x="0" y="33"/>
                    </a:lnTo>
                    <a:lnTo>
                      <a:pt x="3" y="28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1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Freeform 558"/>
              <p:cNvSpPr>
                <a:spLocks/>
              </p:cNvSpPr>
              <p:nvPr/>
            </p:nvSpPr>
            <p:spPr bwMode="auto">
              <a:xfrm>
                <a:off x="2126" y="2958"/>
                <a:ext cx="29" cy="6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5" y="35"/>
                  </a:cxn>
                  <a:cxn ang="0">
                    <a:pos x="10" y="29"/>
                  </a:cxn>
                  <a:cxn ang="0">
                    <a:pos x="14" y="24"/>
                  </a:cxn>
                  <a:cxn ang="0">
                    <a:pos x="18" y="20"/>
                  </a:cxn>
                  <a:cxn ang="0">
                    <a:pos x="16" y="15"/>
                  </a:cxn>
                  <a:cxn ang="0">
                    <a:pos x="16" y="10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6" y="7"/>
                  </a:cxn>
                  <a:cxn ang="0">
                    <a:pos x="3" y="12"/>
                  </a:cxn>
                  <a:cxn ang="0">
                    <a:pos x="0" y="15"/>
                  </a:cxn>
                </a:cxnLst>
                <a:rect l="0" t="0" r="r" b="b"/>
                <a:pathLst>
                  <a:path w="18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5" y="35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8" y="20"/>
                    </a:lnTo>
                    <a:lnTo>
                      <a:pt x="16" y="15"/>
                    </a:lnTo>
                    <a:lnTo>
                      <a:pt x="16" y="10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3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559"/>
              <p:cNvSpPr>
                <a:spLocks/>
              </p:cNvSpPr>
              <p:nvPr/>
            </p:nvSpPr>
            <p:spPr bwMode="auto">
              <a:xfrm>
                <a:off x="2087" y="2946"/>
                <a:ext cx="60" cy="38"/>
              </a:xfrm>
              <a:custGeom>
                <a:avLst/>
                <a:gdLst/>
                <a:ahLst/>
                <a:cxnLst>
                  <a:cxn ang="0">
                    <a:pos x="37" y="7"/>
                  </a:cxn>
                  <a:cxn ang="0">
                    <a:pos x="34" y="12"/>
                  </a:cxn>
                  <a:cxn ang="0">
                    <a:pos x="30" y="15"/>
                  </a:cxn>
                  <a:cxn ang="0">
                    <a:pos x="27" y="20"/>
                  </a:cxn>
                  <a:cxn ang="0">
                    <a:pos x="24" y="23"/>
                  </a:cxn>
                  <a:cxn ang="0">
                    <a:pos x="18" y="20"/>
                  </a:cxn>
                  <a:cxn ang="0">
                    <a:pos x="11" y="19"/>
                  </a:cxn>
                  <a:cxn ang="0">
                    <a:pos x="7" y="15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8" y="1"/>
                  </a:cxn>
                  <a:cxn ang="0">
                    <a:pos x="24" y="4"/>
                  </a:cxn>
                  <a:cxn ang="0">
                    <a:pos x="30" y="6"/>
                  </a:cxn>
                  <a:cxn ang="0">
                    <a:pos x="37" y="7"/>
                  </a:cxn>
                </a:cxnLst>
                <a:rect l="0" t="0" r="r" b="b"/>
                <a:pathLst>
                  <a:path w="37" h="23">
                    <a:moveTo>
                      <a:pt x="37" y="7"/>
                    </a:moveTo>
                    <a:lnTo>
                      <a:pt x="34" y="12"/>
                    </a:lnTo>
                    <a:lnTo>
                      <a:pt x="30" y="15"/>
                    </a:lnTo>
                    <a:lnTo>
                      <a:pt x="27" y="20"/>
                    </a:lnTo>
                    <a:lnTo>
                      <a:pt x="24" y="23"/>
                    </a:lnTo>
                    <a:lnTo>
                      <a:pt x="18" y="20"/>
                    </a:lnTo>
                    <a:lnTo>
                      <a:pt x="11" y="19"/>
                    </a:lnTo>
                    <a:lnTo>
                      <a:pt x="7" y="15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8" y="1"/>
                    </a:lnTo>
                    <a:lnTo>
                      <a:pt x="24" y="4"/>
                    </a:lnTo>
                    <a:lnTo>
                      <a:pt x="30" y="6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Freeform 560"/>
              <p:cNvSpPr>
                <a:spLocks/>
              </p:cNvSpPr>
              <p:nvPr/>
            </p:nvSpPr>
            <p:spPr bwMode="auto">
              <a:xfrm>
                <a:off x="2365" y="3040"/>
                <a:ext cx="101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59" y="20"/>
                  </a:cxn>
                  <a:cxn ang="0">
                    <a:pos x="61" y="27"/>
                  </a:cxn>
                  <a:cxn ang="0">
                    <a:pos x="62" y="31"/>
                  </a:cxn>
                  <a:cxn ang="0">
                    <a:pos x="58" y="38"/>
                  </a:cxn>
                  <a:cxn ang="0">
                    <a:pos x="53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8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19" y="9"/>
                  </a:cxn>
                  <a:cxn ang="0">
                    <a:pos x="23" y="4"/>
                  </a:cxn>
                  <a:cxn ang="0">
                    <a:pos x="26" y="0"/>
                  </a:cxn>
                  <a:cxn ang="0">
                    <a:pos x="34" y="3"/>
                  </a:cxn>
                  <a:cxn ang="0">
                    <a:pos x="42" y="4"/>
                  </a:cxn>
                  <a:cxn ang="0">
                    <a:pos x="48" y="8"/>
                  </a:cxn>
                  <a:cxn ang="0">
                    <a:pos x="56" y="11"/>
                  </a:cxn>
                </a:cxnLst>
                <a:rect l="0" t="0" r="r" b="b"/>
                <a:pathLst>
                  <a:path w="62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59" y="20"/>
                    </a:lnTo>
                    <a:lnTo>
                      <a:pt x="61" y="27"/>
                    </a:lnTo>
                    <a:lnTo>
                      <a:pt x="62" y="31"/>
                    </a:lnTo>
                    <a:lnTo>
                      <a:pt x="58" y="38"/>
                    </a:lnTo>
                    <a:lnTo>
                      <a:pt x="53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8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19" y="9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34" y="3"/>
                    </a:lnTo>
                    <a:lnTo>
                      <a:pt x="42" y="4"/>
                    </a:lnTo>
                    <a:lnTo>
                      <a:pt x="48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Freeform 561"/>
              <p:cNvSpPr>
                <a:spLocks/>
              </p:cNvSpPr>
              <p:nvPr/>
            </p:nvSpPr>
            <p:spPr bwMode="auto">
              <a:xfrm>
                <a:off x="2373" y="3046"/>
                <a:ext cx="88" cy="79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49" y="15"/>
                  </a:cxn>
                  <a:cxn ang="0">
                    <a:pos x="51" y="18"/>
                  </a:cxn>
                  <a:cxn ang="0">
                    <a:pos x="53" y="23"/>
                  </a:cxn>
                  <a:cxn ang="0">
                    <a:pos x="54" y="27"/>
                  </a:cxn>
                  <a:cxn ang="0">
                    <a:pos x="49" y="32"/>
                  </a:cxn>
                  <a:cxn ang="0">
                    <a:pos x="46" y="37"/>
                  </a:cxn>
                  <a:cxn ang="0">
                    <a:pos x="41" y="43"/>
                  </a:cxn>
                  <a:cxn ang="0">
                    <a:pos x="37" y="48"/>
                  </a:cxn>
                  <a:cxn ang="0">
                    <a:pos x="29" y="45"/>
                  </a:cxn>
                  <a:cxn ang="0">
                    <a:pos x="19" y="42"/>
                  </a:cxn>
                  <a:cxn ang="0">
                    <a:pos x="10" y="39"/>
                  </a:cxn>
                  <a:cxn ang="0">
                    <a:pos x="0" y="35"/>
                  </a:cxn>
                  <a:cxn ang="0">
                    <a:pos x="3" y="31"/>
                  </a:cxn>
                  <a:cxn ang="0">
                    <a:pos x="6" y="26"/>
                  </a:cxn>
                  <a:cxn ang="0">
                    <a:pos x="8" y="21"/>
                  </a:cxn>
                  <a:cxn ang="0">
                    <a:pos x="11" y="16"/>
                  </a:cxn>
                  <a:cxn ang="0">
                    <a:pos x="14" y="12"/>
                  </a:cxn>
                  <a:cxn ang="0">
                    <a:pos x="18" y="8"/>
                  </a:cxn>
                  <a:cxn ang="0">
                    <a:pos x="19" y="4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1" y="7"/>
                  </a:cxn>
                  <a:cxn ang="0">
                    <a:pos x="48" y="10"/>
                  </a:cxn>
                </a:cxnLst>
                <a:rect l="0" t="0" r="r" b="b"/>
                <a:pathLst>
                  <a:path w="54" h="48">
                    <a:moveTo>
                      <a:pt x="48" y="10"/>
                    </a:moveTo>
                    <a:lnTo>
                      <a:pt x="49" y="15"/>
                    </a:lnTo>
                    <a:lnTo>
                      <a:pt x="51" y="18"/>
                    </a:lnTo>
                    <a:lnTo>
                      <a:pt x="53" y="23"/>
                    </a:lnTo>
                    <a:lnTo>
                      <a:pt x="54" y="27"/>
                    </a:lnTo>
                    <a:lnTo>
                      <a:pt x="49" y="32"/>
                    </a:lnTo>
                    <a:lnTo>
                      <a:pt x="46" y="37"/>
                    </a:lnTo>
                    <a:lnTo>
                      <a:pt x="41" y="43"/>
                    </a:lnTo>
                    <a:lnTo>
                      <a:pt x="37" y="48"/>
                    </a:lnTo>
                    <a:lnTo>
                      <a:pt x="29" y="45"/>
                    </a:lnTo>
                    <a:lnTo>
                      <a:pt x="19" y="42"/>
                    </a:lnTo>
                    <a:lnTo>
                      <a:pt x="10" y="39"/>
                    </a:lnTo>
                    <a:lnTo>
                      <a:pt x="0" y="35"/>
                    </a:lnTo>
                    <a:lnTo>
                      <a:pt x="3" y="31"/>
                    </a:lnTo>
                    <a:lnTo>
                      <a:pt x="6" y="26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4" y="12"/>
                    </a:lnTo>
                    <a:lnTo>
                      <a:pt x="18" y="8"/>
                    </a:lnTo>
                    <a:lnTo>
                      <a:pt x="19" y="4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1" y="7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Freeform 562"/>
              <p:cNvSpPr>
                <a:spLocks/>
              </p:cNvSpPr>
              <p:nvPr/>
            </p:nvSpPr>
            <p:spPr bwMode="auto">
              <a:xfrm>
                <a:off x="2430" y="3063"/>
                <a:ext cx="31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2" y="21"/>
                  </a:cxn>
                  <a:cxn ang="0">
                    <a:pos x="2" y="25"/>
                  </a:cxn>
                  <a:cxn ang="0">
                    <a:pos x="2" y="32"/>
                  </a:cxn>
                  <a:cxn ang="0">
                    <a:pos x="2" y="38"/>
                  </a:cxn>
                  <a:cxn ang="0">
                    <a:pos x="6" y="33"/>
                  </a:cxn>
                  <a:cxn ang="0">
                    <a:pos x="11" y="27"/>
                  </a:cxn>
                  <a:cxn ang="0">
                    <a:pos x="14" y="22"/>
                  </a:cxn>
                  <a:cxn ang="0">
                    <a:pos x="19" y="17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10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9" h="38">
                    <a:moveTo>
                      <a:pt x="0" y="14"/>
                    </a:moveTo>
                    <a:lnTo>
                      <a:pt x="2" y="21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6" y="33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7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Freeform 563"/>
              <p:cNvSpPr>
                <a:spLocks/>
              </p:cNvSpPr>
              <p:nvPr/>
            </p:nvSpPr>
            <p:spPr bwMode="auto">
              <a:xfrm>
                <a:off x="2391" y="3046"/>
                <a:ext cx="60" cy="39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8" y="23"/>
                  </a:cxn>
                  <a:cxn ang="0">
                    <a:pos x="13" y="20"/>
                  </a:cxn>
                  <a:cxn ang="0">
                    <a:pos x="7" y="18"/>
                  </a:cxn>
                  <a:cxn ang="0">
                    <a:pos x="0" y="16"/>
                  </a:cxn>
                  <a:cxn ang="0">
                    <a:pos x="3" y="12"/>
                  </a:cxn>
                  <a:cxn ang="0">
                    <a:pos x="7" y="8"/>
                  </a:cxn>
                  <a:cxn ang="0">
                    <a:pos x="10" y="4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4" y="5"/>
                  </a:cxn>
                  <a:cxn ang="0">
                    <a:pos x="30" y="7"/>
                  </a:cxn>
                  <a:cxn ang="0">
                    <a:pos x="37" y="10"/>
                  </a:cxn>
                </a:cxnLst>
                <a:rect l="0" t="0" r="r" b="b"/>
                <a:pathLst>
                  <a:path w="37" h="24">
                    <a:moveTo>
                      <a:pt x="37" y="10"/>
                    </a:moveTo>
                    <a:lnTo>
                      <a:pt x="34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8" y="23"/>
                    </a:lnTo>
                    <a:lnTo>
                      <a:pt x="13" y="20"/>
                    </a:lnTo>
                    <a:lnTo>
                      <a:pt x="7" y="18"/>
                    </a:lnTo>
                    <a:lnTo>
                      <a:pt x="0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4" y="5"/>
                    </a:lnTo>
                    <a:lnTo>
                      <a:pt x="30" y="7"/>
                    </a:lnTo>
                    <a:lnTo>
                      <a:pt x="37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Freeform 564"/>
              <p:cNvSpPr>
                <a:spLocks/>
              </p:cNvSpPr>
              <p:nvPr/>
            </p:nvSpPr>
            <p:spPr bwMode="auto">
              <a:xfrm>
                <a:off x="2126" y="2961"/>
                <a:ext cx="100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7" y="21"/>
                  </a:cxn>
                  <a:cxn ang="0">
                    <a:pos x="59" y="25"/>
                  </a:cxn>
                  <a:cxn ang="0">
                    <a:pos x="61" y="32"/>
                  </a:cxn>
                  <a:cxn ang="0">
                    <a:pos x="56" y="38"/>
                  </a:cxn>
                  <a:cxn ang="0">
                    <a:pos x="51" y="45"/>
                  </a:cxn>
                  <a:cxn ang="0">
                    <a:pos x="46" y="51"/>
                  </a:cxn>
                  <a:cxn ang="0">
                    <a:pos x="41" y="57"/>
                  </a:cxn>
                  <a:cxn ang="0">
                    <a:pos x="30" y="54"/>
                  </a:cxn>
                  <a:cxn ang="0">
                    <a:pos x="21" y="49"/>
                  </a:cxn>
                  <a:cxn ang="0">
                    <a:pos x="10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6" y="0"/>
                  </a:cxn>
                  <a:cxn ang="0">
                    <a:pos x="33" y="3"/>
                  </a:cxn>
                  <a:cxn ang="0">
                    <a:pos x="40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1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7" y="21"/>
                    </a:lnTo>
                    <a:lnTo>
                      <a:pt x="59" y="25"/>
                    </a:lnTo>
                    <a:lnTo>
                      <a:pt x="61" y="32"/>
                    </a:lnTo>
                    <a:lnTo>
                      <a:pt x="56" y="38"/>
                    </a:lnTo>
                    <a:lnTo>
                      <a:pt x="51" y="45"/>
                    </a:lnTo>
                    <a:lnTo>
                      <a:pt x="46" y="51"/>
                    </a:lnTo>
                    <a:lnTo>
                      <a:pt x="41" y="57"/>
                    </a:lnTo>
                    <a:lnTo>
                      <a:pt x="30" y="54"/>
                    </a:lnTo>
                    <a:lnTo>
                      <a:pt x="21" y="49"/>
                    </a:lnTo>
                    <a:lnTo>
                      <a:pt x="10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6" y="0"/>
                    </a:lnTo>
                    <a:lnTo>
                      <a:pt x="33" y="3"/>
                    </a:lnTo>
                    <a:lnTo>
                      <a:pt x="40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Freeform 565"/>
              <p:cNvSpPr>
                <a:spLocks/>
              </p:cNvSpPr>
              <p:nvPr/>
            </p:nvSpPr>
            <p:spPr bwMode="auto">
              <a:xfrm>
                <a:off x="2134" y="2969"/>
                <a:ext cx="85" cy="77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8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9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5" y="47"/>
                  </a:cxn>
                  <a:cxn ang="0">
                    <a:pos x="27" y="44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28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9" y="14"/>
                  </a:cxn>
                  <a:cxn ang="0">
                    <a:pos x="13" y="11"/>
                  </a:cxn>
                  <a:cxn ang="0">
                    <a:pos x="16" y="6"/>
                  </a:cxn>
                  <a:cxn ang="0">
                    <a:pos x="17" y="3"/>
                  </a:cxn>
                  <a:cxn ang="0">
                    <a:pos x="21" y="0"/>
                  </a:cxn>
                  <a:cxn ang="0">
                    <a:pos x="27" y="1"/>
                  </a:cxn>
                  <a:cxn ang="0">
                    <a:pos x="33" y="5"/>
                  </a:cxn>
                  <a:cxn ang="0">
                    <a:pos x="40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7">
                    <a:moveTo>
                      <a:pt x="46" y="9"/>
                    </a:moveTo>
                    <a:lnTo>
                      <a:pt x="48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9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5" y="47"/>
                    </a:lnTo>
                    <a:lnTo>
                      <a:pt x="27" y="44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28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9" y="14"/>
                    </a:lnTo>
                    <a:lnTo>
                      <a:pt x="13" y="11"/>
                    </a:lnTo>
                    <a:lnTo>
                      <a:pt x="16" y="6"/>
                    </a:lnTo>
                    <a:lnTo>
                      <a:pt x="17" y="3"/>
                    </a:lnTo>
                    <a:lnTo>
                      <a:pt x="21" y="0"/>
                    </a:lnTo>
                    <a:lnTo>
                      <a:pt x="27" y="1"/>
                    </a:lnTo>
                    <a:lnTo>
                      <a:pt x="33" y="5"/>
                    </a:lnTo>
                    <a:lnTo>
                      <a:pt x="40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Freeform 566"/>
              <p:cNvSpPr>
                <a:spLocks/>
              </p:cNvSpPr>
              <p:nvPr/>
            </p:nvSpPr>
            <p:spPr bwMode="auto">
              <a:xfrm>
                <a:off x="2191" y="2984"/>
                <a:ext cx="28" cy="62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4"/>
                  </a:cxn>
                  <a:cxn ang="0">
                    <a:pos x="9" y="27"/>
                  </a:cxn>
                  <a:cxn ang="0">
                    <a:pos x="14" y="23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4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38">
                    <a:moveTo>
                      <a:pt x="0" y="15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4"/>
                    </a:lnTo>
                    <a:lnTo>
                      <a:pt x="9" y="27"/>
                    </a:lnTo>
                    <a:lnTo>
                      <a:pt x="14" y="23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Freeform 567"/>
              <p:cNvSpPr>
                <a:spLocks/>
              </p:cNvSpPr>
              <p:nvPr/>
            </p:nvSpPr>
            <p:spPr bwMode="auto">
              <a:xfrm>
                <a:off x="2149" y="2969"/>
                <a:ext cx="60" cy="40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6" y="24"/>
                  </a:cxn>
                  <a:cxn ang="0">
                    <a:pos x="19" y="20"/>
                  </a:cxn>
                  <a:cxn ang="0">
                    <a:pos x="13" y="19"/>
                  </a:cxn>
                  <a:cxn ang="0">
                    <a:pos x="7" y="16"/>
                  </a:cxn>
                  <a:cxn ang="0">
                    <a:pos x="0" y="14"/>
                  </a:cxn>
                  <a:cxn ang="0">
                    <a:pos x="4" y="11"/>
                  </a:cxn>
                  <a:cxn ang="0">
                    <a:pos x="7" y="6"/>
                  </a:cxn>
                  <a:cxn ang="0">
                    <a:pos x="8" y="3"/>
                  </a:cxn>
                  <a:cxn ang="0">
                    <a:pos x="12" y="0"/>
                  </a:cxn>
                  <a:cxn ang="0">
                    <a:pos x="18" y="1"/>
                  </a:cxn>
                  <a:cxn ang="0">
                    <a:pos x="24" y="5"/>
                  </a:cxn>
                  <a:cxn ang="0">
                    <a:pos x="31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4">
                    <a:moveTo>
                      <a:pt x="37" y="9"/>
                    </a:moveTo>
                    <a:lnTo>
                      <a:pt x="34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6" y="24"/>
                    </a:lnTo>
                    <a:lnTo>
                      <a:pt x="19" y="20"/>
                    </a:lnTo>
                    <a:lnTo>
                      <a:pt x="13" y="19"/>
                    </a:lnTo>
                    <a:lnTo>
                      <a:pt x="7" y="16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8" y="1"/>
                    </a:lnTo>
                    <a:lnTo>
                      <a:pt x="24" y="5"/>
                    </a:lnTo>
                    <a:lnTo>
                      <a:pt x="31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Freeform 568"/>
              <p:cNvSpPr>
                <a:spLocks/>
              </p:cNvSpPr>
              <p:nvPr/>
            </p:nvSpPr>
            <p:spPr bwMode="auto">
              <a:xfrm>
                <a:off x="2510" y="3031"/>
                <a:ext cx="105" cy="94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8" y="16"/>
                  </a:cxn>
                  <a:cxn ang="0">
                    <a:pos x="59" y="21"/>
                  </a:cxn>
                  <a:cxn ang="0">
                    <a:pos x="62" y="27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3" y="49"/>
                  </a:cxn>
                  <a:cxn ang="0">
                    <a:pos x="12" y="46"/>
                  </a:cxn>
                  <a:cxn ang="0">
                    <a:pos x="0" y="41"/>
                  </a:cxn>
                  <a:cxn ang="0">
                    <a:pos x="4" y="35"/>
                  </a:cxn>
                  <a:cxn ang="0">
                    <a:pos x="7" y="29"/>
                  </a:cxn>
                  <a:cxn ang="0">
                    <a:pos x="10" y="24"/>
                  </a:cxn>
                  <a:cxn ang="0">
                    <a:pos x="13" y="17"/>
                  </a:cxn>
                  <a:cxn ang="0">
                    <a:pos x="16" y="14"/>
                  </a:cxn>
                  <a:cxn ang="0">
                    <a:pos x="21" y="9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2" y="6"/>
                  </a:cxn>
                  <a:cxn ang="0">
                    <a:pos x="50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8" y="16"/>
                    </a:lnTo>
                    <a:lnTo>
                      <a:pt x="59" y="21"/>
                    </a:lnTo>
                    <a:lnTo>
                      <a:pt x="62" y="27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3" y="49"/>
                    </a:lnTo>
                    <a:lnTo>
                      <a:pt x="12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3" y="17"/>
                    </a:lnTo>
                    <a:lnTo>
                      <a:pt x="16" y="14"/>
                    </a:lnTo>
                    <a:lnTo>
                      <a:pt x="21" y="9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2" y="6"/>
                    </a:lnTo>
                    <a:lnTo>
                      <a:pt x="50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Freeform 569"/>
              <p:cNvSpPr>
                <a:spLocks/>
              </p:cNvSpPr>
              <p:nvPr/>
            </p:nvSpPr>
            <p:spPr bwMode="auto">
              <a:xfrm>
                <a:off x="2522" y="3040"/>
                <a:ext cx="85" cy="8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7" y="33"/>
                  </a:cxn>
                  <a:cxn ang="0">
                    <a:pos x="44" y="38"/>
                  </a:cxn>
                  <a:cxn ang="0">
                    <a:pos x="39" y="43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7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0"/>
                  </a:cxn>
                  <a:cxn ang="0">
                    <a:pos x="9" y="16"/>
                  </a:cxn>
                  <a:cxn ang="0">
                    <a:pos x="12" y="12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5" y="4"/>
                  </a:cxn>
                  <a:cxn ang="0">
                    <a:pos x="39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9">
                    <a:moveTo>
                      <a:pt x="46" y="9"/>
                    </a:moveTo>
                    <a:lnTo>
                      <a:pt x="47" y="14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7" y="33"/>
                    </a:lnTo>
                    <a:lnTo>
                      <a:pt x="44" y="38"/>
                    </a:lnTo>
                    <a:lnTo>
                      <a:pt x="39" y="43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7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12" y="12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4"/>
                    </a:lnTo>
                    <a:lnTo>
                      <a:pt x="39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Freeform 570"/>
              <p:cNvSpPr>
                <a:spLocks/>
              </p:cNvSpPr>
              <p:nvPr/>
            </p:nvSpPr>
            <p:spPr bwMode="auto">
              <a:xfrm>
                <a:off x="2579" y="3054"/>
                <a:ext cx="28" cy="66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4" y="34"/>
                  </a:cxn>
                  <a:cxn ang="0">
                    <a:pos x="9" y="29"/>
                  </a:cxn>
                  <a:cxn ang="0">
                    <a:pos x="12" y="24"/>
                  </a:cxn>
                  <a:cxn ang="0">
                    <a:pos x="17" y="18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2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7"/>
                  </a:cxn>
                  <a:cxn ang="0">
                    <a:pos x="3" y="11"/>
                  </a:cxn>
                  <a:cxn ang="0">
                    <a:pos x="0" y="15"/>
                  </a:cxn>
                </a:cxnLst>
                <a:rect l="0" t="0" r="r" b="b"/>
                <a:pathLst>
                  <a:path w="17" h="40">
                    <a:moveTo>
                      <a:pt x="0" y="15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34"/>
                    </a:lnTo>
                    <a:lnTo>
                      <a:pt x="9" y="29"/>
                    </a:lnTo>
                    <a:lnTo>
                      <a:pt x="12" y="24"/>
                    </a:lnTo>
                    <a:lnTo>
                      <a:pt x="17" y="18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571"/>
              <p:cNvSpPr>
                <a:spLocks/>
              </p:cNvSpPr>
              <p:nvPr/>
            </p:nvSpPr>
            <p:spPr bwMode="auto">
              <a:xfrm>
                <a:off x="2536" y="3040"/>
                <a:ext cx="61" cy="41"/>
              </a:xfrm>
              <a:custGeom>
                <a:avLst/>
                <a:gdLst/>
                <a:ahLst/>
                <a:cxnLst>
                  <a:cxn ang="0">
                    <a:pos x="37" y="9"/>
                  </a:cxn>
                  <a:cxn ang="0">
                    <a:pos x="34" y="12"/>
                  </a:cxn>
                  <a:cxn ang="0">
                    <a:pos x="32" y="17"/>
                  </a:cxn>
                  <a:cxn ang="0">
                    <a:pos x="29" y="20"/>
                  </a:cxn>
                  <a:cxn ang="0">
                    <a:pos x="26" y="25"/>
                  </a:cxn>
                  <a:cxn ang="0">
                    <a:pos x="19" y="22"/>
                  </a:cxn>
                  <a:cxn ang="0">
                    <a:pos x="13" y="20"/>
                  </a:cxn>
                  <a:cxn ang="0">
                    <a:pos x="7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7" y="8"/>
                  </a:cxn>
                  <a:cxn ang="0">
                    <a:pos x="10" y="3"/>
                  </a:cxn>
                  <a:cxn ang="0">
                    <a:pos x="13" y="0"/>
                  </a:cxn>
                  <a:cxn ang="0">
                    <a:pos x="19" y="1"/>
                  </a:cxn>
                  <a:cxn ang="0">
                    <a:pos x="26" y="4"/>
                  </a:cxn>
                  <a:cxn ang="0">
                    <a:pos x="30" y="6"/>
                  </a:cxn>
                  <a:cxn ang="0">
                    <a:pos x="37" y="9"/>
                  </a:cxn>
                </a:cxnLst>
                <a:rect l="0" t="0" r="r" b="b"/>
                <a:pathLst>
                  <a:path w="37" h="25">
                    <a:moveTo>
                      <a:pt x="37" y="9"/>
                    </a:moveTo>
                    <a:lnTo>
                      <a:pt x="34" y="12"/>
                    </a:lnTo>
                    <a:lnTo>
                      <a:pt x="32" y="17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19" y="22"/>
                    </a:lnTo>
                    <a:lnTo>
                      <a:pt x="13" y="20"/>
                    </a:lnTo>
                    <a:lnTo>
                      <a:pt x="7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6" y="4"/>
                    </a:lnTo>
                    <a:lnTo>
                      <a:pt x="30" y="6"/>
                    </a:lnTo>
                    <a:lnTo>
                      <a:pt x="37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Freeform 572"/>
              <p:cNvSpPr>
                <a:spLocks/>
              </p:cNvSpPr>
              <p:nvPr/>
            </p:nvSpPr>
            <p:spPr bwMode="auto">
              <a:xfrm>
                <a:off x="2464" y="3079"/>
                <a:ext cx="103" cy="93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5"/>
                  </a:cxn>
                  <a:cxn ang="0">
                    <a:pos x="60" y="20"/>
                  </a:cxn>
                  <a:cxn ang="0">
                    <a:pos x="62" y="25"/>
                  </a:cxn>
                  <a:cxn ang="0">
                    <a:pos x="63" y="31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9" y="50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3"/>
                  </a:cxn>
                  <a:cxn ang="0">
                    <a:pos x="14" y="17"/>
                  </a:cxn>
                  <a:cxn ang="0">
                    <a:pos x="17" y="12"/>
                  </a:cxn>
                  <a:cxn ang="0">
                    <a:pos x="20" y="7"/>
                  </a:cxn>
                  <a:cxn ang="0">
                    <a:pos x="24" y="4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4"/>
                  </a:cxn>
                  <a:cxn ang="0">
                    <a:pos x="49" y="7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5"/>
                    </a:lnTo>
                    <a:lnTo>
                      <a:pt x="60" y="20"/>
                    </a:lnTo>
                    <a:lnTo>
                      <a:pt x="62" y="25"/>
                    </a:lnTo>
                    <a:lnTo>
                      <a:pt x="63" y="31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9" y="50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3"/>
                    </a:lnTo>
                    <a:lnTo>
                      <a:pt x="14" y="17"/>
                    </a:lnTo>
                    <a:lnTo>
                      <a:pt x="17" y="12"/>
                    </a:lnTo>
                    <a:lnTo>
                      <a:pt x="20" y="7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4"/>
                    </a:lnTo>
                    <a:lnTo>
                      <a:pt x="49" y="7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Freeform 573"/>
              <p:cNvSpPr>
                <a:spLocks/>
              </p:cNvSpPr>
              <p:nvPr/>
            </p:nvSpPr>
            <p:spPr bwMode="auto">
              <a:xfrm>
                <a:off x="2474" y="3085"/>
                <a:ext cx="87" cy="79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3"/>
                  </a:cxn>
                  <a:cxn ang="0">
                    <a:pos x="49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2"/>
                  </a:cxn>
                  <a:cxn ang="0">
                    <a:pos x="45" y="37"/>
                  </a:cxn>
                  <a:cxn ang="0">
                    <a:pos x="40" y="43"/>
                  </a:cxn>
                  <a:cxn ang="0">
                    <a:pos x="35" y="48"/>
                  </a:cxn>
                  <a:cxn ang="0">
                    <a:pos x="27" y="45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29"/>
                  </a:cxn>
                  <a:cxn ang="0">
                    <a:pos x="5" y="24"/>
                  </a:cxn>
                  <a:cxn ang="0">
                    <a:pos x="8" y="19"/>
                  </a:cxn>
                  <a:cxn ang="0">
                    <a:pos x="11" y="15"/>
                  </a:cxn>
                  <a:cxn ang="0">
                    <a:pos x="14" y="11"/>
                  </a:cxn>
                  <a:cxn ang="0">
                    <a:pos x="18" y="7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3" h="48">
                    <a:moveTo>
                      <a:pt x="46" y="10"/>
                    </a:moveTo>
                    <a:lnTo>
                      <a:pt x="48" y="13"/>
                    </a:lnTo>
                    <a:lnTo>
                      <a:pt x="49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2"/>
                    </a:lnTo>
                    <a:lnTo>
                      <a:pt x="45" y="37"/>
                    </a:lnTo>
                    <a:lnTo>
                      <a:pt x="40" y="43"/>
                    </a:lnTo>
                    <a:lnTo>
                      <a:pt x="35" y="48"/>
                    </a:lnTo>
                    <a:lnTo>
                      <a:pt x="27" y="45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8" y="19"/>
                    </a:lnTo>
                    <a:lnTo>
                      <a:pt x="11" y="15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Freeform 574"/>
              <p:cNvSpPr>
                <a:spLocks/>
              </p:cNvSpPr>
              <p:nvPr/>
            </p:nvSpPr>
            <p:spPr bwMode="auto">
              <a:xfrm>
                <a:off x="2531" y="3102"/>
                <a:ext cx="30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5" y="33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4" y="8"/>
                  </a:cxn>
                  <a:cxn ang="0">
                    <a:pos x="13" y="3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6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5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4" y="8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Freeform 575"/>
              <p:cNvSpPr>
                <a:spLocks/>
              </p:cNvSpPr>
              <p:nvPr/>
            </p:nvSpPr>
            <p:spPr bwMode="auto">
              <a:xfrm>
                <a:off x="2491" y="3085"/>
                <a:ext cx="58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4"/>
                  </a:cxn>
                  <a:cxn ang="0">
                    <a:pos x="19" y="21"/>
                  </a:cxn>
                  <a:cxn ang="0">
                    <a:pos x="12" y="19"/>
                  </a:cxn>
                  <a:cxn ang="0">
                    <a:pos x="6" y="16"/>
                  </a:cxn>
                  <a:cxn ang="0">
                    <a:pos x="0" y="15"/>
                  </a:cxn>
                  <a:cxn ang="0">
                    <a:pos x="3" y="11"/>
                  </a:cxn>
                  <a:cxn ang="0">
                    <a:pos x="6" y="7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4">
                    <a:moveTo>
                      <a:pt x="36" y="10"/>
                    </a:moveTo>
                    <a:lnTo>
                      <a:pt x="33" y="13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4"/>
                    </a:lnTo>
                    <a:lnTo>
                      <a:pt x="19" y="21"/>
                    </a:lnTo>
                    <a:lnTo>
                      <a:pt x="12" y="19"/>
                    </a:lnTo>
                    <a:lnTo>
                      <a:pt x="6" y="16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6" y="7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 576"/>
              <p:cNvSpPr>
                <a:spLocks/>
              </p:cNvSpPr>
              <p:nvPr/>
            </p:nvSpPr>
            <p:spPr bwMode="auto">
              <a:xfrm>
                <a:off x="2579" y="3054"/>
                <a:ext cx="103" cy="94"/>
              </a:xfrm>
              <a:custGeom>
                <a:avLst/>
                <a:gdLst/>
                <a:ahLst/>
                <a:cxnLst>
                  <a:cxn ang="0">
                    <a:pos x="55" y="11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7"/>
                  </a:cxn>
                  <a:cxn ang="0">
                    <a:pos x="63" y="32"/>
                  </a:cxn>
                  <a:cxn ang="0">
                    <a:pos x="59" y="38"/>
                  </a:cxn>
                  <a:cxn ang="0">
                    <a:pos x="54" y="45"/>
                  </a:cxn>
                  <a:cxn ang="0">
                    <a:pos x="47" y="51"/>
                  </a:cxn>
                  <a:cxn ang="0">
                    <a:pos x="43" y="57"/>
                  </a:cxn>
                  <a:cxn ang="0">
                    <a:pos x="31" y="54"/>
                  </a:cxn>
                  <a:cxn ang="0">
                    <a:pos x="22" y="50"/>
                  </a:cxn>
                  <a:cxn ang="0">
                    <a:pos x="11" y="46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8" y="29"/>
                  </a:cxn>
                  <a:cxn ang="0">
                    <a:pos x="11" y="24"/>
                  </a:cxn>
                  <a:cxn ang="0">
                    <a:pos x="14" y="18"/>
                  </a:cxn>
                  <a:cxn ang="0">
                    <a:pos x="17" y="15"/>
                  </a:cxn>
                  <a:cxn ang="0">
                    <a:pos x="20" y="10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7"/>
                  </a:cxn>
                  <a:cxn ang="0">
                    <a:pos x="49" y="8"/>
                  </a:cxn>
                  <a:cxn ang="0">
                    <a:pos x="55" y="11"/>
                  </a:cxn>
                </a:cxnLst>
                <a:rect l="0" t="0" r="r" b="b"/>
                <a:pathLst>
                  <a:path w="63" h="57">
                    <a:moveTo>
                      <a:pt x="55" y="11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7"/>
                    </a:lnTo>
                    <a:lnTo>
                      <a:pt x="63" y="32"/>
                    </a:lnTo>
                    <a:lnTo>
                      <a:pt x="59" y="38"/>
                    </a:lnTo>
                    <a:lnTo>
                      <a:pt x="54" y="45"/>
                    </a:lnTo>
                    <a:lnTo>
                      <a:pt x="47" y="51"/>
                    </a:lnTo>
                    <a:lnTo>
                      <a:pt x="43" y="57"/>
                    </a:lnTo>
                    <a:lnTo>
                      <a:pt x="31" y="54"/>
                    </a:lnTo>
                    <a:lnTo>
                      <a:pt x="22" y="50"/>
                    </a:lnTo>
                    <a:lnTo>
                      <a:pt x="11" y="46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8" y="29"/>
                    </a:lnTo>
                    <a:lnTo>
                      <a:pt x="11" y="24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0" y="10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7"/>
                    </a:lnTo>
                    <a:lnTo>
                      <a:pt x="49" y="8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 577"/>
              <p:cNvSpPr>
                <a:spLocks/>
              </p:cNvSpPr>
              <p:nvPr/>
            </p:nvSpPr>
            <p:spPr bwMode="auto">
              <a:xfrm>
                <a:off x="2589" y="3063"/>
                <a:ext cx="86" cy="80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4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3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5" y="49"/>
                  </a:cxn>
                  <a:cxn ang="0">
                    <a:pos x="27" y="46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5" y="25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6"/>
                  </a:cxn>
                  <a:cxn ang="0">
                    <a:pos x="46" y="10"/>
                  </a:cxn>
                </a:cxnLst>
                <a:rect l="0" t="0" r="r" b="b"/>
                <a:pathLst>
                  <a:path w="53" h="49">
                    <a:moveTo>
                      <a:pt x="46" y="10"/>
                    </a:moveTo>
                    <a:lnTo>
                      <a:pt x="48" y="14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3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5" y="49"/>
                    </a:lnTo>
                    <a:lnTo>
                      <a:pt x="27" y="46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6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Freeform 578"/>
              <p:cNvSpPr>
                <a:spLocks/>
              </p:cNvSpPr>
              <p:nvPr/>
            </p:nvSpPr>
            <p:spPr bwMode="auto">
              <a:xfrm>
                <a:off x="2646" y="3079"/>
                <a:ext cx="29" cy="6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0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0" y="39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3" y="23"/>
                  </a:cxn>
                  <a:cxn ang="0">
                    <a:pos x="18" y="17"/>
                  </a:cxn>
                  <a:cxn ang="0">
                    <a:pos x="16" y="12"/>
                  </a:cxn>
                  <a:cxn ang="0">
                    <a:pos x="14" y="7"/>
                  </a:cxn>
                  <a:cxn ang="0">
                    <a:pos x="13" y="4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5" y="6"/>
                  </a:cxn>
                  <a:cxn ang="0">
                    <a:pos x="3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9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3" y="23"/>
                    </a:lnTo>
                    <a:lnTo>
                      <a:pt x="18" y="17"/>
                    </a:lnTo>
                    <a:lnTo>
                      <a:pt x="16" y="12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Freeform 579"/>
              <p:cNvSpPr>
                <a:spLocks/>
              </p:cNvSpPr>
              <p:nvPr/>
            </p:nvSpPr>
            <p:spPr bwMode="auto">
              <a:xfrm>
                <a:off x="2605" y="3063"/>
                <a:ext cx="59" cy="40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0" y="17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19" y="22"/>
                  </a:cxn>
                  <a:cxn ang="0">
                    <a:pos x="12" y="21"/>
                  </a:cxn>
                  <a:cxn ang="0">
                    <a:pos x="6" y="17"/>
                  </a:cxn>
                  <a:cxn ang="0">
                    <a:pos x="0" y="16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2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6"/>
                  </a:cxn>
                  <a:cxn ang="0">
                    <a:pos x="36" y="10"/>
                  </a:cxn>
                </a:cxnLst>
                <a:rect l="0" t="0" r="r" b="b"/>
                <a:pathLst>
                  <a:path w="36" h="25">
                    <a:moveTo>
                      <a:pt x="36" y="10"/>
                    </a:moveTo>
                    <a:lnTo>
                      <a:pt x="33" y="13"/>
                    </a:lnTo>
                    <a:lnTo>
                      <a:pt x="30" y="17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19" y="22"/>
                    </a:lnTo>
                    <a:lnTo>
                      <a:pt x="12" y="21"/>
                    </a:lnTo>
                    <a:lnTo>
                      <a:pt x="6" y="17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6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Freeform 580"/>
              <p:cNvSpPr>
                <a:spLocks/>
              </p:cNvSpPr>
              <p:nvPr/>
            </p:nvSpPr>
            <p:spPr bwMode="auto">
              <a:xfrm>
                <a:off x="2531" y="3102"/>
                <a:ext cx="105" cy="9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57" y="16"/>
                  </a:cxn>
                  <a:cxn ang="0">
                    <a:pos x="60" y="21"/>
                  </a:cxn>
                  <a:cxn ang="0">
                    <a:pos x="62" y="25"/>
                  </a:cxn>
                  <a:cxn ang="0">
                    <a:pos x="64" y="32"/>
                  </a:cxn>
                  <a:cxn ang="0">
                    <a:pos x="59" y="38"/>
                  </a:cxn>
                  <a:cxn ang="0">
                    <a:pos x="54" y="44"/>
                  </a:cxn>
                  <a:cxn ang="0">
                    <a:pos x="49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2" y="49"/>
                  </a:cxn>
                  <a:cxn ang="0">
                    <a:pos x="11" y="44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8" y="28"/>
                  </a:cxn>
                  <a:cxn ang="0">
                    <a:pos x="11" y="24"/>
                  </a:cxn>
                  <a:cxn ang="0">
                    <a:pos x="14" y="17"/>
                  </a:cxn>
                  <a:cxn ang="0">
                    <a:pos x="18" y="13"/>
                  </a:cxn>
                  <a:cxn ang="0">
                    <a:pos x="21" y="8"/>
                  </a:cxn>
                  <a:cxn ang="0">
                    <a:pos x="24" y="5"/>
                  </a:cxn>
                  <a:cxn ang="0">
                    <a:pos x="27" y="0"/>
                  </a:cxn>
                  <a:cxn ang="0">
                    <a:pos x="35" y="3"/>
                  </a:cxn>
                  <a:cxn ang="0">
                    <a:pos x="41" y="5"/>
                  </a:cxn>
                  <a:cxn ang="0">
                    <a:pos x="49" y="8"/>
                  </a:cxn>
                  <a:cxn ang="0">
                    <a:pos x="56" y="11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7" y="16"/>
                    </a:lnTo>
                    <a:lnTo>
                      <a:pt x="60" y="21"/>
                    </a:lnTo>
                    <a:lnTo>
                      <a:pt x="62" y="25"/>
                    </a:lnTo>
                    <a:lnTo>
                      <a:pt x="64" y="32"/>
                    </a:lnTo>
                    <a:lnTo>
                      <a:pt x="59" y="38"/>
                    </a:lnTo>
                    <a:lnTo>
                      <a:pt x="54" y="44"/>
                    </a:lnTo>
                    <a:lnTo>
                      <a:pt x="49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2" y="49"/>
                    </a:lnTo>
                    <a:lnTo>
                      <a:pt x="11" y="44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8" y="28"/>
                    </a:lnTo>
                    <a:lnTo>
                      <a:pt x="11" y="24"/>
                    </a:lnTo>
                    <a:lnTo>
                      <a:pt x="14" y="17"/>
                    </a:lnTo>
                    <a:lnTo>
                      <a:pt x="18" y="13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9" y="8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 581"/>
              <p:cNvSpPr>
                <a:spLocks/>
              </p:cNvSpPr>
              <p:nvPr/>
            </p:nvSpPr>
            <p:spPr bwMode="auto">
              <a:xfrm>
                <a:off x="2541" y="3110"/>
                <a:ext cx="87" cy="77"/>
              </a:xfrm>
              <a:custGeom>
                <a:avLst/>
                <a:gdLst/>
                <a:ahLst/>
                <a:cxnLst>
                  <a:cxn ang="0">
                    <a:pos x="47" y="9"/>
                  </a:cxn>
                  <a:cxn ang="0">
                    <a:pos x="48" y="12"/>
                  </a:cxn>
                  <a:cxn ang="0">
                    <a:pos x="50" y="17"/>
                  </a:cxn>
                  <a:cxn ang="0">
                    <a:pos x="51" y="22"/>
                  </a:cxn>
                  <a:cxn ang="0">
                    <a:pos x="53" y="27"/>
                  </a:cxn>
                  <a:cxn ang="0">
                    <a:pos x="48" y="31"/>
                  </a:cxn>
                  <a:cxn ang="0">
                    <a:pos x="45" y="36"/>
                  </a:cxn>
                  <a:cxn ang="0">
                    <a:pos x="40" y="43"/>
                  </a:cxn>
                  <a:cxn ang="0">
                    <a:pos x="37" y="47"/>
                  </a:cxn>
                  <a:cxn ang="0">
                    <a:pos x="27" y="44"/>
                  </a:cxn>
                  <a:cxn ang="0">
                    <a:pos x="18" y="41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0"/>
                  </a:cxn>
                  <a:cxn ang="0">
                    <a:pos x="5" y="23"/>
                  </a:cxn>
                  <a:cxn ang="0">
                    <a:pos x="8" y="19"/>
                  </a:cxn>
                  <a:cxn ang="0">
                    <a:pos x="12" y="14"/>
                  </a:cxn>
                  <a:cxn ang="0">
                    <a:pos x="15" y="11"/>
                  </a:cxn>
                  <a:cxn ang="0">
                    <a:pos x="16" y="6"/>
                  </a:cxn>
                  <a:cxn ang="0">
                    <a:pos x="20" y="3"/>
                  </a:cxn>
                  <a:cxn ang="0">
                    <a:pos x="23" y="0"/>
                  </a:cxn>
                  <a:cxn ang="0">
                    <a:pos x="29" y="1"/>
                  </a:cxn>
                  <a:cxn ang="0">
                    <a:pos x="35" y="4"/>
                  </a:cxn>
                  <a:cxn ang="0">
                    <a:pos x="40" y="6"/>
                  </a:cxn>
                  <a:cxn ang="0">
                    <a:pos x="47" y="9"/>
                  </a:cxn>
                </a:cxnLst>
                <a:rect l="0" t="0" r="r" b="b"/>
                <a:pathLst>
                  <a:path w="53" h="47">
                    <a:moveTo>
                      <a:pt x="47" y="9"/>
                    </a:moveTo>
                    <a:lnTo>
                      <a:pt x="48" y="12"/>
                    </a:lnTo>
                    <a:lnTo>
                      <a:pt x="50" y="17"/>
                    </a:lnTo>
                    <a:lnTo>
                      <a:pt x="51" y="22"/>
                    </a:lnTo>
                    <a:lnTo>
                      <a:pt x="53" y="27"/>
                    </a:lnTo>
                    <a:lnTo>
                      <a:pt x="48" y="31"/>
                    </a:lnTo>
                    <a:lnTo>
                      <a:pt x="45" y="36"/>
                    </a:lnTo>
                    <a:lnTo>
                      <a:pt x="40" y="43"/>
                    </a:lnTo>
                    <a:lnTo>
                      <a:pt x="37" y="47"/>
                    </a:lnTo>
                    <a:lnTo>
                      <a:pt x="27" y="44"/>
                    </a:lnTo>
                    <a:lnTo>
                      <a:pt x="18" y="41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0"/>
                    </a:lnTo>
                    <a:lnTo>
                      <a:pt x="5" y="23"/>
                    </a:lnTo>
                    <a:lnTo>
                      <a:pt x="8" y="19"/>
                    </a:lnTo>
                    <a:lnTo>
                      <a:pt x="12" y="14"/>
                    </a:lnTo>
                    <a:lnTo>
                      <a:pt x="15" y="11"/>
                    </a:lnTo>
                    <a:lnTo>
                      <a:pt x="16" y="6"/>
                    </a:lnTo>
                    <a:lnTo>
                      <a:pt x="20" y="3"/>
                    </a:lnTo>
                    <a:lnTo>
                      <a:pt x="23" y="0"/>
                    </a:lnTo>
                    <a:lnTo>
                      <a:pt x="29" y="1"/>
                    </a:lnTo>
                    <a:lnTo>
                      <a:pt x="35" y="4"/>
                    </a:lnTo>
                    <a:lnTo>
                      <a:pt x="40" y="6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 582"/>
              <p:cNvSpPr>
                <a:spLocks/>
              </p:cNvSpPr>
              <p:nvPr/>
            </p:nvSpPr>
            <p:spPr bwMode="auto">
              <a:xfrm>
                <a:off x="2599" y="3125"/>
                <a:ext cx="29" cy="6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2" y="38"/>
                  </a:cxn>
                  <a:cxn ang="0">
                    <a:pos x="5" y="34"/>
                  </a:cxn>
                  <a:cxn ang="0">
                    <a:pos x="10" y="27"/>
                  </a:cxn>
                  <a:cxn ang="0">
                    <a:pos x="13" y="22"/>
                  </a:cxn>
                  <a:cxn ang="0">
                    <a:pos x="18" y="18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3"/>
                  </a:cxn>
                  <a:cxn ang="0">
                    <a:pos x="12" y="0"/>
                  </a:cxn>
                  <a:cxn ang="0">
                    <a:pos x="8" y="3"/>
                  </a:cxn>
                  <a:cxn ang="0">
                    <a:pos x="7" y="7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38">
                    <a:moveTo>
                      <a:pt x="0" y="14"/>
                    </a:move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5" y="34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3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Freeform 583"/>
              <p:cNvSpPr>
                <a:spLocks/>
              </p:cNvSpPr>
              <p:nvPr/>
            </p:nvSpPr>
            <p:spPr bwMode="auto">
              <a:xfrm>
                <a:off x="2561" y="3110"/>
                <a:ext cx="57" cy="38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31" y="12"/>
                  </a:cxn>
                  <a:cxn ang="0">
                    <a:pos x="30" y="16"/>
                  </a:cxn>
                  <a:cxn ang="0">
                    <a:pos x="27" y="20"/>
                  </a:cxn>
                  <a:cxn ang="0">
                    <a:pos x="23" y="23"/>
                  </a:cxn>
                  <a:cxn ang="0">
                    <a:pos x="17" y="20"/>
                  </a:cxn>
                  <a:cxn ang="0">
                    <a:pos x="11" y="19"/>
                  </a:cxn>
                  <a:cxn ang="0">
                    <a:pos x="4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4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1"/>
                  </a:cxn>
                  <a:cxn ang="0">
                    <a:pos x="23" y="4"/>
                  </a:cxn>
                  <a:cxn ang="0">
                    <a:pos x="30" y="6"/>
                  </a:cxn>
                  <a:cxn ang="0">
                    <a:pos x="35" y="9"/>
                  </a:cxn>
                </a:cxnLst>
                <a:rect l="0" t="0" r="r" b="b"/>
                <a:pathLst>
                  <a:path w="35" h="23">
                    <a:moveTo>
                      <a:pt x="35" y="9"/>
                    </a:moveTo>
                    <a:lnTo>
                      <a:pt x="31" y="12"/>
                    </a:lnTo>
                    <a:lnTo>
                      <a:pt x="30" y="16"/>
                    </a:lnTo>
                    <a:lnTo>
                      <a:pt x="27" y="20"/>
                    </a:lnTo>
                    <a:lnTo>
                      <a:pt x="23" y="23"/>
                    </a:lnTo>
                    <a:lnTo>
                      <a:pt x="17" y="20"/>
                    </a:lnTo>
                    <a:lnTo>
                      <a:pt x="11" y="19"/>
                    </a:lnTo>
                    <a:lnTo>
                      <a:pt x="4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4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1"/>
                    </a:lnTo>
                    <a:lnTo>
                      <a:pt x="23" y="4"/>
                    </a:lnTo>
                    <a:lnTo>
                      <a:pt x="30" y="6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Freeform 584"/>
              <p:cNvSpPr>
                <a:spLocks/>
              </p:cNvSpPr>
              <p:nvPr/>
            </p:nvSpPr>
            <p:spPr bwMode="auto">
              <a:xfrm>
                <a:off x="2646" y="3081"/>
                <a:ext cx="105" cy="91"/>
              </a:xfrm>
              <a:custGeom>
                <a:avLst/>
                <a:gdLst/>
                <a:ahLst/>
                <a:cxnLst>
                  <a:cxn ang="0">
                    <a:pos x="56" y="10"/>
                  </a:cxn>
                  <a:cxn ang="0">
                    <a:pos x="57" y="14"/>
                  </a:cxn>
                  <a:cxn ang="0">
                    <a:pos x="60" y="19"/>
                  </a:cxn>
                  <a:cxn ang="0">
                    <a:pos x="62" y="26"/>
                  </a:cxn>
                  <a:cxn ang="0">
                    <a:pos x="64" y="30"/>
                  </a:cxn>
                  <a:cxn ang="0">
                    <a:pos x="59" y="37"/>
                  </a:cxn>
                  <a:cxn ang="0">
                    <a:pos x="54" y="43"/>
                  </a:cxn>
                  <a:cxn ang="0">
                    <a:pos x="49" y="49"/>
                  </a:cxn>
                  <a:cxn ang="0">
                    <a:pos x="43" y="56"/>
                  </a:cxn>
                  <a:cxn ang="0">
                    <a:pos x="32" y="53"/>
                  </a:cxn>
                  <a:cxn ang="0">
                    <a:pos x="22" y="48"/>
                  </a:cxn>
                  <a:cxn ang="0">
                    <a:pos x="11" y="45"/>
                  </a:cxn>
                  <a:cxn ang="0">
                    <a:pos x="0" y="40"/>
                  </a:cxn>
                  <a:cxn ang="0">
                    <a:pos x="3" y="34"/>
                  </a:cxn>
                  <a:cxn ang="0">
                    <a:pos x="8" y="27"/>
                  </a:cxn>
                  <a:cxn ang="0">
                    <a:pos x="11" y="22"/>
                  </a:cxn>
                  <a:cxn ang="0">
                    <a:pos x="14" y="16"/>
                  </a:cxn>
                  <a:cxn ang="0">
                    <a:pos x="18" y="13"/>
                  </a:cxn>
                  <a:cxn ang="0">
                    <a:pos x="21" y="8"/>
                  </a:cxn>
                  <a:cxn ang="0">
                    <a:pos x="24" y="3"/>
                  </a:cxn>
                  <a:cxn ang="0">
                    <a:pos x="27" y="0"/>
                  </a:cxn>
                  <a:cxn ang="0">
                    <a:pos x="35" y="2"/>
                  </a:cxn>
                  <a:cxn ang="0">
                    <a:pos x="41" y="5"/>
                  </a:cxn>
                  <a:cxn ang="0">
                    <a:pos x="49" y="6"/>
                  </a:cxn>
                  <a:cxn ang="0">
                    <a:pos x="56" y="10"/>
                  </a:cxn>
                </a:cxnLst>
                <a:rect l="0" t="0" r="r" b="b"/>
                <a:pathLst>
                  <a:path w="64" h="56">
                    <a:moveTo>
                      <a:pt x="56" y="10"/>
                    </a:moveTo>
                    <a:lnTo>
                      <a:pt x="57" y="14"/>
                    </a:lnTo>
                    <a:lnTo>
                      <a:pt x="60" y="19"/>
                    </a:lnTo>
                    <a:lnTo>
                      <a:pt x="62" y="26"/>
                    </a:lnTo>
                    <a:lnTo>
                      <a:pt x="64" y="30"/>
                    </a:lnTo>
                    <a:lnTo>
                      <a:pt x="59" y="37"/>
                    </a:lnTo>
                    <a:lnTo>
                      <a:pt x="54" y="43"/>
                    </a:lnTo>
                    <a:lnTo>
                      <a:pt x="49" y="49"/>
                    </a:lnTo>
                    <a:lnTo>
                      <a:pt x="43" y="56"/>
                    </a:lnTo>
                    <a:lnTo>
                      <a:pt x="32" y="53"/>
                    </a:lnTo>
                    <a:lnTo>
                      <a:pt x="22" y="48"/>
                    </a:lnTo>
                    <a:lnTo>
                      <a:pt x="11" y="45"/>
                    </a:lnTo>
                    <a:lnTo>
                      <a:pt x="0" y="40"/>
                    </a:lnTo>
                    <a:lnTo>
                      <a:pt x="3" y="34"/>
                    </a:lnTo>
                    <a:lnTo>
                      <a:pt x="8" y="27"/>
                    </a:lnTo>
                    <a:lnTo>
                      <a:pt x="11" y="22"/>
                    </a:lnTo>
                    <a:lnTo>
                      <a:pt x="14" y="16"/>
                    </a:lnTo>
                    <a:lnTo>
                      <a:pt x="18" y="13"/>
                    </a:lnTo>
                    <a:lnTo>
                      <a:pt x="21" y="8"/>
                    </a:lnTo>
                    <a:lnTo>
                      <a:pt x="24" y="3"/>
                    </a:lnTo>
                    <a:lnTo>
                      <a:pt x="27" y="0"/>
                    </a:lnTo>
                    <a:lnTo>
                      <a:pt x="35" y="2"/>
                    </a:lnTo>
                    <a:lnTo>
                      <a:pt x="41" y="5"/>
                    </a:lnTo>
                    <a:lnTo>
                      <a:pt x="49" y="6"/>
                    </a:lnTo>
                    <a:lnTo>
                      <a:pt x="5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Freeform 585"/>
              <p:cNvSpPr>
                <a:spLocks/>
              </p:cNvSpPr>
              <p:nvPr/>
            </p:nvSpPr>
            <p:spPr bwMode="auto">
              <a:xfrm>
                <a:off x="2656" y="3085"/>
                <a:ext cx="86" cy="82"/>
              </a:xfrm>
              <a:custGeom>
                <a:avLst/>
                <a:gdLst/>
                <a:ahLst/>
                <a:cxnLst>
                  <a:cxn ang="0">
                    <a:pos x="46" y="10"/>
                  </a:cxn>
                  <a:cxn ang="0">
                    <a:pos x="48" y="15"/>
                  </a:cxn>
                  <a:cxn ang="0">
                    <a:pos x="50" y="18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48" y="34"/>
                  </a:cxn>
                  <a:cxn ang="0">
                    <a:pos x="45" y="38"/>
                  </a:cxn>
                  <a:cxn ang="0">
                    <a:pos x="40" y="43"/>
                  </a:cxn>
                  <a:cxn ang="0">
                    <a:pos x="37" y="50"/>
                  </a:cxn>
                  <a:cxn ang="0">
                    <a:pos x="27" y="46"/>
                  </a:cxn>
                  <a:cxn ang="0">
                    <a:pos x="18" y="42"/>
                  </a:cxn>
                  <a:cxn ang="0">
                    <a:pos x="8" y="38"/>
                  </a:cxn>
                  <a:cxn ang="0">
                    <a:pos x="0" y="35"/>
                  </a:cxn>
                  <a:cxn ang="0">
                    <a:pos x="4" y="31"/>
                  </a:cxn>
                  <a:cxn ang="0">
                    <a:pos x="5" y="26"/>
                  </a:cxn>
                  <a:cxn ang="0">
                    <a:pos x="8" y="21"/>
                  </a:cxn>
                  <a:cxn ang="0">
                    <a:pos x="10" y="16"/>
                  </a:cxn>
                  <a:cxn ang="0">
                    <a:pos x="13" y="13"/>
                  </a:cxn>
                  <a:cxn ang="0">
                    <a:pos x="16" y="8"/>
                  </a:cxn>
                  <a:cxn ang="0">
                    <a:pos x="19" y="5"/>
                  </a:cxn>
                  <a:cxn ang="0">
                    <a:pos x="23" y="0"/>
                  </a:cxn>
                  <a:cxn ang="0">
                    <a:pos x="29" y="2"/>
                  </a:cxn>
                  <a:cxn ang="0">
                    <a:pos x="35" y="5"/>
                  </a:cxn>
                  <a:cxn ang="0">
                    <a:pos x="40" y="7"/>
                  </a:cxn>
                  <a:cxn ang="0">
                    <a:pos x="46" y="10"/>
                  </a:cxn>
                </a:cxnLst>
                <a:rect l="0" t="0" r="r" b="b"/>
                <a:pathLst>
                  <a:path w="53" h="50">
                    <a:moveTo>
                      <a:pt x="46" y="10"/>
                    </a:moveTo>
                    <a:lnTo>
                      <a:pt x="48" y="15"/>
                    </a:lnTo>
                    <a:lnTo>
                      <a:pt x="50" y="18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48" y="34"/>
                    </a:lnTo>
                    <a:lnTo>
                      <a:pt x="45" y="38"/>
                    </a:lnTo>
                    <a:lnTo>
                      <a:pt x="40" y="43"/>
                    </a:lnTo>
                    <a:lnTo>
                      <a:pt x="37" y="50"/>
                    </a:lnTo>
                    <a:lnTo>
                      <a:pt x="27" y="46"/>
                    </a:lnTo>
                    <a:lnTo>
                      <a:pt x="18" y="42"/>
                    </a:lnTo>
                    <a:lnTo>
                      <a:pt x="8" y="38"/>
                    </a:lnTo>
                    <a:lnTo>
                      <a:pt x="0" y="35"/>
                    </a:lnTo>
                    <a:lnTo>
                      <a:pt x="4" y="31"/>
                    </a:lnTo>
                    <a:lnTo>
                      <a:pt x="5" y="26"/>
                    </a:lnTo>
                    <a:lnTo>
                      <a:pt x="8" y="21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3" y="0"/>
                    </a:lnTo>
                    <a:lnTo>
                      <a:pt x="29" y="2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Freeform 586"/>
              <p:cNvSpPr>
                <a:spLocks/>
              </p:cNvSpPr>
              <p:nvPr/>
            </p:nvSpPr>
            <p:spPr bwMode="auto">
              <a:xfrm>
                <a:off x="2713" y="3102"/>
                <a:ext cx="29" cy="65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2" y="40"/>
                  </a:cxn>
                  <a:cxn ang="0">
                    <a:pos x="5" y="33"/>
                  </a:cxn>
                  <a:cxn ang="0">
                    <a:pos x="10" y="28"/>
                  </a:cxn>
                  <a:cxn ang="0">
                    <a:pos x="13" y="24"/>
                  </a:cxn>
                  <a:cxn ang="0">
                    <a:pos x="18" y="17"/>
                  </a:cxn>
                  <a:cxn ang="0">
                    <a:pos x="16" y="13"/>
                  </a:cxn>
                  <a:cxn ang="0">
                    <a:pos x="15" y="8"/>
                  </a:cxn>
                  <a:cxn ang="0">
                    <a:pos x="13" y="5"/>
                  </a:cxn>
                  <a:cxn ang="0">
                    <a:pos x="11" y="0"/>
                  </a:cxn>
                  <a:cxn ang="0">
                    <a:pos x="8" y="3"/>
                  </a:cxn>
                  <a:cxn ang="0">
                    <a:pos x="7" y="6"/>
                  </a:cxn>
                  <a:cxn ang="0">
                    <a:pos x="4" y="11"/>
                  </a:cxn>
                  <a:cxn ang="0">
                    <a:pos x="0" y="14"/>
                  </a:cxn>
                </a:cxnLst>
                <a:rect l="0" t="0" r="r" b="b"/>
                <a:pathLst>
                  <a:path w="18" h="40">
                    <a:moveTo>
                      <a:pt x="0" y="14"/>
                    </a:move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33"/>
                    </a:lnTo>
                    <a:lnTo>
                      <a:pt x="10" y="28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16" y="13"/>
                    </a:lnTo>
                    <a:lnTo>
                      <a:pt x="15" y="8"/>
                    </a:lnTo>
                    <a:lnTo>
                      <a:pt x="13" y="5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Freeform 587"/>
              <p:cNvSpPr>
                <a:spLocks/>
              </p:cNvSpPr>
              <p:nvPr/>
            </p:nvSpPr>
            <p:spPr bwMode="auto">
              <a:xfrm>
                <a:off x="2672" y="3085"/>
                <a:ext cx="59" cy="43"/>
              </a:xfrm>
              <a:custGeom>
                <a:avLst/>
                <a:gdLst/>
                <a:ahLst/>
                <a:cxnLst>
                  <a:cxn ang="0">
                    <a:pos x="36" y="10"/>
                  </a:cxn>
                  <a:cxn ang="0">
                    <a:pos x="33" y="13"/>
                  </a:cxn>
                  <a:cxn ang="0">
                    <a:pos x="32" y="18"/>
                  </a:cxn>
                  <a:cxn ang="0">
                    <a:pos x="29" y="21"/>
                  </a:cxn>
                  <a:cxn ang="0">
                    <a:pos x="25" y="26"/>
                  </a:cxn>
                  <a:cxn ang="0">
                    <a:pos x="19" y="23"/>
                  </a:cxn>
                  <a:cxn ang="0">
                    <a:pos x="13" y="21"/>
                  </a:cxn>
                  <a:cxn ang="0">
                    <a:pos x="6" y="18"/>
                  </a:cxn>
                  <a:cxn ang="0">
                    <a:pos x="0" y="16"/>
                  </a:cxn>
                  <a:cxn ang="0">
                    <a:pos x="3" y="13"/>
                  </a:cxn>
                  <a:cxn ang="0">
                    <a:pos x="6" y="8"/>
                  </a:cxn>
                  <a:cxn ang="0">
                    <a:pos x="9" y="3"/>
                  </a:cxn>
                  <a:cxn ang="0">
                    <a:pos x="13" y="0"/>
                  </a:cxn>
                  <a:cxn ang="0">
                    <a:pos x="19" y="2"/>
                  </a:cxn>
                  <a:cxn ang="0">
                    <a:pos x="25" y="5"/>
                  </a:cxn>
                  <a:cxn ang="0">
                    <a:pos x="30" y="7"/>
                  </a:cxn>
                  <a:cxn ang="0">
                    <a:pos x="36" y="10"/>
                  </a:cxn>
                </a:cxnLst>
                <a:rect l="0" t="0" r="r" b="b"/>
                <a:pathLst>
                  <a:path w="36" h="26">
                    <a:moveTo>
                      <a:pt x="36" y="10"/>
                    </a:moveTo>
                    <a:lnTo>
                      <a:pt x="33" y="13"/>
                    </a:lnTo>
                    <a:lnTo>
                      <a:pt x="32" y="18"/>
                    </a:lnTo>
                    <a:lnTo>
                      <a:pt x="29" y="21"/>
                    </a:lnTo>
                    <a:lnTo>
                      <a:pt x="25" y="26"/>
                    </a:lnTo>
                    <a:lnTo>
                      <a:pt x="19" y="23"/>
                    </a:lnTo>
                    <a:lnTo>
                      <a:pt x="13" y="21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3" y="0"/>
                    </a:lnTo>
                    <a:lnTo>
                      <a:pt x="19" y="2"/>
                    </a:lnTo>
                    <a:lnTo>
                      <a:pt x="25" y="5"/>
                    </a:lnTo>
                    <a:lnTo>
                      <a:pt x="30" y="7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Freeform 588"/>
              <p:cNvSpPr>
                <a:spLocks/>
              </p:cNvSpPr>
              <p:nvPr/>
            </p:nvSpPr>
            <p:spPr bwMode="auto">
              <a:xfrm>
                <a:off x="2602" y="3125"/>
                <a:ext cx="101" cy="93"/>
              </a:xfrm>
              <a:custGeom>
                <a:avLst/>
                <a:gdLst/>
                <a:ahLst/>
                <a:cxnLst>
                  <a:cxn ang="0">
                    <a:pos x="54" y="11"/>
                  </a:cxn>
                  <a:cxn ang="0">
                    <a:pos x="56" y="16"/>
                  </a:cxn>
                  <a:cxn ang="0">
                    <a:pos x="59" y="21"/>
                  </a:cxn>
                  <a:cxn ang="0">
                    <a:pos x="60" y="27"/>
                  </a:cxn>
                  <a:cxn ang="0">
                    <a:pos x="62" y="32"/>
                  </a:cxn>
                  <a:cxn ang="0">
                    <a:pos x="57" y="38"/>
                  </a:cxn>
                  <a:cxn ang="0">
                    <a:pos x="52" y="45"/>
                  </a:cxn>
                  <a:cxn ang="0">
                    <a:pos x="48" y="51"/>
                  </a:cxn>
                  <a:cxn ang="0">
                    <a:pos x="43" y="57"/>
                  </a:cxn>
                  <a:cxn ang="0">
                    <a:pos x="32" y="54"/>
                  </a:cxn>
                  <a:cxn ang="0">
                    <a:pos x="21" y="49"/>
                  </a:cxn>
                  <a:cxn ang="0">
                    <a:pos x="11" y="45"/>
                  </a:cxn>
                  <a:cxn ang="0">
                    <a:pos x="0" y="41"/>
                  </a:cxn>
                  <a:cxn ang="0">
                    <a:pos x="3" y="35"/>
                  </a:cxn>
                  <a:cxn ang="0">
                    <a:pos x="6" y="29"/>
                  </a:cxn>
                  <a:cxn ang="0">
                    <a:pos x="10" y="24"/>
                  </a:cxn>
                  <a:cxn ang="0">
                    <a:pos x="13" y="18"/>
                  </a:cxn>
                  <a:cxn ang="0">
                    <a:pos x="16" y="13"/>
                  </a:cxn>
                  <a:cxn ang="0">
                    <a:pos x="19" y="8"/>
                  </a:cxn>
                  <a:cxn ang="0">
                    <a:pos x="22" y="5"/>
                  </a:cxn>
                  <a:cxn ang="0">
                    <a:pos x="27" y="0"/>
                  </a:cxn>
                  <a:cxn ang="0">
                    <a:pos x="33" y="3"/>
                  </a:cxn>
                  <a:cxn ang="0">
                    <a:pos x="41" y="5"/>
                  </a:cxn>
                  <a:cxn ang="0">
                    <a:pos x="48" y="8"/>
                  </a:cxn>
                  <a:cxn ang="0">
                    <a:pos x="54" y="11"/>
                  </a:cxn>
                </a:cxnLst>
                <a:rect l="0" t="0" r="r" b="b"/>
                <a:pathLst>
                  <a:path w="62" h="57">
                    <a:moveTo>
                      <a:pt x="54" y="11"/>
                    </a:moveTo>
                    <a:lnTo>
                      <a:pt x="56" y="16"/>
                    </a:lnTo>
                    <a:lnTo>
                      <a:pt x="59" y="21"/>
                    </a:lnTo>
                    <a:lnTo>
                      <a:pt x="60" y="27"/>
                    </a:lnTo>
                    <a:lnTo>
                      <a:pt x="62" y="32"/>
                    </a:lnTo>
                    <a:lnTo>
                      <a:pt x="57" y="38"/>
                    </a:lnTo>
                    <a:lnTo>
                      <a:pt x="52" y="45"/>
                    </a:lnTo>
                    <a:lnTo>
                      <a:pt x="48" y="51"/>
                    </a:lnTo>
                    <a:lnTo>
                      <a:pt x="43" y="57"/>
                    </a:lnTo>
                    <a:lnTo>
                      <a:pt x="32" y="54"/>
                    </a:lnTo>
                    <a:lnTo>
                      <a:pt x="21" y="49"/>
                    </a:lnTo>
                    <a:lnTo>
                      <a:pt x="11" y="45"/>
                    </a:lnTo>
                    <a:lnTo>
                      <a:pt x="0" y="41"/>
                    </a:lnTo>
                    <a:lnTo>
                      <a:pt x="3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19" y="8"/>
                    </a:lnTo>
                    <a:lnTo>
                      <a:pt x="22" y="5"/>
                    </a:lnTo>
                    <a:lnTo>
                      <a:pt x="27" y="0"/>
                    </a:lnTo>
                    <a:lnTo>
                      <a:pt x="33" y="3"/>
                    </a:lnTo>
                    <a:lnTo>
                      <a:pt x="41" y="5"/>
                    </a:lnTo>
                    <a:lnTo>
                      <a:pt x="48" y="8"/>
                    </a:lnTo>
                    <a:lnTo>
                      <a:pt x="5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Freeform 589"/>
              <p:cNvSpPr>
                <a:spLocks/>
              </p:cNvSpPr>
              <p:nvPr/>
            </p:nvSpPr>
            <p:spPr bwMode="auto">
              <a:xfrm>
                <a:off x="2610" y="3133"/>
                <a:ext cx="85" cy="78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47" y="13"/>
                  </a:cxn>
                  <a:cxn ang="0">
                    <a:pos x="49" y="17"/>
                  </a:cxn>
                  <a:cxn ang="0">
                    <a:pos x="51" y="22"/>
                  </a:cxn>
                  <a:cxn ang="0">
                    <a:pos x="52" y="27"/>
                  </a:cxn>
                  <a:cxn ang="0">
                    <a:pos x="47" y="32"/>
                  </a:cxn>
                  <a:cxn ang="0">
                    <a:pos x="44" y="36"/>
                  </a:cxn>
                  <a:cxn ang="0">
                    <a:pos x="40" y="43"/>
                  </a:cxn>
                  <a:cxn ang="0">
                    <a:pos x="36" y="48"/>
                  </a:cxn>
                  <a:cxn ang="0">
                    <a:pos x="27" y="44"/>
                  </a:cxn>
                  <a:cxn ang="0">
                    <a:pos x="19" y="41"/>
                  </a:cxn>
                  <a:cxn ang="0">
                    <a:pos x="9" y="38"/>
                  </a:cxn>
                  <a:cxn ang="0">
                    <a:pos x="0" y="35"/>
                  </a:cxn>
                  <a:cxn ang="0">
                    <a:pos x="3" y="30"/>
                  </a:cxn>
                  <a:cxn ang="0">
                    <a:pos x="6" y="25"/>
                  </a:cxn>
                  <a:cxn ang="0">
                    <a:pos x="8" y="21"/>
                  </a:cxn>
                  <a:cxn ang="0">
                    <a:pos x="11" y="14"/>
                  </a:cxn>
                  <a:cxn ang="0">
                    <a:pos x="14" y="11"/>
                  </a:cxn>
                  <a:cxn ang="0">
                    <a:pos x="17" y="6"/>
                  </a:cxn>
                  <a:cxn ang="0">
                    <a:pos x="19" y="3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5" y="5"/>
                  </a:cxn>
                  <a:cxn ang="0">
                    <a:pos x="41" y="6"/>
                  </a:cxn>
                  <a:cxn ang="0">
                    <a:pos x="46" y="9"/>
                  </a:cxn>
                </a:cxnLst>
                <a:rect l="0" t="0" r="r" b="b"/>
                <a:pathLst>
                  <a:path w="52" h="48">
                    <a:moveTo>
                      <a:pt x="46" y="9"/>
                    </a:moveTo>
                    <a:lnTo>
                      <a:pt x="47" y="13"/>
                    </a:lnTo>
                    <a:lnTo>
                      <a:pt x="49" y="17"/>
                    </a:lnTo>
                    <a:lnTo>
                      <a:pt x="51" y="22"/>
                    </a:lnTo>
                    <a:lnTo>
                      <a:pt x="52" y="27"/>
                    </a:lnTo>
                    <a:lnTo>
                      <a:pt x="47" y="32"/>
                    </a:lnTo>
                    <a:lnTo>
                      <a:pt x="44" y="36"/>
                    </a:lnTo>
                    <a:lnTo>
                      <a:pt x="40" y="43"/>
                    </a:lnTo>
                    <a:lnTo>
                      <a:pt x="36" y="48"/>
                    </a:lnTo>
                    <a:lnTo>
                      <a:pt x="27" y="44"/>
                    </a:lnTo>
                    <a:lnTo>
                      <a:pt x="19" y="41"/>
                    </a:lnTo>
                    <a:lnTo>
                      <a:pt x="9" y="38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19" y="3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5" y="5"/>
                    </a:lnTo>
                    <a:lnTo>
                      <a:pt x="41" y="6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Freeform 590"/>
              <p:cNvSpPr>
                <a:spLocks/>
              </p:cNvSpPr>
              <p:nvPr/>
            </p:nvSpPr>
            <p:spPr bwMode="auto">
              <a:xfrm>
                <a:off x="2664" y="3148"/>
                <a:ext cx="31" cy="6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1"/>
                  </a:cxn>
                  <a:cxn ang="0">
                    <a:pos x="2" y="26"/>
                  </a:cxn>
                  <a:cxn ang="0">
                    <a:pos x="3" y="32"/>
                  </a:cxn>
                  <a:cxn ang="0">
                    <a:pos x="3" y="39"/>
                  </a:cxn>
                  <a:cxn ang="0">
                    <a:pos x="7" y="34"/>
                  </a:cxn>
                  <a:cxn ang="0">
                    <a:pos x="11" y="27"/>
                  </a:cxn>
                  <a:cxn ang="0">
                    <a:pos x="14" y="23"/>
                  </a:cxn>
                  <a:cxn ang="0">
                    <a:pos x="19" y="18"/>
                  </a:cxn>
                  <a:cxn ang="0">
                    <a:pos x="18" y="13"/>
                  </a:cxn>
                  <a:cxn ang="0">
                    <a:pos x="16" y="8"/>
                  </a:cxn>
                  <a:cxn ang="0">
                    <a:pos x="14" y="4"/>
                  </a:cxn>
                  <a:cxn ang="0">
                    <a:pos x="13" y="0"/>
                  </a:cxn>
                  <a:cxn ang="0">
                    <a:pos x="10" y="4"/>
                  </a:cxn>
                  <a:cxn ang="0">
                    <a:pos x="8" y="7"/>
                  </a:cxn>
                  <a:cxn ang="0">
                    <a:pos x="5" y="12"/>
                  </a:cxn>
                  <a:cxn ang="0">
                    <a:pos x="0" y="15"/>
                  </a:cxn>
                </a:cxnLst>
                <a:rect l="0" t="0" r="r" b="b"/>
                <a:pathLst>
                  <a:path w="19" h="39">
                    <a:moveTo>
                      <a:pt x="0" y="15"/>
                    </a:moveTo>
                    <a:lnTo>
                      <a:pt x="2" y="21"/>
                    </a:lnTo>
                    <a:lnTo>
                      <a:pt x="2" y="26"/>
                    </a:lnTo>
                    <a:lnTo>
                      <a:pt x="3" y="32"/>
                    </a:lnTo>
                    <a:lnTo>
                      <a:pt x="3" y="39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4" y="23"/>
                    </a:lnTo>
                    <a:lnTo>
                      <a:pt x="19" y="18"/>
                    </a:lnTo>
                    <a:lnTo>
                      <a:pt x="18" y="13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Freeform 591"/>
              <p:cNvSpPr>
                <a:spLocks/>
              </p:cNvSpPr>
              <p:nvPr/>
            </p:nvSpPr>
            <p:spPr bwMode="auto">
              <a:xfrm>
                <a:off x="2628" y="3133"/>
                <a:ext cx="57" cy="39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32" y="13"/>
                  </a:cxn>
                  <a:cxn ang="0">
                    <a:pos x="30" y="16"/>
                  </a:cxn>
                  <a:cxn ang="0">
                    <a:pos x="27" y="21"/>
                  </a:cxn>
                  <a:cxn ang="0">
                    <a:pos x="24" y="24"/>
                  </a:cxn>
                  <a:cxn ang="0">
                    <a:pos x="17" y="21"/>
                  </a:cxn>
                  <a:cxn ang="0">
                    <a:pos x="13" y="19"/>
                  </a:cxn>
                  <a:cxn ang="0">
                    <a:pos x="6" y="16"/>
                  </a:cxn>
                  <a:cxn ang="0">
                    <a:pos x="0" y="14"/>
                  </a:cxn>
                  <a:cxn ang="0">
                    <a:pos x="3" y="11"/>
                  </a:cxn>
                  <a:cxn ang="0">
                    <a:pos x="6" y="6"/>
                  </a:cxn>
                  <a:cxn ang="0">
                    <a:pos x="8" y="3"/>
                  </a:cxn>
                  <a:cxn ang="0">
                    <a:pos x="11" y="0"/>
                  </a:cxn>
                  <a:cxn ang="0">
                    <a:pos x="17" y="2"/>
                  </a:cxn>
                  <a:cxn ang="0">
                    <a:pos x="24" y="5"/>
                  </a:cxn>
                  <a:cxn ang="0">
                    <a:pos x="30" y="6"/>
                  </a:cxn>
                  <a:cxn ang="0">
                    <a:pos x="35" y="9"/>
                  </a:cxn>
                </a:cxnLst>
                <a:rect l="0" t="0" r="r" b="b"/>
                <a:pathLst>
                  <a:path w="35" h="24">
                    <a:moveTo>
                      <a:pt x="35" y="9"/>
                    </a:moveTo>
                    <a:lnTo>
                      <a:pt x="32" y="13"/>
                    </a:lnTo>
                    <a:lnTo>
                      <a:pt x="30" y="16"/>
                    </a:lnTo>
                    <a:lnTo>
                      <a:pt x="27" y="21"/>
                    </a:lnTo>
                    <a:lnTo>
                      <a:pt x="24" y="24"/>
                    </a:lnTo>
                    <a:lnTo>
                      <a:pt x="17" y="21"/>
                    </a:lnTo>
                    <a:lnTo>
                      <a:pt x="13" y="19"/>
                    </a:lnTo>
                    <a:lnTo>
                      <a:pt x="6" y="16"/>
                    </a:lnTo>
                    <a:lnTo>
                      <a:pt x="0" y="14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2"/>
                    </a:lnTo>
                    <a:lnTo>
                      <a:pt x="24" y="5"/>
                    </a:lnTo>
                    <a:lnTo>
                      <a:pt x="30" y="6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Freeform 592"/>
              <p:cNvSpPr>
                <a:spLocks/>
              </p:cNvSpPr>
              <p:nvPr/>
            </p:nvSpPr>
            <p:spPr bwMode="auto">
              <a:xfrm>
                <a:off x="2664" y="3103"/>
                <a:ext cx="150" cy="141"/>
              </a:xfrm>
              <a:custGeom>
                <a:avLst/>
                <a:gdLst/>
                <a:ahLst/>
                <a:cxnLst>
                  <a:cxn ang="0">
                    <a:pos x="84" y="10"/>
                  </a:cxn>
                  <a:cxn ang="0">
                    <a:pos x="92" y="32"/>
                  </a:cxn>
                  <a:cxn ang="0">
                    <a:pos x="45" y="86"/>
                  </a:cxn>
                  <a:cxn ang="0">
                    <a:pos x="0" y="69"/>
                  </a:cxn>
                  <a:cxn ang="0">
                    <a:pos x="13" y="45"/>
                  </a:cxn>
                  <a:cxn ang="0">
                    <a:pos x="56" y="0"/>
                  </a:cxn>
                  <a:cxn ang="0">
                    <a:pos x="84" y="10"/>
                  </a:cxn>
                </a:cxnLst>
                <a:rect l="0" t="0" r="r" b="b"/>
                <a:pathLst>
                  <a:path w="92" h="86">
                    <a:moveTo>
                      <a:pt x="84" y="10"/>
                    </a:moveTo>
                    <a:lnTo>
                      <a:pt x="92" y="32"/>
                    </a:lnTo>
                    <a:lnTo>
                      <a:pt x="45" y="86"/>
                    </a:lnTo>
                    <a:lnTo>
                      <a:pt x="0" y="69"/>
                    </a:lnTo>
                    <a:lnTo>
                      <a:pt x="13" y="45"/>
                    </a:lnTo>
                    <a:lnTo>
                      <a:pt x="56" y="0"/>
                    </a:lnTo>
                    <a:lnTo>
                      <a:pt x="84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Freeform 593"/>
              <p:cNvSpPr>
                <a:spLocks/>
              </p:cNvSpPr>
              <p:nvPr/>
            </p:nvSpPr>
            <p:spPr bwMode="auto">
              <a:xfrm>
                <a:off x="2675" y="3110"/>
                <a:ext cx="133" cy="126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81" y="27"/>
                  </a:cxn>
                  <a:cxn ang="0">
                    <a:pos x="34" y="77"/>
                  </a:cxn>
                  <a:cxn ang="0">
                    <a:pos x="0" y="63"/>
                  </a:cxn>
                  <a:cxn ang="0">
                    <a:pos x="11" y="44"/>
                  </a:cxn>
                  <a:cxn ang="0">
                    <a:pos x="50" y="0"/>
                  </a:cxn>
                  <a:cxn ang="0">
                    <a:pos x="74" y="9"/>
                  </a:cxn>
                </a:cxnLst>
                <a:rect l="0" t="0" r="r" b="b"/>
                <a:pathLst>
                  <a:path w="81" h="77">
                    <a:moveTo>
                      <a:pt x="74" y="9"/>
                    </a:moveTo>
                    <a:lnTo>
                      <a:pt x="81" y="27"/>
                    </a:lnTo>
                    <a:lnTo>
                      <a:pt x="34" y="77"/>
                    </a:lnTo>
                    <a:lnTo>
                      <a:pt x="0" y="63"/>
                    </a:lnTo>
                    <a:lnTo>
                      <a:pt x="11" y="44"/>
                    </a:lnTo>
                    <a:lnTo>
                      <a:pt x="50" y="0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AFB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Freeform 594"/>
              <p:cNvSpPr>
                <a:spLocks/>
              </p:cNvSpPr>
              <p:nvPr/>
            </p:nvSpPr>
            <p:spPr bwMode="auto">
              <a:xfrm>
                <a:off x="2731" y="3125"/>
                <a:ext cx="77" cy="11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68"/>
                  </a:cxn>
                  <a:cxn ang="0">
                    <a:pos x="47" y="18"/>
                  </a:cxn>
                  <a:cxn ang="0">
                    <a:pos x="40" y="0"/>
                  </a:cxn>
                  <a:cxn ang="0">
                    <a:pos x="0" y="43"/>
                  </a:cxn>
                </a:cxnLst>
                <a:rect l="0" t="0" r="r" b="b"/>
                <a:pathLst>
                  <a:path w="47" h="68">
                    <a:moveTo>
                      <a:pt x="0" y="43"/>
                    </a:moveTo>
                    <a:lnTo>
                      <a:pt x="0" y="68"/>
                    </a:lnTo>
                    <a:lnTo>
                      <a:pt x="47" y="18"/>
                    </a:lnTo>
                    <a:lnTo>
                      <a:pt x="4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AAA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" name="Freeform 595"/>
              <p:cNvSpPr>
                <a:spLocks/>
              </p:cNvSpPr>
              <p:nvPr/>
            </p:nvSpPr>
            <p:spPr bwMode="auto">
              <a:xfrm>
                <a:off x="2693" y="3110"/>
                <a:ext cx="103" cy="88"/>
              </a:xfrm>
              <a:custGeom>
                <a:avLst/>
                <a:gdLst/>
                <a:ahLst/>
                <a:cxnLst>
                  <a:cxn ang="0">
                    <a:pos x="23" y="54"/>
                  </a:cxn>
                  <a:cxn ang="0">
                    <a:pos x="0" y="44"/>
                  </a:cxn>
                  <a:cxn ang="0">
                    <a:pos x="0" y="44"/>
                  </a:cxn>
                  <a:cxn ang="0">
                    <a:pos x="39" y="0"/>
                  </a:cxn>
                  <a:cxn ang="0">
                    <a:pos x="63" y="9"/>
                  </a:cxn>
                  <a:cxn ang="0">
                    <a:pos x="23" y="54"/>
                  </a:cxn>
                </a:cxnLst>
                <a:rect l="0" t="0" r="r" b="b"/>
                <a:pathLst>
                  <a:path w="63" h="54">
                    <a:moveTo>
                      <a:pt x="23" y="54"/>
                    </a:moveTo>
                    <a:lnTo>
                      <a:pt x="0" y="44"/>
                    </a:lnTo>
                    <a:lnTo>
                      <a:pt x="0" y="44"/>
                    </a:lnTo>
                    <a:lnTo>
                      <a:pt x="39" y="0"/>
                    </a:lnTo>
                    <a:lnTo>
                      <a:pt x="63" y="9"/>
                    </a:ln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D1D8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Freeform 596"/>
              <p:cNvSpPr>
                <a:spLocks/>
              </p:cNvSpPr>
              <p:nvPr/>
            </p:nvSpPr>
            <p:spPr bwMode="auto">
              <a:xfrm>
                <a:off x="3218" y="1995"/>
                <a:ext cx="221" cy="719"/>
              </a:xfrm>
              <a:custGeom>
                <a:avLst/>
                <a:gdLst/>
                <a:ahLst/>
                <a:cxnLst>
                  <a:cxn ang="0">
                    <a:pos x="0" y="262"/>
                  </a:cxn>
                  <a:cxn ang="0">
                    <a:pos x="6" y="440"/>
                  </a:cxn>
                  <a:cxn ang="0">
                    <a:pos x="135" y="180"/>
                  </a:cxn>
                  <a:cxn ang="0">
                    <a:pos x="127" y="0"/>
                  </a:cxn>
                  <a:cxn ang="0">
                    <a:pos x="0" y="262"/>
                  </a:cxn>
                </a:cxnLst>
                <a:rect l="0" t="0" r="r" b="b"/>
                <a:pathLst>
                  <a:path w="135" h="440">
                    <a:moveTo>
                      <a:pt x="0" y="262"/>
                    </a:moveTo>
                    <a:lnTo>
                      <a:pt x="6" y="440"/>
                    </a:lnTo>
                    <a:lnTo>
                      <a:pt x="135" y="180"/>
                    </a:lnTo>
                    <a:lnTo>
                      <a:pt x="127" y="0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Freeform 597"/>
              <p:cNvSpPr>
                <a:spLocks/>
              </p:cNvSpPr>
              <p:nvPr/>
            </p:nvSpPr>
            <p:spPr bwMode="auto">
              <a:xfrm>
                <a:off x="2168" y="1815"/>
                <a:ext cx="1039" cy="567"/>
              </a:xfrm>
              <a:custGeom>
                <a:avLst/>
                <a:gdLst/>
                <a:ahLst/>
                <a:cxnLst>
                  <a:cxn ang="0">
                    <a:pos x="349" y="2"/>
                  </a:cxn>
                  <a:cxn ang="0">
                    <a:pos x="411" y="8"/>
                  </a:cxn>
                  <a:cxn ang="0">
                    <a:pos x="468" y="21"/>
                  </a:cxn>
                  <a:cxn ang="0">
                    <a:pos x="519" y="40"/>
                  </a:cxn>
                  <a:cxn ang="0">
                    <a:pos x="562" y="64"/>
                  </a:cxn>
                  <a:cxn ang="0">
                    <a:pos x="597" y="91"/>
                  </a:cxn>
                  <a:cxn ang="0">
                    <a:pos x="621" y="123"/>
                  </a:cxn>
                  <a:cxn ang="0">
                    <a:pos x="634" y="156"/>
                  </a:cxn>
                  <a:cxn ang="0">
                    <a:pos x="634" y="191"/>
                  </a:cxn>
                  <a:cxn ang="0">
                    <a:pos x="621" y="224"/>
                  </a:cxn>
                  <a:cxn ang="0">
                    <a:pos x="597" y="256"/>
                  </a:cxn>
                  <a:cxn ang="0">
                    <a:pos x="562" y="283"/>
                  </a:cxn>
                  <a:cxn ang="0">
                    <a:pos x="519" y="307"/>
                  </a:cxn>
                  <a:cxn ang="0">
                    <a:pos x="468" y="326"/>
                  </a:cxn>
                  <a:cxn ang="0">
                    <a:pos x="411" y="339"/>
                  </a:cxn>
                  <a:cxn ang="0">
                    <a:pos x="349" y="345"/>
                  </a:cxn>
                  <a:cxn ang="0">
                    <a:pos x="286" y="345"/>
                  </a:cxn>
                  <a:cxn ang="0">
                    <a:pos x="224" y="339"/>
                  </a:cxn>
                  <a:cxn ang="0">
                    <a:pos x="166" y="326"/>
                  </a:cxn>
                  <a:cxn ang="0">
                    <a:pos x="116" y="307"/>
                  </a:cxn>
                  <a:cxn ang="0">
                    <a:pos x="73" y="283"/>
                  </a:cxn>
                  <a:cxn ang="0">
                    <a:pos x="38" y="256"/>
                  </a:cxn>
                  <a:cxn ang="0">
                    <a:pos x="14" y="224"/>
                  </a:cxn>
                  <a:cxn ang="0">
                    <a:pos x="1" y="191"/>
                  </a:cxn>
                  <a:cxn ang="0">
                    <a:pos x="1" y="156"/>
                  </a:cxn>
                  <a:cxn ang="0">
                    <a:pos x="14" y="123"/>
                  </a:cxn>
                  <a:cxn ang="0">
                    <a:pos x="38" y="91"/>
                  </a:cxn>
                  <a:cxn ang="0">
                    <a:pos x="73" y="64"/>
                  </a:cxn>
                  <a:cxn ang="0">
                    <a:pos x="116" y="40"/>
                  </a:cxn>
                  <a:cxn ang="0">
                    <a:pos x="166" y="21"/>
                  </a:cxn>
                  <a:cxn ang="0">
                    <a:pos x="224" y="8"/>
                  </a:cxn>
                  <a:cxn ang="0">
                    <a:pos x="286" y="2"/>
                  </a:cxn>
                </a:cxnLst>
                <a:rect l="0" t="0" r="r" b="b"/>
                <a:pathLst>
                  <a:path w="635" h="347">
                    <a:moveTo>
                      <a:pt x="317" y="0"/>
                    </a:moveTo>
                    <a:lnTo>
                      <a:pt x="349" y="2"/>
                    </a:lnTo>
                    <a:lnTo>
                      <a:pt x="381" y="4"/>
                    </a:lnTo>
                    <a:lnTo>
                      <a:pt x="411" y="8"/>
                    </a:lnTo>
                    <a:lnTo>
                      <a:pt x="441" y="15"/>
                    </a:lnTo>
                    <a:lnTo>
                      <a:pt x="468" y="21"/>
                    </a:lnTo>
                    <a:lnTo>
                      <a:pt x="495" y="31"/>
                    </a:lnTo>
                    <a:lnTo>
                      <a:pt x="519" y="40"/>
                    </a:lnTo>
                    <a:lnTo>
                      <a:pt x="542" y="51"/>
                    </a:lnTo>
                    <a:lnTo>
                      <a:pt x="562" y="64"/>
                    </a:lnTo>
                    <a:lnTo>
                      <a:pt x="581" y="77"/>
                    </a:lnTo>
                    <a:lnTo>
                      <a:pt x="597" y="91"/>
                    </a:lnTo>
                    <a:lnTo>
                      <a:pt x="610" y="107"/>
                    </a:lnTo>
                    <a:lnTo>
                      <a:pt x="621" y="123"/>
                    </a:lnTo>
                    <a:lnTo>
                      <a:pt x="629" y="139"/>
                    </a:lnTo>
                    <a:lnTo>
                      <a:pt x="634" y="156"/>
                    </a:lnTo>
                    <a:lnTo>
                      <a:pt x="635" y="174"/>
                    </a:lnTo>
                    <a:lnTo>
                      <a:pt x="634" y="191"/>
                    </a:lnTo>
                    <a:lnTo>
                      <a:pt x="629" y="209"/>
                    </a:lnTo>
                    <a:lnTo>
                      <a:pt x="621" y="224"/>
                    </a:lnTo>
                    <a:lnTo>
                      <a:pt x="610" y="240"/>
                    </a:lnTo>
                    <a:lnTo>
                      <a:pt x="597" y="256"/>
                    </a:lnTo>
                    <a:lnTo>
                      <a:pt x="581" y="270"/>
                    </a:lnTo>
                    <a:lnTo>
                      <a:pt x="562" y="283"/>
                    </a:lnTo>
                    <a:lnTo>
                      <a:pt x="542" y="296"/>
                    </a:lnTo>
                    <a:lnTo>
                      <a:pt x="519" y="307"/>
                    </a:lnTo>
                    <a:lnTo>
                      <a:pt x="495" y="317"/>
                    </a:lnTo>
                    <a:lnTo>
                      <a:pt x="468" y="326"/>
                    </a:lnTo>
                    <a:lnTo>
                      <a:pt x="441" y="332"/>
                    </a:lnTo>
                    <a:lnTo>
                      <a:pt x="411" y="339"/>
                    </a:lnTo>
                    <a:lnTo>
                      <a:pt x="381" y="344"/>
                    </a:lnTo>
                    <a:lnTo>
                      <a:pt x="349" y="345"/>
                    </a:lnTo>
                    <a:lnTo>
                      <a:pt x="317" y="347"/>
                    </a:lnTo>
                    <a:lnTo>
                      <a:pt x="286" y="345"/>
                    </a:lnTo>
                    <a:lnTo>
                      <a:pt x="254" y="344"/>
                    </a:lnTo>
                    <a:lnTo>
                      <a:pt x="224" y="339"/>
                    </a:lnTo>
                    <a:lnTo>
                      <a:pt x="193" y="332"/>
                    </a:lnTo>
                    <a:lnTo>
                      <a:pt x="166" y="326"/>
                    </a:lnTo>
                    <a:lnTo>
                      <a:pt x="139" y="317"/>
                    </a:lnTo>
                    <a:lnTo>
                      <a:pt x="116" y="307"/>
                    </a:lnTo>
                    <a:lnTo>
                      <a:pt x="93" y="296"/>
                    </a:lnTo>
                    <a:lnTo>
                      <a:pt x="73" y="283"/>
                    </a:lnTo>
                    <a:lnTo>
                      <a:pt x="54" y="270"/>
                    </a:lnTo>
                    <a:lnTo>
                      <a:pt x="38" y="256"/>
                    </a:lnTo>
                    <a:lnTo>
                      <a:pt x="25" y="240"/>
                    </a:lnTo>
                    <a:lnTo>
                      <a:pt x="14" y="224"/>
                    </a:lnTo>
                    <a:lnTo>
                      <a:pt x="6" y="209"/>
                    </a:lnTo>
                    <a:lnTo>
                      <a:pt x="1" y="191"/>
                    </a:lnTo>
                    <a:lnTo>
                      <a:pt x="0" y="174"/>
                    </a:lnTo>
                    <a:lnTo>
                      <a:pt x="1" y="156"/>
                    </a:lnTo>
                    <a:lnTo>
                      <a:pt x="6" y="139"/>
                    </a:lnTo>
                    <a:lnTo>
                      <a:pt x="14" y="123"/>
                    </a:lnTo>
                    <a:lnTo>
                      <a:pt x="25" y="107"/>
                    </a:lnTo>
                    <a:lnTo>
                      <a:pt x="38" y="91"/>
                    </a:lnTo>
                    <a:lnTo>
                      <a:pt x="54" y="77"/>
                    </a:lnTo>
                    <a:lnTo>
                      <a:pt x="73" y="64"/>
                    </a:lnTo>
                    <a:lnTo>
                      <a:pt x="93" y="51"/>
                    </a:lnTo>
                    <a:lnTo>
                      <a:pt x="116" y="40"/>
                    </a:lnTo>
                    <a:lnTo>
                      <a:pt x="139" y="31"/>
                    </a:lnTo>
                    <a:lnTo>
                      <a:pt x="166" y="21"/>
                    </a:lnTo>
                    <a:lnTo>
                      <a:pt x="193" y="15"/>
                    </a:lnTo>
                    <a:lnTo>
                      <a:pt x="224" y="8"/>
                    </a:lnTo>
                    <a:lnTo>
                      <a:pt x="254" y="4"/>
                    </a:lnTo>
                    <a:lnTo>
                      <a:pt x="286" y="2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Freeform 598"/>
              <p:cNvSpPr>
                <a:spLocks/>
              </p:cNvSpPr>
              <p:nvPr/>
            </p:nvSpPr>
            <p:spPr bwMode="auto">
              <a:xfrm>
                <a:off x="2191" y="1828"/>
                <a:ext cx="990" cy="541"/>
              </a:xfrm>
              <a:custGeom>
                <a:avLst/>
                <a:gdLst/>
                <a:ahLst/>
                <a:cxnLst>
                  <a:cxn ang="0">
                    <a:pos x="334" y="2"/>
                  </a:cxn>
                  <a:cxn ang="0">
                    <a:pos x="394" y="8"/>
                  </a:cxn>
                  <a:cxn ang="0">
                    <a:pos x="448" y="21"/>
                  </a:cxn>
                  <a:cxn ang="0">
                    <a:pos x="496" y="38"/>
                  </a:cxn>
                  <a:cxn ang="0">
                    <a:pos x="537" y="61"/>
                  </a:cxn>
                  <a:cxn ang="0">
                    <a:pos x="569" y="88"/>
                  </a:cxn>
                  <a:cxn ang="0">
                    <a:pos x="591" y="116"/>
                  </a:cxn>
                  <a:cxn ang="0">
                    <a:pos x="604" y="148"/>
                  </a:cxn>
                  <a:cxn ang="0">
                    <a:pos x="604" y="183"/>
                  </a:cxn>
                  <a:cxn ang="0">
                    <a:pos x="591" y="215"/>
                  </a:cxn>
                  <a:cxn ang="0">
                    <a:pos x="569" y="243"/>
                  </a:cxn>
                  <a:cxn ang="0">
                    <a:pos x="537" y="270"/>
                  </a:cxn>
                  <a:cxn ang="0">
                    <a:pos x="496" y="293"/>
                  </a:cxn>
                  <a:cxn ang="0">
                    <a:pos x="448" y="310"/>
                  </a:cxn>
                  <a:cxn ang="0">
                    <a:pos x="394" y="323"/>
                  </a:cxn>
                  <a:cxn ang="0">
                    <a:pos x="334" y="329"/>
                  </a:cxn>
                  <a:cxn ang="0">
                    <a:pos x="273" y="329"/>
                  </a:cxn>
                  <a:cxn ang="0">
                    <a:pos x="213" y="323"/>
                  </a:cxn>
                  <a:cxn ang="0">
                    <a:pos x="159" y="310"/>
                  </a:cxn>
                  <a:cxn ang="0">
                    <a:pos x="111" y="293"/>
                  </a:cxn>
                  <a:cxn ang="0">
                    <a:pos x="70" y="270"/>
                  </a:cxn>
                  <a:cxn ang="0">
                    <a:pos x="36" y="243"/>
                  </a:cxn>
                  <a:cxn ang="0">
                    <a:pos x="14" y="215"/>
                  </a:cxn>
                  <a:cxn ang="0">
                    <a:pos x="1" y="183"/>
                  </a:cxn>
                  <a:cxn ang="0">
                    <a:pos x="1" y="148"/>
                  </a:cxn>
                  <a:cxn ang="0">
                    <a:pos x="14" y="116"/>
                  </a:cxn>
                  <a:cxn ang="0">
                    <a:pos x="36" y="88"/>
                  </a:cxn>
                  <a:cxn ang="0">
                    <a:pos x="70" y="61"/>
                  </a:cxn>
                  <a:cxn ang="0">
                    <a:pos x="111" y="38"/>
                  </a:cxn>
                  <a:cxn ang="0">
                    <a:pos x="159" y="21"/>
                  </a:cxn>
                  <a:cxn ang="0">
                    <a:pos x="213" y="8"/>
                  </a:cxn>
                  <a:cxn ang="0">
                    <a:pos x="273" y="2"/>
                  </a:cxn>
                </a:cxnLst>
                <a:rect l="0" t="0" r="r" b="b"/>
                <a:pathLst>
                  <a:path w="605" h="331">
                    <a:moveTo>
                      <a:pt x="303" y="0"/>
                    </a:moveTo>
                    <a:lnTo>
                      <a:pt x="334" y="2"/>
                    </a:lnTo>
                    <a:lnTo>
                      <a:pt x="364" y="3"/>
                    </a:lnTo>
                    <a:lnTo>
                      <a:pt x="394" y="8"/>
                    </a:lnTo>
                    <a:lnTo>
                      <a:pt x="421" y="13"/>
                    </a:lnTo>
                    <a:lnTo>
                      <a:pt x="448" y="21"/>
                    </a:lnTo>
                    <a:lnTo>
                      <a:pt x="472" y="29"/>
                    </a:lnTo>
                    <a:lnTo>
                      <a:pt x="496" y="38"/>
                    </a:lnTo>
                    <a:lnTo>
                      <a:pt x="516" y="50"/>
                    </a:lnTo>
                    <a:lnTo>
                      <a:pt x="537" y="61"/>
                    </a:lnTo>
                    <a:lnTo>
                      <a:pt x="555" y="73"/>
                    </a:lnTo>
                    <a:lnTo>
                      <a:pt x="569" y="88"/>
                    </a:lnTo>
                    <a:lnTo>
                      <a:pt x="582" y="102"/>
                    </a:lnTo>
                    <a:lnTo>
                      <a:pt x="591" y="116"/>
                    </a:lnTo>
                    <a:lnTo>
                      <a:pt x="599" y="132"/>
                    </a:lnTo>
                    <a:lnTo>
                      <a:pt x="604" y="148"/>
                    </a:lnTo>
                    <a:lnTo>
                      <a:pt x="605" y="166"/>
                    </a:lnTo>
                    <a:lnTo>
                      <a:pt x="604" y="183"/>
                    </a:lnTo>
                    <a:lnTo>
                      <a:pt x="599" y="199"/>
                    </a:lnTo>
                    <a:lnTo>
                      <a:pt x="591" y="215"/>
                    </a:lnTo>
                    <a:lnTo>
                      <a:pt x="582" y="229"/>
                    </a:lnTo>
                    <a:lnTo>
                      <a:pt x="569" y="243"/>
                    </a:lnTo>
                    <a:lnTo>
                      <a:pt x="555" y="258"/>
                    </a:lnTo>
                    <a:lnTo>
                      <a:pt x="537" y="270"/>
                    </a:lnTo>
                    <a:lnTo>
                      <a:pt x="516" y="282"/>
                    </a:lnTo>
                    <a:lnTo>
                      <a:pt x="496" y="293"/>
                    </a:lnTo>
                    <a:lnTo>
                      <a:pt x="472" y="302"/>
                    </a:lnTo>
                    <a:lnTo>
                      <a:pt x="448" y="310"/>
                    </a:lnTo>
                    <a:lnTo>
                      <a:pt x="421" y="318"/>
                    </a:lnTo>
                    <a:lnTo>
                      <a:pt x="394" y="323"/>
                    </a:lnTo>
                    <a:lnTo>
                      <a:pt x="364" y="328"/>
                    </a:lnTo>
                    <a:lnTo>
                      <a:pt x="334" y="329"/>
                    </a:lnTo>
                    <a:lnTo>
                      <a:pt x="303" y="331"/>
                    </a:lnTo>
                    <a:lnTo>
                      <a:pt x="273" y="329"/>
                    </a:lnTo>
                    <a:lnTo>
                      <a:pt x="243" y="328"/>
                    </a:lnTo>
                    <a:lnTo>
                      <a:pt x="213" y="323"/>
                    </a:lnTo>
                    <a:lnTo>
                      <a:pt x="186" y="318"/>
                    </a:lnTo>
                    <a:lnTo>
                      <a:pt x="159" y="310"/>
                    </a:lnTo>
                    <a:lnTo>
                      <a:pt x="133" y="302"/>
                    </a:lnTo>
                    <a:lnTo>
                      <a:pt x="111" y="293"/>
                    </a:lnTo>
                    <a:lnTo>
                      <a:pt x="89" y="282"/>
                    </a:lnTo>
                    <a:lnTo>
                      <a:pt x="70" y="270"/>
                    </a:lnTo>
                    <a:lnTo>
                      <a:pt x="52" y="258"/>
                    </a:lnTo>
                    <a:lnTo>
                      <a:pt x="36" y="243"/>
                    </a:lnTo>
                    <a:lnTo>
                      <a:pt x="24" y="229"/>
                    </a:lnTo>
                    <a:lnTo>
                      <a:pt x="14" y="215"/>
                    </a:lnTo>
                    <a:lnTo>
                      <a:pt x="6" y="199"/>
                    </a:lnTo>
                    <a:lnTo>
                      <a:pt x="1" y="183"/>
                    </a:lnTo>
                    <a:lnTo>
                      <a:pt x="0" y="166"/>
                    </a:lnTo>
                    <a:lnTo>
                      <a:pt x="1" y="148"/>
                    </a:lnTo>
                    <a:lnTo>
                      <a:pt x="6" y="132"/>
                    </a:lnTo>
                    <a:lnTo>
                      <a:pt x="14" y="116"/>
                    </a:lnTo>
                    <a:lnTo>
                      <a:pt x="24" y="102"/>
                    </a:lnTo>
                    <a:lnTo>
                      <a:pt x="36" y="88"/>
                    </a:lnTo>
                    <a:lnTo>
                      <a:pt x="52" y="73"/>
                    </a:lnTo>
                    <a:lnTo>
                      <a:pt x="70" y="61"/>
                    </a:lnTo>
                    <a:lnTo>
                      <a:pt x="89" y="50"/>
                    </a:lnTo>
                    <a:lnTo>
                      <a:pt x="111" y="38"/>
                    </a:lnTo>
                    <a:lnTo>
                      <a:pt x="133" y="29"/>
                    </a:lnTo>
                    <a:lnTo>
                      <a:pt x="159" y="21"/>
                    </a:lnTo>
                    <a:lnTo>
                      <a:pt x="186" y="13"/>
                    </a:lnTo>
                    <a:lnTo>
                      <a:pt x="213" y="8"/>
                    </a:lnTo>
                    <a:lnTo>
                      <a:pt x="243" y="3"/>
                    </a:lnTo>
                    <a:lnTo>
                      <a:pt x="273" y="2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CC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Freeform 599"/>
              <p:cNvSpPr>
                <a:spLocks/>
              </p:cNvSpPr>
              <p:nvPr/>
            </p:nvSpPr>
            <p:spPr bwMode="auto">
              <a:xfrm>
                <a:off x="2226" y="1828"/>
                <a:ext cx="955" cy="507"/>
              </a:xfrm>
              <a:custGeom>
                <a:avLst/>
                <a:gdLst/>
                <a:ahLst/>
                <a:cxnLst>
                  <a:cxn ang="0">
                    <a:pos x="556" y="237"/>
                  </a:cxn>
                  <a:cxn ang="0">
                    <a:pos x="534" y="253"/>
                  </a:cxn>
                  <a:cxn ang="0">
                    <a:pos x="508" y="267"/>
                  </a:cxn>
                  <a:cxn ang="0">
                    <a:pos x="480" y="280"/>
                  </a:cxn>
                  <a:cxn ang="0">
                    <a:pos x="449" y="289"/>
                  </a:cxn>
                  <a:cxn ang="0">
                    <a:pos x="414" y="299"/>
                  </a:cxn>
                  <a:cxn ang="0">
                    <a:pos x="379" y="305"/>
                  </a:cxn>
                  <a:cxn ang="0">
                    <a:pos x="341" y="309"/>
                  </a:cxn>
                  <a:cxn ang="0">
                    <a:pos x="303" y="310"/>
                  </a:cxn>
                  <a:cxn ang="0">
                    <a:pos x="273" y="309"/>
                  </a:cxn>
                  <a:cxn ang="0">
                    <a:pos x="243" y="307"/>
                  </a:cxn>
                  <a:cxn ang="0">
                    <a:pos x="213" y="302"/>
                  </a:cxn>
                  <a:cxn ang="0">
                    <a:pos x="186" y="297"/>
                  </a:cxn>
                  <a:cxn ang="0">
                    <a:pos x="158" y="291"/>
                  </a:cxn>
                  <a:cxn ang="0">
                    <a:pos x="133" y="282"/>
                  </a:cxn>
                  <a:cxn ang="0">
                    <a:pos x="111" y="274"/>
                  </a:cxn>
                  <a:cxn ang="0">
                    <a:pos x="89" y="262"/>
                  </a:cxn>
                  <a:cxn ang="0">
                    <a:pos x="69" y="251"/>
                  </a:cxn>
                  <a:cxn ang="0">
                    <a:pos x="52" y="239"/>
                  </a:cxn>
                  <a:cxn ang="0">
                    <a:pos x="36" y="224"/>
                  </a:cxn>
                  <a:cxn ang="0">
                    <a:pos x="23" y="210"/>
                  </a:cxn>
                  <a:cxn ang="0">
                    <a:pos x="14" y="196"/>
                  </a:cxn>
                  <a:cxn ang="0">
                    <a:pos x="6" y="180"/>
                  </a:cxn>
                  <a:cxn ang="0">
                    <a:pos x="1" y="164"/>
                  </a:cxn>
                  <a:cxn ang="0">
                    <a:pos x="0" y="146"/>
                  </a:cxn>
                  <a:cxn ang="0">
                    <a:pos x="1" y="127"/>
                  </a:cxn>
                  <a:cxn ang="0">
                    <a:pos x="7" y="108"/>
                  </a:cxn>
                  <a:cxn ang="0">
                    <a:pos x="17" y="91"/>
                  </a:cxn>
                  <a:cxn ang="0">
                    <a:pos x="31" y="73"/>
                  </a:cxn>
                  <a:cxn ang="0">
                    <a:pos x="54" y="58"/>
                  </a:cxn>
                  <a:cxn ang="0">
                    <a:pos x="79" y="43"/>
                  </a:cxn>
                  <a:cxn ang="0">
                    <a:pos x="108" y="32"/>
                  </a:cxn>
                  <a:cxn ang="0">
                    <a:pos x="138" y="21"/>
                  </a:cxn>
                  <a:cxn ang="0">
                    <a:pos x="171" y="11"/>
                  </a:cxn>
                  <a:cxn ang="0">
                    <a:pos x="206" y="5"/>
                  </a:cxn>
                  <a:cxn ang="0">
                    <a:pos x="244" y="2"/>
                  </a:cxn>
                  <a:cxn ang="0">
                    <a:pos x="282" y="0"/>
                  </a:cxn>
                  <a:cxn ang="0">
                    <a:pos x="313" y="2"/>
                  </a:cxn>
                  <a:cxn ang="0">
                    <a:pos x="343" y="3"/>
                  </a:cxn>
                  <a:cxn ang="0">
                    <a:pos x="373" y="8"/>
                  </a:cxn>
                  <a:cxn ang="0">
                    <a:pos x="400" y="13"/>
                  </a:cxn>
                  <a:cxn ang="0">
                    <a:pos x="427" y="21"/>
                  </a:cxn>
                  <a:cxn ang="0">
                    <a:pos x="451" y="29"/>
                  </a:cxn>
                  <a:cxn ang="0">
                    <a:pos x="475" y="38"/>
                  </a:cxn>
                  <a:cxn ang="0">
                    <a:pos x="495" y="50"/>
                  </a:cxn>
                  <a:cxn ang="0">
                    <a:pos x="516" y="61"/>
                  </a:cxn>
                  <a:cxn ang="0">
                    <a:pos x="534" y="73"/>
                  </a:cxn>
                  <a:cxn ang="0">
                    <a:pos x="548" y="88"/>
                  </a:cxn>
                  <a:cxn ang="0">
                    <a:pos x="561" y="102"/>
                  </a:cxn>
                  <a:cxn ang="0">
                    <a:pos x="570" y="116"/>
                  </a:cxn>
                  <a:cxn ang="0">
                    <a:pos x="578" y="132"/>
                  </a:cxn>
                  <a:cxn ang="0">
                    <a:pos x="583" y="148"/>
                  </a:cxn>
                  <a:cxn ang="0">
                    <a:pos x="584" y="166"/>
                  </a:cxn>
                  <a:cxn ang="0">
                    <a:pos x="583" y="185"/>
                  </a:cxn>
                  <a:cxn ang="0">
                    <a:pos x="578" y="204"/>
                  </a:cxn>
                  <a:cxn ang="0">
                    <a:pos x="569" y="221"/>
                  </a:cxn>
                  <a:cxn ang="0">
                    <a:pos x="556" y="237"/>
                  </a:cxn>
                </a:cxnLst>
                <a:rect l="0" t="0" r="r" b="b"/>
                <a:pathLst>
                  <a:path w="584" h="310">
                    <a:moveTo>
                      <a:pt x="556" y="237"/>
                    </a:moveTo>
                    <a:lnTo>
                      <a:pt x="534" y="253"/>
                    </a:lnTo>
                    <a:lnTo>
                      <a:pt x="508" y="267"/>
                    </a:lnTo>
                    <a:lnTo>
                      <a:pt x="480" y="280"/>
                    </a:lnTo>
                    <a:lnTo>
                      <a:pt x="449" y="289"/>
                    </a:lnTo>
                    <a:lnTo>
                      <a:pt x="414" y="299"/>
                    </a:lnTo>
                    <a:lnTo>
                      <a:pt x="379" y="305"/>
                    </a:lnTo>
                    <a:lnTo>
                      <a:pt x="341" y="309"/>
                    </a:lnTo>
                    <a:lnTo>
                      <a:pt x="303" y="310"/>
                    </a:lnTo>
                    <a:lnTo>
                      <a:pt x="273" y="309"/>
                    </a:lnTo>
                    <a:lnTo>
                      <a:pt x="243" y="307"/>
                    </a:lnTo>
                    <a:lnTo>
                      <a:pt x="213" y="302"/>
                    </a:lnTo>
                    <a:lnTo>
                      <a:pt x="186" y="297"/>
                    </a:lnTo>
                    <a:lnTo>
                      <a:pt x="158" y="291"/>
                    </a:lnTo>
                    <a:lnTo>
                      <a:pt x="133" y="282"/>
                    </a:lnTo>
                    <a:lnTo>
                      <a:pt x="111" y="274"/>
                    </a:lnTo>
                    <a:lnTo>
                      <a:pt x="89" y="262"/>
                    </a:lnTo>
                    <a:lnTo>
                      <a:pt x="69" y="251"/>
                    </a:lnTo>
                    <a:lnTo>
                      <a:pt x="52" y="239"/>
                    </a:lnTo>
                    <a:lnTo>
                      <a:pt x="36" y="224"/>
                    </a:lnTo>
                    <a:lnTo>
                      <a:pt x="23" y="210"/>
                    </a:lnTo>
                    <a:lnTo>
                      <a:pt x="14" y="196"/>
                    </a:lnTo>
                    <a:lnTo>
                      <a:pt x="6" y="180"/>
                    </a:lnTo>
                    <a:lnTo>
                      <a:pt x="1" y="164"/>
                    </a:lnTo>
                    <a:lnTo>
                      <a:pt x="0" y="146"/>
                    </a:lnTo>
                    <a:lnTo>
                      <a:pt x="1" y="127"/>
                    </a:lnTo>
                    <a:lnTo>
                      <a:pt x="7" y="108"/>
                    </a:lnTo>
                    <a:lnTo>
                      <a:pt x="17" y="91"/>
                    </a:lnTo>
                    <a:lnTo>
                      <a:pt x="31" y="73"/>
                    </a:lnTo>
                    <a:lnTo>
                      <a:pt x="54" y="58"/>
                    </a:lnTo>
                    <a:lnTo>
                      <a:pt x="79" y="43"/>
                    </a:lnTo>
                    <a:lnTo>
                      <a:pt x="108" y="32"/>
                    </a:lnTo>
                    <a:lnTo>
                      <a:pt x="138" y="21"/>
                    </a:lnTo>
                    <a:lnTo>
                      <a:pt x="171" y="11"/>
                    </a:lnTo>
                    <a:lnTo>
                      <a:pt x="206" y="5"/>
                    </a:lnTo>
                    <a:lnTo>
                      <a:pt x="244" y="2"/>
                    </a:lnTo>
                    <a:lnTo>
                      <a:pt x="282" y="0"/>
                    </a:lnTo>
                    <a:lnTo>
                      <a:pt x="313" y="2"/>
                    </a:lnTo>
                    <a:lnTo>
                      <a:pt x="343" y="3"/>
                    </a:lnTo>
                    <a:lnTo>
                      <a:pt x="373" y="8"/>
                    </a:lnTo>
                    <a:lnTo>
                      <a:pt x="400" y="13"/>
                    </a:lnTo>
                    <a:lnTo>
                      <a:pt x="427" y="21"/>
                    </a:lnTo>
                    <a:lnTo>
                      <a:pt x="451" y="29"/>
                    </a:lnTo>
                    <a:lnTo>
                      <a:pt x="475" y="38"/>
                    </a:lnTo>
                    <a:lnTo>
                      <a:pt x="495" y="50"/>
                    </a:lnTo>
                    <a:lnTo>
                      <a:pt x="516" y="61"/>
                    </a:lnTo>
                    <a:lnTo>
                      <a:pt x="534" y="73"/>
                    </a:lnTo>
                    <a:lnTo>
                      <a:pt x="548" y="88"/>
                    </a:lnTo>
                    <a:lnTo>
                      <a:pt x="561" y="102"/>
                    </a:lnTo>
                    <a:lnTo>
                      <a:pt x="570" y="116"/>
                    </a:lnTo>
                    <a:lnTo>
                      <a:pt x="578" y="132"/>
                    </a:lnTo>
                    <a:lnTo>
                      <a:pt x="583" y="148"/>
                    </a:lnTo>
                    <a:lnTo>
                      <a:pt x="584" y="166"/>
                    </a:lnTo>
                    <a:lnTo>
                      <a:pt x="583" y="185"/>
                    </a:lnTo>
                    <a:lnTo>
                      <a:pt x="578" y="204"/>
                    </a:lnTo>
                    <a:lnTo>
                      <a:pt x="569" y="221"/>
                    </a:lnTo>
                    <a:lnTo>
                      <a:pt x="556" y="237"/>
                    </a:lnTo>
                    <a:close/>
                  </a:path>
                </a:pathLst>
              </a:custGeom>
              <a:solidFill>
                <a:srgbClr val="DB9B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Freeform 600"/>
              <p:cNvSpPr>
                <a:spLocks/>
              </p:cNvSpPr>
              <p:nvPr/>
            </p:nvSpPr>
            <p:spPr bwMode="auto">
              <a:xfrm>
                <a:off x="1900" y="1078"/>
                <a:ext cx="1500" cy="1134"/>
              </a:xfrm>
              <a:custGeom>
                <a:avLst/>
                <a:gdLst/>
                <a:ahLst/>
                <a:cxnLst>
                  <a:cxn ang="0">
                    <a:pos x="915" y="173"/>
                  </a:cxn>
                  <a:cxn ang="0">
                    <a:pos x="917" y="515"/>
                  </a:cxn>
                  <a:cxn ang="0">
                    <a:pos x="590" y="694"/>
                  </a:cxn>
                  <a:cxn ang="0">
                    <a:pos x="470" y="559"/>
                  </a:cxn>
                  <a:cxn ang="0">
                    <a:pos x="202" y="517"/>
                  </a:cxn>
                  <a:cxn ang="0">
                    <a:pos x="202" y="256"/>
                  </a:cxn>
                  <a:cxn ang="0">
                    <a:pos x="176" y="227"/>
                  </a:cxn>
                  <a:cxn ang="0">
                    <a:pos x="151" y="199"/>
                  </a:cxn>
                  <a:cxn ang="0">
                    <a:pos x="125" y="170"/>
                  </a:cxn>
                  <a:cxn ang="0">
                    <a:pos x="102" y="142"/>
                  </a:cxn>
                  <a:cxn ang="0">
                    <a:pos x="76" y="115"/>
                  </a:cxn>
                  <a:cxn ang="0">
                    <a:pos x="51" y="86"/>
                  </a:cxn>
                  <a:cxn ang="0">
                    <a:pos x="25" y="57"/>
                  </a:cxn>
                  <a:cxn ang="0">
                    <a:pos x="0" y="29"/>
                  </a:cxn>
                  <a:cxn ang="0">
                    <a:pos x="9" y="26"/>
                  </a:cxn>
                  <a:cxn ang="0">
                    <a:pos x="24" y="21"/>
                  </a:cxn>
                  <a:cxn ang="0">
                    <a:pos x="43" y="18"/>
                  </a:cxn>
                  <a:cxn ang="0">
                    <a:pos x="63" y="14"/>
                  </a:cxn>
                  <a:cxn ang="0">
                    <a:pos x="89" y="11"/>
                  </a:cxn>
                  <a:cxn ang="0">
                    <a:pos x="116" y="8"/>
                  </a:cxn>
                  <a:cxn ang="0">
                    <a:pos x="144" y="5"/>
                  </a:cxn>
                  <a:cxn ang="0">
                    <a:pos x="175" y="3"/>
                  </a:cxn>
                  <a:cxn ang="0">
                    <a:pos x="206" y="2"/>
                  </a:cxn>
                  <a:cxn ang="0">
                    <a:pos x="238" y="0"/>
                  </a:cxn>
                  <a:cxn ang="0">
                    <a:pos x="270" y="0"/>
                  </a:cxn>
                  <a:cxn ang="0">
                    <a:pos x="302" y="0"/>
                  </a:cxn>
                  <a:cxn ang="0">
                    <a:pos x="332" y="2"/>
                  </a:cxn>
                  <a:cxn ang="0">
                    <a:pos x="362" y="3"/>
                  </a:cxn>
                  <a:cxn ang="0">
                    <a:pos x="389" y="5"/>
                  </a:cxn>
                  <a:cxn ang="0">
                    <a:pos x="415" y="8"/>
                  </a:cxn>
                  <a:cxn ang="0">
                    <a:pos x="440" y="13"/>
                  </a:cxn>
                  <a:cxn ang="0">
                    <a:pos x="466" y="18"/>
                  </a:cxn>
                  <a:cxn ang="0">
                    <a:pos x="493" y="24"/>
                  </a:cxn>
                  <a:cxn ang="0">
                    <a:pos x="521" y="30"/>
                  </a:cxn>
                  <a:cxn ang="0">
                    <a:pos x="551" y="37"/>
                  </a:cxn>
                  <a:cxn ang="0">
                    <a:pos x="582" y="46"/>
                  </a:cxn>
                  <a:cxn ang="0">
                    <a:pos x="612" y="54"/>
                  </a:cxn>
                  <a:cxn ang="0">
                    <a:pos x="644" y="64"/>
                  </a:cxn>
                  <a:cxn ang="0">
                    <a:pos x="677" y="75"/>
                  </a:cxn>
                  <a:cxn ang="0">
                    <a:pos x="710" y="86"/>
                  </a:cxn>
                  <a:cxn ang="0">
                    <a:pos x="744" y="99"/>
                  </a:cxn>
                  <a:cxn ang="0">
                    <a:pos x="777" y="113"/>
                  </a:cxn>
                  <a:cxn ang="0">
                    <a:pos x="812" y="126"/>
                  </a:cxn>
                  <a:cxn ang="0">
                    <a:pos x="845" y="142"/>
                  </a:cxn>
                  <a:cxn ang="0">
                    <a:pos x="880" y="157"/>
                  </a:cxn>
                  <a:cxn ang="0">
                    <a:pos x="915" y="173"/>
                  </a:cxn>
                </a:cxnLst>
                <a:rect l="0" t="0" r="r" b="b"/>
                <a:pathLst>
                  <a:path w="917" h="694">
                    <a:moveTo>
                      <a:pt x="915" y="173"/>
                    </a:moveTo>
                    <a:lnTo>
                      <a:pt x="917" y="515"/>
                    </a:lnTo>
                    <a:lnTo>
                      <a:pt x="590" y="694"/>
                    </a:lnTo>
                    <a:lnTo>
                      <a:pt x="470" y="559"/>
                    </a:lnTo>
                    <a:lnTo>
                      <a:pt x="202" y="517"/>
                    </a:lnTo>
                    <a:lnTo>
                      <a:pt x="202" y="256"/>
                    </a:lnTo>
                    <a:lnTo>
                      <a:pt x="176" y="227"/>
                    </a:lnTo>
                    <a:lnTo>
                      <a:pt x="151" y="199"/>
                    </a:lnTo>
                    <a:lnTo>
                      <a:pt x="125" y="170"/>
                    </a:lnTo>
                    <a:lnTo>
                      <a:pt x="102" y="142"/>
                    </a:lnTo>
                    <a:lnTo>
                      <a:pt x="76" y="115"/>
                    </a:lnTo>
                    <a:lnTo>
                      <a:pt x="51" y="86"/>
                    </a:lnTo>
                    <a:lnTo>
                      <a:pt x="25" y="57"/>
                    </a:lnTo>
                    <a:lnTo>
                      <a:pt x="0" y="29"/>
                    </a:lnTo>
                    <a:lnTo>
                      <a:pt x="9" y="26"/>
                    </a:lnTo>
                    <a:lnTo>
                      <a:pt x="24" y="21"/>
                    </a:lnTo>
                    <a:lnTo>
                      <a:pt x="43" y="18"/>
                    </a:lnTo>
                    <a:lnTo>
                      <a:pt x="63" y="14"/>
                    </a:lnTo>
                    <a:lnTo>
                      <a:pt x="89" y="11"/>
                    </a:lnTo>
                    <a:lnTo>
                      <a:pt x="116" y="8"/>
                    </a:lnTo>
                    <a:lnTo>
                      <a:pt x="144" y="5"/>
                    </a:lnTo>
                    <a:lnTo>
                      <a:pt x="175" y="3"/>
                    </a:lnTo>
                    <a:lnTo>
                      <a:pt x="206" y="2"/>
                    </a:lnTo>
                    <a:lnTo>
                      <a:pt x="238" y="0"/>
                    </a:lnTo>
                    <a:lnTo>
                      <a:pt x="270" y="0"/>
                    </a:lnTo>
                    <a:lnTo>
                      <a:pt x="302" y="0"/>
                    </a:lnTo>
                    <a:lnTo>
                      <a:pt x="332" y="2"/>
                    </a:lnTo>
                    <a:lnTo>
                      <a:pt x="362" y="3"/>
                    </a:lnTo>
                    <a:lnTo>
                      <a:pt x="389" y="5"/>
                    </a:lnTo>
                    <a:lnTo>
                      <a:pt x="415" y="8"/>
                    </a:lnTo>
                    <a:lnTo>
                      <a:pt x="440" y="13"/>
                    </a:lnTo>
                    <a:lnTo>
                      <a:pt x="466" y="18"/>
                    </a:lnTo>
                    <a:lnTo>
                      <a:pt x="493" y="24"/>
                    </a:lnTo>
                    <a:lnTo>
                      <a:pt x="521" y="30"/>
                    </a:lnTo>
                    <a:lnTo>
                      <a:pt x="551" y="37"/>
                    </a:lnTo>
                    <a:lnTo>
                      <a:pt x="582" y="46"/>
                    </a:lnTo>
                    <a:lnTo>
                      <a:pt x="612" y="54"/>
                    </a:lnTo>
                    <a:lnTo>
                      <a:pt x="644" y="64"/>
                    </a:lnTo>
                    <a:lnTo>
                      <a:pt x="677" y="75"/>
                    </a:lnTo>
                    <a:lnTo>
                      <a:pt x="710" y="86"/>
                    </a:lnTo>
                    <a:lnTo>
                      <a:pt x="744" y="99"/>
                    </a:lnTo>
                    <a:lnTo>
                      <a:pt x="777" y="113"/>
                    </a:lnTo>
                    <a:lnTo>
                      <a:pt x="812" y="126"/>
                    </a:lnTo>
                    <a:lnTo>
                      <a:pt x="845" y="142"/>
                    </a:lnTo>
                    <a:lnTo>
                      <a:pt x="880" y="157"/>
                    </a:lnTo>
                    <a:lnTo>
                      <a:pt x="915" y="1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Freeform 601"/>
              <p:cNvSpPr>
                <a:spLocks/>
              </p:cNvSpPr>
              <p:nvPr/>
            </p:nvSpPr>
            <p:spPr bwMode="auto">
              <a:xfrm>
                <a:off x="2082" y="1063"/>
                <a:ext cx="1393" cy="1149"/>
              </a:xfrm>
              <a:custGeom>
                <a:avLst/>
                <a:gdLst/>
                <a:ahLst/>
                <a:cxnLst>
                  <a:cxn ang="0">
                    <a:pos x="852" y="68"/>
                  </a:cxn>
                  <a:cxn ang="0">
                    <a:pos x="851" y="435"/>
                  </a:cxn>
                  <a:cxn ang="0">
                    <a:pos x="482" y="703"/>
                  </a:cxn>
                  <a:cxn ang="0">
                    <a:pos x="0" y="513"/>
                  </a:cxn>
                  <a:cxn ang="0">
                    <a:pos x="145" y="82"/>
                  </a:cxn>
                  <a:cxn ang="0">
                    <a:pos x="502" y="0"/>
                  </a:cxn>
                  <a:cxn ang="0">
                    <a:pos x="852" y="68"/>
                  </a:cxn>
                </a:cxnLst>
                <a:rect l="0" t="0" r="r" b="b"/>
                <a:pathLst>
                  <a:path w="852" h="703">
                    <a:moveTo>
                      <a:pt x="852" y="68"/>
                    </a:moveTo>
                    <a:lnTo>
                      <a:pt x="851" y="435"/>
                    </a:lnTo>
                    <a:lnTo>
                      <a:pt x="482" y="703"/>
                    </a:lnTo>
                    <a:lnTo>
                      <a:pt x="0" y="513"/>
                    </a:lnTo>
                    <a:lnTo>
                      <a:pt x="145" y="82"/>
                    </a:lnTo>
                    <a:lnTo>
                      <a:pt x="502" y="0"/>
                    </a:lnTo>
                    <a:lnTo>
                      <a:pt x="852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Freeform 602"/>
              <p:cNvSpPr>
                <a:spLocks noEditPoints="1"/>
              </p:cNvSpPr>
              <p:nvPr/>
            </p:nvSpPr>
            <p:spPr bwMode="auto">
              <a:xfrm>
                <a:off x="1936" y="1104"/>
                <a:ext cx="1305" cy="1084"/>
              </a:xfrm>
              <a:custGeom>
                <a:avLst/>
                <a:gdLst/>
                <a:ahLst/>
                <a:cxnLst>
                  <a:cxn ang="0">
                    <a:pos x="690" y="578"/>
                  </a:cxn>
                  <a:cxn ang="0">
                    <a:pos x="688" y="575"/>
                  </a:cxn>
                  <a:cxn ang="0">
                    <a:pos x="461" y="548"/>
                  </a:cxn>
                  <a:cxn ang="0">
                    <a:pos x="191" y="493"/>
                  </a:cxn>
                  <a:cxn ang="0">
                    <a:pos x="167" y="216"/>
                  </a:cxn>
                  <a:cxn ang="0">
                    <a:pos x="119" y="162"/>
                  </a:cxn>
                  <a:cxn ang="0">
                    <a:pos x="72" y="108"/>
                  </a:cxn>
                  <a:cxn ang="0">
                    <a:pos x="24" y="54"/>
                  </a:cxn>
                  <a:cxn ang="0">
                    <a:pos x="10" y="24"/>
                  </a:cxn>
                  <a:cxn ang="0">
                    <a:pos x="40" y="16"/>
                  </a:cxn>
                  <a:cxn ang="0">
                    <a:pos x="83" y="10"/>
                  </a:cxn>
                  <a:cxn ang="0">
                    <a:pos x="135" y="5"/>
                  </a:cxn>
                  <a:cxn ang="0">
                    <a:pos x="194" y="2"/>
                  </a:cxn>
                  <a:cxn ang="0">
                    <a:pos x="256" y="0"/>
                  </a:cxn>
                  <a:cxn ang="0">
                    <a:pos x="315" y="2"/>
                  </a:cxn>
                  <a:cxn ang="0">
                    <a:pos x="370" y="5"/>
                  </a:cxn>
                  <a:cxn ang="0">
                    <a:pos x="417" y="11"/>
                  </a:cxn>
                  <a:cxn ang="0">
                    <a:pos x="463" y="21"/>
                  </a:cxn>
                  <a:cxn ang="0">
                    <a:pos x="507" y="30"/>
                  </a:cxn>
                  <a:cxn ang="0">
                    <a:pos x="552" y="43"/>
                  </a:cxn>
                  <a:cxn ang="0">
                    <a:pos x="599" y="59"/>
                  </a:cxn>
                  <a:cxn ang="0">
                    <a:pos x="650" y="78"/>
                  </a:cxn>
                  <a:cxn ang="0">
                    <a:pos x="706" y="100"/>
                  </a:cxn>
                  <a:cxn ang="0">
                    <a:pos x="766" y="127"/>
                  </a:cxn>
                  <a:cxn ang="0">
                    <a:pos x="782" y="140"/>
                  </a:cxn>
                  <a:cxn ang="0">
                    <a:pos x="752" y="130"/>
                  </a:cxn>
                  <a:cxn ang="0">
                    <a:pos x="720" y="122"/>
                  </a:cxn>
                  <a:cxn ang="0">
                    <a:pos x="688" y="116"/>
                  </a:cxn>
                  <a:cxn ang="0">
                    <a:pos x="649" y="110"/>
                  </a:cxn>
                  <a:cxn ang="0">
                    <a:pos x="593" y="106"/>
                  </a:cxn>
                  <a:cxn ang="0">
                    <a:pos x="534" y="106"/>
                  </a:cxn>
                  <a:cxn ang="0">
                    <a:pos x="472" y="108"/>
                  </a:cxn>
                  <a:cxn ang="0">
                    <a:pos x="413" y="111"/>
                  </a:cxn>
                  <a:cxn ang="0">
                    <a:pos x="361" y="116"/>
                  </a:cxn>
                  <a:cxn ang="0">
                    <a:pos x="316" y="122"/>
                  </a:cxn>
                  <a:cxn ang="0">
                    <a:pos x="286" y="130"/>
                  </a:cxn>
                  <a:cxn ang="0">
                    <a:pos x="301" y="160"/>
                  </a:cxn>
                  <a:cxn ang="0">
                    <a:pos x="348" y="215"/>
                  </a:cxn>
                  <a:cxn ang="0">
                    <a:pos x="397" y="267"/>
                  </a:cxn>
                  <a:cxn ang="0">
                    <a:pos x="445" y="321"/>
                  </a:cxn>
                  <a:cxn ang="0">
                    <a:pos x="461" y="548"/>
                  </a:cxn>
                </a:cxnLst>
                <a:rect l="0" t="0" r="r" b="b"/>
                <a:pathLst>
                  <a:path w="798" h="663">
                    <a:moveTo>
                      <a:pt x="688" y="575"/>
                    </a:moveTo>
                    <a:lnTo>
                      <a:pt x="690" y="578"/>
                    </a:lnTo>
                    <a:lnTo>
                      <a:pt x="561" y="663"/>
                    </a:lnTo>
                    <a:lnTo>
                      <a:pt x="688" y="575"/>
                    </a:lnTo>
                    <a:lnTo>
                      <a:pt x="688" y="575"/>
                    </a:lnTo>
                    <a:close/>
                    <a:moveTo>
                      <a:pt x="461" y="548"/>
                    </a:moveTo>
                    <a:lnTo>
                      <a:pt x="448" y="534"/>
                    </a:lnTo>
                    <a:lnTo>
                      <a:pt x="191" y="493"/>
                    </a:lnTo>
                    <a:lnTo>
                      <a:pt x="191" y="243"/>
                    </a:lnTo>
                    <a:lnTo>
                      <a:pt x="167" y="216"/>
                    </a:lnTo>
                    <a:lnTo>
                      <a:pt x="143" y="189"/>
                    </a:lnTo>
                    <a:lnTo>
                      <a:pt x="119" y="162"/>
                    </a:lnTo>
                    <a:lnTo>
                      <a:pt x="95" y="135"/>
                    </a:lnTo>
                    <a:lnTo>
                      <a:pt x="72" y="108"/>
                    </a:lnTo>
                    <a:lnTo>
                      <a:pt x="48" y="81"/>
                    </a:lnTo>
                    <a:lnTo>
                      <a:pt x="24" y="54"/>
                    </a:lnTo>
                    <a:lnTo>
                      <a:pt x="0" y="27"/>
                    </a:lnTo>
                    <a:lnTo>
                      <a:pt x="10" y="24"/>
                    </a:lnTo>
                    <a:lnTo>
                      <a:pt x="22" y="19"/>
                    </a:lnTo>
                    <a:lnTo>
                      <a:pt x="40" y="16"/>
                    </a:lnTo>
                    <a:lnTo>
                      <a:pt x="59" y="13"/>
                    </a:lnTo>
                    <a:lnTo>
                      <a:pt x="83" y="10"/>
                    </a:lnTo>
                    <a:lnTo>
                      <a:pt x="108" y="6"/>
                    </a:lnTo>
                    <a:lnTo>
                      <a:pt x="135" y="5"/>
                    </a:lnTo>
                    <a:lnTo>
                      <a:pt x="164" y="3"/>
                    </a:lnTo>
                    <a:lnTo>
                      <a:pt x="194" y="2"/>
                    </a:lnTo>
                    <a:lnTo>
                      <a:pt x="224" y="0"/>
                    </a:lnTo>
                    <a:lnTo>
                      <a:pt x="256" y="0"/>
                    </a:lnTo>
                    <a:lnTo>
                      <a:pt x="286" y="0"/>
                    </a:lnTo>
                    <a:lnTo>
                      <a:pt x="315" y="2"/>
                    </a:lnTo>
                    <a:lnTo>
                      <a:pt x="343" y="3"/>
                    </a:lnTo>
                    <a:lnTo>
                      <a:pt x="370" y="5"/>
                    </a:lnTo>
                    <a:lnTo>
                      <a:pt x="394" y="8"/>
                    </a:lnTo>
                    <a:lnTo>
                      <a:pt x="417" y="11"/>
                    </a:lnTo>
                    <a:lnTo>
                      <a:pt x="439" y="16"/>
                    </a:lnTo>
                    <a:lnTo>
                      <a:pt x="463" y="21"/>
                    </a:lnTo>
                    <a:lnTo>
                      <a:pt x="485" y="25"/>
                    </a:lnTo>
                    <a:lnTo>
                      <a:pt x="507" y="30"/>
                    </a:lnTo>
                    <a:lnTo>
                      <a:pt x="529" y="37"/>
                    </a:lnTo>
                    <a:lnTo>
                      <a:pt x="552" y="43"/>
                    </a:lnTo>
                    <a:lnTo>
                      <a:pt x="576" y="51"/>
                    </a:lnTo>
                    <a:lnTo>
                      <a:pt x="599" y="59"/>
                    </a:lnTo>
                    <a:lnTo>
                      <a:pt x="625" y="68"/>
                    </a:lnTo>
                    <a:lnTo>
                      <a:pt x="650" y="78"/>
                    </a:lnTo>
                    <a:lnTo>
                      <a:pt x="677" y="89"/>
                    </a:lnTo>
                    <a:lnTo>
                      <a:pt x="706" y="100"/>
                    </a:lnTo>
                    <a:lnTo>
                      <a:pt x="734" y="113"/>
                    </a:lnTo>
                    <a:lnTo>
                      <a:pt x="766" y="127"/>
                    </a:lnTo>
                    <a:lnTo>
                      <a:pt x="798" y="143"/>
                    </a:lnTo>
                    <a:lnTo>
                      <a:pt x="782" y="140"/>
                    </a:lnTo>
                    <a:lnTo>
                      <a:pt x="768" y="135"/>
                    </a:lnTo>
                    <a:lnTo>
                      <a:pt x="752" y="130"/>
                    </a:lnTo>
                    <a:lnTo>
                      <a:pt x="736" y="127"/>
                    </a:lnTo>
                    <a:lnTo>
                      <a:pt x="720" y="122"/>
                    </a:lnTo>
                    <a:lnTo>
                      <a:pt x="704" y="119"/>
                    </a:lnTo>
                    <a:lnTo>
                      <a:pt x="688" y="116"/>
                    </a:lnTo>
                    <a:lnTo>
                      <a:pt x="672" y="113"/>
                    </a:lnTo>
                    <a:lnTo>
                      <a:pt x="649" y="110"/>
                    </a:lnTo>
                    <a:lnTo>
                      <a:pt x="622" y="108"/>
                    </a:lnTo>
                    <a:lnTo>
                      <a:pt x="593" y="106"/>
                    </a:lnTo>
                    <a:lnTo>
                      <a:pt x="564" y="106"/>
                    </a:lnTo>
                    <a:lnTo>
                      <a:pt x="534" y="106"/>
                    </a:lnTo>
                    <a:lnTo>
                      <a:pt x="504" y="106"/>
                    </a:lnTo>
                    <a:lnTo>
                      <a:pt x="472" y="108"/>
                    </a:lnTo>
                    <a:lnTo>
                      <a:pt x="444" y="108"/>
                    </a:lnTo>
                    <a:lnTo>
                      <a:pt x="413" y="111"/>
                    </a:lnTo>
                    <a:lnTo>
                      <a:pt x="386" y="113"/>
                    </a:lnTo>
                    <a:lnTo>
                      <a:pt x="361" y="116"/>
                    </a:lnTo>
                    <a:lnTo>
                      <a:pt x="337" y="119"/>
                    </a:lnTo>
                    <a:lnTo>
                      <a:pt x="316" y="122"/>
                    </a:lnTo>
                    <a:lnTo>
                      <a:pt x="299" y="126"/>
                    </a:lnTo>
                    <a:lnTo>
                      <a:pt x="286" y="130"/>
                    </a:lnTo>
                    <a:lnTo>
                      <a:pt x="277" y="133"/>
                    </a:lnTo>
                    <a:lnTo>
                      <a:pt x="301" y="160"/>
                    </a:lnTo>
                    <a:lnTo>
                      <a:pt x="324" y="187"/>
                    </a:lnTo>
                    <a:lnTo>
                      <a:pt x="348" y="215"/>
                    </a:lnTo>
                    <a:lnTo>
                      <a:pt x="374" y="240"/>
                    </a:lnTo>
                    <a:lnTo>
                      <a:pt x="397" y="267"/>
                    </a:lnTo>
                    <a:lnTo>
                      <a:pt x="421" y="294"/>
                    </a:lnTo>
                    <a:lnTo>
                      <a:pt x="445" y="321"/>
                    </a:lnTo>
                    <a:lnTo>
                      <a:pt x="469" y="348"/>
                    </a:lnTo>
                    <a:lnTo>
                      <a:pt x="461" y="548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 603"/>
              <p:cNvSpPr>
                <a:spLocks/>
              </p:cNvSpPr>
              <p:nvPr/>
            </p:nvSpPr>
            <p:spPr bwMode="auto">
              <a:xfrm>
                <a:off x="2381" y="1285"/>
                <a:ext cx="857" cy="903"/>
              </a:xfrm>
              <a:custGeom>
                <a:avLst/>
                <a:gdLst/>
                <a:ahLst/>
                <a:cxnLst>
                  <a:cxn ang="0">
                    <a:pos x="189" y="437"/>
                  </a:cxn>
                  <a:cxn ang="0">
                    <a:pos x="197" y="237"/>
                  </a:cxn>
                  <a:cxn ang="0">
                    <a:pos x="173" y="210"/>
                  </a:cxn>
                  <a:cxn ang="0">
                    <a:pos x="148" y="185"/>
                  </a:cxn>
                  <a:cxn ang="0">
                    <a:pos x="124" y="159"/>
                  </a:cxn>
                  <a:cxn ang="0">
                    <a:pos x="98" y="132"/>
                  </a:cxn>
                  <a:cxn ang="0">
                    <a:pos x="73" y="107"/>
                  </a:cxn>
                  <a:cxn ang="0">
                    <a:pos x="49" y="81"/>
                  </a:cxn>
                  <a:cxn ang="0">
                    <a:pos x="24" y="54"/>
                  </a:cxn>
                  <a:cxn ang="0">
                    <a:pos x="0" y="27"/>
                  </a:cxn>
                  <a:cxn ang="0">
                    <a:pos x="9" y="24"/>
                  </a:cxn>
                  <a:cxn ang="0">
                    <a:pos x="22" y="19"/>
                  </a:cxn>
                  <a:cxn ang="0">
                    <a:pos x="40" y="16"/>
                  </a:cxn>
                  <a:cxn ang="0">
                    <a:pos x="60" y="13"/>
                  </a:cxn>
                  <a:cxn ang="0">
                    <a:pos x="84" y="10"/>
                  </a:cxn>
                  <a:cxn ang="0">
                    <a:pos x="110" y="7"/>
                  </a:cxn>
                  <a:cxn ang="0">
                    <a:pos x="137" y="5"/>
                  </a:cxn>
                  <a:cxn ang="0">
                    <a:pos x="167" y="3"/>
                  </a:cxn>
                  <a:cxn ang="0">
                    <a:pos x="195" y="2"/>
                  </a:cxn>
                  <a:cxn ang="0">
                    <a:pos x="227" y="0"/>
                  </a:cxn>
                  <a:cxn ang="0">
                    <a:pos x="257" y="0"/>
                  </a:cxn>
                  <a:cxn ang="0">
                    <a:pos x="288" y="0"/>
                  </a:cxn>
                  <a:cxn ang="0">
                    <a:pos x="316" y="2"/>
                  </a:cxn>
                  <a:cxn ang="0">
                    <a:pos x="345" y="3"/>
                  </a:cxn>
                  <a:cxn ang="0">
                    <a:pos x="372" y="5"/>
                  </a:cxn>
                  <a:cxn ang="0">
                    <a:pos x="396" y="8"/>
                  </a:cxn>
                  <a:cxn ang="0">
                    <a:pos x="412" y="11"/>
                  </a:cxn>
                  <a:cxn ang="0">
                    <a:pos x="427" y="15"/>
                  </a:cxn>
                  <a:cxn ang="0">
                    <a:pos x="443" y="18"/>
                  </a:cxn>
                  <a:cxn ang="0">
                    <a:pos x="461" y="22"/>
                  </a:cxn>
                  <a:cxn ang="0">
                    <a:pos x="477" y="26"/>
                  </a:cxn>
                  <a:cxn ang="0">
                    <a:pos x="493" y="30"/>
                  </a:cxn>
                  <a:cxn ang="0">
                    <a:pos x="509" y="35"/>
                  </a:cxn>
                  <a:cxn ang="0">
                    <a:pos x="524" y="38"/>
                  </a:cxn>
                  <a:cxn ang="0">
                    <a:pos x="400" y="140"/>
                  </a:cxn>
                  <a:cxn ang="0">
                    <a:pos x="418" y="467"/>
                  </a:cxn>
                  <a:cxn ang="0">
                    <a:pos x="289" y="552"/>
                  </a:cxn>
                  <a:cxn ang="0">
                    <a:pos x="189" y="437"/>
                  </a:cxn>
                </a:cxnLst>
                <a:rect l="0" t="0" r="r" b="b"/>
                <a:pathLst>
                  <a:path w="524" h="552">
                    <a:moveTo>
                      <a:pt x="189" y="437"/>
                    </a:moveTo>
                    <a:lnTo>
                      <a:pt x="197" y="237"/>
                    </a:lnTo>
                    <a:lnTo>
                      <a:pt x="173" y="210"/>
                    </a:lnTo>
                    <a:lnTo>
                      <a:pt x="148" y="185"/>
                    </a:lnTo>
                    <a:lnTo>
                      <a:pt x="124" y="159"/>
                    </a:lnTo>
                    <a:lnTo>
                      <a:pt x="98" y="132"/>
                    </a:lnTo>
                    <a:lnTo>
                      <a:pt x="73" y="107"/>
                    </a:lnTo>
                    <a:lnTo>
                      <a:pt x="49" y="81"/>
                    </a:lnTo>
                    <a:lnTo>
                      <a:pt x="24" y="54"/>
                    </a:lnTo>
                    <a:lnTo>
                      <a:pt x="0" y="27"/>
                    </a:lnTo>
                    <a:lnTo>
                      <a:pt x="9" y="24"/>
                    </a:lnTo>
                    <a:lnTo>
                      <a:pt x="22" y="19"/>
                    </a:lnTo>
                    <a:lnTo>
                      <a:pt x="40" y="16"/>
                    </a:lnTo>
                    <a:lnTo>
                      <a:pt x="60" y="13"/>
                    </a:lnTo>
                    <a:lnTo>
                      <a:pt x="84" y="10"/>
                    </a:lnTo>
                    <a:lnTo>
                      <a:pt x="110" y="7"/>
                    </a:lnTo>
                    <a:lnTo>
                      <a:pt x="137" y="5"/>
                    </a:lnTo>
                    <a:lnTo>
                      <a:pt x="167" y="3"/>
                    </a:lnTo>
                    <a:lnTo>
                      <a:pt x="195" y="2"/>
                    </a:lnTo>
                    <a:lnTo>
                      <a:pt x="227" y="0"/>
                    </a:lnTo>
                    <a:lnTo>
                      <a:pt x="257" y="0"/>
                    </a:lnTo>
                    <a:lnTo>
                      <a:pt x="288" y="0"/>
                    </a:lnTo>
                    <a:lnTo>
                      <a:pt x="316" y="2"/>
                    </a:lnTo>
                    <a:lnTo>
                      <a:pt x="345" y="3"/>
                    </a:lnTo>
                    <a:lnTo>
                      <a:pt x="372" y="5"/>
                    </a:lnTo>
                    <a:lnTo>
                      <a:pt x="396" y="8"/>
                    </a:lnTo>
                    <a:lnTo>
                      <a:pt x="412" y="11"/>
                    </a:lnTo>
                    <a:lnTo>
                      <a:pt x="427" y="15"/>
                    </a:lnTo>
                    <a:lnTo>
                      <a:pt x="443" y="18"/>
                    </a:lnTo>
                    <a:lnTo>
                      <a:pt x="461" y="22"/>
                    </a:lnTo>
                    <a:lnTo>
                      <a:pt x="477" y="26"/>
                    </a:lnTo>
                    <a:lnTo>
                      <a:pt x="493" y="30"/>
                    </a:lnTo>
                    <a:lnTo>
                      <a:pt x="509" y="35"/>
                    </a:lnTo>
                    <a:lnTo>
                      <a:pt x="524" y="38"/>
                    </a:lnTo>
                    <a:lnTo>
                      <a:pt x="400" y="140"/>
                    </a:lnTo>
                    <a:lnTo>
                      <a:pt x="418" y="467"/>
                    </a:lnTo>
                    <a:lnTo>
                      <a:pt x="289" y="552"/>
                    </a:lnTo>
                    <a:lnTo>
                      <a:pt x="189" y="437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 604"/>
              <p:cNvSpPr>
                <a:spLocks/>
              </p:cNvSpPr>
              <p:nvPr/>
            </p:nvSpPr>
            <p:spPr bwMode="auto">
              <a:xfrm>
                <a:off x="1897" y="1122"/>
                <a:ext cx="973" cy="10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5" y="94"/>
                  </a:cxn>
                  <a:cxn ang="0">
                    <a:pos x="595" y="667"/>
                  </a:cxn>
                  <a:cxn ang="0">
                    <a:pos x="0" y="574"/>
                  </a:cxn>
                  <a:cxn ang="0">
                    <a:pos x="0" y="0"/>
                  </a:cxn>
                </a:cxnLst>
                <a:rect l="0" t="0" r="r" b="b"/>
                <a:pathLst>
                  <a:path w="595" h="667">
                    <a:moveTo>
                      <a:pt x="0" y="0"/>
                    </a:moveTo>
                    <a:lnTo>
                      <a:pt x="595" y="94"/>
                    </a:lnTo>
                    <a:lnTo>
                      <a:pt x="595" y="667"/>
                    </a:lnTo>
                    <a:lnTo>
                      <a:pt x="0" y="5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 605"/>
              <p:cNvSpPr>
                <a:spLocks/>
              </p:cNvSpPr>
              <p:nvPr/>
            </p:nvSpPr>
            <p:spPr bwMode="auto">
              <a:xfrm>
                <a:off x="1915" y="1140"/>
                <a:ext cx="937" cy="10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3" y="91"/>
                  </a:cxn>
                  <a:cxn ang="0">
                    <a:pos x="573" y="645"/>
                  </a:cxn>
                  <a:cxn ang="0">
                    <a:pos x="0" y="555"/>
                  </a:cxn>
                  <a:cxn ang="0">
                    <a:pos x="0" y="0"/>
                  </a:cxn>
                </a:cxnLst>
                <a:rect l="0" t="0" r="r" b="b"/>
                <a:pathLst>
                  <a:path w="573" h="645">
                    <a:moveTo>
                      <a:pt x="0" y="0"/>
                    </a:moveTo>
                    <a:lnTo>
                      <a:pt x="573" y="91"/>
                    </a:lnTo>
                    <a:lnTo>
                      <a:pt x="573" y="645"/>
                    </a:lnTo>
                    <a:lnTo>
                      <a:pt x="0" y="5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Freeform 606"/>
              <p:cNvSpPr>
                <a:spLocks/>
              </p:cNvSpPr>
              <p:nvPr/>
            </p:nvSpPr>
            <p:spPr bwMode="auto">
              <a:xfrm>
                <a:off x="1990" y="1228"/>
                <a:ext cx="783" cy="8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79" y="72"/>
                  </a:cxn>
                  <a:cxn ang="0">
                    <a:pos x="479" y="512"/>
                  </a:cxn>
                  <a:cxn ang="0">
                    <a:pos x="0" y="439"/>
                  </a:cxn>
                  <a:cxn ang="0">
                    <a:pos x="0" y="0"/>
                  </a:cxn>
                </a:cxnLst>
                <a:rect l="0" t="0" r="r" b="b"/>
                <a:pathLst>
                  <a:path w="479" h="512">
                    <a:moveTo>
                      <a:pt x="0" y="0"/>
                    </a:moveTo>
                    <a:lnTo>
                      <a:pt x="479" y="72"/>
                    </a:lnTo>
                    <a:lnTo>
                      <a:pt x="479" y="512"/>
                    </a:lnTo>
                    <a:lnTo>
                      <a:pt x="0" y="4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Freeform 607"/>
              <p:cNvSpPr>
                <a:spLocks/>
              </p:cNvSpPr>
              <p:nvPr/>
            </p:nvSpPr>
            <p:spPr bwMode="auto">
              <a:xfrm>
                <a:off x="2030" y="1271"/>
                <a:ext cx="704" cy="7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1" y="65"/>
                  </a:cxn>
                  <a:cxn ang="0">
                    <a:pos x="431" y="460"/>
                  </a:cxn>
                  <a:cxn ang="0">
                    <a:pos x="0" y="395"/>
                  </a:cxn>
                  <a:cxn ang="0">
                    <a:pos x="0" y="0"/>
                  </a:cxn>
                </a:cxnLst>
                <a:rect l="0" t="0" r="r" b="b"/>
                <a:pathLst>
                  <a:path w="431" h="460">
                    <a:moveTo>
                      <a:pt x="0" y="0"/>
                    </a:moveTo>
                    <a:lnTo>
                      <a:pt x="431" y="65"/>
                    </a:lnTo>
                    <a:lnTo>
                      <a:pt x="431" y="460"/>
                    </a:lnTo>
                    <a:lnTo>
                      <a:pt x="0" y="3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608"/>
              <p:cNvSpPr>
                <a:spLocks/>
              </p:cNvSpPr>
              <p:nvPr/>
            </p:nvSpPr>
            <p:spPr bwMode="auto">
              <a:xfrm>
                <a:off x="2043" y="1284"/>
                <a:ext cx="678" cy="7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15" y="63"/>
                  </a:cxn>
                  <a:cxn ang="0">
                    <a:pos x="415" y="445"/>
                  </a:cxn>
                  <a:cxn ang="0">
                    <a:pos x="0" y="381"/>
                  </a:cxn>
                  <a:cxn ang="0">
                    <a:pos x="0" y="0"/>
                  </a:cxn>
                </a:cxnLst>
                <a:rect l="0" t="0" r="r" b="b"/>
                <a:pathLst>
                  <a:path w="415" h="445">
                    <a:moveTo>
                      <a:pt x="0" y="0"/>
                    </a:moveTo>
                    <a:lnTo>
                      <a:pt x="415" y="63"/>
                    </a:lnTo>
                    <a:lnTo>
                      <a:pt x="415" y="445"/>
                    </a:lnTo>
                    <a:lnTo>
                      <a:pt x="0" y="3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C1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Freeform 609"/>
              <p:cNvSpPr>
                <a:spLocks/>
              </p:cNvSpPr>
              <p:nvPr/>
            </p:nvSpPr>
            <p:spPr bwMode="auto">
              <a:xfrm>
                <a:off x="2054" y="1320"/>
                <a:ext cx="582" cy="50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10"/>
                  </a:cxn>
                  <a:cxn ang="0">
                    <a:pos x="3" y="305"/>
                  </a:cxn>
                  <a:cxn ang="0">
                    <a:pos x="12" y="291"/>
                  </a:cxn>
                  <a:cxn ang="0">
                    <a:pos x="28" y="268"/>
                  </a:cxn>
                  <a:cxn ang="0">
                    <a:pos x="49" y="243"/>
                  </a:cxn>
                  <a:cxn ang="0">
                    <a:pos x="74" y="213"/>
                  </a:cxn>
                  <a:cxn ang="0">
                    <a:pos x="106" y="181"/>
                  </a:cxn>
                  <a:cxn ang="0">
                    <a:pos x="141" y="149"/>
                  </a:cxn>
                  <a:cxn ang="0">
                    <a:pos x="181" y="119"/>
                  </a:cxn>
                  <a:cxn ang="0">
                    <a:pos x="221" y="95"/>
                  </a:cxn>
                  <a:cxn ang="0">
                    <a:pos x="256" y="76"/>
                  </a:cxn>
                  <a:cxn ang="0">
                    <a:pos x="286" y="63"/>
                  </a:cxn>
                  <a:cxn ang="0">
                    <a:pos x="311" y="55"/>
                  </a:cxn>
                  <a:cxn ang="0">
                    <a:pos x="330" y="52"/>
                  </a:cxn>
                  <a:cxn ang="0">
                    <a:pos x="345" y="49"/>
                  </a:cxn>
                  <a:cxn ang="0">
                    <a:pos x="352" y="49"/>
                  </a:cxn>
                  <a:cxn ang="0">
                    <a:pos x="356" y="49"/>
                  </a:cxn>
                  <a:cxn ang="0">
                    <a:pos x="4" y="0"/>
                  </a:cxn>
                </a:cxnLst>
                <a:rect l="0" t="0" r="r" b="b"/>
                <a:pathLst>
                  <a:path w="356" h="310">
                    <a:moveTo>
                      <a:pt x="4" y="0"/>
                    </a:moveTo>
                    <a:lnTo>
                      <a:pt x="0" y="310"/>
                    </a:lnTo>
                    <a:lnTo>
                      <a:pt x="3" y="305"/>
                    </a:lnTo>
                    <a:lnTo>
                      <a:pt x="12" y="291"/>
                    </a:lnTo>
                    <a:lnTo>
                      <a:pt x="28" y="268"/>
                    </a:lnTo>
                    <a:lnTo>
                      <a:pt x="49" y="243"/>
                    </a:lnTo>
                    <a:lnTo>
                      <a:pt x="74" y="213"/>
                    </a:lnTo>
                    <a:lnTo>
                      <a:pt x="106" y="181"/>
                    </a:lnTo>
                    <a:lnTo>
                      <a:pt x="141" y="149"/>
                    </a:lnTo>
                    <a:lnTo>
                      <a:pt x="181" y="119"/>
                    </a:lnTo>
                    <a:lnTo>
                      <a:pt x="221" y="95"/>
                    </a:lnTo>
                    <a:lnTo>
                      <a:pt x="256" y="76"/>
                    </a:lnTo>
                    <a:lnTo>
                      <a:pt x="286" y="63"/>
                    </a:lnTo>
                    <a:lnTo>
                      <a:pt x="311" y="55"/>
                    </a:lnTo>
                    <a:lnTo>
                      <a:pt x="330" y="52"/>
                    </a:lnTo>
                    <a:lnTo>
                      <a:pt x="345" y="49"/>
                    </a:lnTo>
                    <a:lnTo>
                      <a:pt x="352" y="49"/>
                    </a:lnTo>
                    <a:lnTo>
                      <a:pt x="356" y="4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3A5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Freeform 610"/>
              <p:cNvSpPr>
                <a:spLocks/>
              </p:cNvSpPr>
              <p:nvPr/>
            </p:nvSpPr>
            <p:spPr bwMode="auto">
              <a:xfrm>
                <a:off x="3052" y="1189"/>
                <a:ext cx="408" cy="853"/>
              </a:xfrm>
              <a:custGeom>
                <a:avLst/>
                <a:gdLst/>
                <a:ahLst/>
                <a:cxnLst>
                  <a:cxn ang="0">
                    <a:pos x="0" y="204"/>
                  </a:cxn>
                  <a:cxn ang="0">
                    <a:pos x="250" y="0"/>
                  </a:cxn>
                  <a:cxn ang="0">
                    <a:pos x="250" y="352"/>
                  </a:cxn>
                  <a:cxn ang="0">
                    <a:pos x="14" y="522"/>
                  </a:cxn>
                  <a:cxn ang="0">
                    <a:pos x="0" y="204"/>
                  </a:cxn>
                </a:cxnLst>
                <a:rect l="0" t="0" r="r" b="b"/>
                <a:pathLst>
                  <a:path w="250" h="522">
                    <a:moveTo>
                      <a:pt x="0" y="204"/>
                    </a:moveTo>
                    <a:lnTo>
                      <a:pt x="250" y="0"/>
                    </a:lnTo>
                    <a:lnTo>
                      <a:pt x="250" y="352"/>
                    </a:lnTo>
                    <a:lnTo>
                      <a:pt x="14" y="522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Freeform 611"/>
              <p:cNvSpPr>
                <a:spLocks/>
              </p:cNvSpPr>
              <p:nvPr/>
            </p:nvSpPr>
            <p:spPr bwMode="auto">
              <a:xfrm>
                <a:off x="2725" y="1078"/>
                <a:ext cx="722" cy="257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6" y="27"/>
                  </a:cxn>
                  <a:cxn ang="0">
                    <a:pos x="20" y="32"/>
                  </a:cxn>
                  <a:cxn ang="0">
                    <a:pos x="43" y="40"/>
                  </a:cxn>
                  <a:cxn ang="0">
                    <a:pos x="70" y="48"/>
                  </a:cxn>
                  <a:cxn ang="0">
                    <a:pos x="98" y="57"/>
                  </a:cxn>
                  <a:cxn ang="0">
                    <a:pos x="125" y="67"/>
                  </a:cxn>
                  <a:cxn ang="0">
                    <a:pos x="149" y="76"/>
                  </a:cxn>
                  <a:cxn ang="0">
                    <a:pos x="167" y="83"/>
                  </a:cxn>
                  <a:cxn ang="0">
                    <a:pos x="184" y="91"/>
                  </a:cxn>
                  <a:cxn ang="0">
                    <a:pos x="206" y="102"/>
                  </a:cxn>
                  <a:cxn ang="0">
                    <a:pos x="232" y="115"/>
                  </a:cxn>
                  <a:cxn ang="0">
                    <a:pos x="259" y="127"/>
                  </a:cxn>
                  <a:cxn ang="0">
                    <a:pos x="284" y="138"/>
                  </a:cxn>
                  <a:cxn ang="0">
                    <a:pos x="307" y="148"/>
                  </a:cxn>
                  <a:cxn ang="0">
                    <a:pos x="321" y="156"/>
                  </a:cxn>
                  <a:cxn ang="0">
                    <a:pos x="327" y="157"/>
                  </a:cxn>
                  <a:cxn ang="0">
                    <a:pos x="442" y="65"/>
                  </a:cxn>
                  <a:cxn ang="0">
                    <a:pos x="111" y="0"/>
                  </a:cxn>
                  <a:cxn ang="0">
                    <a:pos x="0" y="26"/>
                  </a:cxn>
                </a:cxnLst>
                <a:rect l="0" t="0" r="r" b="b"/>
                <a:pathLst>
                  <a:path w="442" h="157">
                    <a:moveTo>
                      <a:pt x="0" y="26"/>
                    </a:moveTo>
                    <a:lnTo>
                      <a:pt x="6" y="27"/>
                    </a:lnTo>
                    <a:lnTo>
                      <a:pt x="20" y="32"/>
                    </a:lnTo>
                    <a:lnTo>
                      <a:pt x="43" y="40"/>
                    </a:lnTo>
                    <a:lnTo>
                      <a:pt x="70" y="48"/>
                    </a:lnTo>
                    <a:lnTo>
                      <a:pt x="98" y="57"/>
                    </a:lnTo>
                    <a:lnTo>
                      <a:pt x="125" y="67"/>
                    </a:lnTo>
                    <a:lnTo>
                      <a:pt x="149" y="76"/>
                    </a:lnTo>
                    <a:lnTo>
                      <a:pt x="167" y="83"/>
                    </a:lnTo>
                    <a:lnTo>
                      <a:pt x="184" y="91"/>
                    </a:lnTo>
                    <a:lnTo>
                      <a:pt x="206" y="102"/>
                    </a:lnTo>
                    <a:lnTo>
                      <a:pt x="232" y="115"/>
                    </a:lnTo>
                    <a:lnTo>
                      <a:pt x="259" y="127"/>
                    </a:lnTo>
                    <a:lnTo>
                      <a:pt x="284" y="138"/>
                    </a:lnTo>
                    <a:lnTo>
                      <a:pt x="307" y="148"/>
                    </a:lnTo>
                    <a:lnTo>
                      <a:pt x="321" y="156"/>
                    </a:lnTo>
                    <a:lnTo>
                      <a:pt x="327" y="157"/>
                    </a:lnTo>
                    <a:lnTo>
                      <a:pt x="442" y="65"/>
                    </a:lnTo>
                    <a:lnTo>
                      <a:pt x="111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Freeform 612"/>
              <p:cNvSpPr>
                <a:spLocks/>
              </p:cNvSpPr>
              <p:nvPr/>
            </p:nvSpPr>
            <p:spPr bwMode="auto">
              <a:xfrm>
                <a:off x="2999" y="1837"/>
                <a:ext cx="388" cy="277"/>
              </a:xfrm>
              <a:custGeom>
                <a:avLst/>
                <a:gdLst/>
                <a:ahLst/>
                <a:cxnLst>
                  <a:cxn ang="0">
                    <a:pos x="237" y="0"/>
                  </a:cxn>
                  <a:cxn ang="0">
                    <a:pos x="234" y="46"/>
                  </a:cxn>
                  <a:cxn ang="0">
                    <a:pos x="0" y="170"/>
                  </a:cxn>
                  <a:cxn ang="0">
                    <a:pos x="237" y="0"/>
                  </a:cxn>
                </a:cxnLst>
                <a:rect l="0" t="0" r="r" b="b"/>
                <a:pathLst>
                  <a:path w="237" h="170">
                    <a:moveTo>
                      <a:pt x="237" y="0"/>
                    </a:moveTo>
                    <a:lnTo>
                      <a:pt x="234" y="46"/>
                    </a:lnTo>
                    <a:lnTo>
                      <a:pt x="0" y="17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Freeform 613"/>
              <p:cNvSpPr>
                <a:spLocks/>
              </p:cNvSpPr>
              <p:nvPr/>
            </p:nvSpPr>
            <p:spPr bwMode="auto">
              <a:xfrm>
                <a:off x="2072" y="1351"/>
                <a:ext cx="306" cy="3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210"/>
                  </a:cxn>
                  <a:cxn ang="0">
                    <a:pos x="6" y="189"/>
                  </a:cxn>
                  <a:cxn ang="0">
                    <a:pos x="17" y="143"/>
                  </a:cxn>
                  <a:cxn ang="0">
                    <a:pos x="30" y="94"/>
                  </a:cxn>
                  <a:cxn ang="0">
                    <a:pos x="44" y="60"/>
                  </a:cxn>
                  <a:cxn ang="0">
                    <a:pos x="55" y="52"/>
                  </a:cxn>
                  <a:cxn ang="0">
                    <a:pos x="74" y="44"/>
                  </a:cxn>
                  <a:cxn ang="0">
                    <a:pos x="97" y="40"/>
                  </a:cxn>
                  <a:cxn ang="0">
                    <a:pos x="122" y="35"/>
                  </a:cxn>
                  <a:cxn ang="0">
                    <a:pos x="146" y="30"/>
                  </a:cxn>
                  <a:cxn ang="0">
                    <a:pos x="167" y="29"/>
                  </a:cxn>
                  <a:cxn ang="0">
                    <a:pos x="181" y="27"/>
                  </a:cxn>
                  <a:cxn ang="0">
                    <a:pos x="187" y="25"/>
                  </a:cxn>
                  <a:cxn ang="0">
                    <a:pos x="0" y="0"/>
                  </a:cxn>
                </a:cxnLst>
                <a:rect l="0" t="0" r="r" b="b"/>
                <a:pathLst>
                  <a:path w="187" h="210">
                    <a:moveTo>
                      <a:pt x="0" y="0"/>
                    </a:moveTo>
                    <a:lnTo>
                      <a:pt x="3" y="210"/>
                    </a:lnTo>
                    <a:lnTo>
                      <a:pt x="6" y="189"/>
                    </a:lnTo>
                    <a:lnTo>
                      <a:pt x="17" y="143"/>
                    </a:lnTo>
                    <a:lnTo>
                      <a:pt x="30" y="94"/>
                    </a:lnTo>
                    <a:lnTo>
                      <a:pt x="44" y="60"/>
                    </a:lnTo>
                    <a:lnTo>
                      <a:pt x="55" y="52"/>
                    </a:lnTo>
                    <a:lnTo>
                      <a:pt x="74" y="44"/>
                    </a:lnTo>
                    <a:lnTo>
                      <a:pt x="97" y="40"/>
                    </a:lnTo>
                    <a:lnTo>
                      <a:pt x="122" y="35"/>
                    </a:lnTo>
                    <a:lnTo>
                      <a:pt x="146" y="30"/>
                    </a:lnTo>
                    <a:lnTo>
                      <a:pt x="167" y="29"/>
                    </a:lnTo>
                    <a:lnTo>
                      <a:pt x="181" y="27"/>
                    </a:lnTo>
                    <a:lnTo>
                      <a:pt x="18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78E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Freeform 614"/>
              <p:cNvSpPr>
                <a:spLocks/>
              </p:cNvSpPr>
              <p:nvPr/>
            </p:nvSpPr>
            <p:spPr bwMode="auto">
              <a:xfrm>
                <a:off x="2389" y="1626"/>
                <a:ext cx="305" cy="343"/>
              </a:xfrm>
              <a:custGeom>
                <a:avLst/>
                <a:gdLst/>
                <a:ahLst/>
                <a:cxnLst>
                  <a:cxn ang="0">
                    <a:pos x="186" y="210"/>
                  </a:cxn>
                  <a:cxn ang="0">
                    <a:pos x="178" y="0"/>
                  </a:cxn>
                  <a:cxn ang="0">
                    <a:pos x="175" y="21"/>
                  </a:cxn>
                  <a:cxn ang="0">
                    <a:pos x="167" y="67"/>
                  </a:cxn>
                  <a:cxn ang="0">
                    <a:pos x="155" y="118"/>
                  </a:cxn>
                  <a:cxn ang="0">
                    <a:pos x="143" y="151"/>
                  </a:cxn>
                  <a:cxn ang="0">
                    <a:pos x="132" y="161"/>
                  </a:cxn>
                  <a:cxn ang="0">
                    <a:pos x="113" y="167"/>
                  </a:cxn>
                  <a:cxn ang="0">
                    <a:pos x="90" y="174"/>
                  </a:cxn>
                  <a:cxn ang="0">
                    <a:pos x="66" y="180"/>
                  </a:cxn>
                  <a:cxn ang="0">
                    <a:pos x="43" y="183"/>
                  </a:cxn>
                  <a:cxn ang="0">
                    <a:pos x="22" y="186"/>
                  </a:cxn>
                  <a:cxn ang="0">
                    <a:pos x="6" y="189"/>
                  </a:cxn>
                  <a:cxn ang="0">
                    <a:pos x="0" y="191"/>
                  </a:cxn>
                  <a:cxn ang="0">
                    <a:pos x="186" y="210"/>
                  </a:cxn>
                </a:cxnLst>
                <a:rect l="0" t="0" r="r" b="b"/>
                <a:pathLst>
                  <a:path w="186" h="210">
                    <a:moveTo>
                      <a:pt x="186" y="210"/>
                    </a:moveTo>
                    <a:lnTo>
                      <a:pt x="178" y="0"/>
                    </a:lnTo>
                    <a:lnTo>
                      <a:pt x="175" y="21"/>
                    </a:lnTo>
                    <a:lnTo>
                      <a:pt x="167" y="67"/>
                    </a:lnTo>
                    <a:lnTo>
                      <a:pt x="155" y="118"/>
                    </a:lnTo>
                    <a:lnTo>
                      <a:pt x="143" y="151"/>
                    </a:lnTo>
                    <a:lnTo>
                      <a:pt x="132" y="161"/>
                    </a:lnTo>
                    <a:lnTo>
                      <a:pt x="113" y="167"/>
                    </a:lnTo>
                    <a:lnTo>
                      <a:pt x="90" y="174"/>
                    </a:lnTo>
                    <a:lnTo>
                      <a:pt x="66" y="180"/>
                    </a:lnTo>
                    <a:lnTo>
                      <a:pt x="43" y="183"/>
                    </a:lnTo>
                    <a:lnTo>
                      <a:pt x="22" y="186"/>
                    </a:lnTo>
                    <a:lnTo>
                      <a:pt x="6" y="189"/>
                    </a:lnTo>
                    <a:lnTo>
                      <a:pt x="0" y="191"/>
                    </a:lnTo>
                    <a:lnTo>
                      <a:pt x="186" y="210"/>
                    </a:lnTo>
                    <a:close/>
                  </a:path>
                </a:pathLst>
              </a:custGeom>
              <a:solidFill>
                <a:srgbClr val="D6DB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Freeform 615"/>
              <p:cNvSpPr>
                <a:spLocks/>
              </p:cNvSpPr>
              <p:nvPr/>
            </p:nvSpPr>
            <p:spPr bwMode="auto">
              <a:xfrm>
                <a:off x="3197" y="1447"/>
                <a:ext cx="213" cy="463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30" y="181"/>
                  </a:cxn>
                  <a:cxn ang="0">
                    <a:pos x="0" y="283"/>
                  </a:cxn>
                  <a:cxn ang="0">
                    <a:pos x="5" y="278"/>
                  </a:cxn>
                  <a:cxn ang="0">
                    <a:pos x="14" y="265"/>
                  </a:cxn>
                  <a:cxn ang="0">
                    <a:pos x="30" y="248"/>
                  </a:cxn>
                  <a:cxn ang="0">
                    <a:pos x="48" y="225"/>
                  </a:cxn>
                  <a:cxn ang="0">
                    <a:pos x="65" y="202"/>
                  </a:cxn>
                  <a:cxn ang="0">
                    <a:pos x="81" y="179"/>
                  </a:cxn>
                  <a:cxn ang="0">
                    <a:pos x="94" y="159"/>
                  </a:cxn>
                  <a:cxn ang="0">
                    <a:pos x="100" y="143"/>
                  </a:cxn>
                  <a:cxn ang="0">
                    <a:pos x="107" y="105"/>
                  </a:cxn>
                  <a:cxn ang="0">
                    <a:pos x="113" y="54"/>
                  </a:cxn>
                  <a:cxn ang="0">
                    <a:pos x="118" y="12"/>
                  </a:cxn>
                  <a:cxn ang="0">
                    <a:pos x="119" y="0"/>
                  </a:cxn>
                </a:cxnLst>
                <a:rect l="0" t="0" r="r" b="b"/>
                <a:pathLst>
                  <a:path w="130" h="283">
                    <a:moveTo>
                      <a:pt x="119" y="0"/>
                    </a:moveTo>
                    <a:lnTo>
                      <a:pt x="130" y="181"/>
                    </a:lnTo>
                    <a:lnTo>
                      <a:pt x="0" y="283"/>
                    </a:lnTo>
                    <a:lnTo>
                      <a:pt x="5" y="278"/>
                    </a:lnTo>
                    <a:lnTo>
                      <a:pt x="14" y="265"/>
                    </a:lnTo>
                    <a:lnTo>
                      <a:pt x="30" y="248"/>
                    </a:lnTo>
                    <a:lnTo>
                      <a:pt x="48" y="225"/>
                    </a:lnTo>
                    <a:lnTo>
                      <a:pt x="65" y="202"/>
                    </a:lnTo>
                    <a:lnTo>
                      <a:pt x="81" y="179"/>
                    </a:lnTo>
                    <a:lnTo>
                      <a:pt x="94" y="159"/>
                    </a:lnTo>
                    <a:lnTo>
                      <a:pt x="100" y="143"/>
                    </a:lnTo>
                    <a:lnTo>
                      <a:pt x="107" y="105"/>
                    </a:lnTo>
                    <a:lnTo>
                      <a:pt x="113" y="54"/>
                    </a:lnTo>
                    <a:lnTo>
                      <a:pt x="118" y="12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Freeform 616"/>
              <p:cNvSpPr>
                <a:spLocks/>
              </p:cNvSpPr>
              <p:nvPr/>
            </p:nvSpPr>
            <p:spPr bwMode="auto">
              <a:xfrm>
                <a:off x="2687" y="2525"/>
                <a:ext cx="312" cy="42"/>
              </a:xfrm>
              <a:custGeom>
                <a:avLst/>
                <a:gdLst/>
                <a:ahLst/>
                <a:cxnLst>
                  <a:cxn ang="0">
                    <a:pos x="191" y="14"/>
                  </a:cxn>
                  <a:cxn ang="0">
                    <a:pos x="191" y="22"/>
                  </a:cxn>
                  <a:cxn ang="0">
                    <a:pos x="132" y="19"/>
                  </a:cxn>
                  <a:cxn ang="0">
                    <a:pos x="126" y="21"/>
                  </a:cxn>
                  <a:cxn ang="0">
                    <a:pos x="117" y="24"/>
                  </a:cxn>
                  <a:cxn ang="0">
                    <a:pos x="105" y="26"/>
                  </a:cxn>
                  <a:cxn ang="0">
                    <a:pos x="94" y="26"/>
                  </a:cxn>
                  <a:cxn ang="0">
                    <a:pos x="82" y="24"/>
                  </a:cxn>
                  <a:cxn ang="0">
                    <a:pos x="70" y="21"/>
                  </a:cxn>
                  <a:cxn ang="0">
                    <a:pos x="61" y="19"/>
                  </a:cxn>
                  <a:cxn ang="0">
                    <a:pos x="55" y="16"/>
                  </a:cxn>
                  <a:cxn ang="0">
                    <a:pos x="0" y="11"/>
                  </a:cxn>
                  <a:cxn ang="0">
                    <a:pos x="0" y="2"/>
                  </a:cxn>
                  <a:cxn ang="0">
                    <a:pos x="56" y="5"/>
                  </a:cxn>
                  <a:cxn ang="0">
                    <a:pos x="62" y="3"/>
                  </a:cxn>
                  <a:cxn ang="0">
                    <a:pos x="70" y="0"/>
                  </a:cxn>
                  <a:cxn ang="0">
                    <a:pos x="80" y="0"/>
                  </a:cxn>
                  <a:cxn ang="0">
                    <a:pos x="91" y="0"/>
                  </a:cxn>
                  <a:cxn ang="0">
                    <a:pos x="105" y="2"/>
                  </a:cxn>
                  <a:cxn ang="0">
                    <a:pos x="120" y="3"/>
                  </a:cxn>
                  <a:cxn ang="0">
                    <a:pos x="129" y="8"/>
                  </a:cxn>
                  <a:cxn ang="0">
                    <a:pos x="136" y="11"/>
                  </a:cxn>
                  <a:cxn ang="0">
                    <a:pos x="191" y="14"/>
                  </a:cxn>
                </a:cxnLst>
                <a:rect l="0" t="0" r="r" b="b"/>
                <a:pathLst>
                  <a:path w="191" h="26">
                    <a:moveTo>
                      <a:pt x="191" y="14"/>
                    </a:moveTo>
                    <a:lnTo>
                      <a:pt x="191" y="22"/>
                    </a:lnTo>
                    <a:lnTo>
                      <a:pt x="132" y="19"/>
                    </a:lnTo>
                    <a:lnTo>
                      <a:pt x="126" y="21"/>
                    </a:lnTo>
                    <a:lnTo>
                      <a:pt x="117" y="24"/>
                    </a:lnTo>
                    <a:lnTo>
                      <a:pt x="105" y="26"/>
                    </a:lnTo>
                    <a:lnTo>
                      <a:pt x="94" y="26"/>
                    </a:lnTo>
                    <a:lnTo>
                      <a:pt x="82" y="24"/>
                    </a:lnTo>
                    <a:lnTo>
                      <a:pt x="70" y="21"/>
                    </a:lnTo>
                    <a:lnTo>
                      <a:pt x="61" y="19"/>
                    </a:lnTo>
                    <a:lnTo>
                      <a:pt x="55" y="16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56" y="5"/>
                    </a:lnTo>
                    <a:lnTo>
                      <a:pt x="62" y="3"/>
                    </a:lnTo>
                    <a:lnTo>
                      <a:pt x="70" y="0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5" y="2"/>
                    </a:lnTo>
                    <a:lnTo>
                      <a:pt x="120" y="3"/>
                    </a:lnTo>
                    <a:lnTo>
                      <a:pt x="129" y="8"/>
                    </a:lnTo>
                    <a:lnTo>
                      <a:pt x="136" y="11"/>
                    </a:lnTo>
                    <a:lnTo>
                      <a:pt x="191" y="14"/>
                    </a:lnTo>
                    <a:close/>
                  </a:path>
                </a:pathLst>
              </a:custGeom>
              <a:solidFill>
                <a:srgbClr val="B768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Freeform 617"/>
              <p:cNvSpPr>
                <a:spLocks/>
              </p:cNvSpPr>
              <p:nvPr/>
            </p:nvSpPr>
            <p:spPr bwMode="auto">
              <a:xfrm>
                <a:off x="1958" y="2123"/>
                <a:ext cx="306" cy="20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0" y="113"/>
                  </a:cxn>
                  <a:cxn ang="0">
                    <a:pos x="187" y="125"/>
                  </a:cxn>
                  <a:cxn ang="0">
                    <a:pos x="183" y="124"/>
                  </a:cxn>
                  <a:cxn ang="0">
                    <a:pos x="171" y="121"/>
                  </a:cxn>
                  <a:cxn ang="0">
                    <a:pos x="156" y="114"/>
                  </a:cxn>
                  <a:cxn ang="0">
                    <a:pos x="135" y="108"/>
                  </a:cxn>
                  <a:cxn ang="0">
                    <a:pos x="114" y="98"/>
                  </a:cxn>
                  <a:cxn ang="0">
                    <a:pos x="94" y="87"/>
                  </a:cxn>
                  <a:cxn ang="0">
                    <a:pos x="78" y="76"/>
                  </a:cxn>
                  <a:cxn ang="0">
                    <a:pos x="65" y="63"/>
                  </a:cxn>
                  <a:cxn ang="0">
                    <a:pos x="57" y="43"/>
                  </a:cxn>
                  <a:cxn ang="0">
                    <a:pos x="52" y="22"/>
                  </a:cxn>
                  <a:cxn ang="0">
                    <a:pos x="51" y="6"/>
                  </a:cxn>
                  <a:cxn ang="0">
                    <a:pos x="51" y="0"/>
                  </a:cxn>
                </a:cxnLst>
                <a:rect l="0" t="0" r="r" b="b"/>
                <a:pathLst>
                  <a:path w="187" h="125">
                    <a:moveTo>
                      <a:pt x="51" y="0"/>
                    </a:moveTo>
                    <a:lnTo>
                      <a:pt x="0" y="113"/>
                    </a:lnTo>
                    <a:lnTo>
                      <a:pt x="187" y="125"/>
                    </a:lnTo>
                    <a:lnTo>
                      <a:pt x="183" y="124"/>
                    </a:lnTo>
                    <a:lnTo>
                      <a:pt x="171" y="121"/>
                    </a:lnTo>
                    <a:lnTo>
                      <a:pt x="156" y="114"/>
                    </a:lnTo>
                    <a:lnTo>
                      <a:pt x="135" y="108"/>
                    </a:lnTo>
                    <a:lnTo>
                      <a:pt x="114" y="98"/>
                    </a:lnTo>
                    <a:lnTo>
                      <a:pt x="94" y="87"/>
                    </a:lnTo>
                    <a:lnTo>
                      <a:pt x="78" y="76"/>
                    </a:lnTo>
                    <a:lnTo>
                      <a:pt x="65" y="63"/>
                    </a:lnTo>
                    <a:lnTo>
                      <a:pt x="57" y="43"/>
                    </a:lnTo>
                    <a:lnTo>
                      <a:pt x="52" y="22"/>
                    </a:lnTo>
                    <a:lnTo>
                      <a:pt x="51" y="6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E2A5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Freeform 618"/>
              <p:cNvSpPr>
                <a:spLocks/>
              </p:cNvSpPr>
              <p:nvPr/>
            </p:nvSpPr>
            <p:spPr bwMode="auto">
              <a:xfrm>
                <a:off x="3034" y="1132"/>
                <a:ext cx="331" cy="15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3" y="40"/>
                  </a:cxn>
                  <a:cxn ang="0">
                    <a:pos x="133" y="96"/>
                  </a:cxn>
                  <a:cxn ang="0">
                    <a:pos x="0" y="0"/>
                  </a:cxn>
                </a:cxnLst>
                <a:rect l="0" t="0" r="r" b="b"/>
                <a:pathLst>
                  <a:path w="203" h="96">
                    <a:moveTo>
                      <a:pt x="0" y="0"/>
                    </a:moveTo>
                    <a:lnTo>
                      <a:pt x="203" y="40"/>
                    </a:lnTo>
                    <a:lnTo>
                      <a:pt x="133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Freeform 619"/>
              <p:cNvSpPr>
                <a:spLocks/>
              </p:cNvSpPr>
              <p:nvPr/>
            </p:nvSpPr>
            <p:spPr bwMode="auto">
              <a:xfrm>
                <a:off x="3272" y="2093"/>
                <a:ext cx="138" cy="481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0" y="294"/>
                  </a:cxn>
                  <a:cxn ang="0">
                    <a:pos x="84" y="110"/>
                  </a:cxn>
                  <a:cxn ang="0">
                    <a:pos x="84" y="0"/>
                  </a:cxn>
                </a:cxnLst>
                <a:rect l="0" t="0" r="r" b="b"/>
                <a:pathLst>
                  <a:path w="84" h="294">
                    <a:moveTo>
                      <a:pt x="84" y="0"/>
                    </a:moveTo>
                    <a:lnTo>
                      <a:pt x="0" y="294"/>
                    </a:lnTo>
                    <a:lnTo>
                      <a:pt x="84" y="11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2C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Freeform 620"/>
              <p:cNvSpPr>
                <a:spLocks/>
              </p:cNvSpPr>
              <p:nvPr/>
            </p:nvSpPr>
            <p:spPr bwMode="auto">
              <a:xfrm>
                <a:off x="3289" y="2365"/>
                <a:ext cx="160" cy="591"/>
              </a:xfrm>
              <a:custGeom>
                <a:avLst/>
                <a:gdLst/>
                <a:ahLst/>
                <a:cxnLst>
                  <a:cxn ang="0">
                    <a:pos x="98" y="0"/>
                  </a:cxn>
                  <a:cxn ang="0">
                    <a:pos x="97" y="15"/>
                  </a:cxn>
                  <a:cxn ang="0">
                    <a:pos x="93" y="33"/>
                  </a:cxn>
                  <a:cxn ang="0">
                    <a:pos x="90" y="52"/>
                  </a:cxn>
                  <a:cxn ang="0">
                    <a:pos x="85" y="71"/>
                  </a:cxn>
                  <a:cxn ang="0">
                    <a:pos x="78" y="92"/>
                  </a:cxn>
                  <a:cxn ang="0">
                    <a:pos x="68" y="114"/>
                  </a:cxn>
                  <a:cxn ang="0">
                    <a:pos x="57" y="138"/>
                  </a:cxn>
                  <a:cxn ang="0">
                    <a:pos x="44" y="158"/>
                  </a:cxn>
                  <a:cxn ang="0">
                    <a:pos x="38" y="165"/>
                  </a:cxn>
                  <a:cxn ang="0">
                    <a:pos x="31" y="173"/>
                  </a:cxn>
                  <a:cxn ang="0">
                    <a:pos x="27" y="182"/>
                  </a:cxn>
                  <a:cxn ang="0">
                    <a:pos x="24" y="190"/>
                  </a:cxn>
                  <a:cxn ang="0">
                    <a:pos x="19" y="200"/>
                  </a:cxn>
                  <a:cxn ang="0">
                    <a:pos x="16" y="211"/>
                  </a:cxn>
                  <a:cxn ang="0">
                    <a:pos x="11" y="222"/>
                  </a:cxn>
                  <a:cxn ang="0">
                    <a:pos x="9" y="233"/>
                  </a:cxn>
                  <a:cxn ang="0">
                    <a:pos x="8" y="246"/>
                  </a:cxn>
                  <a:cxn ang="0">
                    <a:pos x="8" y="260"/>
                  </a:cxn>
                  <a:cxn ang="0">
                    <a:pos x="9" y="276"/>
                  </a:cxn>
                  <a:cxn ang="0">
                    <a:pos x="11" y="289"/>
                  </a:cxn>
                  <a:cxn ang="0">
                    <a:pos x="12" y="298"/>
                  </a:cxn>
                  <a:cxn ang="0">
                    <a:pos x="14" y="309"/>
                  </a:cxn>
                  <a:cxn ang="0">
                    <a:pos x="17" y="322"/>
                  </a:cxn>
                  <a:cxn ang="0">
                    <a:pos x="22" y="333"/>
                  </a:cxn>
                  <a:cxn ang="0">
                    <a:pos x="25" y="341"/>
                  </a:cxn>
                  <a:cxn ang="0">
                    <a:pos x="28" y="348"/>
                  </a:cxn>
                  <a:cxn ang="0">
                    <a:pos x="33" y="356"/>
                  </a:cxn>
                  <a:cxn ang="0">
                    <a:pos x="36" y="362"/>
                  </a:cxn>
                  <a:cxn ang="0">
                    <a:pos x="28" y="352"/>
                  </a:cxn>
                  <a:cxn ang="0">
                    <a:pos x="20" y="341"/>
                  </a:cxn>
                  <a:cxn ang="0">
                    <a:pos x="14" y="329"/>
                  </a:cxn>
                  <a:cxn ang="0">
                    <a:pos x="9" y="316"/>
                  </a:cxn>
                  <a:cxn ang="0">
                    <a:pos x="6" y="305"/>
                  </a:cxn>
                  <a:cxn ang="0">
                    <a:pos x="3" y="292"/>
                  </a:cxn>
                  <a:cxn ang="0">
                    <a:pos x="1" y="281"/>
                  </a:cxn>
                  <a:cxn ang="0">
                    <a:pos x="0" y="268"/>
                  </a:cxn>
                  <a:cxn ang="0">
                    <a:pos x="0" y="254"/>
                  </a:cxn>
                  <a:cxn ang="0">
                    <a:pos x="0" y="241"/>
                  </a:cxn>
                  <a:cxn ang="0">
                    <a:pos x="3" y="227"/>
                  </a:cxn>
                  <a:cxn ang="0">
                    <a:pos x="4" y="214"/>
                  </a:cxn>
                  <a:cxn ang="0">
                    <a:pos x="9" y="200"/>
                  </a:cxn>
                  <a:cxn ang="0">
                    <a:pos x="16" y="181"/>
                  </a:cxn>
                  <a:cxn ang="0">
                    <a:pos x="25" y="162"/>
                  </a:cxn>
                  <a:cxn ang="0">
                    <a:pos x="36" y="144"/>
                  </a:cxn>
                  <a:cxn ang="0">
                    <a:pos x="44" y="135"/>
                  </a:cxn>
                  <a:cxn ang="0">
                    <a:pos x="51" y="125"/>
                  </a:cxn>
                  <a:cxn ang="0">
                    <a:pos x="58" y="114"/>
                  </a:cxn>
                  <a:cxn ang="0">
                    <a:pos x="63" y="101"/>
                  </a:cxn>
                  <a:cxn ang="0">
                    <a:pos x="70" y="89"/>
                  </a:cxn>
                  <a:cxn ang="0">
                    <a:pos x="76" y="74"/>
                  </a:cxn>
                  <a:cxn ang="0">
                    <a:pos x="82" y="60"/>
                  </a:cxn>
                  <a:cxn ang="0">
                    <a:pos x="89" y="44"/>
                  </a:cxn>
                  <a:cxn ang="0">
                    <a:pos x="92" y="33"/>
                  </a:cxn>
                  <a:cxn ang="0">
                    <a:pos x="93" y="22"/>
                  </a:cxn>
                  <a:cxn ang="0">
                    <a:pos x="97" y="11"/>
                  </a:cxn>
                  <a:cxn ang="0">
                    <a:pos x="98" y="0"/>
                  </a:cxn>
                </a:cxnLst>
                <a:rect l="0" t="0" r="r" b="b"/>
                <a:pathLst>
                  <a:path w="98" h="362">
                    <a:moveTo>
                      <a:pt x="98" y="0"/>
                    </a:moveTo>
                    <a:lnTo>
                      <a:pt x="97" y="15"/>
                    </a:lnTo>
                    <a:lnTo>
                      <a:pt x="93" y="33"/>
                    </a:lnTo>
                    <a:lnTo>
                      <a:pt x="90" y="52"/>
                    </a:lnTo>
                    <a:lnTo>
                      <a:pt x="85" y="71"/>
                    </a:lnTo>
                    <a:lnTo>
                      <a:pt x="78" y="92"/>
                    </a:lnTo>
                    <a:lnTo>
                      <a:pt x="68" y="114"/>
                    </a:lnTo>
                    <a:lnTo>
                      <a:pt x="57" y="138"/>
                    </a:lnTo>
                    <a:lnTo>
                      <a:pt x="44" y="158"/>
                    </a:lnTo>
                    <a:lnTo>
                      <a:pt x="38" y="165"/>
                    </a:lnTo>
                    <a:lnTo>
                      <a:pt x="31" y="173"/>
                    </a:lnTo>
                    <a:lnTo>
                      <a:pt x="27" y="182"/>
                    </a:lnTo>
                    <a:lnTo>
                      <a:pt x="24" y="190"/>
                    </a:lnTo>
                    <a:lnTo>
                      <a:pt x="19" y="200"/>
                    </a:lnTo>
                    <a:lnTo>
                      <a:pt x="16" y="211"/>
                    </a:lnTo>
                    <a:lnTo>
                      <a:pt x="11" y="222"/>
                    </a:lnTo>
                    <a:lnTo>
                      <a:pt x="9" y="233"/>
                    </a:lnTo>
                    <a:lnTo>
                      <a:pt x="8" y="246"/>
                    </a:lnTo>
                    <a:lnTo>
                      <a:pt x="8" y="260"/>
                    </a:lnTo>
                    <a:lnTo>
                      <a:pt x="9" y="276"/>
                    </a:lnTo>
                    <a:lnTo>
                      <a:pt x="11" y="289"/>
                    </a:lnTo>
                    <a:lnTo>
                      <a:pt x="12" y="298"/>
                    </a:lnTo>
                    <a:lnTo>
                      <a:pt x="14" y="309"/>
                    </a:lnTo>
                    <a:lnTo>
                      <a:pt x="17" y="322"/>
                    </a:lnTo>
                    <a:lnTo>
                      <a:pt x="22" y="333"/>
                    </a:lnTo>
                    <a:lnTo>
                      <a:pt x="25" y="341"/>
                    </a:lnTo>
                    <a:lnTo>
                      <a:pt x="28" y="348"/>
                    </a:lnTo>
                    <a:lnTo>
                      <a:pt x="33" y="356"/>
                    </a:lnTo>
                    <a:lnTo>
                      <a:pt x="36" y="362"/>
                    </a:lnTo>
                    <a:lnTo>
                      <a:pt x="28" y="352"/>
                    </a:lnTo>
                    <a:lnTo>
                      <a:pt x="20" y="341"/>
                    </a:lnTo>
                    <a:lnTo>
                      <a:pt x="14" y="329"/>
                    </a:lnTo>
                    <a:lnTo>
                      <a:pt x="9" y="316"/>
                    </a:lnTo>
                    <a:lnTo>
                      <a:pt x="6" y="305"/>
                    </a:lnTo>
                    <a:lnTo>
                      <a:pt x="3" y="292"/>
                    </a:lnTo>
                    <a:lnTo>
                      <a:pt x="1" y="281"/>
                    </a:lnTo>
                    <a:lnTo>
                      <a:pt x="0" y="268"/>
                    </a:lnTo>
                    <a:lnTo>
                      <a:pt x="0" y="254"/>
                    </a:lnTo>
                    <a:lnTo>
                      <a:pt x="0" y="241"/>
                    </a:lnTo>
                    <a:lnTo>
                      <a:pt x="3" y="227"/>
                    </a:lnTo>
                    <a:lnTo>
                      <a:pt x="4" y="214"/>
                    </a:lnTo>
                    <a:lnTo>
                      <a:pt x="9" y="200"/>
                    </a:lnTo>
                    <a:lnTo>
                      <a:pt x="16" y="181"/>
                    </a:lnTo>
                    <a:lnTo>
                      <a:pt x="25" y="162"/>
                    </a:lnTo>
                    <a:lnTo>
                      <a:pt x="36" y="144"/>
                    </a:lnTo>
                    <a:lnTo>
                      <a:pt x="44" y="135"/>
                    </a:lnTo>
                    <a:lnTo>
                      <a:pt x="51" y="125"/>
                    </a:lnTo>
                    <a:lnTo>
                      <a:pt x="58" y="114"/>
                    </a:lnTo>
                    <a:lnTo>
                      <a:pt x="63" y="101"/>
                    </a:lnTo>
                    <a:lnTo>
                      <a:pt x="70" y="89"/>
                    </a:lnTo>
                    <a:lnTo>
                      <a:pt x="76" y="74"/>
                    </a:lnTo>
                    <a:lnTo>
                      <a:pt x="82" y="60"/>
                    </a:lnTo>
                    <a:lnTo>
                      <a:pt x="89" y="44"/>
                    </a:lnTo>
                    <a:lnTo>
                      <a:pt x="92" y="33"/>
                    </a:lnTo>
                    <a:lnTo>
                      <a:pt x="93" y="22"/>
                    </a:lnTo>
                    <a:lnTo>
                      <a:pt x="97" y="11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D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Freeform 621"/>
              <p:cNvSpPr>
                <a:spLocks/>
              </p:cNvSpPr>
              <p:nvPr/>
            </p:nvSpPr>
            <p:spPr bwMode="auto">
              <a:xfrm>
                <a:off x="2901" y="1330"/>
                <a:ext cx="231" cy="4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266"/>
                  </a:cxn>
                  <a:cxn ang="0">
                    <a:pos x="9" y="242"/>
                  </a:cxn>
                  <a:cxn ang="0">
                    <a:pos x="16" y="185"/>
                  </a:cxn>
                  <a:cxn ang="0">
                    <a:pos x="25" y="121"/>
                  </a:cxn>
                  <a:cxn ang="0">
                    <a:pos x="41" y="77"/>
                  </a:cxn>
                  <a:cxn ang="0">
                    <a:pos x="52" y="64"/>
                  </a:cxn>
                  <a:cxn ang="0">
                    <a:pos x="67" y="53"/>
                  </a:cxn>
                  <a:cxn ang="0">
                    <a:pos x="84" y="43"/>
                  </a:cxn>
                  <a:cxn ang="0">
                    <a:pos x="100" y="35"/>
                  </a:cxn>
                  <a:cxn ang="0">
                    <a:pos x="116" y="29"/>
                  </a:cxn>
                  <a:cxn ang="0">
                    <a:pos x="129" y="24"/>
                  </a:cxn>
                  <a:cxn ang="0">
                    <a:pos x="138" y="22"/>
                  </a:cxn>
                  <a:cxn ang="0">
                    <a:pos x="141" y="21"/>
                  </a:cxn>
                  <a:cxn ang="0">
                    <a:pos x="0" y="0"/>
                  </a:cxn>
                </a:cxnLst>
                <a:rect l="0" t="0" r="r" b="b"/>
                <a:pathLst>
                  <a:path w="141" h="266">
                    <a:moveTo>
                      <a:pt x="0" y="0"/>
                    </a:moveTo>
                    <a:lnTo>
                      <a:pt x="8" y="266"/>
                    </a:lnTo>
                    <a:lnTo>
                      <a:pt x="9" y="242"/>
                    </a:lnTo>
                    <a:lnTo>
                      <a:pt x="16" y="185"/>
                    </a:lnTo>
                    <a:lnTo>
                      <a:pt x="25" y="121"/>
                    </a:lnTo>
                    <a:lnTo>
                      <a:pt x="41" y="77"/>
                    </a:lnTo>
                    <a:lnTo>
                      <a:pt x="52" y="64"/>
                    </a:lnTo>
                    <a:lnTo>
                      <a:pt x="67" y="53"/>
                    </a:lnTo>
                    <a:lnTo>
                      <a:pt x="84" y="43"/>
                    </a:lnTo>
                    <a:lnTo>
                      <a:pt x="100" y="35"/>
                    </a:lnTo>
                    <a:lnTo>
                      <a:pt x="116" y="29"/>
                    </a:lnTo>
                    <a:lnTo>
                      <a:pt x="129" y="24"/>
                    </a:lnTo>
                    <a:lnTo>
                      <a:pt x="138" y="22"/>
                    </a:lnTo>
                    <a:lnTo>
                      <a:pt x="141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C6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3" name="AutoShape 622"/>
            <p:cNvCxnSpPr>
              <a:cxnSpLocks noChangeShapeType="1"/>
              <a:stCxn id="235" idx="3"/>
              <a:endCxn id="311" idx="12"/>
            </p:cNvCxnSpPr>
            <p:nvPr/>
          </p:nvCxnSpPr>
          <p:spPr bwMode="auto">
            <a:xfrm flipV="1">
              <a:off x="3018" y="1071"/>
              <a:ext cx="63" cy="190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24" name="AutoShape 623"/>
            <p:cNvCxnSpPr>
              <a:cxnSpLocks noChangeShapeType="1"/>
              <a:stCxn id="235" idx="0"/>
              <a:endCxn id="792" idx="3"/>
            </p:cNvCxnSpPr>
            <p:nvPr/>
          </p:nvCxnSpPr>
          <p:spPr bwMode="auto">
            <a:xfrm flipH="1" flipV="1">
              <a:off x="2209" y="1341"/>
              <a:ext cx="241" cy="259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grpSp>
          <p:nvGrpSpPr>
            <p:cNvPr id="25" name="Group 624"/>
            <p:cNvGrpSpPr>
              <a:grpSpLocks/>
            </p:cNvGrpSpPr>
            <p:nvPr/>
          </p:nvGrpSpPr>
          <p:grpSpPr bwMode="auto">
            <a:xfrm>
              <a:off x="1621" y="2099"/>
              <a:ext cx="627" cy="314"/>
              <a:chOff x="2094" y="1276"/>
              <a:chExt cx="627" cy="314"/>
            </a:xfrm>
          </p:grpSpPr>
          <p:grpSp>
            <p:nvGrpSpPr>
              <p:cNvPr id="237" name="Group 625"/>
              <p:cNvGrpSpPr>
                <a:grpSpLocks/>
              </p:cNvGrpSpPr>
              <p:nvPr/>
            </p:nvGrpSpPr>
            <p:grpSpPr bwMode="auto">
              <a:xfrm>
                <a:off x="2094" y="1276"/>
                <a:ext cx="220" cy="138"/>
                <a:chOff x="2463" y="2256"/>
                <a:chExt cx="348" cy="176"/>
              </a:xfrm>
            </p:grpSpPr>
            <p:sp>
              <p:nvSpPr>
                <p:cNvPr id="261" name="Freeform 626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Freeform 627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628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Freeform 629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Freeform 630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Freeform 631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" name="Freeform 632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Freeform 633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" name="Freeform 634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" name="Line 63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" name="Line 636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" name="Oval 637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8" name="AutoShape 638"/>
              <p:cNvSpPr>
                <a:spLocks noChangeArrowheads="1"/>
              </p:cNvSpPr>
              <p:nvPr/>
            </p:nvSpPr>
            <p:spPr bwMode="auto">
              <a:xfrm>
                <a:off x="2289" y="1350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9" name="AutoShape 639"/>
              <p:cNvSpPr>
                <a:spLocks noChangeArrowheads="1"/>
              </p:cNvSpPr>
              <p:nvPr/>
            </p:nvSpPr>
            <p:spPr bwMode="auto">
              <a:xfrm>
                <a:off x="2339" y="1403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40" name="Rectangle 640"/>
              <p:cNvSpPr>
                <a:spLocks noChangeArrowheads="1"/>
              </p:cNvSpPr>
              <p:nvPr/>
            </p:nvSpPr>
            <p:spPr bwMode="auto">
              <a:xfrm>
                <a:off x="2511" y="1400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41" name="Freeform 641"/>
              <p:cNvSpPr>
                <a:spLocks/>
              </p:cNvSpPr>
              <p:nvPr/>
            </p:nvSpPr>
            <p:spPr bwMode="auto">
              <a:xfrm>
                <a:off x="2662" y="1439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642"/>
              <p:cNvSpPr>
                <a:spLocks/>
              </p:cNvSpPr>
              <p:nvPr/>
            </p:nvSpPr>
            <p:spPr bwMode="auto">
              <a:xfrm>
                <a:off x="2662" y="146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643"/>
              <p:cNvSpPr>
                <a:spLocks/>
              </p:cNvSpPr>
              <p:nvPr/>
            </p:nvSpPr>
            <p:spPr bwMode="auto">
              <a:xfrm>
                <a:off x="2401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644"/>
              <p:cNvSpPr>
                <a:spLocks/>
              </p:cNvSpPr>
              <p:nvPr/>
            </p:nvSpPr>
            <p:spPr bwMode="auto">
              <a:xfrm>
                <a:off x="2401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645"/>
              <p:cNvSpPr>
                <a:spLocks/>
              </p:cNvSpPr>
              <p:nvPr/>
            </p:nvSpPr>
            <p:spPr bwMode="auto">
              <a:xfrm>
                <a:off x="2401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646"/>
              <p:cNvSpPr>
                <a:spLocks/>
              </p:cNvSpPr>
              <p:nvPr/>
            </p:nvSpPr>
            <p:spPr bwMode="auto">
              <a:xfrm>
                <a:off x="2401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647"/>
              <p:cNvSpPr>
                <a:spLocks/>
              </p:cNvSpPr>
              <p:nvPr/>
            </p:nvSpPr>
            <p:spPr bwMode="auto">
              <a:xfrm flipH="1">
                <a:off x="2321" y="142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648"/>
              <p:cNvSpPr>
                <a:spLocks/>
              </p:cNvSpPr>
              <p:nvPr/>
            </p:nvSpPr>
            <p:spPr bwMode="auto">
              <a:xfrm flipH="1">
                <a:off x="2321" y="14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649"/>
              <p:cNvSpPr>
                <a:spLocks/>
              </p:cNvSpPr>
              <p:nvPr/>
            </p:nvSpPr>
            <p:spPr bwMode="auto">
              <a:xfrm flipH="1">
                <a:off x="2494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650"/>
              <p:cNvSpPr>
                <a:spLocks/>
              </p:cNvSpPr>
              <p:nvPr/>
            </p:nvSpPr>
            <p:spPr bwMode="auto">
              <a:xfrm flipH="1">
                <a:off x="2494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651"/>
              <p:cNvSpPr>
                <a:spLocks/>
              </p:cNvSpPr>
              <p:nvPr/>
            </p:nvSpPr>
            <p:spPr bwMode="auto">
              <a:xfrm flipH="1">
                <a:off x="2494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652"/>
              <p:cNvSpPr>
                <a:spLocks/>
              </p:cNvSpPr>
              <p:nvPr/>
            </p:nvSpPr>
            <p:spPr bwMode="auto">
              <a:xfrm flipH="1">
                <a:off x="2494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53" name="AutoShape 653"/>
              <p:cNvCxnSpPr>
                <a:cxnSpLocks noChangeShapeType="1"/>
                <a:stCxn id="247" idx="3"/>
                <a:endCxn id="269" idx="2"/>
              </p:cNvCxnSpPr>
              <p:nvPr/>
            </p:nvCxnSpPr>
            <p:spPr bwMode="auto">
              <a:xfrm rot="10800000">
                <a:off x="2283" y="1414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54" name="AutoShape 654"/>
              <p:cNvCxnSpPr>
                <a:cxnSpLocks noChangeShapeType="1"/>
                <a:stCxn id="248" idx="3"/>
                <a:endCxn id="269" idx="2"/>
              </p:cNvCxnSpPr>
              <p:nvPr/>
            </p:nvCxnSpPr>
            <p:spPr bwMode="auto">
              <a:xfrm rot="10800000">
                <a:off x="2283" y="1414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55" name="AutoShape 655"/>
              <p:cNvCxnSpPr>
                <a:cxnSpLocks noChangeShapeType="1"/>
                <a:stCxn id="243" idx="3"/>
                <a:endCxn id="249" idx="3"/>
              </p:cNvCxnSpPr>
              <p:nvPr/>
            </p:nvCxnSpPr>
            <p:spPr bwMode="auto">
              <a:xfrm>
                <a:off x="2434" y="1438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56" name="AutoShape 656"/>
              <p:cNvCxnSpPr>
                <a:cxnSpLocks noChangeShapeType="1"/>
                <a:stCxn id="244" idx="3"/>
                <a:endCxn id="250" idx="3"/>
              </p:cNvCxnSpPr>
              <p:nvPr/>
            </p:nvCxnSpPr>
            <p:spPr bwMode="auto">
              <a:xfrm>
                <a:off x="2434" y="146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57" name="AutoShape 657"/>
              <p:cNvCxnSpPr>
                <a:cxnSpLocks noChangeShapeType="1"/>
                <a:stCxn id="245" idx="3"/>
                <a:endCxn id="251" idx="3"/>
              </p:cNvCxnSpPr>
              <p:nvPr/>
            </p:nvCxnSpPr>
            <p:spPr bwMode="auto">
              <a:xfrm>
                <a:off x="2434" y="149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58" name="AutoShape 658"/>
              <p:cNvCxnSpPr>
                <a:cxnSpLocks noChangeShapeType="1"/>
                <a:stCxn id="246" idx="3"/>
                <a:endCxn id="252" idx="3"/>
              </p:cNvCxnSpPr>
              <p:nvPr/>
            </p:nvCxnSpPr>
            <p:spPr bwMode="auto">
              <a:xfrm>
                <a:off x="2434" y="1520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59" name="AutoShape 659"/>
              <p:cNvCxnSpPr>
                <a:cxnSpLocks noChangeShapeType="1"/>
                <a:stCxn id="241" idx="3"/>
              </p:cNvCxnSpPr>
              <p:nvPr/>
            </p:nvCxnSpPr>
            <p:spPr bwMode="auto">
              <a:xfrm>
                <a:off x="2695" y="1453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60" name="AutoShape 660"/>
              <p:cNvCxnSpPr>
                <a:cxnSpLocks noChangeShapeType="1"/>
                <a:stCxn id="242" idx="3"/>
              </p:cNvCxnSpPr>
              <p:nvPr/>
            </p:nvCxnSpPr>
            <p:spPr bwMode="auto">
              <a:xfrm>
                <a:off x="2695" y="1480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sp>
          <p:nvSpPr>
            <p:cNvPr id="26" name="Text Box 661"/>
            <p:cNvSpPr txBox="1">
              <a:spLocks noChangeArrowheads="1"/>
            </p:cNvSpPr>
            <p:nvPr/>
          </p:nvSpPr>
          <p:spPr bwMode="auto">
            <a:xfrm>
              <a:off x="2476" y="234"/>
              <a:ext cx="126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Remote requester</a:t>
              </a:r>
              <a:endParaRPr lang="en-US" sz="1800"/>
            </a:p>
          </p:txBody>
        </p:sp>
        <p:sp>
          <p:nvSpPr>
            <p:cNvPr id="27" name="Freeform 662"/>
            <p:cNvSpPr>
              <a:spLocks/>
            </p:cNvSpPr>
            <p:nvPr/>
          </p:nvSpPr>
          <p:spPr bwMode="auto">
            <a:xfrm>
              <a:off x="1122" y="624"/>
              <a:ext cx="786" cy="537"/>
            </a:xfrm>
            <a:custGeom>
              <a:avLst/>
              <a:gdLst/>
              <a:ahLst/>
              <a:cxnLst>
                <a:cxn ang="0">
                  <a:pos x="635" y="537"/>
                </a:cxn>
                <a:cxn ang="0">
                  <a:pos x="714" y="485"/>
                </a:cxn>
                <a:cxn ang="0">
                  <a:pos x="764" y="224"/>
                </a:cxn>
                <a:cxn ang="0">
                  <a:pos x="579" y="29"/>
                </a:cxn>
                <a:cxn ang="0">
                  <a:pos x="179" y="48"/>
                </a:cxn>
                <a:cxn ang="0">
                  <a:pos x="0" y="170"/>
                </a:cxn>
              </a:cxnLst>
              <a:rect l="0" t="0" r="r" b="b"/>
              <a:pathLst>
                <a:path w="786" h="537">
                  <a:moveTo>
                    <a:pt x="635" y="537"/>
                  </a:moveTo>
                  <a:cubicBezTo>
                    <a:pt x="663" y="537"/>
                    <a:pt x="692" y="537"/>
                    <a:pt x="714" y="485"/>
                  </a:cubicBezTo>
                  <a:cubicBezTo>
                    <a:pt x="736" y="433"/>
                    <a:pt x="786" y="300"/>
                    <a:pt x="764" y="224"/>
                  </a:cubicBezTo>
                  <a:cubicBezTo>
                    <a:pt x="742" y="148"/>
                    <a:pt x="676" y="58"/>
                    <a:pt x="579" y="29"/>
                  </a:cubicBezTo>
                  <a:cubicBezTo>
                    <a:pt x="482" y="0"/>
                    <a:pt x="275" y="25"/>
                    <a:pt x="179" y="48"/>
                  </a:cubicBezTo>
                  <a:cubicBezTo>
                    <a:pt x="83" y="71"/>
                    <a:pt x="41" y="120"/>
                    <a:pt x="0" y="170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28" name="AutoShape 663"/>
            <p:cNvCxnSpPr>
              <a:cxnSpLocks noChangeShapeType="1"/>
              <a:stCxn id="870" idx="30"/>
              <a:endCxn id="265" idx="27"/>
            </p:cNvCxnSpPr>
            <p:nvPr/>
          </p:nvCxnSpPr>
          <p:spPr bwMode="auto">
            <a:xfrm rot="5400000" flipV="1">
              <a:off x="1162" y="1640"/>
              <a:ext cx="120" cy="847"/>
            </a:xfrm>
            <a:prstGeom prst="curvedConnector3">
              <a:avLst>
                <a:gd name="adj1" fmla="val -140000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grpSp>
          <p:nvGrpSpPr>
            <p:cNvPr id="29" name="Group 664"/>
            <p:cNvGrpSpPr>
              <a:grpSpLocks/>
            </p:cNvGrpSpPr>
            <p:nvPr/>
          </p:nvGrpSpPr>
          <p:grpSpPr bwMode="auto">
            <a:xfrm>
              <a:off x="2446" y="1217"/>
              <a:ext cx="1143" cy="766"/>
              <a:chOff x="3262" y="1175"/>
              <a:chExt cx="1143" cy="766"/>
            </a:xfrm>
          </p:grpSpPr>
          <p:sp>
            <p:nvSpPr>
              <p:cNvPr id="235" name="Cloud"/>
              <p:cNvSpPr>
                <a:spLocks noChangeAspect="1" noEditPoints="1" noChangeArrowheads="1"/>
              </p:cNvSpPr>
              <p:nvPr/>
            </p:nvSpPr>
            <p:spPr bwMode="auto">
              <a:xfrm>
                <a:off x="3262" y="1175"/>
                <a:ext cx="1143" cy="766"/>
              </a:xfrm>
              <a:custGeom>
                <a:avLst/>
                <a:gdLst>
                  <a:gd name="T0" fmla="*/ 67 w 21600"/>
                  <a:gd name="T1" fmla="*/ 10800 h 21600"/>
                  <a:gd name="T2" fmla="*/ 10800 w 21600"/>
                  <a:gd name="T3" fmla="*/ 21577 h 21600"/>
                  <a:gd name="T4" fmla="*/ 21582 w 21600"/>
                  <a:gd name="T5" fmla="*/ 10800 h 21600"/>
                  <a:gd name="T6" fmla="*/ 10800 w 21600"/>
                  <a:gd name="T7" fmla="*/ 1235 h 21600"/>
                  <a:gd name="T8" fmla="*/ 2977 w 21600"/>
                  <a:gd name="T9" fmla="*/ 3262 h 21600"/>
                  <a:gd name="T10" fmla="*/ 17087 w 21600"/>
                  <a:gd name="T11" fmla="*/ 173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 extrusionOk="0">
                    <a:moveTo>
                      <a:pt x="1949" y="7180"/>
                    </a:moveTo>
                    <a:cubicBezTo>
                      <a:pt x="841" y="7336"/>
                      <a:pt x="0" y="8613"/>
                      <a:pt x="0" y="10137"/>
                    </a:cubicBezTo>
                    <a:cubicBezTo>
                      <a:pt x="-1" y="11192"/>
                      <a:pt x="409" y="12169"/>
                      <a:pt x="1074" y="12702"/>
                    </a:cubicBezTo>
                    <a:lnTo>
                      <a:pt x="1063" y="12668"/>
                    </a:lnTo>
                    <a:cubicBezTo>
                      <a:pt x="685" y="13217"/>
                      <a:pt x="475" y="13940"/>
                      <a:pt x="475" y="14690"/>
                    </a:cubicBezTo>
                    <a:cubicBezTo>
                      <a:pt x="475" y="16325"/>
                      <a:pt x="1451" y="17650"/>
                      <a:pt x="2655" y="17650"/>
                    </a:cubicBezTo>
                    <a:cubicBezTo>
                      <a:pt x="2739" y="17650"/>
                      <a:pt x="2824" y="17643"/>
                      <a:pt x="2909" y="17629"/>
                    </a:cubicBezTo>
                    <a:lnTo>
                      <a:pt x="2897" y="17649"/>
                    </a:lnTo>
                    <a:cubicBezTo>
                      <a:pt x="3585" y="19288"/>
                      <a:pt x="4863" y="20300"/>
                      <a:pt x="6247" y="20300"/>
                    </a:cubicBezTo>
                    <a:cubicBezTo>
                      <a:pt x="6947" y="20299"/>
                      <a:pt x="7635" y="20039"/>
                      <a:pt x="8235" y="19546"/>
                    </a:cubicBezTo>
                    <a:lnTo>
                      <a:pt x="8229" y="19550"/>
                    </a:lnTo>
                    <a:cubicBezTo>
                      <a:pt x="8855" y="20829"/>
                      <a:pt x="9908" y="21597"/>
                      <a:pt x="11036" y="21597"/>
                    </a:cubicBezTo>
                    <a:cubicBezTo>
                      <a:pt x="12523" y="21596"/>
                      <a:pt x="13836" y="20267"/>
                      <a:pt x="14267" y="18324"/>
                    </a:cubicBezTo>
                    <a:lnTo>
                      <a:pt x="14270" y="18350"/>
                    </a:lnTo>
                    <a:cubicBezTo>
                      <a:pt x="14730" y="18740"/>
                      <a:pt x="15260" y="18947"/>
                      <a:pt x="15802" y="18947"/>
                    </a:cubicBezTo>
                    <a:cubicBezTo>
                      <a:pt x="17390" y="18946"/>
                      <a:pt x="18682" y="17205"/>
                      <a:pt x="18694" y="15045"/>
                    </a:cubicBezTo>
                    <a:lnTo>
                      <a:pt x="18689" y="15035"/>
                    </a:lnTo>
                    <a:cubicBezTo>
                      <a:pt x="20357" y="14710"/>
                      <a:pt x="21597" y="12765"/>
                      <a:pt x="21597" y="10472"/>
                    </a:cubicBezTo>
                    <a:cubicBezTo>
                      <a:pt x="21597" y="9456"/>
                      <a:pt x="21350" y="8469"/>
                      <a:pt x="20896" y="7663"/>
                    </a:cubicBezTo>
                    <a:lnTo>
                      <a:pt x="20889" y="7661"/>
                    </a:lnTo>
                    <a:cubicBezTo>
                      <a:pt x="21031" y="7208"/>
                      <a:pt x="21105" y="6721"/>
                      <a:pt x="21105" y="6228"/>
                    </a:cubicBezTo>
                    <a:cubicBezTo>
                      <a:pt x="21105" y="4588"/>
                      <a:pt x="20299" y="3150"/>
                      <a:pt x="19139" y="2719"/>
                    </a:cubicBezTo>
                    <a:lnTo>
                      <a:pt x="19148" y="2712"/>
                    </a:lnTo>
                    <a:cubicBezTo>
                      <a:pt x="18940" y="1142"/>
                      <a:pt x="17933" y="0"/>
                      <a:pt x="16758" y="0"/>
                    </a:cubicBezTo>
                    <a:cubicBezTo>
                      <a:pt x="16044" y="-1"/>
                      <a:pt x="15367" y="426"/>
                      <a:pt x="14905" y="1165"/>
                    </a:cubicBezTo>
                    <a:lnTo>
                      <a:pt x="14909" y="1170"/>
                    </a:lnTo>
                    <a:cubicBezTo>
                      <a:pt x="14497" y="432"/>
                      <a:pt x="13855" y="0"/>
                      <a:pt x="13174" y="0"/>
                    </a:cubicBezTo>
                    <a:cubicBezTo>
                      <a:pt x="12347" y="-1"/>
                      <a:pt x="11590" y="637"/>
                      <a:pt x="11221" y="1645"/>
                    </a:cubicBezTo>
                    <a:lnTo>
                      <a:pt x="11229" y="1694"/>
                    </a:lnTo>
                    <a:cubicBezTo>
                      <a:pt x="10730" y="1024"/>
                      <a:pt x="10058" y="650"/>
                      <a:pt x="9358" y="650"/>
                    </a:cubicBezTo>
                    <a:cubicBezTo>
                      <a:pt x="8372" y="649"/>
                      <a:pt x="7466" y="1391"/>
                      <a:pt x="7003" y="2578"/>
                    </a:cubicBezTo>
                    <a:lnTo>
                      <a:pt x="6995" y="2602"/>
                    </a:lnTo>
                    <a:cubicBezTo>
                      <a:pt x="6477" y="2189"/>
                      <a:pt x="5888" y="1972"/>
                      <a:pt x="5288" y="1972"/>
                    </a:cubicBezTo>
                    <a:cubicBezTo>
                      <a:pt x="3423" y="1972"/>
                      <a:pt x="1912" y="4029"/>
                      <a:pt x="1912" y="6567"/>
                    </a:cubicBezTo>
                    <a:cubicBezTo>
                      <a:pt x="1911" y="6774"/>
                      <a:pt x="1922" y="6981"/>
                      <a:pt x="1942" y="7186"/>
                    </a:cubicBezTo>
                    <a:close/>
                  </a:path>
                  <a:path w="21600" h="21600" fill="none" extrusionOk="0">
                    <a:moveTo>
                      <a:pt x="1074" y="12702"/>
                    </a:moveTo>
                    <a:cubicBezTo>
                      <a:pt x="1407" y="12969"/>
                      <a:pt x="1786" y="13110"/>
                      <a:pt x="2172" y="13110"/>
                    </a:cubicBezTo>
                    <a:cubicBezTo>
                      <a:pt x="2228" y="13109"/>
                      <a:pt x="2285" y="13107"/>
                      <a:pt x="2341" y="13101"/>
                    </a:cubicBezTo>
                  </a:path>
                  <a:path w="21600" h="21600" fill="none" extrusionOk="0">
                    <a:moveTo>
                      <a:pt x="2909" y="17629"/>
                    </a:moveTo>
                    <a:cubicBezTo>
                      <a:pt x="3099" y="17599"/>
                      <a:pt x="3285" y="17535"/>
                      <a:pt x="3463" y="17439"/>
                    </a:cubicBezTo>
                  </a:path>
                  <a:path w="21600" h="21600" fill="none" extrusionOk="0">
                    <a:moveTo>
                      <a:pt x="7895" y="18680"/>
                    </a:moveTo>
                    <a:cubicBezTo>
                      <a:pt x="7983" y="18985"/>
                      <a:pt x="8095" y="19277"/>
                      <a:pt x="8229" y="19550"/>
                    </a:cubicBezTo>
                  </a:path>
                  <a:path w="21600" h="21600" fill="none" extrusionOk="0">
                    <a:moveTo>
                      <a:pt x="14267" y="18324"/>
                    </a:moveTo>
                    <a:cubicBezTo>
                      <a:pt x="14336" y="18013"/>
                      <a:pt x="14380" y="17693"/>
                      <a:pt x="14400" y="17370"/>
                    </a:cubicBezTo>
                  </a:path>
                  <a:path w="21600" h="21600" fill="none" extrusionOk="0">
                    <a:moveTo>
                      <a:pt x="18694" y="15045"/>
                    </a:moveTo>
                    <a:cubicBezTo>
                      <a:pt x="18694" y="15034"/>
                      <a:pt x="18695" y="15024"/>
                      <a:pt x="18695" y="15013"/>
                    </a:cubicBezTo>
                    <a:cubicBezTo>
                      <a:pt x="18695" y="13508"/>
                      <a:pt x="18063" y="12136"/>
                      <a:pt x="17069" y="11477"/>
                    </a:cubicBezTo>
                  </a:path>
                  <a:path w="21600" h="21600" fill="none" extrusionOk="0">
                    <a:moveTo>
                      <a:pt x="20165" y="8999"/>
                    </a:moveTo>
                    <a:cubicBezTo>
                      <a:pt x="20479" y="8635"/>
                      <a:pt x="20726" y="8177"/>
                      <a:pt x="20889" y="7661"/>
                    </a:cubicBezTo>
                  </a:path>
                  <a:path w="21600" h="21600" fill="none" extrusionOk="0">
                    <a:moveTo>
                      <a:pt x="19186" y="3344"/>
                    </a:moveTo>
                    <a:cubicBezTo>
                      <a:pt x="19186" y="3328"/>
                      <a:pt x="19187" y="3313"/>
                      <a:pt x="19187" y="3297"/>
                    </a:cubicBezTo>
                    <a:cubicBezTo>
                      <a:pt x="19187" y="3101"/>
                      <a:pt x="19174" y="2905"/>
                      <a:pt x="19148" y="2712"/>
                    </a:cubicBezTo>
                  </a:path>
                  <a:path w="21600" h="21600" fill="none" extrusionOk="0">
                    <a:moveTo>
                      <a:pt x="14905" y="1165"/>
                    </a:moveTo>
                    <a:cubicBezTo>
                      <a:pt x="14754" y="1408"/>
                      <a:pt x="14629" y="1679"/>
                      <a:pt x="14535" y="1971"/>
                    </a:cubicBezTo>
                  </a:path>
                  <a:path w="21600" h="21600" fill="none" extrusionOk="0">
                    <a:moveTo>
                      <a:pt x="11221" y="1645"/>
                    </a:moveTo>
                    <a:cubicBezTo>
                      <a:pt x="11140" y="1866"/>
                      <a:pt x="11080" y="2099"/>
                      <a:pt x="11041" y="2340"/>
                    </a:cubicBezTo>
                  </a:path>
                  <a:path w="21600" h="21600" fill="none" extrusionOk="0">
                    <a:moveTo>
                      <a:pt x="7645" y="3276"/>
                    </a:moveTo>
                    <a:cubicBezTo>
                      <a:pt x="7449" y="3016"/>
                      <a:pt x="7231" y="2790"/>
                      <a:pt x="6995" y="2602"/>
                    </a:cubicBezTo>
                  </a:path>
                  <a:path w="21600" h="21600" fill="none" extrusionOk="0">
                    <a:moveTo>
                      <a:pt x="1942" y="7186"/>
                    </a:moveTo>
                    <a:cubicBezTo>
                      <a:pt x="1966" y="7426"/>
                      <a:pt x="2004" y="7663"/>
                      <a:pt x="2056" y="7895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 algn="l"/>
                <a:r>
                  <a:rPr lang="de-DE" sz="1800"/>
                  <a:t>Internet</a:t>
                </a:r>
                <a:endParaRPr lang="en-US" sz="1800"/>
              </a:p>
            </p:txBody>
          </p:sp>
          <p:sp>
            <p:nvSpPr>
              <p:cNvPr id="236" name="Rectangle 666"/>
              <p:cNvSpPr>
                <a:spLocks noChangeArrowheads="1"/>
              </p:cNvSpPr>
              <p:nvPr/>
            </p:nvSpPr>
            <p:spPr bwMode="auto">
              <a:xfrm>
                <a:off x="3514" y="1803"/>
                <a:ext cx="91" cy="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cxnSp>
          <p:nvCxnSpPr>
            <p:cNvPr id="30" name="AutoShape 667"/>
            <p:cNvCxnSpPr>
              <a:cxnSpLocks noChangeShapeType="1"/>
              <a:stCxn id="236" idx="2"/>
              <a:endCxn id="238" idx="3"/>
            </p:cNvCxnSpPr>
            <p:nvPr/>
          </p:nvCxnSpPr>
          <p:spPr bwMode="auto">
            <a:xfrm flipH="1">
              <a:off x="2248" y="1936"/>
              <a:ext cx="496" cy="357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grpSp>
          <p:nvGrpSpPr>
            <p:cNvPr id="31" name="Group 668"/>
            <p:cNvGrpSpPr>
              <a:grpSpLocks/>
            </p:cNvGrpSpPr>
            <p:nvPr/>
          </p:nvGrpSpPr>
          <p:grpSpPr bwMode="auto">
            <a:xfrm>
              <a:off x="3819" y="1186"/>
              <a:ext cx="627" cy="314"/>
              <a:chOff x="2094" y="1276"/>
              <a:chExt cx="627" cy="314"/>
            </a:xfrm>
          </p:grpSpPr>
          <p:grpSp>
            <p:nvGrpSpPr>
              <p:cNvPr id="199" name="Group 669"/>
              <p:cNvGrpSpPr>
                <a:grpSpLocks/>
              </p:cNvGrpSpPr>
              <p:nvPr/>
            </p:nvGrpSpPr>
            <p:grpSpPr bwMode="auto">
              <a:xfrm>
                <a:off x="2094" y="1276"/>
                <a:ext cx="220" cy="138"/>
                <a:chOff x="2463" y="2256"/>
                <a:chExt cx="348" cy="176"/>
              </a:xfrm>
            </p:grpSpPr>
            <p:sp>
              <p:nvSpPr>
                <p:cNvPr id="223" name="Freeform 670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Freeform 671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672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673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674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675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676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677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678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Line 67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Line 680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Oval 681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00" name="AutoShape 682"/>
              <p:cNvSpPr>
                <a:spLocks noChangeArrowheads="1"/>
              </p:cNvSpPr>
              <p:nvPr/>
            </p:nvSpPr>
            <p:spPr bwMode="auto">
              <a:xfrm>
                <a:off x="2289" y="1350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" name="AutoShape 683"/>
              <p:cNvSpPr>
                <a:spLocks noChangeArrowheads="1"/>
              </p:cNvSpPr>
              <p:nvPr/>
            </p:nvSpPr>
            <p:spPr bwMode="auto">
              <a:xfrm>
                <a:off x="2339" y="1403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02" name="Rectangle 684"/>
              <p:cNvSpPr>
                <a:spLocks noChangeArrowheads="1"/>
              </p:cNvSpPr>
              <p:nvPr/>
            </p:nvSpPr>
            <p:spPr bwMode="auto">
              <a:xfrm>
                <a:off x="2511" y="1400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03" name="Freeform 685"/>
              <p:cNvSpPr>
                <a:spLocks/>
              </p:cNvSpPr>
              <p:nvPr/>
            </p:nvSpPr>
            <p:spPr bwMode="auto">
              <a:xfrm>
                <a:off x="2662" y="1439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686"/>
              <p:cNvSpPr>
                <a:spLocks/>
              </p:cNvSpPr>
              <p:nvPr/>
            </p:nvSpPr>
            <p:spPr bwMode="auto">
              <a:xfrm>
                <a:off x="2662" y="146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687"/>
              <p:cNvSpPr>
                <a:spLocks/>
              </p:cNvSpPr>
              <p:nvPr/>
            </p:nvSpPr>
            <p:spPr bwMode="auto">
              <a:xfrm>
                <a:off x="2401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688"/>
              <p:cNvSpPr>
                <a:spLocks/>
              </p:cNvSpPr>
              <p:nvPr/>
            </p:nvSpPr>
            <p:spPr bwMode="auto">
              <a:xfrm>
                <a:off x="2401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689"/>
              <p:cNvSpPr>
                <a:spLocks/>
              </p:cNvSpPr>
              <p:nvPr/>
            </p:nvSpPr>
            <p:spPr bwMode="auto">
              <a:xfrm>
                <a:off x="2401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690"/>
              <p:cNvSpPr>
                <a:spLocks/>
              </p:cNvSpPr>
              <p:nvPr/>
            </p:nvSpPr>
            <p:spPr bwMode="auto">
              <a:xfrm>
                <a:off x="2401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691"/>
              <p:cNvSpPr>
                <a:spLocks/>
              </p:cNvSpPr>
              <p:nvPr/>
            </p:nvSpPr>
            <p:spPr bwMode="auto">
              <a:xfrm flipH="1">
                <a:off x="2321" y="142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692"/>
              <p:cNvSpPr>
                <a:spLocks/>
              </p:cNvSpPr>
              <p:nvPr/>
            </p:nvSpPr>
            <p:spPr bwMode="auto">
              <a:xfrm flipH="1">
                <a:off x="2321" y="14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693"/>
              <p:cNvSpPr>
                <a:spLocks/>
              </p:cNvSpPr>
              <p:nvPr/>
            </p:nvSpPr>
            <p:spPr bwMode="auto">
              <a:xfrm flipH="1">
                <a:off x="2494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694"/>
              <p:cNvSpPr>
                <a:spLocks/>
              </p:cNvSpPr>
              <p:nvPr/>
            </p:nvSpPr>
            <p:spPr bwMode="auto">
              <a:xfrm flipH="1">
                <a:off x="2494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695"/>
              <p:cNvSpPr>
                <a:spLocks/>
              </p:cNvSpPr>
              <p:nvPr/>
            </p:nvSpPr>
            <p:spPr bwMode="auto">
              <a:xfrm flipH="1">
                <a:off x="2494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696"/>
              <p:cNvSpPr>
                <a:spLocks/>
              </p:cNvSpPr>
              <p:nvPr/>
            </p:nvSpPr>
            <p:spPr bwMode="auto">
              <a:xfrm flipH="1">
                <a:off x="2494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15" name="AutoShape 697"/>
              <p:cNvCxnSpPr>
                <a:cxnSpLocks noChangeShapeType="1"/>
                <a:stCxn id="209" idx="3"/>
                <a:endCxn id="231" idx="2"/>
              </p:cNvCxnSpPr>
              <p:nvPr/>
            </p:nvCxnSpPr>
            <p:spPr bwMode="auto">
              <a:xfrm rot="10800000">
                <a:off x="2283" y="1414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16" name="AutoShape 698"/>
              <p:cNvCxnSpPr>
                <a:cxnSpLocks noChangeShapeType="1"/>
                <a:stCxn id="210" idx="3"/>
                <a:endCxn id="231" idx="2"/>
              </p:cNvCxnSpPr>
              <p:nvPr/>
            </p:nvCxnSpPr>
            <p:spPr bwMode="auto">
              <a:xfrm rot="10800000">
                <a:off x="2283" y="1414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17" name="AutoShape 699"/>
              <p:cNvCxnSpPr>
                <a:cxnSpLocks noChangeShapeType="1"/>
                <a:stCxn id="205" idx="3"/>
                <a:endCxn id="211" idx="3"/>
              </p:cNvCxnSpPr>
              <p:nvPr/>
            </p:nvCxnSpPr>
            <p:spPr bwMode="auto">
              <a:xfrm>
                <a:off x="2434" y="1438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18" name="AutoShape 700"/>
              <p:cNvCxnSpPr>
                <a:cxnSpLocks noChangeShapeType="1"/>
                <a:stCxn id="206" idx="3"/>
                <a:endCxn id="212" idx="3"/>
              </p:cNvCxnSpPr>
              <p:nvPr/>
            </p:nvCxnSpPr>
            <p:spPr bwMode="auto">
              <a:xfrm>
                <a:off x="2434" y="146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19" name="AutoShape 701"/>
              <p:cNvCxnSpPr>
                <a:cxnSpLocks noChangeShapeType="1"/>
                <a:stCxn id="207" idx="3"/>
                <a:endCxn id="213" idx="3"/>
              </p:cNvCxnSpPr>
              <p:nvPr/>
            </p:nvCxnSpPr>
            <p:spPr bwMode="auto">
              <a:xfrm>
                <a:off x="2434" y="149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20" name="AutoShape 702"/>
              <p:cNvCxnSpPr>
                <a:cxnSpLocks noChangeShapeType="1"/>
                <a:stCxn id="208" idx="3"/>
                <a:endCxn id="214" idx="3"/>
              </p:cNvCxnSpPr>
              <p:nvPr/>
            </p:nvCxnSpPr>
            <p:spPr bwMode="auto">
              <a:xfrm>
                <a:off x="2434" y="1520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21" name="AutoShape 703"/>
              <p:cNvCxnSpPr>
                <a:cxnSpLocks noChangeShapeType="1"/>
                <a:stCxn id="203" idx="3"/>
              </p:cNvCxnSpPr>
              <p:nvPr/>
            </p:nvCxnSpPr>
            <p:spPr bwMode="auto">
              <a:xfrm>
                <a:off x="2695" y="1453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22" name="AutoShape 704"/>
              <p:cNvCxnSpPr>
                <a:cxnSpLocks noChangeShapeType="1"/>
                <a:stCxn id="204" idx="3"/>
              </p:cNvCxnSpPr>
              <p:nvPr/>
            </p:nvCxnSpPr>
            <p:spPr bwMode="auto">
              <a:xfrm>
                <a:off x="2695" y="1480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2" name="Group 705"/>
            <p:cNvGrpSpPr>
              <a:grpSpLocks/>
            </p:cNvGrpSpPr>
            <p:nvPr/>
          </p:nvGrpSpPr>
          <p:grpSpPr bwMode="auto">
            <a:xfrm>
              <a:off x="4125" y="1936"/>
              <a:ext cx="754" cy="314"/>
              <a:chOff x="3424" y="3023"/>
              <a:chExt cx="754" cy="314"/>
            </a:xfrm>
          </p:grpSpPr>
          <p:grpSp>
            <p:nvGrpSpPr>
              <p:cNvPr id="146" name="Group 706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87" name="Freeform 707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708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709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710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711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712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713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714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715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Line 71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Line 717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Oval 718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7" name="Group 719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73" name="AutoShape 720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721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722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723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724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725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726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727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728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729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730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Freeform 731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Freeform 732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733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8" name="AutoShape 734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" name="AutoShape 735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50" name="Rectangle 736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51" name="Freeform 737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38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739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740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741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742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743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744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745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746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747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748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63" name="AutoShape 749"/>
              <p:cNvCxnSpPr>
                <a:cxnSpLocks noChangeShapeType="1"/>
                <a:stCxn id="157" idx="3"/>
                <a:endCxn id="195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64" name="AutoShape 750"/>
              <p:cNvCxnSpPr>
                <a:cxnSpLocks noChangeShapeType="1"/>
                <a:stCxn id="158" idx="3"/>
                <a:endCxn id="195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65" name="AutoShape 751"/>
              <p:cNvCxnSpPr>
                <a:cxnSpLocks noChangeShapeType="1"/>
                <a:stCxn id="153" idx="3"/>
                <a:endCxn id="159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6" name="AutoShape 752"/>
              <p:cNvCxnSpPr>
                <a:cxnSpLocks noChangeShapeType="1"/>
                <a:stCxn id="154" idx="3"/>
                <a:endCxn id="160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7" name="AutoShape 753"/>
              <p:cNvCxnSpPr>
                <a:cxnSpLocks noChangeShapeType="1"/>
                <a:stCxn id="155" idx="3"/>
                <a:endCxn id="161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8" name="AutoShape 754"/>
              <p:cNvCxnSpPr>
                <a:cxnSpLocks noChangeShapeType="1"/>
                <a:stCxn id="156" idx="3"/>
                <a:endCxn id="162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69" name="Line 755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Line 756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71" name="AutoShape 757"/>
              <p:cNvCxnSpPr>
                <a:cxnSpLocks noChangeShapeType="1"/>
                <a:stCxn id="151" idx="3"/>
                <a:endCxn id="169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72" name="AutoShape 758"/>
              <p:cNvCxnSpPr>
                <a:cxnSpLocks noChangeShapeType="1"/>
                <a:stCxn id="152" idx="3"/>
                <a:endCxn id="170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3" name="Group 759"/>
            <p:cNvGrpSpPr>
              <a:grpSpLocks/>
            </p:cNvGrpSpPr>
            <p:nvPr/>
          </p:nvGrpSpPr>
          <p:grpSpPr bwMode="auto">
            <a:xfrm>
              <a:off x="4666" y="1515"/>
              <a:ext cx="754" cy="314"/>
              <a:chOff x="3424" y="3023"/>
              <a:chExt cx="754" cy="314"/>
            </a:xfrm>
          </p:grpSpPr>
          <p:grpSp>
            <p:nvGrpSpPr>
              <p:cNvPr id="93" name="Group 760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34" name="Freeform 761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" name="Freeform 762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Freeform 763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Freeform 764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765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766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767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768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769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Line 77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Line 771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Oval 772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4" name="Group 773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20" name="AutoShap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775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776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777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778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779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780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81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782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783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784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785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786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787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" name="AutoShape 788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6" name="AutoShape 789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7" name="Rectangle 790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8" name="Freeform 791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792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93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794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95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96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797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798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99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00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01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02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0" name="AutoShape 803"/>
              <p:cNvCxnSpPr>
                <a:cxnSpLocks noChangeShapeType="1"/>
                <a:stCxn id="104" idx="3"/>
                <a:endCxn id="142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1" name="AutoShape 804"/>
              <p:cNvCxnSpPr>
                <a:cxnSpLocks noChangeShapeType="1"/>
                <a:stCxn id="105" idx="3"/>
                <a:endCxn id="142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2" name="AutoShape 805"/>
              <p:cNvCxnSpPr>
                <a:cxnSpLocks noChangeShapeType="1"/>
                <a:stCxn id="100" idx="3"/>
                <a:endCxn id="106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3" name="AutoShape 806"/>
              <p:cNvCxnSpPr>
                <a:cxnSpLocks noChangeShapeType="1"/>
                <a:stCxn id="101" idx="3"/>
                <a:endCxn id="107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4" name="AutoShape 807"/>
              <p:cNvCxnSpPr>
                <a:cxnSpLocks noChangeShapeType="1"/>
                <a:stCxn id="102" idx="3"/>
                <a:endCxn id="108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5" name="AutoShape 808"/>
              <p:cNvCxnSpPr>
                <a:cxnSpLocks noChangeShapeType="1"/>
                <a:stCxn id="103" idx="3"/>
                <a:endCxn id="109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16" name="Line 809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Line 810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8" name="AutoShape 811"/>
              <p:cNvCxnSpPr>
                <a:cxnSpLocks noChangeShapeType="1"/>
                <a:stCxn id="98" idx="3"/>
                <a:endCxn id="116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9" name="AutoShape 812"/>
              <p:cNvCxnSpPr>
                <a:cxnSpLocks noChangeShapeType="1"/>
                <a:stCxn id="99" idx="3"/>
                <a:endCxn id="117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34" name="Group 813"/>
            <p:cNvGrpSpPr>
              <a:grpSpLocks/>
            </p:cNvGrpSpPr>
            <p:nvPr/>
          </p:nvGrpSpPr>
          <p:grpSpPr bwMode="auto">
            <a:xfrm>
              <a:off x="4544" y="902"/>
              <a:ext cx="754" cy="314"/>
              <a:chOff x="3424" y="3023"/>
              <a:chExt cx="754" cy="314"/>
            </a:xfrm>
          </p:grpSpPr>
          <p:grpSp>
            <p:nvGrpSpPr>
              <p:cNvPr id="40" name="Group 814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81" name="Freeform 815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816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817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Freeform 818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819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820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821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822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823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" name="Line 82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" name="Line 825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Oval 826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" name="Group 827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67" name="AutoShape 828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829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830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831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832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833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Freeform 834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835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" name="Freeform 836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" name="Freeform 837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838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839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840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841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2" name="AutoShape 842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" name="AutoShape 843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4" name="Rectangle 844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5" name="Freeform 845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846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847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848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849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50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51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52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853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54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55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856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7" name="AutoShape 857"/>
              <p:cNvCxnSpPr>
                <a:cxnSpLocks noChangeShapeType="1"/>
                <a:stCxn id="51" idx="3"/>
                <a:endCxn id="89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8" name="AutoShape 858"/>
              <p:cNvCxnSpPr>
                <a:cxnSpLocks noChangeShapeType="1"/>
                <a:stCxn id="52" idx="3"/>
                <a:endCxn id="89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9" name="AutoShape 859"/>
              <p:cNvCxnSpPr>
                <a:cxnSpLocks noChangeShapeType="1"/>
                <a:stCxn id="47" idx="3"/>
                <a:endCxn id="53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0" name="AutoShape 860"/>
              <p:cNvCxnSpPr>
                <a:cxnSpLocks noChangeShapeType="1"/>
                <a:stCxn id="48" idx="3"/>
                <a:endCxn id="54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1" name="AutoShape 861"/>
              <p:cNvCxnSpPr>
                <a:cxnSpLocks noChangeShapeType="1"/>
                <a:stCxn id="49" idx="3"/>
                <a:endCxn id="55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62" name="AutoShape 862"/>
              <p:cNvCxnSpPr>
                <a:cxnSpLocks noChangeShapeType="1"/>
                <a:stCxn id="50" idx="3"/>
                <a:endCxn id="56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63" name="Line 863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Line 864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5" name="AutoShape 865"/>
              <p:cNvCxnSpPr>
                <a:cxnSpLocks noChangeShapeType="1"/>
                <a:stCxn id="45" idx="3"/>
                <a:endCxn id="63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6" name="AutoShape 866"/>
              <p:cNvCxnSpPr>
                <a:cxnSpLocks noChangeShapeType="1"/>
                <a:stCxn id="46" idx="3"/>
                <a:endCxn id="64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sp>
          <p:nvSpPr>
            <p:cNvPr id="35" name="Text Box 867"/>
            <p:cNvSpPr txBox="1">
              <a:spLocks noChangeArrowheads="1"/>
            </p:cNvSpPr>
            <p:nvPr/>
          </p:nvSpPr>
          <p:spPr bwMode="auto">
            <a:xfrm>
              <a:off x="3818" y="1534"/>
              <a:ext cx="684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Gateway</a:t>
              </a:r>
              <a:endParaRPr lang="en-US" sz="1800"/>
            </a:p>
          </p:txBody>
        </p:sp>
        <p:cxnSp>
          <p:nvCxnSpPr>
            <p:cNvPr id="36" name="AutoShape 868"/>
            <p:cNvCxnSpPr>
              <a:cxnSpLocks noChangeShapeType="1"/>
              <a:stCxn id="235" idx="2"/>
              <a:endCxn id="200" idx="1"/>
            </p:cNvCxnSpPr>
            <p:nvPr/>
          </p:nvCxnSpPr>
          <p:spPr bwMode="auto">
            <a:xfrm flipV="1">
              <a:off x="3588" y="1380"/>
              <a:ext cx="426" cy="220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37" name="AutoShape 869"/>
            <p:cNvCxnSpPr>
              <a:cxnSpLocks noChangeShapeType="1"/>
              <a:stCxn id="234" idx="0"/>
              <a:endCxn id="86" idx="26"/>
            </p:cNvCxnSpPr>
            <p:nvPr/>
          </p:nvCxnSpPr>
          <p:spPr bwMode="auto">
            <a:xfrm rot="16200000">
              <a:off x="4076" y="741"/>
              <a:ext cx="294" cy="650"/>
            </a:xfrm>
            <a:prstGeom prst="curvedConnector3">
              <a:avLst>
                <a:gd name="adj1" fmla="val 133671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38" name="AutoShape 870"/>
            <p:cNvCxnSpPr>
              <a:cxnSpLocks noChangeShapeType="1"/>
              <a:stCxn id="225" idx="29"/>
              <a:endCxn id="138" idx="26"/>
            </p:cNvCxnSpPr>
            <p:nvPr/>
          </p:nvCxnSpPr>
          <p:spPr bwMode="auto">
            <a:xfrm rot="5400000" flipV="1">
              <a:off x="4176" y="1021"/>
              <a:ext cx="332" cy="698"/>
            </a:xfrm>
            <a:prstGeom prst="curvedConnector3">
              <a:avLst>
                <a:gd name="adj1" fmla="val -48796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39" name="AutoShape 871"/>
            <p:cNvCxnSpPr>
              <a:cxnSpLocks noChangeShapeType="1"/>
            </p:cNvCxnSpPr>
            <p:nvPr/>
          </p:nvCxnSpPr>
          <p:spPr bwMode="auto">
            <a:xfrm rot="10800000" flipV="1">
              <a:off x="4312" y="1596"/>
              <a:ext cx="376" cy="360"/>
            </a:xfrm>
            <a:prstGeom prst="curvedConnector3">
              <a:avLst>
                <a:gd name="adj1" fmla="val 50000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37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459"/>
          <p:cNvGrpSpPr>
            <a:grpSpLocks/>
          </p:cNvGrpSpPr>
          <p:nvPr/>
        </p:nvGrpSpPr>
        <p:grpSpPr bwMode="auto">
          <a:xfrm>
            <a:off x="517525" y="2732088"/>
            <a:ext cx="8096250" cy="3135312"/>
            <a:chOff x="350" y="544"/>
            <a:chExt cx="5100" cy="1975"/>
          </a:xfrm>
        </p:grpSpPr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3744" y="748"/>
              <a:ext cx="1706" cy="155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Rectangle 3"/>
            <p:cNvSpPr>
              <a:spLocks noChangeArrowheads="1"/>
            </p:cNvSpPr>
            <p:nvPr/>
          </p:nvSpPr>
          <p:spPr bwMode="auto">
            <a:xfrm>
              <a:off x="350" y="602"/>
              <a:ext cx="1968" cy="191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1" name="Group 10"/>
            <p:cNvGrpSpPr>
              <a:grpSpLocks/>
            </p:cNvGrpSpPr>
            <p:nvPr/>
          </p:nvGrpSpPr>
          <p:grpSpPr bwMode="auto">
            <a:xfrm>
              <a:off x="623" y="1980"/>
              <a:ext cx="754" cy="314"/>
              <a:chOff x="3424" y="3023"/>
              <a:chExt cx="754" cy="314"/>
            </a:xfrm>
          </p:grpSpPr>
          <p:grpSp>
            <p:nvGrpSpPr>
              <p:cNvPr id="412" name="Group 5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453" name="Freeform 6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" name="Freeform 7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" name="Freeform 8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" name="Freeform 9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" name="Freeform 10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" name="Freeform 11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" name="Freeform 12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" name="Freeform 13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" name="Freeform 14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" name="Line 1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" name="Oval 17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3" name="Group 18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439" name="AutoShape 19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" name="Freeform 20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" name="Freeform 21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" name="Freeform 22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" name="Freeform 23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" name="Freeform 24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" name="Freeform 25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" name="Freeform 26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" name="Freeform 27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" name="Freeform 28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" name="Freeform 29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" name="Freeform 30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" name="Freeform 31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" name="Freeform 32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14" name="AutoShape 33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" name="AutoShape 34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16" name="Rectangle 35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29" name="AutoShape 48"/>
              <p:cNvCxnSpPr>
                <a:cxnSpLocks noChangeShapeType="1"/>
                <a:stCxn id="423" idx="3"/>
                <a:endCxn id="461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30" name="AutoShape 49"/>
              <p:cNvCxnSpPr>
                <a:cxnSpLocks noChangeShapeType="1"/>
                <a:stCxn id="424" idx="3"/>
                <a:endCxn id="461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31" name="AutoShape 50"/>
              <p:cNvCxnSpPr>
                <a:cxnSpLocks noChangeShapeType="1"/>
                <a:stCxn id="419" idx="3"/>
                <a:endCxn id="425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32" name="AutoShape 51"/>
              <p:cNvCxnSpPr>
                <a:cxnSpLocks noChangeShapeType="1"/>
                <a:stCxn id="420" idx="3"/>
                <a:endCxn id="426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33" name="AutoShape 52"/>
              <p:cNvCxnSpPr>
                <a:cxnSpLocks noChangeShapeType="1"/>
                <a:stCxn id="421" idx="3"/>
                <a:endCxn id="427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34" name="AutoShape 53"/>
              <p:cNvCxnSpPr>
                <a:cxnSpLocks noChangeShapeType="1"/>
                <a:stCxn id="422" idx="3"/>
                <a:endCxn id="428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435" name="Line 54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Line 55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37" name="AutoShape 56"/>
              <p:cNvCxnSpPr>
                <a:cxnSpLocks noChangeShapeType="1"/>
                <a:stCxn id="417" idx="3"/>
                <a:endCxn id="435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38" name="AutoShape 57"/>
              <p:cNvCxnSpPr>
                <a:cxnSpLocks noChangeShapeType="1"/>
                <a:stCxn id="418" idx="3"/>
                <a:endCxn id="436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3" name="Group 58"/>
            <p:cNvGrpSpPr>
              <a:grpSpLocks/>
            </p:cNvGrpSpPr>
            <p:nvPr/>
          </p:nvGrpSpPr>
          <p:grpSpPr bwMode="auto">
            <a:xfrm>
              <a:off x="1582" y="1147"/>
              <a:ext cx="627" cy="314"/>
              <a:chOff x="2094" y="1276"/>
              <a:chExt cx="627" cy="314"/>
            </a:xfrm>
          </p:grpSpPr>
          <p:grpSp>
            <p:nvGrpSpPr>
              <p:cNvPr id="376" name="Group 59"/>
              <p:cNvGrpSpPr>
                <a:grpSpLocks/>
              </p:cNvGrpSpPr>
              <p:nvPr/>
            </p:nvGrpSpPr>
            <p:grpSpPr bwMode="auto">
              <a:xfrm>
                <a:off x="2094" y="1276"/>
                <a:ext cx="220" cy="138"/>
                <a:chOff x="2463" y="2256"/>
                <a:chExt cx="348" cy="176"/>
              </a:xfrm>
            </p:grpSpPr>
            <p:sp>
              <p:nvSpPr>
                <p:cNvPr id="400" name="Freeform 60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" name="Freeform 61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" name="Freeform 62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" name="Freeform 63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" name="Freeform 64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" name="Freeform 65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" name="Freeform 66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" name="Freeform 67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" name="Freeform 68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" name="Line 6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" name="Oval 71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77" name="AutoShape 72"/>
              <p:cNvSpPr>
                <a:spLocks noChangeArrowheads="1"/>
              </p:cNvSpPr>
              <p:nvPr/>
            </p:nvSpPr>
            <p:spPr bwMode="auto">
              <a:xfrm>
                <a:off x="2289" y="1350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" name="AutoShape 73"/>
              <p:cNvSpPr>
                <a:spLocks noChangeArrowheads="1"/>
              </p:cNvSpPr>
              <p:nvPr/>
            </p:nvSpPr>
            <p:spPr bwMode="auto">
              <a:xfrm>
                <a:off x="2339" y="1403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79" name="Rectangle 74"/>
              <p:cNvSpPr>
                <a:spLocks noChangeArrowheads="1"/>
              </p:cNvSpPr>
              <p:nvPr/>
            </p:nvSpPr>
            <p:spPr bwMode="auto">
              <a:xfrm>
                <a:off x="2511" y="1400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80" name="Freeform 75"/>
              <p:cNvSpPr>
                <a:spLocks/>
              </p:cNvSpPr>
              <p:nvPr/>
            </p:nvSpPr>
            <p:spPr bwMode="auto">
              <a:xfrm>
                <a:off x="2662" y="1439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76"/>
              <p:cNvSpPr>
                <a:spLocks/>
              </p:cNvSpPr>
              <p:nvPr/>
            </p:nvSpPr>
            <p:spPr bwMode="auto">
              <a:xfrm>
                <a:off x="2662" y="146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77"/>
              <p:cNvSpPr>
                <a:spLocks/>
              </p:cNvSpPr>
              <p:nvPr/>
            </p:nvSpPr>
            <p:spPr bwMode="auto">
              <a:xfrm>
                <a:off x="2401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78"/>
              <p:cNvSpPr>
                <a:spLocks/>
              </p:cNvSpPr>
              <p:nvPr/>
            </p:nvSpPr>
            <p:spPr bwMode="auto">
              <a:xfrm>
                <a:off x="2401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79"/>
              <p:cNvSpPr>
                <a:spLocks/>
              </p:cNvSpPr>
              <p:nvPr/>
            </p:nvSpPr>
            <p:spPr bwMode="auto">
              <a:xfrm>
                <a:off x="2401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80"/>
              <p:cNvSpPr>
                <a:spLocks/>
              </p:cNvSpPr>
              <p:nvPr/>
            </p:nvSpPr>
            <p:spPr bwMode="auto">
              <a:xfrm>
                <a:off x="2401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81"/>
              <p:cNvSpPr>
                <a:spLocks/>
              </p:cNvSpPr>
              <p:nvPr/>
            </p:nvSpPr>
            <p:spPr bwMode="auto">
              <a:xfrm flipH="1">
                <a:off x="2321" y="142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82"/>
              <p:cNvSpPr>
                <a:spLocks/>
              </p:cNvSpPr>
              <p:nvPr/>
            </p:nvSpPr>
            <p:spPr bwMode="auto">
              <a:xfrm flipH="1">
                <a:off x="2321" y="14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83"/>
              <p:cNvSpPr>
                <a:spLocks/>
              </p:cNvSpPr>
              <p:nvPr/>
            </p:nvSpPr>
            <p:spPr bwMode="auto">
              <a:xfrm flipH="1">
                <a:off x="2494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84"/>
              <p:cNvSpPr>
                <a:spLocks/>
              </p:cNvSpPr>
              <p:nvPr/>
            </p:nvSpPr>
            <p:spPr bwMode="auto">
              <a:xfrm flipH="1">
                <a:off x="2494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85"/>
              <p:cNvSpPr>
                <a:spLocks/>
              </p:cNvSpPr>
              <p:nvPr/>
            </p:nvSpPr>
            <p:spPr bwMode="auto">
              <a:xfrm flipH="1">
                <a:off x="2494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86"/>
              <p:cNvSpPr>
                <a:spLocks/>
              </p:cNvSpPr>
              <p:nvPr/>
            </p:nvSpPr>
            <p:spPr bwMode="auto">
              <a:xfrm flipH="1">
                <a:off x="2494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2" name="AutoShape 87"/>
              <p:cNvCxnSpPr>
                <a:cxnSpLocks noChangeShapeType="1"/>
                <a:stCxn id="386" idx="3"/>
                <a:endCxn id="408" idx="2"/>
              </p:cNvCxnSpPr>
              <p:nvPr/>
            </p:nvCxnSpPr>
            <p:spPr bwMode="auto">
              <a:xfrm rot="10800000">
                <a:off x="2283" y="1414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93" name="AutoShape 88"/>
              <p:cNvCxnSpPr>
                <a:cxnSpLocks noChangeShapeType="1"/>
                <a:stCxn id="387" idx="3"/>
                <a:endCxn id="408" idx="2"/>
              </p:cNvCxnSpPr>
              <p:nvPr/>
            </p:nvCxnSpPr>
            <p:spPr bwMode="auto">
              <a:xfrm rot="10800000">
                <a:off x="2283" y="1414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94" name="AutoShape 89"/>
              <p:cNvCxnSpPr>
                <a:cxnSpLocks noChangeShapeType="1"/>
                <a:stCxn id="382" idx="3"/>
                <a:endCxn id="388" idx="3"/>
              </p:cNvCxnSpPr>
              <p:nvPr/>
            </p:nvCxnSpPr>
            <p:spPr bwMode="auto">
              <a:xfrm>
                <a:off x="2434" y="1438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95" name="AutoShape 90"/>
              <p:cNvCxnSpPr>
                <a:cxnSpLocks noChangeShapeType="1"/>
                <a:stCxn id="383" idx="3"/>
                <a:endCxn id="389" idx="3"/>
              </p:cNvCxnSpPr>
              <p:nvPr/>
            </p:nvCxnSpPr>
            <p:spPr bwMode="auto">
              <a:xfrm>
                <a:off x="2434" y="146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96" name="AutoShape 91"/>
              <p:cNvCxnSpPr>
                <a:cxnSpLocks noChangeShapeType="1"/>
                <a:stCxn id="384" idx="3"/>
                <a:endCxn id="390" idx="3"/>
              </p:cNvCxnSpPr>
              <p:nvPr/>
            </p:nvCxnSpPr>
            <p:spPr bwMode="auto">
              <a:xfrm>
                <a:off x="2434" y="149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97" name="AutoShape 92"/>
              <p:cNvCxnSpPr>
                <a:cxnSpLocks noChangeShapeType="1"/>
                <a:stCxn id="385" idx="3"/>
                <a:endCxn id="391" idx="3"/>
              </p:cNvCxnSpPr>
              <p:nvPr/>
            </p:nvCxnSpPr>
            <p:spPr bwMode="auto">
              <a:xfrm>
                <a:off x="2434" y="1520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98" name="AutoShape 93"/>
              <p:cNvCxnSpPr>
                <a:cxnSpLocks noChangeShapeType="1"/>
                <a:stCxn id="380" idx="3"/>
              </p:cNvCxnSpPr>
              <p:nvPr/>
            </p:nvCxnSpPr>
            <p:spPr bwMode="auto">
              <a:xfrm>
                <a:off x="2695" y="1453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99" name="AutoShape 94"/>
              <p:cNvCxnSpPr>
                <a:cxnSpLocks noChangeShapeType="1"/>
                <a:stCxn id="381" idx="3"/>
              </p:cNvCxnSpPr>
              <p:nvPr/>
            </p:nvCxnSpPr>
            <p:spPr bwMode="auto">
              <a:xfrm>
                <a:off x="2695" y="1480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4" name="Group 95"/>
            <p:cNvGrpSpPr>
              <a:grpSpLocks/>
            </p:cNvGrpSpPr>
            <p:nvPr/>
          </p:nvGrpSpPr>
          <p:grpSpPr bwMode="auto">
            <a:xfrm>
              <a:off x="408" y="1206"/>
              <a:ext cx="754" cy="314"/>
              <a:chOff x="3424" y="3023"/>
              <a:chExt cx="754" cy="314"/>
            </a:xfrm>
          </p:grpSpPr>
          <p:grpSp>
            <p:nvGrpSpPr>
              <p:cNvPr id="323" name="Group 96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364" name="Freeform 97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" name="Freeform 98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" name="Freeform 99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" name="Freeform 100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" name="Freeform 101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" name="Freeform 102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" name="Freeform 103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" name="Freeform 104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" name="Freeform 105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" name="Line 10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" name="Line 107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" name="Oval 108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4" name="Group 109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350" name="AutoShape 110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111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112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" name="Freeform 113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" name="Freeform 114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" name="Freeform 115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" name="Freeform 116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" name="Freeform 117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" name="Freeform 118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" name="Freeform 119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" name="Freeform 120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" name="Freeform 121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" name="Freeform 122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" name="Freeform 123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25" name="AutoShape 124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" name="AutoShape 125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27" name="Rectangle 126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28" name="Freeform 127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128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129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130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131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132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133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134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135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136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137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138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40" name="AutoShape 139"/>
              <p:cNvCxnSpPr>
                <a:cxnSpLocks noChangeShapeType="1"/>
                <a:stCxn id="334" idx="3"/>
                <a:endCxn id="372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41" name="AutoShape 140"/>
              <p:cNvCxnSpPr>
                <a:cxnSpLocks noChangeShapeType="1"/>
                <a:stCxn id="335" idx="3"/>
                <a:endCxn id="372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42" name="AutoShape 141"/>
              <p:cNvCxnSpPr>
                <a:cxnSpLocks noChangeShapeType="1"/>
                <a:stCxn id="330" idx="3"/>
                <a:endCxn id="336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43" name="AutoShape 142"/>
              <p:cNvCxnSpPr>
                <a:cxnSpLocks noChangeShapeType="1"/>
                <a:stCxn id="331" idx="3"/>
                <a:endCxn id="337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44" name="AutoShape 143"/>
              <p:cNvCxnSpPr>
                <a:cxnSpLocks noChangeShapeType="1"/>
                <a:stCxn id="332" idx="3"/>
                <a:endCxn id="338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45" name="AutoShape 144"/>
              <p:cNvCxnSpPr>
                <a:cxnSpLocks noChangeShapeType="1"/>
                <a:stCxn id="333" idx="3"/>
                <a:endCxn id="339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346" name="Line 145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Line 146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48" name="AutoShape 147"/>
              <p:cNvCxnSpPr>
                <a:cxnSpLocks noChangeShapeType="1"/>
                <a:stCxn id="328" idx="3"/>
                <a:endCxn id="346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49" name="AutoShape 148"/>
              <p:cNvCxnSpPr>
                <a:cxnSpLocks noChangeShapeType="1"/>
                <a:stCxn id="329" idx="3"/>
                <a:endCxn id="347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5" name="Group 149"/>
            <p:cNvGrpSpPr>
              <a:grpSpLocks/>
            </p:cNvGrpSpPr>
            <p:nvPr/>
          </p:nvGrpSpPr>
          <p:grpSpPr bwMode="auto">
            <a:xfrm>
              <a:off x="1008" y="787"/>
              <a:ext cx="754" cy="314"/>
              <a:chOff x="3424" y="3023"/>
              <a:chExt cx="754" cy="314"/>
            </a:xfrm>
          </p:grpSpPr>
          <p:grpSp>
            <p:nvGrpSpPr>
              <p:cNvPr id="270" name="Group 150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311" name="Freeform 151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" name="Freeform 152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" name="Freeform 153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" name="Freeform 154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" name="Freeform 155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" name="Freeform 156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" name="Freeform 157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" name="Freeform 158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" name="Freeform 159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" name="Line 16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" name="Line 161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" name="Oval 162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1" name="Group 163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297" name="AutoShape 164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Freeform 165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Freeform 166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" name="Freeform 167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" name="Freeform 168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" name="Freeform 169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" name="Freeform 170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" name="Freeform 171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" name="Freeform 172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" name="Freeform 173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" name="Freeform 174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" name="Freeform 175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" name="Freeform 176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" name="Freeform 177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2" name="AutoShape 178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3" name="AutoShape 179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74" name="Rectangle 180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75" name="Freeform 181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82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83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184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185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186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187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188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189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191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192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87" name="AutoShape 193"/>
              <p:cNvCxnSpPr>
                <a:cxnSpLocks noChangeShapeType="1"/>
                <a:stCxn id="281" idx="3"/>
                <a:endCxn id="319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88" name="AutoShape 194"/>
              <p:cNvCxnSpPr>
                <a:cxnSpLocks noChangeShapeType="1"/>
                <a:stCxn id="282" idx="3"/>
                <a:endCxn id="319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89" name="AutoShape 195"/>
              <p:cNvCxnSpPr>
                <a:cxnSpLocks noChangeShapeType="1"/>
                <a:stCxn id="277" idx="3"/>
                <a:endCxn id="283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90" name="AutoShape 196"/>
              <p:cNvCxnSpPr>
                <a:cxnSpLocks noChangeShapeType="1"/>
                <a:stCxn id="278" idx="3"/>
                <a:endCxn id="284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91" name="AutoShape 197"/>
              <p:cNvCxnSpPr>
                <a:cxnSpLocks noChangeShapeType="1"/>
                <a:stCxn id="279" idx="3"/>
                <a:endCxn id="285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92" name="AutoShape 198"/>
              <p:cNvCxnSpPr>
                <a:cxnSpLocks noChangeShapeType="1"/>
                <a:stCxn id="280" idx="3"/>
                <a:endCxn id="286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293" name="Line 199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Line 200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95" name="AutoShape 201"/>
              <p:cNvCxnSpPr>
                <a:cxnSpLocks noChangeShapeType="1"/>
                <a:stCxn id="275" idx="3"/>
                <a:endCxn id="293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96" name="AutoShape 202"/>
              <p:cNvCxnSpPr>
                <a:cxnSpLocks noChangeShapeType="1"/>
                <a:stCxn id="276" idx="3"/>
                <a:endCxn id="294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cxnSp>
          <p:nvCxnSpPr>
            <p:cNvPr id="16" name="AutoShape 203"/>
            <p:cNvCxnSpPr>
              <a:cxnSpLocks noChangeShapeType="1"/>
              <a:stCxn id="374" idx="0"/>
              <a:endCxn id="460" idx="17"/>
            </p:cNvCxnSpPr>
            <p:nvPr/>
          </p:nvCxnSpPr>
          <p:spPr bwMode="auto">
            <a:xfrm rot="16200000" flipH="1">
              <a:off x="211" y="1550"/>
              <a:ext cx="733" cy="184"/>
            </a:xfrm>
            <a:prstGeom prst="curvedConnector3">
              <a:avLst>
                <a:gd name="adj1" fmla="val 49250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17" name="AutoShape 204"/>
            <p:cNvCxnSpPr>
              <a:cxnSpLocks noChangeShapeType="1"/>
              <a:stCxn id="317" idx="7"/>
              <a:endCxn id="375" idx="7"/>
            </p:cNvCxnSpPr>
            <p:nvPr/>
          </p:nvCxnSpPr>
          <p:spPr bwMode="auto">
            <a:xfrm rot="5400000">
              <a:off x="557" y="800"/>
              <a:ext cx="372" cy="499"/>
            </a:xfrm>
            <a:prstGeom prst="curvedConnector3">
              <a:avLst>
                <a:gd name="adj1" fmla="val 50806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18" name="AutoShape 205"/>
            <p:cNvCxnSpPr>
              <a:cxnSpLocks noChangeShapeType="1"/>
              <a:stCxn id="406" idx="37"/>
              <a:endCxn id="454" idx="25"/>
            </p:cNvCxnSpPr>
            <p:nvPr/>
          </p:nvCxnSpPr>
          <p:spPr bwMode="auto">
            <a:xfrm rot="5400000">
              <a:off x="773" y="1207"/>
              <a:ext cx="782" cy="789"/>
            </a:xfrm>
            <a:prstGeom prst="curvedConnector3">
              <a:avLst>
                <a:gd name="adj1" fmla="val 51023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19" name="Text Box 206"/>
            <p:cNvSpPr txBox="1">
              <a:spLocks noChangeArrowheads="1"/>
            </p:cNvSpPr>
            <p:nvPr/>
          </p:nvSpPr>
          <p:spPr bwMode="auto">
            <a:xfrm>
              <a:off x="1619" y="1586"/>
              <a:ext cx="684" cy="4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de-DE" sz="1800"/>
                <a:t>Gateway</a:t>
              </a:r>
              <a:br>
                <a:rPr lang="de-DE" sz="1800"/>
              </a:br>
              <a:r>
                <a:rPr lang="de-DE" sz="1800"/>
                <a:t>nodes</a:t>
              </a:r>
              <a:endParaRPr lang="en-US" sz="1800"/>
            </a:p>
          </p:txBody>
        </p:sp>
        <p:cxnSp>
          <p:nvCxnSpPr>
            <p:cNvPr id="20" name="AutoShape 207"/>
            <p:cNvCxnSpPr>
              <a:cxnSpLocks noChangeShapeType="1"/>
              <a:stCxn id="232" idx="0"/>
              <a:endCxn id="377" idx="3"/>
            </p:cNvCxnSpPr>
            <p:nvPr/>
          </p:nvCxnSpPr>
          <p:spPr bwMode="auto">
            <a:xfrm flipH="1" flipV="1">
              <a:off x="2209" y="1341"/>
              <a:ext cx="241" cy="200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grpSp>
          <p:nvGrpSpPr>
            <p:cNvPr id="21" name="Group 208"/>
            <p:cNvGrpSpPr>
              <a:grpSpLocks/>
            </p:cNvGrpSpPr>
            <p:nvPr/>
          </p:nvGrpSpPr>
          <p:grpSpPr bwMode="auto">
            <a:xfrm>
              <a:off x="1621" y="2099"/>
              <a:ext cx="627" cy="314"/>
              <a:chOff x="2094" y="1276"/>
              <a:chExt cx="627" cy="314"/>
            </a:xfrm>
          </p:grpSpPr>
          <p:grpSp>
            <p:nvGrpSpPr>
              <p:cNvPr id="234" name="Group 209"/>
              <p:cNvGrpSpPr>
                <a:grpSpLocks/>
              </p:cNvGrpSpPr>
              <p:nvPr/>
            </p:nvGrpSpPr>
            <p:grpSpPr bwMode="auto">
              <a:xfrm>
                <a:off x="2094" y="1276"/>
                <a:ext cx="220" cy="138"/>
                <a:chOff x="2463" y="2256"/>
                <a:chExt cx="348" cy="176"/>
              </a:xfrm>
            </p:grpSpPr>
            <p:sp>
              <p:nvSpPr>
                <p:cNvPr id="258" name="Freeform 210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211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212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213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Freeform 214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215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Freeform 216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Freeform 217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Freeform 218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" name="Line 21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Line 220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" name="Oval 221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5" name="AutoShape 222"/>
              <p:cNvSpPr>
                <a:spLocks noChangeArrowheads="1"/>
              </p:cNvSpPr>
              <p:nvPr/>
            </p:nvSpPr>
            <p:spPr bwMode="auto">
              <a:xfrm>
                <a:off x="2289" y="1350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6" name="AutoShape 223"/>
              <p:cNvSpPr>
                <a:spLocks noChangeArrowheads="1"/>
              </p:cNvSpPr>
              <p:nvPr/>
            </p:nvSpPr>
            <p:spPr bwMode="auto">
              <a:xfrm>
                <a:off x="2339" y="1403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37" name="Rectangle 224"/>
              <p:cNvSpPr>
                <a:spLocks noChangeArrowheads="1"/>
              </p:cNvSpPr>
              <p:nvPr/>
            </p:nvSpPr>
            <p:spPr bwMode="auto">
              <a:xfrm>
                <a:off x="2511" y="1400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38" name="Freeform 225"/>
              <p:cNvSpPr>
                <a:spLocks/>
              </p:cNvSpPr>
              <p:nvPr/>
            </p:nvSpPr>
            <p:spPr bwMode="auto">
              <a:xfrm>
                <a:off x="2662" y="1439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226"/>
              <p:cNvSpPr>
                <a:spLocks/>
              </p:cNvSpPr>
              <p:nvPr/>
            </p:nvSpPr>
            <p:spPr bwMode="auto">
              <a:xfrm>
                <a:off x="2662" y="146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227"/>
              <p:cNvSpPr>
                <a:spLocks/>
              </p:cNvSpPr>
              <p:nvPr/>
            </p:nvSpPr>
            <p:spPr bwMode="auto">
              <a:xfrm>
                <a:off x="2401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228"/>
              <p:cNvSpPr>
                <a:spLocks/>
              </p:cNvSpPr>
              <p:nvPr/>
            </p:nvSpPr>
            <p:spPr bwMode="auto">
              <a:xfrm>
                <a:off x="2401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229"/>
              <p:cNvSpPr>
                <a:spLocks/>
              </p:cNvSpPr>
              <p:nvPr/>
            </p:nvSpPr>
            <p:spPr bwMode="auto">
              <a:xfrm>
                <a:off x="2401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230"/>
              <p:cNvSpPr>
                <a:spLocks/>
              </p:cNvSpPr>
              <p:nvPr/>
            </p:nvSpPr>
            <p:spPr bwMode="auto">
              <a:xfrm>
                <a:off x="2401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231"/>
              <p:cNvSpPr>
                <a:spLocks/>
              </p:cNvSpPr>
              <p:nvPr/>
            </p:nvSpPr>
            <p:spPr bwMode="auto">
              <a:xfrm flipH="1">
                <a:off x="2321" y="142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232"/>
              <p:cNvSpPr>
                <a:spLocks/>
              </p:cNvSpPr>
              <p:nvPr/>
            </p:nvSpPr>
            <p:spPr bwMode="auto">
              <a:xfrm flipH="1">
                <a:off x="2321" y="14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233"/>
              <p:cNvSpPr>
                <a:spLocks/>
              </p:cNvSpPr>
              <p:nvPr/>
            </p:nvSpPr>
            <p:spPr bwMode="auto">
              <a:xfrm flipH="1">
                <a:off x="2494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234"/>
              <p:cNvSpPr>
                <a:spLocks/>
              </p:cNvSpPr>
              <p:nvPr/>
            </p:nvSpPr>
            <p:spPr bwMode="auto">
              <a:xfrm flipH="1">
                <a:off x="2494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235"/>
              <p:cNvSpPr>
                <a:spLocks/>
              </p:cNvSpPr>
              <p:nvPr/>
            </p:nvSpPr>
            <p:spPr bwMode="auto">
              <a:xfrm flipH="1">
                <a:off x="2494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236"/>
              <p:cNvSpPr>
                <a:spLocks/>
              </p:cNvSpPr>
              <p:nvPr/>
            </p:nvSpPr>
            <p:spPr bwMode="auto">
              <a:xfrm flipH="1">
                <a:off x="2494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50" name="AutoShape 237"/>
              <p:cNvCxnSpPr>
                <a:cxnSpLocks noChangeShapeType="1"/>
                <a:stCxn id="244" idx="3"/>
                <a:endCxn id="266" idx="2"/>
              </p:cNvCxnSpPr>
              <p:nvPr/>
            </p:nvCxnSpPr>
            <p:spPr bwMode="auto">
              <a:xfrm rot="10800000">
                <a:off x="2283" y="1414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51" name="AutoShape 238"/>
              <p:cNvCxnSpPr>
                <a:cxnSpLocks noChangeShapeType="1"/>
                <a:stCxn id="245" idx="3"/>
                <a:endCxn id="266" idx="2"/>
              </p:cNvCxnSpPr>
              <p:nvPr/>
            </p:nvCxnSpPr>
            <p:spPr bwMode="auto">
              <a:xfrm rot="10800000">
                <a:off x="2283" y="1414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52" name="AutoShape 239"/>
              <p:cNvCxnSpPr>
                <a:cxnSpLocks noChangeShapeType="1"/>
                <a:stCxn id="240" idx="3"/>
                <a:endCxn id="246" idx="3"/>
              </p:cNvCxnSpPr>
              <p:nvPr/>
            </p:nvCxnSpPr>
            <p:spPr bwMode="auto">
              <a:xfrm>
                <a:off x="2434" y="1438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53" name="AutoShape 240"/>
              <p:cNvCxnSpPr>
                <a:cxnSpLocks noChangeShapeType="1"/>
                <a:stCxn id="241" idx="3"/>
                <a:endCxn id="247" idx="3"/>
              </p:cNvCxnSpPr>
              <p:nvPr/>
            </p:nvCxnSpPr>
            <p:spPr bwMode="auto">
              <a:xfrm>
                <a:off x="2434" y="146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54" name="AutoShape 241"/>
              <p:cNvCxnSpPr>
                <a:cxnSpLocks noChangeShapeType="1"/>
                <a:stCxn id="242" idx="3"/>
                <a:endCxn id="248" idx="3"/>
              </p:cNvCxnSpPr>
              <p:nvPr/>
            </p:nvCxnSpPr>
            <p:spPr bwMode="auto">
              <a:xfrm>
                <a:off x="2434" y="149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55" name="AutoShape 242"/>
              <p:cNvCxnSpPr>
                <a:cxnSpLocks noChangeShapeType="1"/>
                <a:stCxn id="243" idx="3"/>
                <a:endCxn id="249" idx="3"/>
              </p:cNvCxnSpPr>
              <p:nvPr/>
            </p:nvCxnSpPr>
            <p:spPr bwMode="auto">
              <a:xfrm>
                <a:off x="2434" y="1520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56" name="AutoShape 243"/>
              <p:cNvCxnSpPr>
                <a:cxnSpLocks noChangeShapeType="1"/>
                <a:stCxn id="238" idx="3"/>
              </p:cNvCxnSpPr>
              <p:nvPr/>
            </p:nvCxnSpPr>
            <p:spPr bwMode="auto">
              <a:xfrm>
                <a:off x="2695" y="1453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57" name="AutoShape 244"/>
              <p:cNvCxnSpPr>
                <a:cxnSpLocks noChangeShapeType="1"/>
                <a:stCxn id="239" idx="3"/>
              </p:cNvCxnSpPr>
              <p:nvPr/>
            </p:nvCxnSpPr>
            <p:spPr bwMode="auto">
              <a:xfrm>
                <a:off x="2695" y="1480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sp>
          <p:nvSpPr>
            <p:cNvPr id="22" name="Freeform 245"/>
            <p:cNvSpPr>
              <a:spLocks/>
            </p:cNvSpPr>
            <p:nvPr/>
          </p:nvSpPr>
          <p:spPr bwMode="auto">
            <a:xfrm>
              <a:off x="1122" y="624"/>
              <a:ext cx="786" cy="537"/>
            </a:xfrm>
            <a:custGeom>
              <a:avLst/>
              <a:gdLst/>
              <a:ahLst/>
              <a:cxnLst>
                <a:cxn ang="0">
                  <a:pos x="635" y="537"/>
                </a:cxn>
                <a:cxn ang="0">
                  <a:pos x="714" y="485"/>
                </a:cxn>
                <a:cxn ang="0">
                  <a:pos x="764" y="224"/>
                </a:cxn>
                <a:cxn ang="0">
                  <a:pos x="579" y="29"/>
                </a:cxn>
                <a:cxn ang="0">
                  <a:pos x="179" y="48"/>
                </a:cxn>
                <a:cxn ang="0">
                  <a:pos x="0" y="170"/>
                </a:cxn>
              </a:cxnLst>
              <a:rect l="0" t="0" r="r" b="b"/>
              <a:pathLst>
                <a:path w="786" h="537">
                  <a:moveTo>
                    <a:pt x="635" y="537"/>
                  </a:moveTo>
                  <a:cubicBezTo>
                    <a:pt x="663" y="537"/>
                    <a:pt x="692" y="537"/>
                    <a:pt x="714" y="485"/>
                  </a:cubicBezTo>
                  <a:cubicBezTo>
                    <a:pt x="736" y="433"/>
                    <a:pt x="786" y="300"/>
                    <a:pt x="764" y="224"/>
                  </a:cubicBezTo>
                  <a:cubicBezTo>
                    <a:pt x="742" y="148"/>
                    <a:pt x="676" y="58"/>
                    <a:pt x="579" y="29"/>
                  </a:cubicBezTo>
                  <a:cubicBezTo>
                    <a:pt x="482" y="0"/>
                    <a:pt x="275" y="25"/>
                    <a:pt x="179" y="48"/>
                  </a:cubicBezTo>
                  <a:cubicBezTo>
                    <a:pt x="83" y="71"/>
                    <a:pt x="41" y="120"/>
                    <a:pt x="0" y="170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23" name="AutoShape 246"/>
            <p:cNvCxnSpPr>
              <a:cxnSpLocks noChangeShapeType="1"/>
              <a:stCxn id="455" idx="30"/>
              <a:endCxn id="262" idx="27"/>
            </p:cNvCxnSpPr>
            <p:nvPr/>
          </p:nvCxnSpPr>
          <p:spPr bwMode="auto">
            <a:xfrm rot="5400000" flipV="1">
              <a:off x="1162" y="1640"/>
              <a:ext cx="120" cy="847"/>
            </a:xfrm>
            <a:prstGeom prst="curvedConnector3">
              <a:avLst>
                <a:gd name="adj1" fmla="val -140000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grpSp>
          <p:nvGrpSpPr>
            <p:cNvPr id="24" name="Group 247"/>
            <p:cNvGrpSpPr>
              <a:grpSpLocks/>
            </p:cNvGrpSpPr>
            <p:nvPr/>
          </p:nvGrpSpPr>
          <p:grpSpPr bwMode="auto">
            <a:xfrm>
              <a:off x="2446" y="1098"/>
              <a:ext cx="1143" cy="885"/>
              <a:chOff x="3262" y="1175"/>
              <a:chExt cx="1143" cy="766"/>
            </a:xfrm>
          </p:grpSpPr>
          <p:sp>
            <p:nvSpPr>
              <p:cNvPr id="232" name="Cloud"/>
              <p:cNvSpPr>
                <a:spLocks noChangeAspect="1" noEditPoints="1" noChangeArrowheads="1"/>
              </p:cNvSpPr>
              <p:nvPr/>
            </p:nvSpPr>
            <p:spPr bwMode="auto">
              <a:xfrm>
                <a:off x="3262" y="1175"/>
                <a:ext cx="1143" cy="766"/>
              </a:xfrm>
              <a:custGeom>
                <a:avLst/>
                <a:gdLst>
                  <a:gd name="T0" fmla="*/ 67 w 21600"/>
                  <a:gd name="T1" fmla="*/ 10800 h 21600"/>
                  <a:gd name="T2" fmla="*/ 10800 w 21600"/>
                  <a:gd name="T3" fmla="*/ 21577 h 21600"/>
                  <a:gd name="T4" fmla="*/ 21582 w 21600"/>
                  <a:gd name="T5" fmla="*/ 10800 h 21600"/>
                  <a:gd name="T6" fmla="*/ 10800 w 21600"/>
                  <a:gd name="T7" fmla="*/ 1235 h 21600"/>
                  <a:gd name="T8" fmla="*/ 2977 w 21600"/>
                  <a:gd name="T9" fmla="*/ 3262 h 21600"/>
                  <a:gd name="T10" fmla="*/ 17087 w 21600"/>
                  <a:gd name="T11" fmla="*/ 173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 extrusionOk="0">
                    <a:moveTo>
                      <a:pt x="1949" y="7180"/>
                    </a:moveTo>
                    <a:cubicBezTo>
                      <a:pt x="841" y="7336"/>
                      <a:pt x="0" y="8613"/>
                      <a:pt x="0" y="10137"/>
                    </a:cubicBezTo>
                    <a:cubicBezTo>
                      <a:pt x="-1" y="11192"/>
                      <a:pt x="409" y="12169"/>
                      <a:pt x="1074" y="12702"/>
                    </a:cubicBezTo>
                    <a:lnTo>
                      <a:pt x="1063" y="12668"/>
                    </a:lnTo>
                    <a:cubicBezTo>
                      <a:pt x="685" y="13217"/>
                      <a:pt x="475" y="13940"/>
                      <a:pt x="475" y="14690"/>
                    </a:cubicBezTo>
                    <a:cubicBezTo>
                      <a:pt x="475" y="16325"/>
                      <a:pt x="1451" y="17650"/>
                      <a:pt x="2655" y="17650"/>
                    </a:cubicBezTo>
                    <a:cubicBezTo>
                      <a:pt x="2739" y="17650"/>
                      <a:pt x="2824" y="17643"/>
                      <a:pt x="2909" y="17629"/>
                    </a:cubicBezTo>
                    <a:lnTo>
                      <a:pt x="2897" y="17649"/>
                    </a:lnTo>
                    <a:cubicBezTo>
                      <a:pt x="3585" y="19288"/>
                      <a:pt x="4863" y="20300"/>
                      <a:pt x="6247" y="20300"/>
                    </a:cubicBezTo>
                    <a:cubicBezTo>
                      <a:pt x="6947" y="20299"/>
                      <a:pt x="7635" y="20039"/>
                      <a:pt x="8235" y="19546"/>
                    </a:cubicBezTo>
                    <a:lnTo>
                      <a:pt x="8229" y="19550"/>
                    </a:lnTo>
                    <a:cubicBezTo>
                      <a:pt x="8855" y="20829"/>
                      <a:pt x="9908" y="21597"/>
                      <a:pt x="11036" y="21597"/>
                    </a:cubicBezTo>
                    <a:cubicBezTo>
                      <a:pt x="12523" y="21596"/>
                      <a:pt x="13836" y="20267"/>
                      <a:pt x="14267" y="18324"/>
                    </a:cubicBezTo>
                    <a:lnTo>
                      <a:pt x="14270" y="18350"/>
                    </a:lnTo>
                    <a:cubicBezTo>
                      <a:pt x="14730" y="18740"/>
                      <a:pt x="15260" y="18947"/>
                      <a:pt x="15802" y="18947"/>
                    </a:cubicBezTo>
                    <a:cubicBezTo>
                      <a:pt x="17390" y="18946"/>
                      <a:pt x="18682" y="17205"/>
                      <a:pt x="18694" y="15045"/>
                    </a:cubicBezTo>
                    <a:lnTo>
                      <a:pt x="18689" y="15035"/>
                    </a:lnTo>
                    <a:cubicBezTo>
                      <a:pt x="20357" y="14710"/>
                      <a:pt x="21597" y="12765"/>
                      <a:pt x="21597" y="10472"/>
                    </a:cubicBezTo>
                    <a:cubicBezTo>
                      <a:pt x="21597" y="9456"/>
                      <a:pt x="21350" y="8469"/>
                      <a:pt x="20896" y="7663"/>
                    </a:cubicBezTo>
                    <a:lnTo>
                      <a:pt x="20889" y="7661"/>
                    </a:lnTo>
                    <a:cubicBezTo>
                      <a:pt x="21031" y="7208"/>
                      <a:pt x="21105" y="6721"/>
                      <a:pt x="21105" y="6228"/>
                    </a:cubicBezTo>
                    <a:cubicBezTo>
                      <a:pt x="21105" y="4588"/>
                      <a:pt x="20299" y="3150"/>
                      <a:pt x="19139" y="2719"/>
                    </a:cubicBezTo>
                    <a:lnTo>
                      <a:pt x="19148" y="2712"/>
                    </a:lnTo>
                    <a:cubicBezTo>
                      <a:pt x="18940" y="1142"/>
                      <a:pt x="17933" y="0"/>
                      <a:pt x="16758" y="0"/>
                    </a:cubicBezTo>
                    <a:cubicBezTo>
                      <a:pt x="16044" y="-1"/>
                      <a:pt x="15367" y="426"/>
                      <a:pt x="14905" y="1165"/>
                    </a:cubicBezTo>
                    <a:lnTo>
                      <a:pt x="14909" y="1170"/>
                    </a:lnTo>
                    <a:cubicBezTo>
                      <a:pt x="14497" y="432"/>
                      <a:pt x="13855" y="0"/>
                      <a:pt x="13174" y="0"/>
                    </a:cubicBezTo>
                    <a:cubicBezTo>
                      <a:pt x="12347" y="-1"/>
                      <a:pt x="11590" y="637"/>
                      <a:pt x="11221" y="1645"/>
                    </a:cubicBezTo>
                    <a:lnTo>
                      <a:pt x="11229" y="1694"/>
                    </a:lnTo>
                    <a:cubicBezTo>
                      <a:pt x="10730" y="1024"/>
                      <a:pt x="10058" y="650"/>
                      <a:pt x="9358" y="650"/>
                    </a:cubicBezTo>
                    <a:cubicBezTo>
                      <a:pt x="8372" y="649"/>
                      <a:pt x="7466" y="1391"/>
                      <a:pt x="7003" y="2578"/>
                    </a:cubicBezTo>
                    <a:lnTo>
                      <a:pt x="6995" y="2602"/>
                    </a:lnTo>
                    <a:cubicBezTo>
                      <a:pt x="6477" y="2189"/>
                      <a:pt x="5888" y="1972"/>
                      <a:pt x="5288" y="1972"/>
                    </a:cubicBezTo>
                    <a:cubicBezTo>
                      <a:pt x="3423" y="1972"/>
                      <a:pt x="1912" y="4029"/>
                      <a:pt x="1912" y="6567"/>
                    </a:cubicBezTo>
                    <a:cubicBezTo>
                      <a:pt x="1911" y="6774"/>
                      <a:pt x="1922" y="6981"/>
                      <a:pt x="1942" y="7186"/>
                    </a:cubicBezTo>
                    <a:close/>
                  </a:path>
                  <a:path w="21600" h="21600" fill="none" extrusionOk="0">
                    <a:moveTo>
                      <a:pt x="1074" y="12702"/>
                    </a:moveTo>
                    <a:cubicBezTo>
                      <a:pt x="1407" y="12969"/>
                      <a:pt x="1786" y="13110"/>
                      <a:pt x="2172" y="13110"/>
                    </a:cubicBezTo>
                    <a:cubicBezTo>
                      <a:pt x="2228" y="13109"/>
                      <a:pt x="2285" y="13107"/>
                      <a:pt x="2341" y="13101"/>
                    </a:cubicBezTo>
                  </a:path>
                  <a:path w="21600" h="21600" fill="none" extrusionOk="0">
                    <a:moveTo>
                      <a:pt x="2909" y="17629"/>
                    </a:moveTo>
                    <a:cubicBezTo>
                      <a:pt x="3099" y="17599"/>
                      <a:pt x="3285" y="17535"/>
                      <a:pt x="3463" y="17439"/>
                    </a:cubicBezTo>
                  </a:path>
                  <a:path w="21600" h="21600" fill="none" extrusionOk="0">
                    <a:moveTo>
                      <a:pt x="7895" y="18680"/>
                    </a:moveTo>
                    <a:cubicBezTo>
                      <a:pt x="7983" y="18985"/>
                      <a:pt x="8095" y="19277"/>
                      <a:pt x="8229" y="19550"/>
                    </a:cubicBezTo>
                  </a:path>
                  <a:path w="21600" h="21600" fill="none" extrusionOk="0">
                    <a:moveTo>
                      <a:pt x="14267" y="18324"/>
                    </a:moveTo>
                    <a:cubicBezTo>
                      <a:pt x="14336" y="18013"/>
                      <a:pt x="14380" y="17693"/>
                      <a:pt x="14400" y="17370"/>
                    </a:cubicBezTo>
                  </a:path>
                  <a:path w="21600" h="21600" fill="none" extrusionOk="0">
                    <a:moveTo>
                      <a:pt x="18694" y="15045"/>
                    </a:moveTo>
                    <a:cubicBezTo>
                      <a:pt x="18694" y="15034"/>
                      <a:pt x="18695" y="15024"/>
                      <a:pt x="18695" y="15013"/>
                    </a:cubicBezTo>
                    <a:cubicBezTo>
                      <a:pt x="18695" y="13508"/>
                      <a:pt x="18063" y="12136"/>
                      <a:pt x="17069" y="11477"/>
                    </a:cubicBezTo>
                  </a:path>
                  <a:path w="21600" h="21600" fill="none" extrusionOk="0">
                    <a:moveTo>
                      <a:pt x="20165" y="8999"/>
                    </a:moveTo>
                    <a:cubicBezTo>
                      <a:pt x="20479" y="8635"/>
                      <a:pt x="20726" y="8177"/>
                      <a:pt x="20889" y="7661"/>
                    </a:cubicBezTo>
                  </a:path>
                  <a:path w="21600" h="21600" fill="none" extrusionOk="0">
                    <a:moveTo>
                      <a:pt x="19186" y="3344"/>
                    </a:moveTo>
                    <a:cubicBezTo>
                      <a:pt x="19186" y="3328"/>
                      <a:pt x="19187" y="3313"/>
                      <a:pt x="19187" y="3297"/>
                    </a:cubicBezTo>
                    <a:cubicBezTo>
                      <a:pt x="19187" y="3101"/>
                      <a:pt x="19174" y="2905"/>
                      <a:pt x="19148" y="2712"/>
                    </a:cubicBezTo>
                  </a:path>
                  <a:path w="21600" h="21600" fill="none" extrusionOk="0">
                    <a:moveTo>
                      <a:pt x="14905" y="1165"/>
                    </a:moveTo>
                    <a:cubicBezTo>
                      <a:pt x="14754" y="1408"/>
                      <a:pt x="14629" y="1679"/>
                      <a:pt x="14535" y="1971"/>
                    </a:cubicBezTo>
                  </a:path>
                  <a:path w="21600" h="21600" fill="none" extrusionOk="0">
                    <a:moveTo>
                      <a:pt x="11221" y="1645"/>
                    </a:moveTo>
                    <a:cubicBezTo>
                      <a:pt x="11140" y="1866"/>
                      <a:pt x="11080" y="2099"/>
                      <a:pt x="11041" y="2340"/>
                    </a:cubicBezTo>
                  </a:path>
                  <a:path w="21600" h="21600" fill="none" extrusionOk="0">
                    <a:moveTo>
                      <a:pt x="7645" y="3276"/>
                    </a:moveTo>
                    <a:cubicBezTo>
                      <a:pt x="7449" y="3016"/>
                      <a:pt x="7231" y="2790"/>
                      <a:pt x="6995" y="2602"/>
                    </a:cubicBezTo>
                  </a:path>
                  <a:path w="21600" h="21600" fill="none" extrusionOk="0">
                    <a:moveTo>
                      <a:pt x="1942" y="7186"/>
                    </a:moveTo>
                    <a:cubicBezTo>
                      <a:pt x="1966" y="7426"/>
                      <a:pt x="2004" y="7663"/>
                      <a:pt x="2056" y="7895"/>
                    </a:cubicBezTo>
                  </a:path>
                </a:pathLst>
              </a:cu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anchor="ctr" anchorCtr="1"/>
              <a:lstStyle/>
              <a:p>
                <a:pPr algn="l"/>
                <a:r>
                  <a:rPr lang="de-DE" sz="1800"/>
                  <a:t>Internet</a:t>
                </a:r>
              </a:p>
              <a:p>
                <a:pPr algn="l"/>
                <a:endParaRPr lang="de-DE" sz="1800"/>
              </a:p>
              <a:p>
                <a:pPr algn="l"/>
                <a:endParaRPr lang="en-US" sz="1800"/>
              </a:p>
            </p:txBody>
          </p:sp>
          <p:sp>
            <p:nvSpPr>
              <p:cNvPr id="233" name="Rectangle 249"/>
              <p:cNvSpPr>
                <a:spLocks noChangeArrowheads="1"/>
              </p:cNvSpPr>
              <p:nvPr/>
            </p:nvSpPr>
            <p:spPr bwMode="auto">
              <a:xfrm>
                <a:off x="3514" y="1803"/>
                <a:ext cx="91" cy="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cxnSp>
          <p:nvCxnSpPr>
            <p:cNvPr id="25" name="AutoShape 250"/>
            <p:cNvCxnSpPr>
              <a:cxnSpLocks noChangeShapeType="1"/>
              <a:stCxn id="233" idx="2"/>
              <a:endCxn id="235" idx="3"/>
            </p:cNvCxnSpPr>
            <p:nvPr/>
          </p:nvCxnSpPr>
          <p:spPr bwMode="auto">
            <a:xfrm flipH="1">
              <a:off x="2248" y="1929"/>
              <a:ext cx="496" cy="364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grpSp>
          <p:nvGrpSpPr>
            <p:cNvPr id="26" name="Group 251"/>
            <p:cNvGrpSpPr>
              <a:grpSpLocks/>
            </p:cNvGrpSpPr>
            <p:nvPr/>
          </p:nvGrpSpPr>
          <p:grpSpPr bwMode="auto">
            <a:xfrm>
              <a:off x="3819" y="1186"/>
              <a:ext cx="627" cy="314"/>
              <a:chOff x="2094" y="1276"/>
              <a:chExt cx="627" cy="314"/>
            </a:xfrm>
          </p:grpSpPr>
          <p:grpSp>
            <p:nvGrpSpPr>
              <p:cNvPr id="196" name="Group 252"/>
              <p:cNvGrpSpPr>
                <a:grpSpLocks/>
              </p:cNvGrpSpPr>
              <p:nvPr/>
            </p:nvGrpSpPr>
            <p:grpSpPr bwMode="auto">
              <a:xfrm>
                <a:off x="2094" y="1276"/>
                <a:ext cx="220" cy="138"/>
                <a:chOff x="2463" y="2256"/>
                <a:chExt cx="348" cy="176"/>
              </a:xfrm>
            </p:grpSpPr>
            <p:sp>
              <p:nvSpPr>
                <p:cNvPr id="220" name="Freeform 253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" name="Freeform 254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255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256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Freeform 257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258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259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260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261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Line 26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Line 263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Oval 264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97" name="AutoShape 265"/>
              <p:cNvSpPr>
                <a:spLocks noChangeArrowheads="1"/>
              </p:cNvSpPr>
              <p:nvPr/>
            </p:nvSpPr>
            <p:spPr bwMode="auto">
              <a:xfrm>
                <a:off x="2289" y="1350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" name="AutoShape 266"/>
              <p:cNvSpPr>
                <a:spLocks noChangeArrowheads="1"/>
              </p:cNvSpPr>
              <p:nvPr/>
            </p:nvSpPr>
            <p:spPr bwMode="auto">
              <a:xfrm>
                <a:off x="2339" y="1403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99" name="Rectangle 267"/>
              <p:cNvSpPr>
                <a:spLocks noChangeArrowheads="1"/>
              </p:cNvSpPr>
              <p:nvPr/>
            </p:nvSpPr>
            <p:spPr bwMode="auto">
              <a:xfrm>
                <a:off x="2511" y="1400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00" name="Freeform 268"/>
              <p:cNvSpPr>
                <a:spLocks/>
              </p:cNvSpPr>
              <p:nvPr/>
            </p:nvSpPr>
            <p:spPr bwMode="auto">
              <a:xfrm>
                <a:off x="2662" y="1439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269"/>
              <p:cNvSpPr>
                <a:spLocks/>
              </p:cNvSpPr>
              <p:nvPr/>
            </p:nvSpPr>
            <p:spPr bwMode="auto">
              <a:xfrm>
                <a:off x="2662" y="146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270"/>
              <p:cNvSpPr>
                <a:spLocks/>
              </p:cNvSpPr>
              <p:nvPr/>
            </p:nvSpPr>
            <p:spPr bwMode="auto">
              <a:xfrm>
                <a:off x="2401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271"/>
              <p:cNvSpPr>
                <a:spLocks/>
              </p:cNvSpPr>
              <p:nvPr/>
            </p:nvSpPr>
            <p:spPr bwMode="auto">
              <a:xfrm>
                <a:off x="2401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272"/>
              <p:cNvSpPr>
                <a:spLocks/>
              </p:cNvSpPr>
              <p:nvPr/>
            </p:nvSpPr>
            <p:spPr bwMode="auto">
              <a:xfrm>
                <a:off x="2401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273"/>
              <p:cNvSpPr>
                <a:spLocks/>
              </p:cNvSpPr>
              <p:nvPr/>
            </p:nvSpPr>
            <p:spPr bwMode="auto">
              <a:xfrm>
                <a:off x="2401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274"/>
              <p:cNvSpPr>
                <a:spLocks/>
              </p:cNvSpPr>
              <p:nvPr/>
            </p:nvSpPr>
            <p:spPr bwMode="auto">
              <a:xfrm flipH="1">
                <a:off x="2321" y="142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275"/>
              <p:cNvSpPr>
                <a:spLocks/>
              </p:cNvSpPr>
              <p:nvPr/>
            </p:nvSpPr>
            <p:spPr bwMode="auto">
              <a:xfrm flipH="1">
                <a:off x="2321" y="14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276"/>
              <p:cNvSpPr>
                <a:spLocks/>
              </p:cNvSpPr>
              <p:nvPr/>
            </p:nvSpPr>
            <p:spPr bwMode="auto">
              <a:xfrm flipH="1">
                <a:off x="2494" y="1424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277"/>
              <p:cNvSpPr>
                <a:spLocks/>
              </p:cNvSpPr>
              <p:nvPr/>
            </p:nvSpPr>
            <p:spPr bwMode="auto">
              <a:xfrm flipH="1">
                <a:off x="2494" y="145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278"/>
              <p:cNvSpPr>
                <a:spLocks/>
              </p:cNvSpPr>
              <p:nvPr/>
            </p:nvSpPr>
            <p:spPr bwMode="auto">
              <a:xfrm flipH="1">
                <a:off x="2494" y="147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279"/>
              <p:cNvSpPr>
                <a:spLocks/>
              </p:cNvSpPr>
              <p:nvPr/>
            </p:nvSpPr>
            <p:spPr bwMode="auto">
              <a:xfrm flipH="1">
                <a:off x="2494" y="150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12" name="AutoShape 280"/>
              <p:cNvCxnSpPr>
                <a:cxnSpLocks noChangeShapeType="1"/>
                <a:stCxn id="206" idx="3"/>
                <a:endCxn id="228" idx="2"/>
              </p:cNvCxnSpPr>
              <p:nvPr/>
            </p:nvCxnSpPr>
            <p:spPr bwMode="auto">
              <a:xfrm rot="10800000">
                <a:off x="2283" y="1414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13" name="AutoShape 281"/>
              <p:cNvCxnSpPr>
                <a:cxnSpLocks noChangeShapeType="1"/>
                <a:stCxn id="207" idx="3"/>
                <a:endCxn id="228" idx="2"/>
              </p:cNvCxnSpPr>
              <p:nvPr/>
            </p:nvCxnSpPr>
            <p:spPr bwMode="auto">
              <a:xfrm rot="10800000">
                <a:off x="2283" y="1414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14" name="AutoShape 282"/>
              <p:cNvCxnSpPr>
                <a:cxnSpLocks noChangeShapeType="1"/>
                <a:stCxn id="202" idx="3"/>
                <a:endCxn id="208" idx="3"/>
              </p:cNvCxnSpPr>
              <p:nvPr/>
            </p:nvCxnSpPr>
            <p:spPr bwMode="auto">
              <a:xfrm>
                <a:off x="2434" y="1438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15" name="AutoShape 283"/>
              <p:cNvCxnSpPr>
                <a:cxnSpLocks noChangeShapeType="1"/>
                <a:stCxn id="203" idx="3"/>
                <a:endCxn id="209" idx="3"/>
              </p:cNvCxnSpPr>
              <p:nvPr/>
            </p:nvCxnSpPr>
            <p:spPr bwMode="auto">
              <a:xfrm>
                <a:off x="2434" y="146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16" name="AutoShape 284"/>
              <p:cNvCxnSpPr>
                <a:cxnSpLocks noChangeShapeType="1"/>
                <a:stCxn id="204" idx="3"/>
                <a:endCxn id="210" idx="3"/>
              </p:cNvCxnSpPr>
              <p:nvPr/>
            </p:nvCxnSpPr>
            <p:spPr bwMode="auto">
              <a:xfrm>
                <a:off x="2434" y="149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17" name="AutoShape 285"/>
              <p:cNvCxnSpPr>
                <a:cxnSpLocks noChangeShapeType="1"/>
                <a:stCxn id="205" idx="3"/>
                <a:endCxn id="211" idx="3"/>
              </p:cNvCxnSpPr>
              <p:nvPr/>
            </p:nvCxnSpPr>
            <p:spPr bwMode="auto">
              <a:xfrm>
                <a:off x="2434" y="1520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18" name="AutoShape 286"/>
              <p:cNvCxnSpPr>
                <a:cxnSpLocks noChangeShapeType="1"/>
                <a:stCxn id="200" idx="3"/>
              </p:cNvCxnSpPr>
              <p:nvPr/>
            </p:nvCxnSpPr>
            <p:spPr bwMode="auto">
              <a:xfrm>
                <a:off x="2695" y="1453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19" name="AutoShape 287"/>
              <p:cNvCxnSpPr>
                <a:cxnSpLocks noChangeShapeType="1"/>
                <a:stCxn id="201" idx="3"/>
              </p:cNvCxnSpPr>
              <p:nvPr/>
            </p:nvCxnSpPr>
            <p:spPr bwMode="auto">
              <a:xfrm>
                <a:off x="2695" y="1480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27" name="Group 288"/>
            <p:cNvGrpSpPr>
              <a:grpSpLocks/>
            </p:cNvGrpSpPr>
            <p:nvPr/>
          </p:nvGrpSpPr>
          <p:grpSpPr bwMode="auto">
            <a:xfrm>
              <a:off x="4125" y="1936"/>
              <a:ext cx="754" cy="314"/>
              <a:chOff x="3424" y="3023"/>
              <a:chExt cx="754" cy="314"/>
            </a:xfrm>
          </p:grpSpPr>
          <p:grpSp>
            <p:nvGrpSpPr>
              <p:cNvPr id="143" name="Group 289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84" name="Freeform 290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Freeform 291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292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Freeform 293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294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295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296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297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298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29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300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Oval 301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4" name="Group 302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70" name="AutoShape 303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304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305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306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307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308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309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310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311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312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313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314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315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316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" name="AutoShape 317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" name="AutoShape 318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47" name="Rectangle 319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48" name="Freeform 320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21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22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23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324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25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326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327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28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29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30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1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60" name="AutoShape 332"/>
              <p:cNvCxnSpPr>
                <a:cxnSpLocks noChangeShapeType="1"/>
                <a:stCxn id="154" idx="3"/>
                <a:endCxn id="192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61" name="AutoShape 333"/>
              <p:cNvCxnSpPr>
                <a:cxnSpLocks noChangeShapeType="1"/>
                <a:stCxn id="155" idx="3"/>
                <a:endCxn id="192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62" name="AutoShape 334"/>
              <p:cNvCxnSpPr>
                <a:cxnSpLocks noChangeShapeType="1"/>
                <a:stCxn id="150" idx="3"/>
                <a:endCxn id="156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3" name="AutoShape 335"/>
              <p:cNvCxnSpPr>
                <a:cxnSpLocks noChangeShapeType="1"/>
                <a:stCxn id="151" idx="3"/>
                <a:endCxn id="157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4" name="AutoShape 336"/>
              <p:cNvCxnSpPr>
                <a:cxnSpLocks noChangeShapeType="1"/>
                <a:stCxn id="152" idx="3"/>
                <a:endCxn id="158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5" name="AutoShape 337"/>
              <p:cNvCxnSpPr>
                <a:cxnSpLocks noChangeShapeType="1"/>
                <a:stCxn id="153" idx="3"/>
                <a:endCxn id="159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66" name="Line 338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Line 339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68" name="AutoShape 340"/>
              <p:cNvCxnSpPr>
                <a:cxnSpLocks noChangeShapeType="1"/>
                <a:stCxn id="148" idx="3"/>
                <a:endCxn id="166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69" name="AutoShape 341"/>
              <p:cNvCxnSpPr>
                <a:cxnSpLocks noChangeShapeType="1"/>
                <a:stCxn id="149" idx="3"/>
                <a:endCxn id="167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28" name="Group 342"/>
            <p:cNvGrpSpPr>
              <a:grpSpLocks/>
            </p:cNvGrpSpPr>
            <p:nvPr/>
          </p:nvGrpSpPr>
          <p:grpSpPr bwMode="auto">
            <a:xfrm>
              <a:off x="4666" y="1515"/>
              <a:ext cx="754" cy="314"/>
              <a:chOff x="3424" y="3023"/>
              <a:chExt cx="754" cy="314"/>
            </a:xfrm>
          </p:grpSpPr>
          <p:grpSp>
            <p:nvGrpSpPr>
              <p:cNvPr id="90" name="Group 343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31" name="Freeform 344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345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346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Freeform 347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" name="Freeform 348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Freeform 349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Freeform 350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351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352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Line 35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Line 354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Oval 355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1" name="Group 356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17" name="AutoShape 357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358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59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60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61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62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63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364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65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366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367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368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369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370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2" name="AutoShape 371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AutoShape 372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4" name="Rectangle 373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5" name="Freeform 374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375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376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377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378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379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80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381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382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3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84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85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07" name="AutoShape 386"/>
              <p:cNvCxnSpPr>
                <a:cxnSpLocks noChangeShapeType="1"/>
                <a:stCxn id="101" idx="3"/>
                <a:endCxn id="139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08" name="AutoShape 387"/>
              <p:cNvCxnSpPr>
                <a:cxnSpLocks noChangeShapeType="1"/>
                <a:stCxn id="102" idx="3"/>
                <a:endCxn id="139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09" name="AutoShape 388"/>
              <p:cNvCxnSpPr>
                <a:cxnSpLocks noChangeShapeType="1"/>
                <a:stCxn id="97" idx="3"/>
                <a:endCxn id="103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0" name="AutoShape 389"/>
              <p:cNvCxnSpPr>
                <a:cxnSpLocks noChangeShapeType="1"/>
                <a:stCxn id="98" idx="3"/>
                <a:endCxn id="104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1" name="AutoShape 390"/>
              <p:cNvCxnSpPr>
                <a:cxnSpLocks noChangeShapeType="1"/>
                <a:stCxn id="99" idx="3"/>
                <a:endCxn id="105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2" name="AutoShape 391"/>
              <p:cNvCxnSpPr>
                <a:cxnSpLocks noChangeShapeType="1"/>
                <a:stCxn id="100" idx="3"/>
                <a:endCxn id="106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13" name="Line 392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Line 393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5" name="AutoShape 394"/>
              <p:cNvCxnSpPr>
                <a:cxnSpLocks noChangeShapeType="1"/>
                <a:stCxn id="95" idx="3"/>
                <a:endCxn id="113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6" name="AutoShape 395"/>
              <p:cNvCxnSpPr>
                <a:cxnSpLocks noChangeShapeType="1"/>
                <a:stCxn id="96" idx="3"/>
                <a:endCxn id="114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29" name="Group 396"/>
            <p:cNvGrpSpPr>
              <a:grpSpLocks/>
            </p:cNvGrpSpPr>
            <p:nvPr/>
          </p:nvGrpSpPr>
          <p:grpSpPr bwMode="auto">
            <a:xfrm>
              <a:off x="4544" y="902"/>
              <a:ext cx="754" cy="314"/>
              <a:chOff x="3424" y="3023"/>
              <a:chExt cx="754" cy="314"/>
            </a:xfrm>
          </p:grpSpPr>
          <p:grpSp>
            <p:nvGrpSpPr>
              <p:cNvPr id="37" name="Group 39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78" name="Freeform 39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39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40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40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40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40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Freeform 40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40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40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Line 40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Line 40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Oval 40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8" name="Group 41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64" name="AutoShape 41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41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41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41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41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41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41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41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41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Freeform 42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42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" name="Freeform 42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" name="Freeform 42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42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" name="AutoShape 42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" name="AutoShape 42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1" name="Rectangle 42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2" name="Freeform 42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42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43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43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43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43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43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43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43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43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43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43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4" name="AutoShape 440"/>
              <p:cNvCxnSpPr>
                <a:cxnSpLocks noChangeShapeType="1"/>
                <a:stCxn id="48" idx="3"/>
                <a:endCxn id="86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5" name="AutoShape 441"/>
              <p:cNvCxnSpPr>
                <a:cxnSpLocks noChangeShapeType="1"/>
                <a:stCxn id="49" idx="3"/>
                <a:endCxn id="86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6" name="AutoShape 442"/>
              <p:cNvCxnSpPr>
                <a:cxnSpLocks noChangeShapeType="1"/>
                <a:stCxn id="44" idx="3"/>
                <a:endCxn id="50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7" name="AutoShape 443"/>
              <p:cNvCxnSpPr>
                <a:cxnSpLocks noChangeShapeType="1"/>
                <a:stCxn id="45" idx="3"/>
                <a:endCxn id="51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8" name="AutoShape 444"/>
              <p:cNvCxnSpPr>
                <a:cxnSpLocks noChangeShapeType="1"/>
                <a:stCxn id="46" idx="3"/>
                <a:endCxn id="52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9" name="AutoShape 445"/>
              <p:cNvCxnSpPr>
                <a:cxnSpLocks noChangeShapeType="1"/>
                <a:stCxn id="47" idx="3"/>
                <a:endCxn id="53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60" name="Line 44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Line 44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2" name="AutoShape 448"/>
              <p:cNvCxnSpPr>
                <a:cxnSpLocks noChangeShapeType="1"/>
                <a:stCxn id="42" idx="3"/>
                <a:endCxn id="60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63" name="AutoShape 449"/>
              <p:cNvCxnSpPr>
                <a:cxnSpLocks noChangeShapeType="1"/>
                <a:stCxn id="43" idx="3"/>
                <a:endCxn id="61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sp>
          <p:nvSpPr>
            <p:cNvPr id="30" name="Text Box 450"/>
            <p:cNvSpPr txBox="1">
              <a:spLocks noChangeArrowheads="1"/>
            </p:cNvSpPr>
            <p:nvPr/>
          </p:nvSpPr>
          <p:spPr bwMode="auto">
            <a:xfrm>
              <a:off x="3818" y="1534"/>
              <a:ext cx="684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/>
                <a:t>Gateway</a:t>
              </a:r>
              <a:endParaRPr lang="en-US" sz="1800"/>
            </a:p>
          </p:txBody>
        </p:sp>
        <p:cxnSp>
          <p:nvCxnSpPr>
            <p:cNvPr id="31" name="AutoShape 451"/>
            <p:cNvCxnSpPr>
              <a:cxnSpLocks noChangeShapeType="1"/>
              <a:stCxn id="232" idx="2"/>
              <a:endCxn id="197" idx="1"/>
            </p:cNvCxnSpPr>
            <p:nvPr/>
          </p:nvCxnSpPr>
          <p:spPr bwMode="auto">
            <a:xfrm flipV="1">
              <a:off x="3588" y="1380"/>
              <a:ext cx="426" cy="161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</p:cxnSp>
        <p:cxnSp>
          <p:nvCxnSpPr>
            <p:cNvPr id="32" name="AutoShape 452"/>
            <p:cNvCxnSpPr>
              <a:cxnSpLocks noChangeShapeType="1"/>
              <a:stCxn id="231" idx="0"/>
              <a:endCxn id="83" idx="26"/>
            </p:cNvCxnSpPr>
            <p:nvPr/>
          </p:nvCxnSpPr>
          <p:spPr bwMode="auto">
            <a:xfrm rot="16200000">
              <a:off x="4076" y="741"/>
              <a:ext cx="294" cy="650"/>
            </a:xfrm>
            <a:prstGeom prst="curvedConnector3">
              <a:avLst>
                <a:gd name="adj1" fmla="val 133671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33" name="AutoShape 453"/>
            <p:cNvCxnSpPr>
              <a:cxnSpLocks noChangeShapeType="1"/>
              <a:stCxn id="222" idx="29"/>
              <a:endCxn id="135" idx="26"/>
            </p:cNvCxnSpPr>
            <p:nvPr/>
          </p:nvCxnSpPr>
          <p:spPr bwMode="auto">
            <a:xfrm rot="5400000" flipV="1">
              <a:off x="4176" y="1021"/>
              <a:ext cx="332" cy="698"/>
            </a:xfrm>
            <a:prstGeom prst="curvedConnector3">
              <a:avLst>
                <a:gd name="adj1" fmla="val -48796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34" name="AutoShape 454"/>
            <p:cNvCxnSpPr>
              <a:cxnSpLocks noChangeShapeType="1"/>
            </p:cNvCxnSpPr>
            <p:nvPr/>
          </p:nvCxnSpPr>
          <p:spPr bwMode="auto">
            <a:xfrm rot="10800000" flipV="1">
              <a:off x="4312" y="1596"/>
              <a:ext cx="376" cy="360"/>
            </a:xfrm>
            <a:prstGeom prst="curvedConnector3">
              <a:avLst>
                <a:gd name="adj1" fmla="val 50000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35" name="AutoShape 455"/>
            <p:cNvSpPr>
              <a:spLocks noChangeArrowheads="1"/>
            </p:cNvSpPr>
            <p:nvPr/>
          </p:nvSpPr>
          <p:spPr bwMode="auto">
            <a:xfrm rot="-5400000">
              <a:off x="2925" y="1052"/>
              <a:ext cx="237" cy="1052"/>
            </a:xfrm>
            <a:prstGeom prst="can">
              <a:avLst>
                <a:gd name="adj" fmla="val 55485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456"/>
            <p:cNvSpPr>
              <a:spLocks/>
            </p:cNvSpPr>
            <p:nvPr/>
          </p:nvSpPr>
          <p:spPr bwMode="auto">
            <a:xfrm>
              <a:off x="457" y="544"/>
              <a:ext cx="4352" cy="1180"/>
            </a:xfrm>
            <a:custGeom>
              <a:avLst/>
              <a:gdLst/>
              <a:ahLst/>
              <a:cxnLst>
                <a:cxn ang="0">
                  <a:pos x="0" y="581"/>
                </a:cxn>
                <a:cxn ang="0">
                  <a:pos x="439" y="242"/>
                </a:cxn>
                <a:cxn ang="0">
                  <a:pos x="997" y="32"/>
                </a:cxn>
                <a:cxn ang="0">
                  <a:pos x="1344" y="50"/>
                </a:cxn>
                <a:cxn ang="0">
                  <a:pos x="1500" y="261"/>
                </a:cxn>
                <a:cxn ang="0">
                  <a:pos x="1509" y="571"/>
                </a:cxn>
                <a:cxn ang="0">
                  <a:pos x="1609" y="617"/>
                </a:cxn>
                <a:cxn ang="0">
                  <a:pos x="1728" y="617"/>
                </a:cxn>
                <a:cxn ang="0">
                  <a:pos x="1792" y="635"/>
                </a:cxn>
                <a:cxn ang="0">
                  <a:pos x="1810" y="690"/>
                </a:cxn>
                <a:cxn ang="0">
                  <a:pos x="1920" y="818"/>
                </a:cxn>
                <a:cxn ang="0">
                  <a:pos x="2021" y="955"/>
                </a:cxn>
                <a:cxn ang="0">
                  <a:pos x="2121" y="1019"/>
                </a:cxn>
                <a:cxn ang="0">
                  <a:pos x="2816" y="1047"/>
                </a:cxn>
                <a:cxn ang="0">
                  <a:pos x="3200" y="928"/>
                </a:cxn>
                <a:cxn ang="0">
                  <a:pos x="3365" y="827"/>
                </a:cxn>
                <a:cxn ang="0">
                  <a:pos x="3584" y="654"/>
                </a:cxn>
                <a:cxn ang="0">
                  <a:pos x="3886" y="590"/>
                </a:cxn>
                <a:cxn ang="0">
                  <a:pos x="4023" y="663"/>
                </a:cxn>
                <a:cxn ang="0">
                  <a:pos x="4124" y="827"/>
                </a:cxn>
                <a:cxn ang="0">
                  <a:pos x="4188" y="965"/>
                </a:cxn>
                <a:cxn ang="0">
                  <a:pos x="4279" y="1147"/>
                </a:cxn>
                <a:cxn ang="0">
                  <a:pos x="4352" y="1166"/>
                </a:cxn>
              </a:cxnLst>
              <a:rect l="0" t="0" r="r" b="b"/>
              <a:pathLst>
                <a:path w="4352" h="1180">
                  <a:moveTo>
                    <a:pt x="0" y="581"/>
                  </a:moveTo>
                  <a:cubicBezTo>
                    <a:pt x="136" y="457"/>
                    <a:pt x="273" y="333"/>
                    <a:pt x="439" y="242"/>
                  </a:cubicBezTo>
                  <a:cubicBezTo>
                    <a:pt x="605" y="151"/>
                    <a:pt x="846" y="64"/>
                    <a:pt x="997" y="32"/>
                  </a:cubicBezTo>
                  <a:cubicBezTo>
                    <a:pt x="1148" y="0"/>
                    <a:pt x="1260" y="12"/>
                    <a:pt x="1344" y="50"/>
                  </a:cubicBezTo>
                  <a:cubicBezTo>
                    <a:pt x="1428" y="88"/>
                    <a:pt x="1473" y="174"/>
                    <a:pt x="1500" y="261"/>
                  </a:cubicBezTo>
                  <a:cubicBezTo>
                    <a:pt x="1527" y="348"/>
                    <a:pt x="1491" y="512"/>
                    <a:pt x="1509" y="571"/>
                  </a:cubicBezTo>
                  <a:cubicBezTo>
                    <a:pt x="1527" y="630"/>
                    <a:pt x="1573" y="609"/>
                    <a:pt x="1609" y="617"/>
                  </a:cubicBezTo>
                  <a:cubicBezTo>
                    <a:pt x="1645" y="625"/>
                    <a:pt x="1698" y="614"/>
                    <a:pt x="1728" y="617"/>
                  </a:cubicBezTo>
                  <a:cubicBezTo>
                    <a:pt x="1758" y="620"/>
                    <a:pt x="1778" y="623"/>
                    <a:pt x="1792" y="635"/>
                  </a:cubicBezTo>
                  <a:cubicBezTo>
                    <a:pt x="1806" y="647"/>
                    <a:pt x="1789" y="660"/>
                    <a:pt x="1810" y="690"/>
                  </a:cubicBezTo>
                  <a:cubicBezTo>
                    <a:pt x="1831" y="720"/>
                    <a:pt x="1885" y="774"/>
                    <a:pt x="1920" y="818"/>
                  </a:cubicBezTo>
                  <a:cubicBezTo>
                    <a:pt x="1955" y="862"/>
                    <a:pt x="1988" y="922"/>
                    <a:pt x="2021" y="955"/>
                  </a:cubicBezTo>
                  <a:cubicBezTo>
                    <a:pt x="2054" y="988"/>
                    <a:pt x="1989" y="1004"/>
                    <a:pt x="2121" y="1019"/>
                  </a:cubicBezTo>
                  <a:cubicBezTo>
                    <a:pt x="2253" y="1034"/>
                    <a:pt x="2636" y="1062"/>
                    <a:pt x="2816" y="1047"/>
                  </a:cubicBezTo>
                  <a:cubicBezTo>
                    <a:pt x="2996" y="1032"/>
                    <a:pt x="3109" y="965"/>
                    <a:pt x="3200" y="928"/>
                  </a:cubicBezTo>
                  <a:cubicBezTo>
                    <a:pt x="3291" y="891"/>
                    <a:pt x="3301" y="873"/>
                    <a:pt x="3365" y="827"/>
                  </a:cubicBezTo>
                  <a:cubicBezTo>
                    <a:pt x="3429" y="781"/>
                    <a:pt x="3497" y="694"/>
                    <a:pt x="3584" y="654"/>
                  </a:cubicBezTo>
                  <a:cubicBezTo>
                    <a:pt x="3671" y="614"/>
                    <a:pt x="3813" y="589"/>
                    <a:pt x="3886" y="590"/>
                  </a:cubicBezTo>
                  <a:cubicBezTo>
                    <a:pt x="3959" y="591"/>
                    <a:pt x="3983" y="624"/>
                    <a:pt x="4023" y="663"/>
                  </a:cubicBezTo>
                  <a:cubicBezTo>
                    <a:pt x="4063" y="702"/>
                    <a:pt x="4097" y="777"/>
                    <a:pt x="4124" y="827"/>
                  </a:cubicBezTo>
                  <a:cubicBezTo>
                    <a:pt x="4151" y="877"/>
                    <a:pt x="4162" y="912"/>
                    <a:pt x="4188" y="965"/>
                  </a:cubicBezTo>
                  <a:cubicBezTo>
                    <a:pt x="4214" y="1018"/>
                    <a:pt x="4252" y="1114"/>
                    <a:pt x="4279" y="1147"/>
                  </a:cubicBezTo>
                  <a:cubicBezTo>
                    <a:pt x="4306" y="1180"/>
                    <a:pt x="4329" y="1173"/>
                    <a:pt x="4352" y="1166"/>
                  </a:cubicBezTo>
                </a:path>
              </a:pathLst>
            </a:custGeom>
            <a:noFill/>
            <a:ln w="57150" cap="flat" cmpd="sng">
              <a:solidFill>
                <a:schemeClr val="folHlink"/>
              </a:solidFill>
              <a:prstDash val="sysDot"/>
              <a:round/>
              <a:headEnd type="non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5" name="Rectangle 457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WSN tunneling</a:t>
            </a:r>
          </a:p>
        </p:txBody>
      </p:sp>
      <p:sp>
        <p:nvSpPr>
          <p:cNvPr id="466" name="Rectangle 458"/>
          <p:cNvSpPr txBox="1">
            <a:spLocks noChangeArrowheads="1"/>
          </p:cNvSpPr>
          <p:nvPr/>
        </p:nvSpPr>
        <p:spPr bwMode="auto">
          <a:xfrm>
            <a:off x="423863" y="1371600"/>
            <a:ext cx="84883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32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Use the Internet to “tunnel” WSN packets between two remote WSNs 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609600"/>
            <a:ext cx="8229600" cy="1371600"/>
          </a:xfrm>
        </p:spPr>
        <p:txBody>
          <a:bodyPr/>
          <a:lstStyle/>
          <a:p>
            <a:pPr algn="ctr" eaLnBrk="1" hangingPunct="1">
              <a:defRPr/>
            </a:pPr>
            <a:r>
              <a:rPr lang="en-GB" sz="4200" b="1" i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Thank You</a:t>
            </a:r>
            <a:endParaRPr lang="en-US" sz="4200" b="1" i="1" dirty="0" smtClean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81200"/>
            <a:ext cx="8382000" cy="3886200"/>
          </a:xfrm>
        </p:spPr>
        <p:txBody>
          <a:bodyPr/>
          <a:lstStyle/>
          <a:p>
            <a:pPr algn="just">
              <a:buClr>
                <a:srgbClr val="FB65E9"/>
              </a:buClr>
              <a:buFont typeface="Wingdings" pitchFamily="2" charset="2"/>
              <a:buChar char="Ø"/>
            </a:pP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algn="just">
              <a:buClr>
                <a:srgbClr val="FB65E9"/>
              </a:buClr>
              <a:buFont typeface="Wingdings" pitchFamily="2" charset="2"/>
              <a:buChar char="Ø"/>
            </a:pP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algn="just">
              <a:buClr>
                <a:srgbClr val="FB65E9"/>
              </a:buClr>
              <a:buFont typeface="Wingdings" pitchFamily="2" charset="2"/>
              <a:buChar char="Ø"/>
            </a:pP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algn="just">
              <a:buClr>
                <a:srgbClr val="FB65E9"/>
              </a:buClr>
              <a:buFont typeface="Wingdings" pitchFamily="2" charset="2"/>
              <a:buChar char="Ø"/>
            </a:pP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algn="just">
              <a:buClr>
                <a:srgbClr val="FB65E9"/>
              </a:buClr>
              <a:buFont typeface="Wingdings" pitchFamily="2" charset="2"/>
              <a:buChar char="Ø"/>
            </a:pP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algn="just">
              <a:buClr>
                <a:srgbClr val="FB65E9"/>
              </a:buClr>
              <a:buFont typeface="Wingdings" pitchFamily="2" charset="2"/>
              <a:buChar char="Ø"/>
            </a:pPr>
            <a:endParaRPr lang="en-US" sz="2000" dirty="0" smtClean="0">
              <a:latin typeface="Times New Roman" pitchFamily="18" charset="0"/>
              <a:cs typeface="Times New Roman" pitchFamily="18" charset="0"/>
            </a:endParaRPr>
          </a:p>
          <a:p>
            <a:pPr algn="just">
              <a:buClr>
                <a:srgbClr val="FB65E9"/>
              </a:buClr>
              <a:buFont typeface="Wingdings" pitchFamily="2" charset="2"/>
              <a:buChar char="Ø"/>
            </a:pPr>
            <a:endParaRPr lang="en-US" sz="2300" dirty="0" smtClean="0">
              <a:latin typeface="Times New Roman" pitchFamily="18" charset="0"/>
              <a:cs typeface="Times New Roman" pitchFamily="18" charset="0"/>
            </a:endParaRPr>
          </a:p>
          <a:p>
            <a:pPr algn="just">
              <a:buClr>
                <a:srgbClr val="FB65E9"/>
              </a:buClr>
              <a:buFont typeface="Wingdings" pitchFamily="2" charset="2"/>
              <a:buChar char="Ø"/>
            </a:pPr>
            <a:endParaRPr lang="en-US" sz="2300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hangingPunct="1"/>
            <a:endParaRPr lang="en-US" sz="1600" dirty="0" smtClean="0">
              <a:latin typeface="Times New Roman" pitchFamily="18" charset="0"/>
              <a:ea typeface="Tahoma" pitchFamily="34" charset="0"/>
              <a:cs typeface="Times New Roman" pitchFamily="18" charset="0"/>
            </a:endParaRPr>
          </a:p>
          <a:p>
            <a:pPr algn="just" eaLnBrk="1" hangingPunct="1"/>
            <a:endParaRPr lang="en-US" sz="1600" dirty="0" smtClean="0">
              <a:latin typeface="Times New Roman" pitchFamily="18" charset="0"/>
              <a:ea typeface="Tahoma" pitchFamily="34" charset="0"/>
              <a:cs typeface="Times New Roman" pitchFamily="18" charset="0"/>
            </a:endParaRPr>
          </a:p>
          <a:p>
            <a:pPr algn="just" eaLnBrk="1" hangingPunct="1"/>
            <a:endParaRPr lang="en-US" sz="1600" dirty="0" smtClean="0">
              <a:latin typeface="Times New Roman" pitchFamily="18" charset="0"/>
              <a:ea typeface="Tahoma" pitchFamily="34" charset="0"/>
              <a:cs typeface="Times New Roman" pitchFamily="18" charset="0"/>
            </a:endParaRPr>
          </a:p>
          <a:p>
            <a:pPr algn="just" eaLnBrk="1" hangingPunct="1"/>
            <a:endParaRPr lang="en-US" sz="1600" dirty="0" smtClean="0">
              <a:latin typeface="Times New Roman" pitchFamily="18" charset="0"/>
              <a:ea typeface="Tahoma" pitchFamily="34" charset="0"/>
              <a:cs typeface="Times New Roman" pitchFamily="18" charset="0"/>
            </a:endParaRPr>
          </a:p>
          <a:p>
            <a:pPr algn="just" eaLnBrk="1" hangingPunct="1"/>
            <a:endParaRPr lang="en-US" sz="1600" dirty="0" smtClean="0">
              <a:latin typeface="Times New Roman" pitchFamily="18" charset="0"/>
              <a:ea typeface="Tahoma" pitchFamily="34" charset="0"/>
              <a:cs typeface="Times New Roman" pitchFamily="18" charset="0"/>
            </a:endParaRPr>
          </a:p>
        </p:txBody>
      </p:sp>
      <p:pic>
        <p:nvPicPr>
          <p:cNvPr id="21508" name="Picture 3" descr="last-slide.jpg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66800" y="1928813"/>
            <a:ext cx="6858000" cy="4852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509" name="Slide Number Placeholder 4"/>
          <p:cNvSpPr>
            <a:spLocks noGrp="1"/>
          </p:cNvSpPr>
          <p:nvPr>
            <p:ph type="sldNum" sz="quarter" idx="11"/>
          </p:nvPr>
        </p:nvSpPr>
        <p:spPr>
          <a:noFill/>
        </p:spPr>
        <p:txBody>
          <a:bodyPr/>
          <a:lstStyle/>
          <a:p>
            <a:fld id="{564CB4AD-2ABD-4A81-8E6F-2FE1D6BC47D8}" type="slidenum">
              <a:rPr lang="ar-SA" smtClean="0"/>
              <a:pPr/>
              <a:t>38</a:t>
            </a:fld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4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69900"/>
            <a:ext cx="8531225" cy="571500"/>
          </a:xfrm>
        </p:spPr>
        <p:txBody>
          <a:bodyPr/>
          <a:lstStyle/>
          <a:p>
            <a:r>
              <a:rPr lang="en-US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Single-hop vs. multi-hop networks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23863" y="1295400"/>
            <a:ext cx="8488362" cy="2133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One common problem: limited range of wireless communication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Essentially due to limited transmission power, path loss, obstacles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75000"/>
              <a:buFont typeface="Wingdings" pitchFamily="2" charset="2"/>
              <a:buChar char="n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Option: multi-hop networks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Send packets to an intermediate node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Intermediate node forwards packet to its destination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0000"/>
              <a:buFont typeface="Wingdings" pitchFamily="2" charset="2"/>
              <a:buChar char="¨"/>
              <a:tabLst/>
              <a:defRPr/>
            </a:pPr>
            <a:r>
              <a:rPr kumimoji="0" lang="en-US" sz="18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Store-and-forward </a:t>
            </a: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multi-hop network</a:t>
            </a:r>
            <a:endParaRPr kumimoji="0" lang="en-US" sz="1800" b="1" i="1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" name="Group 243"/>
          <p:cNvGrpSpPr>
            <a:grpSpLocks/>
          </p:cNvGrpSpPr>
          <p:nvPr/>
        </p:nvGrpSpPr>
        <p:grpSpPr bwMode="auto">
          <a:xfrm>
            <a:off x="4913113" y="3733800"/>
            <a:ext cx="3926087" cy="2103647"/>
            <a:chOff x="968" y="844"/>
            <a:chExt cx="3481" cy="1774"/>
          </a:xfrm>
        </p:grpSpPr>
        <p:grpSp>
          <p:nvGrpSpPr>
            <p:cNvPr id="13" name="Group 6"/>
            <p:cNvGrpSpPr>
              <a:grpSpLocks/>
            </p:cNvGrpSpPr>
            <p:nvPr/>
          </p:nvGrpSpPr>
          <p:grpSpPr bwMode="auto">
            <a:xfrm>
              <a:off x="3695" y="1541"/>
              <a:ext cx="754" cy="314"/>
              <a:chOff x="3424" y="3023"/>
              <a:chExt cx="754" cy="314"/>
            </a:xfrm>
          </p:grpSpPr>
          <p:grpSp>
            <p:nvGrpSpPr>
              <p:cNvPr id="197" name="Group 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238" name="Freeform 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" name="Freeform 1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1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" name="Freeform 1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" name="Freeform 1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" name="Freeform 1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" name="Freeform 1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1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Line 1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Oval 1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8" name="Group 2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224" name="AutoShape 2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2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Freeform 2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2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2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2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2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2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2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3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3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3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3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3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" name="AutoShape 3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" name="AutoShape 3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01" name="Rectangle 3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202" name="Freeform 3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3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4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4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4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4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4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4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4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4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4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4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14" name="AutoShape 50"/>
              <p:cNvCxnSpPr>
                <a:cxnSpLocks noChangeShapeType="1"/>
                <a:stCxn id="208" idx="3"/>
                <a:endCxn id="246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15" name="AutoShape 51"/>
              <p:cNvCxnSpPr>
                <a:cxnSpLocks noChangeShapeType="1"/>
                <a:stCxn id="209" idx="3"/>
                <a:endCxn id="246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16" name="AutoShape 52"/>
              <p:cNvCxnSpPr>
                <a:cxnSpLocks noChangeShapeType="1"/>
                <a:stCxn id="204" idx="3"/>
                <a:endCxn id="210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17" name="AutoShape 53"/>
              <p:cNvCxnSpPr>
                <a:cxnSpLocks noChangeShapeType="1"/>
                <a:stCxn id="205" idx="3"/>
                <a:endCxn id="211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18" name="AutoShape 54"/>
              <p:cNvCxnSpPr>
                <a:cxnSpLocks noChangeShapeType="1"/>
                <a:stCxn id="206" idx="3"/>
                <a:endCxn id="212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219" name="AutoShape 55"/>
              <p:cNvCxnSpPr>
                <a:cxnSpLocks noChangeShapeType="1"/>
                <a:stCxn id="207" idx="3"/>
                <a:endCxn id="213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220" name="Line 5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Line 5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22" name="AutoShape 58"/>
              <p:cNvCxnSpPr>
                <a:cxnSpLocks noChangeShapeType="1"/>
                <a:stCxn id="202" idx="3"/>
                <a:endCxn id="220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223" name="AutoShape 59"/>
              <p:cNvCxnSpPr>
                <a:cxnSpLocks noChangeShapeType="1"/>
                <a:stCxn id="203" idx="3"/>
                <a:endCxn id="221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4" name="Group 60"/>
            <p:cNvGrpSpPr>
              <a:grpSpLocks/>
            </p:cNvGrpSpPr>
            <p:nvPr/>
          </p:nvGrpSpPr>
          <p:grpSpPr bwMode="auto">
            <a:xfrm>
              <a:off x="3382" y="853"/>
              <a:ext cx="754" cy="314"/>
              <a:chOff x="3424" y="3023"/>
              <a:chExt cx="754" cy="314"/>
            </a:xfrm>
          </p:grpSpPr>
          <p:grpSp>
            <p:nvGrpSpPr>
              <p:cNvPr id="144" name="Group 61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85" name="Freeform 62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63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Freeform 64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65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66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67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68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69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70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71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72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Oval 73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5" name="Group 74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71" name="AutoShape 75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76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77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78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79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80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81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82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83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84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85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86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87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Freeform 88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6" name="AutoShape 89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" name="AutoShape 90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48" name="Rectangle 91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49" name="Freeform 92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93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94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95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96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97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98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99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100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101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02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03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61" name="AutoShape 104"/>
              <p:cNvCxnSpPr>
                <a:cxnSpLocks noChangeShapeType="1"/>
                <a:stCxn id="155" idx="3"/>
                <a:endCxn id="193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62" name="AutoShape 105"/>
              <p:cNvCxnSpPr>
                <a:cxnSpLocks noChangeShapeType="1"/>
                <a:stCxn id="156" idx="3"/>
                <a:endCxn id="193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63" name="AutoShape 106"/>
              <p:cNvCxnSpPr>
                <a:cxnSpLocks noChangeShapeType="1"/>
                <a:stCxn id="151" idx="3"/>
                <a:endCxn id="157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4" name="AutoShape 107"/>
              <p:cNvCxnSpPr>
                <a:cxnSpLocks noChangeShapeType="1"/>
                <a:stCxn id="152" idx="3"/>
                <a:endCxn id="158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5" name="AutoShape 108"/>
              <p:cNvCxnSpPr>
                <a:cxnSpLocks noChangeShapeType="1"/>
                <a:stCxn id="153" idx="3"/>
                <a:endCxn id="159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66" name="AutoShape 109"/>
              <p:cNvCxnSpPr>
                <a:cxnSpLocks noChangeShapeType="1"/>
                <a:stCxn id="154" idx="3"/>
                <a:endCxn id="160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67" name="Line 110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Line 111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69" name="AutoShape 112"/>
              <p:cNvCxnSpPr>
                <a:cxnSpLocks noChangeShapeType="1"/>
                <a:stCxn id="149" idx="3"/>
                <a:endCxn id="167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70" name="AutoShape 113"/>
              <p:cNvCxnSpPr>
                <a:cxnSpLocks noChangeShapeType="1"/>
                <a:stCxn id="150" idx="3"/>
                <a:endCxn id="168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5" name="Group 114"/>
            <p:cNvGrpSpPr>
              <a:grpSpLocks/>
            </p:cNvGrpSpPr>
            <p:nvPr/>
          </p:nvGrpSpPr>
          <p:grpSpPr bwMode="auto">
            <a:xfrm>
              <a:off x="1764" y="844"/>
              <a:ext cx="754" cy="314"/>
              <a:chOff x="3424" y="3023"/>
              <a:chExt cx="754" cy="314"/>
            </a:xfrm>
          </p:grpSpPr>
          <p:grpSp>
            <p:nvGrpSpPr>
              <p:cNvPr id="91" name="Group 115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32" name="Freeform 116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117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Freeform 118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" name="Freeform 119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Freeform 120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Freeform 121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122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123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124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Line 12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Line 126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Oval 127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2" name="Group 128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18" name="AutoShape 129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130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131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132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133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134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35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136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137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138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Freeform 139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140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141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142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3" name="AutoShape 143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" name="AutoShape 144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5" name="Rectangle 145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96" name="Freeform 146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47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48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49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50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151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152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53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54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55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56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57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08" name="AutoShape 158"/>
              <p:cNvCxnSpPr>
                <a:cxnSpLocks noChangeShapeType="1"/>
                <a:stCxn id="102" idx="3"/>
                <a:endCxn id="140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09" name="AutoShape 159"/>
              <p:cNvCxnSpPr>
                <a:cxnSpLocks noChangeShapeType="1"/>
                <a:stCxn id="103" idx="3"/>
                <a:endCxn id="140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0" name="AutoShape 160"/>
              <p:cNvCxnSpPr>
                <a:cxnSpLocks noChangeShapeType="1"/>
                <a:stCxn id="98" idx="3"/>
                <a:endCxn id="104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1" name="AutoShape 161"/>
              <p:cNvCxnSpPr>
                <a:cxnSpLocks noChangeShapeType="1"/>
                <a:stCxn id="99" idx="3"/>
                <a:endCxn id="105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2" name="AutoShape 162"/>
              <p:cNvCxnSpPr>
                <a:cxnSpLocks noChangeShapeType="1"/>
                <a:stCxn id="100" idx="3"/>
                <a:endCxn id="106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3" name="AutoShape 163"/>
              <p:cNvCxnSpPr>
                <a:cxnSpLocks noChangeShapeType="1"/>
                <a:stCxn id="101" idx="3"/>
                <a:endCxn id="107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14" name="Line 164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Line 165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6" name="AutoShape 166"/>
              <p:cNvCxnSpPr>
                <a:cxnSpLocks noChangeShapeType="1"/>
                <a:stCxn id="96" idx="3"/>
                <a:endCxn id="114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7" name="AutoShape 167"/>
              <p:cNvCxnSpPr>
                <a:cxnSpLocks noChangeShapeType="1"/>
                <a:stCxn id="97" idx="3"/>
                <a:endCxn id="115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6" name="Group 168"/>
            <p:cNvGrpSpPr>
              <a:grpSpLocks/>
            </p:cNvGrpSpPr>
            <p:nvPr/>
          </p:nvGrpSpPr>
          <p:grpSpPr bwMode="auto">
            <a:xfrm>
              <a:off x="968" y="1641"/>
              <a:ext cx="902" cy="472"/>
              <a:chOff x="3424" y="2865"/>
              <a:chExt cx="902" cy="472"/>
            </a:xfrm>
          </p:grpSpPr>
          <p:sp>
            <p:nvSpPr>
              <p:cNvPr id="36" name="Freeform 169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7" name="Group 170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38" name="Group 171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79" name="Freeform 172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" name="Freeform 173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" name="Freeform 174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" name="Freeform 175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" name="Freeform 176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" name="Freeform 177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" name="Freeform 178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6" name="Freeform 179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7" name="Freeform 180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8" name="Line 181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9" name="Line 1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0" name="Oval 183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9" name="Group 184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65" name="AutoShape 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" name="Freeform 186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" name="Freeform 187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 188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 189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" name="Freeform 190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" name="Freeform 191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 192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 193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" name="Freeform 194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" name="Freeform 195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" name="Freeform 196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" name="Freeform 197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" name="Freeform 198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" name="AutoShape 199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1" name="AutoShape 200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Rectangle 201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202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Freeform 203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" name="Freeform 204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" name="Freeform 205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" name="Freeform 206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" name="Freeform 207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Freeform 208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" name="Freeform 209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210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211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212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213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5" name="AutoShape 214"/>
                <p:cNvCxnSpPr>
                  <a:cxnSpLocks noChangeShapeType="1"/>
                  <a:stCxn id="49" idx="3"/>
                  <a:endCxn id="87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56" name="AutoShape 215"/>
                <p:cNvCxnSpPr>
                  <a:cxnSpLocks noChangeShapeType="1"/>
                  <a:stCxn id="50" idx="3"/>
                  <a:endCxn id="87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57" name="AutoShape 216"/>
                <p:cNvCxnSpPr>
                  <a:cxnSpLocks noChangeShapeType="1"/>
                  <a:stCxn id="45" idx="3"/>
                  <a:endCxn id="51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58" name="AutoShape 217"/>
                <p:cNvCxnSpPr>
                  <a:cxnSpLocks noChangeShapeType="1"/>
                  <a:stCxn id="46" idx="3"/>
                  <a:endCxn id="52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59" name="AutoShape 218"/>
                <p:cNvCxnSpPr>
                  <a:cxnSpLocks noChangeShapeType="1"/>
                  <a:stCxn id="47" idx="3"/>
                  <a:endCxn id="53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0" name="AutoShape 219"/>
                <p:cNvCxnSpPr>
                  <a:cxnSpLocks noChangeShapeType="1"/>
                  <a:stCxn id="48" idx="3"/>
                  <a:endCxn id="54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61" name="Line 220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3" name="AutoShape 222"/>
                <p:cNvCxnSpPr>
                  <a:cxnSpLocks noChangeShapeType="1"/>
                  <a:stCxn id="43" idx="3"/>
                  <a:endCxn id="61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4" name="AutoShape 223"/>
                <p:cNvCxnSpPr>
                  <a:cxnSpLocks noChangeShapeType="1"/>
                  <a:stCxn id="44" idx="3"/>
                  <a:endCxn id="62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sp>
          <p:nvSpPr>
            <p:cNvPr id="17" name="Text Box 224"/>
            <p:cNvSpPr txBox="1">
              <a:spLocks noChangeArrowheads="1"/>
            </p:cNvSpPr>
            <p:nvPr/>
          </p:nvSpPr>
          <p:spPr bwMode="auto">
            <a:xfrm>
              <a:off x="1060" y="2129"/>
              <a:ext cx="732" cy="3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 dirty="0">
                  <a:latin typeface="Times New Roman" pitchFamily="18" charset="0"/>
                  <a:cs typeface="Times New Roman" pitchFamily="18" charset="0"/>
                </a:rPr>
                <a:t>Source</a:t>
              </a:r>
              <a:endParaRPr lang="en-US" sz="1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" name="Text Box 225"/>
            <p:cNvSpPr txBox="1">
              <a:spLocks noChangeArrowheads="1"/>
            </p:cNvSpPr>
            <p:nvPr/>
          </p:nvSpPr>
          <p:spPr bwMode="auto">
            <a:xfrm>
              <a:off x="3861" y="1872"/>
              <a:ext cx="539" cy="3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 dirty="0">
                  <a:latin typeface="Times New Roman" pitchFamily="18" charset="0"/>
                  <a:cs typeface="Times New Roman" pitchFamily="18" charset="0"/>
                </a:rPr>
                <a:t>Sink</a:t>
              </a:r>
              <a:endParaRPr lang="en-US" sz="1800" dirty="0"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19" name="AutoShape 226"/>
            <p:cNvCxnSpPr>
              <a:cxnSpLocks noChangeShapeType="1"/>
              <a:stCxn id="80" idx="25"/>
            </p:cNvCxnSpPr>
            <p:nvPr/>
          </p:nvCxnSpPr>
          <p:spPr bwMode="auto">
            <a:xfrm rot="16200000">
              <a:off x="1579" y="1123"/>
              <a:ext cx="224" cy="1154"/>
            </a:xfrm>
            <a:prstGeom prst="curvedConnector2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 type="triangle" w="med" len="med"/>
            </a:ln>
            <a:effectLst/>
          </p:spPr>
        </p:cxnSp>
        <p:cxnSp>
          <p:nvCxnSpPr>
            <p:cNvPr id="20" name="AutoShape 227"/>
            <p:cNvCxnSpPr>
              <a:cxnSpLocks noChangeShapeType="1"/>
              <a:stCxn id="90" idx="0"/>
              <a:endCxn id="138" idx="37"/>
            </p:cNvCxnSpPr>
            <p:nvPr/>
          </p:nvCxnSpPr>
          <p:spPr bwMode="auto">
            <a:xfrm rot="16200000">
              <a:off x="935" y="1020"/>
              <a:ext cx="918" cy="693"/>
            </a:xfrm>
            <a:prstGeom prst="curvedConnector3">
              <a:avLst>
                <a:gd name="adj1" fmla="val 48801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1" name="AutoShape 228"/>
            <p:cNvCxnSpPr>
              <a:cxnSpLocks noChangeShapeType="1"/>
              <a:stCxn id="143" idx="0"/>
              <a:endCxn id="196" idx="0"/>
            </p:cNvCxnSpPr>
            <p:nvPr/>
          </p:nvCxnSpPr>
          <p:spPr bwMode="auto">
            <a:xfrm rot="5400000" flipV="1">
              <a:off x="2647" y="67"/>
              <a:ext cx="9" cy="1618"/>
            </a:xfrm>
            <a:prstGeom prst="curvedConnector3">
              <a:avLst>
                <a:gd name="adj1" fmla="val -160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2" name="AutoShape 229"/>
            <p:cNvCxnSpPr>
              <a:cxnSpLocks noChangeShapeType="1"/>
              <a:stCxn id="190" idx="37"/>
            </p:cNvCxnSpPr>
            <p:nvPr/>
          </p:nvCxnSpPr>
          <p:spPr bwMode="auto">
            <a:xfrm rot="16200000" flipH="1">
              <a:off x="3258" y="1049"/>
              <a:ext cx="803" cy="550"/>
            </a:xfrm>
            <a:prstGeom prst="curvedConnector3">
              <a:avLst>
                <a:gd name="adj1" fmla="val 60894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grpSp>
          <p:nvGrpSpPr>
            <p:cNvPr id="23" name="Group 230"/>
            <p:cNvGrpSpPr>
              <a:grpSpLocks/>
            </p:cNvGrpSpPr>
            <p:nvPr/>
          </p:nvGrpSpPr>
          <p:grpSpPr bwMode="auto">
            <a:xfrm>
              <a:off x="1933" y="1083"/>
              <a:ext cx="1886" cy="1379"/>
              <a:chOff x="2482" y="1641"/>
              <a:chExt cx="1469" cy="929"/>
            </a:xfrm>
          </p:grpSpPr>
          <p:sp>
            <p:nvSpPr>
              <p:cNvPr id="25" name="Freeform 231"/>
              <p:cNvSpPr>
                <a:spLocks/>
              </p:cNvSpPr>
              <p:nvPr/>
            </p:nvSpPr>
            <p:spPr bwMode="auto">
              <a:xfrm>
                <a:off x="2496" y="2020"/>
                <a:ext cx="1347" cy="416"/>
              </a:xfrm>
              <a:custGeom>
                <a:avLst/>
                <a:gdLst/>
                <a:ahLst/>
                <a:cxnLst>
                  <a:cxn ang="0">
                    <a:pos x="1346" y="319"/>
                  </a:cxn>
                  <a:cxn ang="0">
                    <a:pos x="1330" y="331"/>
                  </a:cxn>
                  <a:cxn ang="0">
                    <a:pos x="1307" y="345"/>
                  </a:cxn>
                  <a:cxn ang="0">
                    <a:pos x="1291" y="354"/>
                  </a:cxn>
                  <a:cxn ang="0">
                    <a:pos x="1272" y="361"/>
                  </a:cxn>
                  <a:cxn ang="0">
                    <a:pos x="1252" y="364"/>
                  </a:cxn>
                  <a:cxn ang="0">
                    <a:pos x="1228" y="365"/>
                  </a:cxn>
                  <a:cxn ang="0">
                    <a:pos x="1201" y="365"/>
                  </a:cxn>
                  <a:cxn ang="0">
                    <a:pos x="1176" y="365"/>
                  </a:cxn>
                  <a:cxn ang="0">
                    <a:pos x="1152" y="364"/>
                  </a:cxn>
                  <a:cxn ang="0">
                    <a:pos x="1136" y="364"/>
                  </a:cxn>
                  <a:cxn ang="0">
                    <a:pos x="1126" y="365"/>
                  </a:cxn>
                  <a:cxn ang="0">
                    <a:pos x="1106" y="376"/>
                  </a:cxn>
                  <a:cxn ang="0">
                    <a:pos x="1085" y="386"/>
                  </a:cxn>
                  <a:cxn ang="0">
                    <a:pos x="1058" y="397"/>
                  </a:cxn>
                  <a:cxn ang="0">
                    <a:pos x="1031" y="407"/>
                  </a:cxn>
                  <a:cxn ang="0">
                    <a:pos x="1006" y="413"/>
                  </a:cxn>
                  <a:cxn ang="0">
                    <a:pos x="979" y="416"/>
                  </a:cxn>
                  <a:cxn ang="0">
                    <a:pos x="960" y="415"/>
                  </a:cxn>
                  <a:cxn ang="0">
                    <a:pos x="940" y="413"/>
                  </a:cxn>
                  <a:cxn ang="0">
                    <a:pos x="919" y="411"/>
                  </a:cxn>
                  <a:cxn ang="0">
                    <a:pos x="897" y="409"/>
                  </a:cxn>
                  <a:cxn ang="0">
                    <a:pos x="876" y="407"/>
                  </a:cxn>
                  <a:cxn ang="0">
                    <a:pos x="857" y="404"/>
                  </a:cxn>
                  <a:cxn ang="0">
                    <a:pos x="838" y="401"/>
                  </a:cxn>
                  <a:cxn ang="0">
                    <a:pos x="822" y="398"/>
                  </a:cxn>
                  <a:cxn ang="0">
                    <a:pos x="800" y="396"/>
                  </a:cxn>
                  <a:cxn ang="0">
                    <a:pos x="787" y="398"/>
                  </a:cxn>
                  <a:cxn ang="0">
                    <a:pos x="770" y="403"/>
                  </a:cxn>
                  <a:cxn ang="0">
                    <a:pos x="745" y="407"/>
                  </a:cxn>
                  <a:cxn ang="0">
                    <a:pos x="722" y="409"/>
                  </a:cxn>
                  <a:cxn ang="0">
                    <a:pos x="703" y="412"/>
                  </a:cxn>
                  <a:cxn ang="0">
                    <a:pos x="680" y="412"/>
                  </a:cxn>
                  <a:cxn ang="0">
                    <a:pos x="658" y="413"/>
                  </a:cxn>
                  <a:cxn ang="0">
                    <a:pos x="632" y="415"/>
                  </a:cxn>
                  <a:cxn ang="0">
                    <a:pos x="605" y="415"/>
                  </a:cxn>
                  <a:cxn ang="0">
                    <a:pos x="577" y="412"/>
                  </a:cxn>
                  <a:cxn ang="0">
                    <a:pos x="552" y="409"/>
                  </a:cxn>
                  <a:cxn ang="0">
                    <a:pos x="528" y="407"/>
                  </a:cxn>
                  <a:cxn ang="0">
                    <a:pos x="505" y="404"/>
                  </a:cxn>
                  <a:cxn ang="0">
                    <a:pos x="483" y="398"/>
                  </a:cxn>
                  <a:cxn ang="0">
                    <a:pos x="465" y="396"/>
                  </a:cxn>
                  <a:cxn ang="0">
                    <a:pos x="447" y="390"/>
                  </a:cxn>
                  <a:cxn ang="0">
                    <a:pos x="423" y="385"/>
                  </a:cxn>
                  <a:cxn ang="0">
                    <a:pos x="407" y="380"/>
                  </a:cxn>
                  <a:cxn ang="0">
                    <a:pos x="392" y="381"/>
                  </a:cxn>
                  <a:cxn ang="0">
                    <a:pos x="366" y="385"/>
                  </a:cxn>
                  <a:cxn ang="0">
                    <a:pos x="344" y="386"/>
                  </a:cxn>
                  <a:cxn ang="0">
                    <a:pos x="324" y="389"/>
                  </a:cxn>
                  <a:cxn ang="0">
                    <a:pos x="300" y="390"/>
                  </a:cxn>
                  <a:cxn ang="0">
                    <a:pos x="274" y="392"/>
                  </a:cxn>
                  <a:cxn ang="0">
                    <a:pos x="249" y="392"/>
                  </a:cxn>
                  <a:cxn ang="0">
                    <a:pos x="221" y="392"/>
                  </a:cxn>
                  <a:cxn ang="0">
                    <a:pos x="193" y="390"/>
                  </a:cxn>
                  <a:cxn ang="0">
                    <a:pos x="165" y="388"/>
                  </a:cxn>
                  <a:cxn ang="0">
                    <a:pos x="136" y="384"/>
                  </a:cxn>
                  <a:cxn ang="0">
                    <a:pos x="111" y="380"/>
                  </a:cxn>
                  <a:cxn ang="0">
                    <a:pos x="90" y="374"/>
                  </a:cxn>
                  <a:cxn ang="0">
                    <a:pos x="71" y="368"/>
                  </a:cxn>
                  <a:cxn ang="0">
                    <a:pos x="55" y="362"/>
                  </a:cxn>
                  <a:cxn ang="0">
                    <a:pos x="28" y="352"/>
                  </a:cxn>
                  <a:cxn ang="0">
                    <a:pos x="7" y="338"/>
                  </a:cxn>
                  <a:cxn ang="0">
                    <a:pos x="179" y="91"/>
                  </a:cxn>
                </a:cxnLst>
                <a:rect l="0" t="0" r="r" b="b"/>
                <a:pathLst>
                  <a:path w="1347" h="416">
                    <a:moveTo>
                      <a:pt x="179" y="91"/>
                    </a:moveTo>
                    <a:lnTo>
                      <a:pt x="1152" y="0"/>
                    </a:lnTo>
                    <a:lnTo>
                      <a:pt x="1255" y="145"/>
                    </a:lnTo>
                    <a:lnTo>
                      <a:pt x="1347" y="319"/>
                    </a:lnTo>
                    <a:lnTo>
                      <a:pt x="1346" y="319"/>
                    </a:lnTo>
                    <a:lnTo>
                      <a:pt x="1345" y="321"/>
                    </a:lnTo>
                    <a:lnTo>
                      <a:pt x="1342" y="322"/>
                    </a:lnTo>
                    <a:lnTo>
                      <a:pt x="1338" y="325"/>
                    </a:lnTo>
                    <a:lnTo>
                      <a:pt x="1334" y="327"/>
                    </a:lnTo>
                    <a:lnTo>
                      <a:pt x="1330" y="331"/>
                    </a:lnTo>
                    <a:lnTo>
                      <a:pt x="1323" y="335"/>
                    </a:lnTo>
                    <a:lnTo>
                      <a:pt x="1318" y="339"/>
                    </a:lnTo>
                    <a:lnTo>
                      <a:pt x="1315" y="341"/>
                    </a:lnTo>
                    <a:lnTo>
                      <a:pt x="1311" y="344"/>
                    </a:lnTo>
                    <a:lnTo>
                      <a:pt x="1307" y="345"/>
                    </a:lnTo>
                    <a:lnTo>
                      <a:pt x="1304" y="348"/>
                    </a:lnTo>
                    <a:lnTo>
                      <a:pt x="1300" y="349"/>
                    </a:lnTo>
                    <a:lnTo>
                      <a:pt x="1298" y="350"/>
                    </a:lnTo>
                    <a:lnTo>
                      <a:pt x="1294" y="353"/>
                    </a:lnTo>
                    <a:lnTo>
                      <a:pt x="1291" y="354"/>
                    </a:lnTo>
                    <a:lnTo>
                      <a:pt x="1287" y="356"/>
                    </a:lnTo>
                    <a:lnTo>
                      <a:pt x="1283" y="357"/>
                    </a:lnTo>
                    <a:lnTo>
                      <a:pt x="1279" y="358"/>
                    </a:lnTo>
                    <a:lnTo>
                      <a:pt x="1275" y="360"/>
                    </a:lnTo>
                    <a:lnTo>
                      <a:pt x="1272" y="361"/>
                    </a:lnTo>
                    <a:lnTo>
                      <a:pt x="1268" y="361"/>
                    </a:lnTo>
                    <a:lnTo>
                      <a:pt x="1264" y="362"/>
                    </a:lnTo>
                    <a:lnTo>
                      <a:pt x="1262" y="364"/>
                    </a:lnTo>
                    <a:lnTo>
                      <a:pt x="1256" y="364"/>
                    </a:lnTo>
                    <a:lnTo>
                      <a:pt x="1252" y="364"/>
                    </a:lnTo>
                    <a:lnTo>
                      <a:pt x="1248" y="364"/>
                    </a:lnTo>
                    <a:lnTo>
                      <a:pt x="1244" y="365"/>
                    </a:lnTo>
                    <a:lnTo>
                      <a:pt x="1239" y="365"/>
                    </a:lnTo>
                    <a:lnTo>
                      <a:pt x="1233" y="365"/>
                    </a:lnTo>
                    <a:lnTo>
                      <a:pt x="1228" y="365"/>
                    </a:lnTo>
                    <a:lnTo>
                      <a:pt x="1224" y="365"/>
                    </a:lnTo>
                    <a:lnTo>
                      <a:pt x="1219" y="365"/>
                    </a:lnTo>
                    <a:lnTo>
                      <a:pt x="1213" y="365"/>
                    </a:lnTo>
                    <a:lnTo>
                      <a:pt x="1208" y="365"/>
                    </a:lnTo>
                    <a:lnTo>
                      <a:pt x="1201" y="365"/>
                    </a:lnTo>
                    <a:lnTo>
                      <a:pt x="1197" y="365"/>
                    </a:lnTo>
                    <a:lnTo>
                      <a:pt x="1191" y="365"/>
                    </a:lnTo>
                    <a:lnTo>
                      <a:pt x="1185" y="365"/>
                    </a:lnTo>
                    <a:lnTo>
                      <a:pt x="1181" y="365"/>
                    </a:lnTo>
                    <a:lnTo>
                      <a:pt x="1176" y="365"/>
                    </a:lnTo>
                    <a:lnTo>
                      <a:pt x="1171" y="365"/>
                    </a:lnTo>
                    <a:lnTo>
                      <a:pt x="1165" y="365"/>
                    </a:lnTo>
                    <a:lnTo>
                      <a:pt x="1161" y="365"/>
                    </a:lnTo>
                    <a:lnTo>
                      <a:pt x="1156" y="364"/>
                    </a:lnTo>
                    <a:lnTo>
                      <a:pt x="1152" y="364"/>
                    </a:lnTo>
                    <a:lnTo>
                      <a:pt x="1148" y="364"/>
                    </a:lnTo>
                    <a:lnTo>
                      <a:pt x="1145" y="364"/>
                    </a:lnTo>
                    <a:lnTo>
                      <a:pt x="1141" y="364"/>
                    </a:lnTo>
                    <a:lnTo>
                      <a:pt x="1138" y="364"/>
                    </a:lnTo>
                    <a:lnTo>
                      <a:pt x="1136" y="364"/>
                    </a:lnTo>
                    <a:lnTo>
                      <a:pt x="1134" y="364"/>
                    </a:lnTo>
                    <a:lnTo>
                      <a:pt x="1132" y="364"/>
                    </a:lnTo>
                    <a:lnTo>
                      <a:pt x="1130" y="364"/>
                    </a:lnTo>
                    <a:lnTo>
                      <a:pt x="1129" y="364"/>
                    </a:lnTo>
                    <a:lnTo>
                      <a:pt x="1126" y="365"/>
                    </a:lnTo>
                    <a:lnTo>
                      <a:pt x="1122" y="368"/>
                    </a:lnTo>
                    <a:lnTo>
                      <a:pt x="1117" y="370"/>
                    </a:lnTo>
                    <a:lnTo>
                      <a:pt x="1113" y="372"/>
                    </a:lnTo>
                    <a:lnTo>
                      <a:pt x="1110" y="373"/>
                    </a:lnTo>
                    <a:lnTo>
                      <a:pt x="1106" y="376"/>
                    </a:lnTo>
                    <a:lnTo>
                      <a:pt x="1102" y="377"/>
                    </a:lnTo>
                    <a:lnTo>
                      <a:pt x="1097" y="380"/>
                    </a:lnTo>
                    <a:lnTo>
                      <a:pt x="1093" y="381"/>
                    </a:lnTo>
                    <a:lnTo>
                      <a:pt x="1089" y="384"/>
                    </a:lnTo>
                    <a:lnTo>
                      <a:pt x="1085" y="386"/>
                    </a:lnTo>
                    <a:lnTo>
                      <a:pt x="1079" y="388"/>
                    </a:lnTo>
                    <a:lnTo>
                      <a:pt x="1074" y="390"/>
                    </a:lnTo>
                    <a:lnTo>
                      <a:pt x="1069" y="392"/>
                    </a:lnTo>
                    <a:lnTo>
                      <a:pt x="1063" y="394"/>
                    </a:lnTo>
                    <a:lnTo>
                      <a:pt x="1058" y="397"/>
                    </a:lnTo>
                    <a:lnTo>
                      <a:pt x="1053" y="398"/>
                    </a:lnTo>
                    <a:lnTo>
                      <a:pt x="1047" y="401"/>
                    </a:lnTo>
                    <a:lnTo>
                      <a:pt x="1042" y="404"/>
                    </a:lnTo>
                    <a:lnTo>
                      <a:pt x="1037" y="404"/>
                    </a:lnTo>
                    <a:lnTo>
                      <a:pt x="1031" y="407"/>
                    </a:lnTo>
                    <a:lnTo>
                      <a:pt x="1026" y="408"/>
                    </a:lnTo>
                    <a:lnTo>
                      <a:pt x="1022" y="411"/>
                    </a:lnTo>
                    <a:lnTo>
                      <a:pt x="1015" y="411"/>
                    </a:lnTo>
                    <a:lnTo>
                      <a:pt x="1011" y="412"/>
                    </a:lnTo>
                    <a:lnTo>
                      <a:pt x="1006" y="413"/>
                    </a:lnTo>
                    <a:lnTo>
                      <a:pt x="1002" y="415"/>
                    </a:lnTo>
                    <a:lnTo>
                      <a:pt x="996" y="415"/>
                    </a:lnTo>
                    <a:lnTo>
                      <a:pt x="991" y="416"/>
                    </a:lnTo>
                    <a:lnTo>
                      <a:pt x="984" y="416"/>
                    </a:lnTo>
                    <a:lnTo>
                      <a:pt x="979" y="416"/>
                    </a:lnTo>
                    <a:lnTo>
                      <a:pt x="975" y="415"/>
                    </a:lnTo>
                    <a:lnTo>
                      <a:pt x="971" y="415"/>
                    </a:lnTo>
                    <a:lnTo>
                      <a:pt x="967" y="415"/>
                    </a:lnTo>
                    <a:lnTo>
                      <a:pt x="964" y="415"/>
                    </a:lnTo>
                    <a:lnTo>
                      <a:pt x="960" y="415"/>
                    </a:lnTo>
                    <a:lnTo>
                      <a:pt x="956" y="415"/>
                    </a:lnTo>
                    <a:lnTo>
                      <a:pt x="952" y="415"/>
                    </a:lnTo>
                    <a:lnTo>
                      <a:pt x="948" y="415"/>
                    </a:lnTo>
                    <a:lnTo>
                      <a:pt x="944" y="415"/>
                    </a:lnTo>
                    <a:lnTo>
                      <a:pt x="940" y="413"/>
                    </a:lnTo>
                    <a:lnTo>
                      <a:pt x="936" y="413"/>
                    </a:lnTo>
                    <a:lnTo>
                      <a:pt x="932" y="413"/>
                    </a:lnTo>
                    <a:lnTo>
                      <a:pt x="927" y="412"/>
                    </a:lnTo>
                    <a:lnTo>
                      <a:pt x="924" y="412"/>
                    </a:lnTo>
                    <a:lnTo>
                      <a:pt x="919" y="411"/>
                    </a:lnTo>
                    <a:lnTo>
                      <a:pt x="915" y="411"/>
                    </a:lnTo>
                    <a:lnTo>
                      <a:pt x="911" y="411"/>
                    </a:lnTo>
                    <a:lnTo>
                      <a:pt x="905" y="411"/>
                    </a:lnTo>
                    <a:lnTo>
                      <a:pt x="901" y="409"/>
                    </a:lnTo>
                    <a:lnTo>
                      <a:pt x="897" y="409"/>
                    </a:lnTo>
                    <a:lnTo>
                      <a:pt x="893" y="409"/>
                    </a:lnTo>
                    <a:lnTo>
                      <a:pt x="889" y="408"/>
                    </a:lnTo>
                    <a:lnTo>
                      <a:pt x="885" y="408"/>
                    </a:lnTo>
                    <a:lnTo>
                      <a:pt x="881" y="408"/>
                    </a:lnTo>
                    <a:lnTo>
                      <a:pt x="876" y="407"/>
                    </a:lnTo>
                    <a:lnTo>
                      <a:pt x="872" y="405"/>
                    </a:lnTo>
                    <a:lnTo>
                      <a:pt x="868" y="405"/>
                    </a:lnTo>
                    <a:lnTo>
                      <a:pt x="864" y="405"/>
                    </a:lnTo>
                    <a:lnTo>
                      <a:pt x="860" y="404"/>
                    </a:lnTo>
                    <a:lnTo>
                      <a:pt x="857" y="404"/>
                    </a:lnTo>
                    <a:lnTo>
                      <a:pt x="853" y="403"/>
                    </a:lnTo>
                    <a:lnTo>
                      <a:pt x="849" y="403"/>
                    </a:lnTo>
                    <a:lnTo>
                      <a:pt x="845" y="403"/>
                    </a:lnTo>
                    <a:lnTo>
                      <a:pt x="841" y="401"/>
                    </a:lnTo>
                    <a:lnTo>
                      <a:pt x="838" y="401"/>
                    </a:lnTo>
                    <a:lnTo>
                      <a:pt x="834" y="401"/>
                    </a:lnTo>
                    <a:lnTo>
                      <a:pt x="832" y="400"/>
                    </a:lnTo>
                    <a:lnTo>
                      <a:pt x="829" y="400"/>
                    </a:lnTo>
                    <a:lnTo>
                      <a:pt x="825" y="398"/>
                    </a:lnTo>
                    <a:lnTo>
                      <a:pt x="822" y="398"/>
                    </a:lnTo>
                    <a:lnTo>
                      <a:pt x="817" y="398"/>
                    </a:lnTo>
                    <a:lnTo>
                      <a:pt x="812" y="397"/>
                    </a:lnTo>
                    <a:lnTo>
                      <a:pt x="808" y="396"/>
                    </a:lnTo>
                    <a:lnTo>
                      <a:pt x="805" y="396"/>
                    </a:lnTo>
                    <a:lnTo>
                      <a:pt x="800" y="396"/>
                    </a:lnTo>
                    <a:lnTo>
                      <a:pt x="798" y="396"/>
                    </a:lnTo>
                    <a:lnTo>
                      <a:pt x="797" y="396"/>
                    </a:lnTo>
                    <a:lnTo>
                      <a:pt x="795" y="396"/>
                    </a:lnTo>
                    <a:lnTo>
                      <a:pt x="791" y="397"/>
                    </a:lnTo>
                    <a:lnTo>
                      <a:pt x="787" y="398"/>
                    </a:lnTo>
                    <a:lnTo>
                      <a:pt x="785" y="398"/>
                    </a:lnTo>
                    <a:lnTo>
                      <a:pt x="781" y="400"/>
                    </a:lnTo>
                    <a:lnTo>
                      <a:pt x="778" y="400"/>
                    </a:lnTo>
                    <a:lnTo>
                      <a:pt x="774" y="401"/>
                    </a:lnTo>
                    <a:lnTo>
                      <a:pt x="770" y="403"/>
                    </a:lnTo>
                    <a:lnTo>
                      <a:pt x="766" y="404"/>
                    </a:lnTo>
                    <a:lnTo>
                      <a:pt x="761" y="404"/>
                    </a:lnTo>
                    <a:lnTo>
                      <a:pt x="757" y="405"/>
                    </a:lnTo>
                    <a:lnTo>
                      <a:pt x="750" y="405"/>
                    </a:lnTo>
                    <a:lnTo>
                      <a:pt x="745" y="407"/>
                    </a:lnTo>
                    <a:lnTo>
                      <a:pt x="738" y="407"/>
                    </a:lnTo>
                    <a:lnTo>
                      <a:pt x="733" y="408"/>
                    </a:lnTo>
                    <a:lnTo>
                      <a:pt x="729" y="408"/>
                    </a:lnTo>
                    <a:lnTo>
                      <a:pt x="726" y="409"/>
                    </a:lnTo>
                    <a:lnTo>
                      <a:pt x="722" y="409"/>
                    </a:lnTo>
                    <a:lnTo>
                      <a:pt x="718" y="411"/>
                    </a:lnTo>
                    <a:lnTo>
                      <a:pt x="714" y="411"/>
                    </a:lnTo>
                    <a:lnTo>
                      <a:pt x="710" y="411"/>
                    </a:lnTo>
                    <a:lnTo>
                      <a:pt x="707" y="411"/>
                    </a:lnTo>
                    <a:lnTo>
                      <a:pt x="703" y="412"/>
                    </a:lnTo>
                    <a:lnTo>
                      <a:pt x="698" y="412"/>
                    </a:lnTo>
                    <a:lnTo>
                      <a:pt x="694" y="412"/>
                    </a:lnTo>
                    <a:lnTo>
                      <a:pt x="690" y="412"/>
                    </a:lnTo>
                    <a:lnTo>
                      <a:pt x="686" y="412"/>
                    </a:lnTo>
                    <a:lnTo>
                      <a:pt x="680" y="412"/>
                    </a:lnTo>
                    <a:lnTo>
                      <a:pt x="676" y="413"/>
                    </a:lnTo>
                    <a:lnTo>
                      <a:pt x="671" y="413"/>
                    </a:lnTo>
                    <a:lnTo>
                      <a:pt x="667" y="413"/>
                    </a:lnTo>
                    <a:lnTo>
                      <a:pt x="662" y="413"/>
                    </a:lnTo>
                    <a:lnTo>
                      <a:pt x="658" y="413"/>
                    </a:lnTo>
                    <a:lnTo>
                      <a:pt x="652" y="413"/>
                    </a:lnTo>
                    <a:lnTo>
                      <a:pt x="647" y="415"/>
                    </a:lnTo>
                    <a:lnTo>
                      <a:pt x="641" y="415"/>
                    </a:lnTo>
                    <a:lnTo>
                      <a:pt x="637" y="415"/>
                    </a:lnTo>
                    <a:lnTo>
                      <a:pt x="632" y="415"/>
                    </a:lnTo>
                    <a:lnTo>
                      <a:pt x="627" y="415"/>
                    </a:lnTo>
                    <a:lnTo>
                      <a:pt x="621" y="415"/>
                    </a:lnTo>
                    <a:lnTo>
                      <a:pt x="616" y="415"/>
                    </a:lnTo>
                    <a:lnTo>
                      <a:pt x="609" y="415"/>
                    </a:lnTo>
                    <a:lnTo>
                      <a:pt x="605" y="415"/>
                    </a:lnTo>
                    <a:lnTo>
                      <a:pt x="599" y="413"/>
                    </a:lnTo>
                    <a:lnTo>
                      <a:pt x="593" y="413"/>
                    </a:lnTo>
                    <a:lnTo>
                      <a:pt x="588" y="413"/>
                    </a:lnTo>
                    <a:lnTo>
                      <a:pt x="583" y="413"/>
                    </a:lnTo>
                    <a:lnTo>
                      <a:pt x="577" y="412"/>
                    </a:lnTo>
                    <a:lnTo>
                      <a:pt x="572" y="412"/>
                    </a:lnTo>
                    <a:lnTo>
                      <a:pt x="566" y="411"/>
                    </a:lnTo>
                    <a:lnTo>
                      <a:pt x="562" y="411"/>
                    </a:lnTo>
                    <a:lnTo>
                      <a:pt x="556" y="411"/>
                    </a:lnTo>
                    <a:lnTo>
                      <a:pt x="552" y="409"/>
                    </a:lnTo>
                    <a:lnTo>
                      <a:pt x="546" y="409"/>
                    </a:lnTo>
                    <a:lnTo>
                      <a:pt x="542" y="409"/>
                    </a:lnTo>
                    <a:lnTo>
                      <a:pt x="537" y="408"/>
                    </a:lnTo>
                    <a:lnTo>
                      <a:pt x="533" y="407"/>
                    </a:lnTo>
                    <a:lnTo>
                      <a:pt x="528" y="407"/>
                    </a:lnTo>
                    <a:lnTo>
                      <a:pt x="522" y="405"/>
                    </a:lnTo>
                    <a:lnTo>
                      <a:pt x="518" y="404"/>
                    </a:lnTo>
                    <a:lnTo>
                      <a:pt x="514" y="404"/>
                    </a:lnTo>
                    <a:lnTo>
                      <a:pt x="509" y="404"/>
                    </a:lnTo>
                    <a:lnTo>
                      <a:pt x="505" y="404"/>
                    </a:lnTo>
                    <a:lnTo>
                      <a:pt x="499" y="403"/>
                    </a:lnTo>
                    <a:lnTo>
                      <a:pt x="495" y="401"/>
                    </a:lnTo>
                    <a:lnTo>
                      <a:pt x="491" y="400"/>
                    </a:lnTo>
                    <a:lnTo>
                      <a:pt x="487" y="400"/>
                    </a:lnTo>
                    <a:lnTo>
                      <a:pt x="483" y="398"/>
                    </a:lnTo>
                    <a:lnTo>
                      <a:pt x="479" y="398"/>
                    </a:lnTo>
                    <a:lnTo>
                      <a:pt x="475" y="397"/>
                    </a:lnTo>
                    <a:lnTo>
                      <a:pt x="471" y="397"/>
                    </a:lnTo>
                    <a:lnTo>
                      <a:pt x="467" y="396"/>
                    </a:lnTo>
                    <a:lnTo>
                      <a:pt x="465" y="396"/>
                    </a:lnTo>
                    <a:lnTo>
                      <a:pt x="461" y="394"/>
                    </a:lnTo>
                    <a:lnTo>
                      <a:pt x="457" y="393"/>
                    </a:lnTo>
                    <a:lnTo>
                      <a:pt x="454" y="392"/>
                    </a:lnTo>
                    <a:lnTo>
                      <a:pt x="450" y="392"/>
                    </a:lnTo>
                    <a:lnTo>
                      <a:pt x="447" y="390"/>
                    </a:lnTo>
                    <a:lnTo>
                      <a:pt x="445" y="390"/>
                    </a:lnTo>
                    <a:lnTo>
                      <a:pt x="438" y="388"/>
                    </a:lnTo>
                    <a:lnTo>
                      <a:pt x="433" y="386"/>
                    </a:lnTo>
                    <a:lnTo>
                      <a:pt x="427" y="386"/>
                    </a:lnTo>
                    <a:lnTo>
                      <a:pt x="423" y="385"/>
                    </a:lnTo>
                    <a:lnTo>
                      <a:pt x="419" y="382"/>
                    </a:lnTo>
                    <a:lnTo>
                      <a:pt x="416" y="382"/>
                    </a:lnTo>
                    <a:lnTo>
                      <a:pt x="412" y="381"/>
                    </a:lnTo>
                    <a:lnTo>
                      <a:pt x="411" y="381"/>
                    </a:lnTo>
                    <a:lnTo>
                      <a:pt x="407" y="380"/>
                    </a:lnTo>
                    <a:lnTo>
                      <a:pt x="406" y="380"/>
                    </a:lnTo>
                    <a:lnTo>
                      <a:pt x="404" y="380"/>
                    </a:lnTo>
                    <a:lnTo>
                      <a:pt x="400" y="380"/>
                    </a:lnTo>
                    <a:lnTo>
                      <a:pt x="396" y="380"/>
                    </a:lnTo>
                    <a:lnTo>
                      <a:pt x="392" y="381"/>
                    </a:lnTo>
                    <a:lnTo>
                      <a:pt x="388" y="381"/>
                    </a:lnTo>
                    <a:lnTo>
                      <a:pt x="384" y="382"/>
                    </a:lnTo>
                    <a:lnTo>
                      <a:pt x="379" y="382"/>
                    </a:lnTo>
                    <a:lnTo>
                      <a:pt x="372" y="384"/>
                    </a:lnTo>
                    <a:lnTo>
                      <a:pt x="366" y="385"/>
                    </a:lnTo>
                    <a:lnTo>
                      <a:pt x="360" y="386"/>
                    </a:lnTo>
                    <a:lnTo>
                      <a:pt x="356" y="386"/>
                    </a:lnTo>
                    <a:lnTo>
                      <a:pt x="352" y="386"/>
                    </a:lnTo>
                    <a:lnTo>
                      <a:pt x="348" y="386"/>
                    </a:lnTo>
                    <a:lnTo>
                      <a:pt x="344" y="386"/>
                    </a:lnTo>
                    <a:lnTo>
                      <a:pt x="340" y="386"/>
                    </a:lnTo>
                    <a:lnTo>
                      <a:pt x="336" y="388"/>
                    </a:lnTo>
                    <a:lnTo>
                      <a:pt x="332" y="388"/>
                    </a:lnTo>
                    <a:lnTo>
                      <a:pt x="328" y="389"/>
                    </a:lnTo>
                    <a:lnTo>
                      <a:pt x="324" y="389"/>
                    </a:lnTo>
                    <a:lnTo>
                      <a:pt x="319" y="389"/>
                    </a:lnTo>
                    <a:lnTo>
                      <a:pt x="315" y="389"/>
                    </a:lnTo>
                    <a:lnTo>
                      <a:pt x="309" y="390"/>
                    </a:lnTo>
                    <a:lnTo>
                      <a:pt x="304" y="390"/>
                    </a:lnTo>
                    <a:lnTo>
                      <a:pt x="300" y="390"/>
                    </a:lnTo>
                    <a:lnTo>
                      <a:pt x="295" y="390"/>
                    </a:lnTo>
                    <a:lnTo>
                      <a:pt x="291" y="392"/>
                    </a:lnTo>
                    <a:lnTo>
                      <a:pt x="285" y="392"/>
                    </a:lnTo>
                    <a:lnTo>
                      <a:pt x="280" y="392"/>
                    </a:lnTo>
                    <a:lnTo>
                      <a:pt x="274" y="392"/>
                    </a:lnTo>
                    <a:lnTo>
                      <a:pt x="270" y="392"/>
                    </a:lnTo>
                    <a:lnTo>
                      <a:pt x="265" y="392"/>
                    </a:lnTo>
                    <a:lnTo>
                      <a:pt x="260" y="392"/>
                    </a:lnTo>
                    <a:lnTo>
                      <a:pt x="254" y="392"/>
                    </a:lnTo>
                    <a:lnTo>
                      <a:pt x="249" y="392"/>
                    </a:lnTo>
                    <a:lnTo>
                      <a:pt x="242" y="392"/>
                    </a:lnTo>
                    <a:lnTo>
                      <a:pt x="237" y="392"/>
                    </a:lnTo>
                    <a:lnTo>
                      <a:pt x="232" y="392"/>
                    </a:lnTo>
                    <a:lnTo>
                      <a:pt x="226" y="392"/>
                    </a:lnTo>
                    <a:lnTo>
                      <a:pt x="221" y="392"/>
                    </a:lnTo>
                    <a:lnTo>
                      <a:pt x="216" y="392"/>
                    </a:lnTo>
                    <a:lnTo>
                      <a:pt x="210" y="392"/>
                    </a:lnTo>
                    <a:lnTo>
                      <a:pt x="205" y="392"/>
                    </a:lnTo>
                    <a:lnTo>
                      <a:pt x="198" y="390"/>
                    </a:lnTo>
                    <a:lnTo>
                      <a:pt x="193" y="390"/>
                    </a:lnTo>
                    <a:lnTo>
                      <a:pt x="187" y="389"/>
                    </a:lnTo>
                    <a:lnTo>
                      <a:pt x="181" y="389"/>
                    </a:lnTo>
                    <a:lnTo>
                      <a:pt x="175" y="389"/>
                    </a:lnTo>
                    <a:lnTo>
                      <a:pt x="170" y="388"/>
                    </a:lnTo>
                    <a:lnTo>
                      <a:pt x="165" y="388"/>
                    </a:lnTo>
                    <a:lnTo>
                      <a:pt x="159" y="388"/>
                    </a:lnTo>
                    <a:lnTo>
                      <a:pt x="153" y="386"/>
                    </a:lnTo>
                    <a:lnTo>
                      <a:pt x="147" y="386"/>
                    </a:lnTo>
                    <a:lnTo>
                      <a:pt x="142" y="385"/>
                    </a:lnTo>
                    <a:lnTo>
                      <a:pt x="136" y="384"/>
                    </a:lnTo>
                    <a:lnTo>
                      <a:pt x="131" y="382"/>
                    </a:lnTo>
                    <a:lnTo>
                      <a:pt x="126" y="382"/>
                    </a:lnTo>
                    <a:lnTo>
                      <a:pt x="122" y="381"/>
                    </a:lnTo>
                    <a:lnTo>
                      <a:pt x="116" y="381"/>
                    </a:lnTo>
                    <a:lnTo>
                      <a:pt x="111" y="380"/>
                    </a:lnTo>
                    <a:lnTo>
                      <a:pt x="107" y="378"/>
                    </a:lnTo>
                    <a:lnTo>
                      <a:pt x="102" y="377"/>
                    </a:lnTo>
                    <a:lnTo>
                      <a:pt x="98" y="377"/>
                    </a:lnTo>
                    <a:lnTo>
                      <a:pt x="94" y="374"/>
                    </a:lnTo>
                    <a:lnTo>
                      <a:pt x="90" y="374"/>
                    </a:lnTo>
                    <a:lnTo>
                      <a:pt x="86" y="373"/>
                    </a:lnTo>
                    <a:lnTo>
                      <a:pt x="82" y="373"/>
                    </a:lnTo>
                    <a:lnTo>
                      <a:pt x="78" y="370"/>
                    </a:lnTo>
                    <a:lnTo>
                      <a:pt x="74" y="369"/>
                    </a:lnTo>
                    <a:lnTo>
                      <a:pt x="71" y="368"/>
                    </a:lnTo>
                    <a:lnTo>
                      <a:pt x="67" y="368"/>
                    </a:lnTo>
                    <a:lnTo>
                      <a:pt x="63" y="366"/>
                    </a:lnTo>
                    <a:lnTo>
                      <a:pt x="60" y="365"/>
                    </a:lnTo>
                    <a:lnTo>
                      <a:pt x="56" y="364"/>
                    </a:lnTo>
                    <a:lnTo>
                      <a:pt x="55" y="362"/>
                    </a:lnTo>
                    <a:lnTo>
                      <a:pt x="48" y="361"/>
                    </a:lnTo>
                    <a:lnTo>
                      <a:pt x="43" y="358"/>
                    </a:lnTo>
                    <a:lnTo>
                      <a:pt x="37" y="356"/>
                    </a:lnTo>
                    <a:lnTo>
                      <a:pt x="33" y="354"/>
                    </a:lnTo>
                    <a:lnTo>
                      <a:pt x="28" y="352"/>
                    </a:lnTo>
                    <a:lnTo>
                      <a:pt x="24" y="349"/>
                    </a:lnTo>
                    <a:lnTo>
                      <a:pt x="20" y="346"/>
                    </a:lnTo>
                    <a:lnTo>
                      <a:pt x="17" y="345"/>
                    </a:lnTo>
                    <a:lnTo>
                      <a:pt x="12" y="341"/>
                    </a:lnTo>
                    <a:lnTo>
                      <a:pt x="7" y="338"/>
                    </a:lnTo>
                    <a:lnTo>
                      <a:pt x="3" y="334"/>
                    </a:lnTo>
                    <a:lnTo>
                      <a:pt x="1" y="333"/>
                    </a:lnTo>
                    <a:lnTo>
                      <a:pt x="0" y="331"/>
                    </a:lnTo>
                    <a:lnTo>
                      <a:pt x="179" y="91"/>
                    </a:lnTo>
                    <a:lnTo>
                      <a:pt x="179" y="91"/>
                    </a:lnTo>
                    <a:close/>
                  </a:path>
                </a:pathLst>
              </a:custGeom>
              <a:solidFill>
                <a:srgbClr val="5C6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232"/>
              <p:cNvSpPr>
                <a:spLocks/>
              </p:cNvSpPr>
              <p:nvPr/>
            </p:nvSpPr>
            <p:spPr bwMode="auto">
              <a:xfrm>
                <a:off x="2675" y="1849"/>
                <a:ext cx="1036" cy="395"/>
              </a:xfrm>
              <a:custGeom>
                <a:avLst/>
                <a:gdLst/>
                <a:ahLst/>
                <a:cxnLst>
                  <a:cxn ang="0">
                    <a:pos x="2" y="269"/>
                  </a:cxn>
                  <a:cxn ang="0">
                    <a:pos x="8" y="284"/>
                  </a:cxn>
                  <a:cxn ang="0">
                    <a:pos x="18" y="305"/>
                  </a:cxn>
                  <a:cxn ang="0">
                    <a:pos x="30" y="330"/>
                  </a:cxn>
                  <a:cxn ang="0">
                    <a:pos x="43" y="354"/>
                  </a:cxn>
                  <a:cxn ang="0">
                    <a:pos x="58" y="375"/>
                  </a:cxn>
                  <a:cxn ang="0">
                    <a:pos x="71" y="390"/>
                  </a:cxn>
                  <a:cxn ang="0">
                    <a:pos x="85" y="395"/>
                  </a:cxn>
                  <a:cxn ang="0">
                    <a:pos x="101" y="388"/>
                  </a:cxn>
                  <a:cxn ang="0">
                    <a:pos x="121" y="379"/>
                  </a:cxn>
                  <a:cxn ang="0">
                    <a:pos x="136" y="371"/>
                  </a:cxn>
                  <a:cxn ang="0">
                    <a:pos x="152" y="363"/>
                  </a:cxn>
                  <a:cxn ang="0">
                    <a:pos x="169" y="354"/>
                  </a:cxn>
                  <a:cxn ang="0">
                    <a:pos x="187" y="344"/>
                  </a:cxn>
                  <a:cxn ang="0">
                    <a:pos x="204" y="334"/>
                  </a:cxn>
                  <a:cxn ang="0">
                    <a:pos x="221" y="324"/>
                  </a:cxn>
                  <a:cxn ang="0">
                    <a:pos x="237" y="315"/>
                  </a:cxn>
                  <a:cxn ang="0">
                    <a:pos x="251" y="307"/>
                  </a:cxn>
                  <a:cxn ang="0">
                    <a:pos x="268" y="296"/>
                  </a:cxn>
                  <a:cxn ang="0">
                    <a:pos x="283" y="288"/>
                  </a:cxn>
                  <a:cxn ang="0">
                    <a:pos x="292" y="292"/>
                  </a:cxn>
                  <a:cxn ang="0">
                    <a:pos x="308" y="303"/>
                  </a:cxn>
                  <a:cxn ang="0">
                    <a:pos x="326" y="315"/>
                  </a:cxn>
                  <a:cxn ang="0">
                    <a:pos x="341" y="324"/>
                  </a:cxn>
                  <a:cxn ang="0">
                    <a:pos x="354" y="332"/>
                  </a:cxn>
                  <a:cxn ang="0">
                    <a:pos x="370" y="343"/>
                  </a:cxn>
                  <a:cxn ang="0">
                    <a:pos x="385" y="351"/>
                  </a:cxn>
                  <a:cxn ang="0">
                    <a:pos x="400" y="360"/>
                  </a:cxn>
                  <a:cxn ang="0">
                    <a:pos x="414" y="367"/>
                  </a:cxn>
                  <a:cxn ang="0">
                    <a:pos x="433" y="378"/>
                  </a:cxn>
                  <a:cxn ang="0">
                    <a:pos x="454" y="386"/>
                  </a:cxn>
                  <a:cxn ang="0">
                    <a:pos x="466" y="384"/>
                  </a:cxn>
                  <a:cxn ang="0">
                    <a:pos x="483" y="374"/>
                  </a:cxn>
                  <a:cxn ang="0">
                    <a:pos x="504" y="355"/>
                  </a:cxn>
                  <a:cxn ang="0">
                    <a:pos x="525" y="334"/>
                  </a:cxn>
                  <a:cxn ang="0">
                    <a:pos x="547" y="309"/>
                  </a:cxn>
                  <a:cxn ang="0">
                    <a:pos x="566" y="287"/>
                  </a:cxn>
                  <a:cxn ang="0">
                    <a:pos x="582" y="269"/>
                  </a:cxn>
                  <a:cxn ang="0">
                    <a:pos x="591" y="258"/>
                  </a:cxn>
                  <a:cxn ang="0">
                    <a:pos x="603" y="264"/>
                  </a:cxn>
                  <a:cxn ang="0">
                    <a:pos x="619" y="271"/>
                  </a:cxn>
                  <a:cxn ang="0">
                    <a:pos x="633" y="277"/>
                  </a:cxn>
                  <a:cxn ang="0">
                    <a:pos x="650" y="284"/>
                  </a:cxn>
                  <a:cxn ang="0">
                    <a:pos x="667" y="292"/>
                  </a:cxn>
                  <a:cxn ang="0">
                    <a:pos x="687" y="300"/>
                  </a:cxn>
                  <a:cxn ang="0">
                    <a:pos x="708" y="308"/>
                  </a:cxn>
                  <a:cxn ang="0">
                    <a:pos x="726" y="315"/>
                  </a:cxn>
                  <a:cxn ang="0">
                    <a:pos x="745" y="321"/>
                  </a:cxn>
                  <a:cxn ang="0">
                    <a:pos x="764" y="328"/>
                  </a:cxn>
                  <a:cxn ang="0">
                    <a:pos x="779" y="332"/>
                  </a:cxn>
                  <a:cxn ang="0">
                    <a:pos x="793" y="336"/>
                  </a:cxn>
                  <a:cxn ang="0">
                    <a:pos x="811" y="336"/>
                  </a:cxn>
                  <a:cxn ang="0">
                    <a:pos x="824" y="324"/>
                  </a:cxn>
                  <a:cxn ang="0">
                    <a:pos x="833" y="308"/>
                  </a:cxn>
                  <a:cxn ang="0">
                    <a:pos x="842" y="287"/>
                  </a:cxn>
                  <a:cxn ang="0">
                    <a:pos x="848" y="266"/>
                  </a:cxn>
                  <a:cxn ang="0">
                    <a:pos x="854" y="246"/>
                  </a:cxn>
                  <a:cxn ang="0">
                    <a:pos x="858" y="230"/>
                  </a:cxn>
                  <a:cxn ang="0">
                    <a:pos x="860" y="218"/>
                  </a:cxn>
                  <a:cxn ang="0">
                    <a:pos x="219" y="0"/>
                  </a:cxn>
                </a:cxnLst>
                <a:rect l="0" t="0" r="r" b="b"/>
                <a:pathLst>
                  <a:path w="1036" h="395">
                    <a:moveTo>
                      <a:pt x="219" y="0"/>
                    </a:moveTo>
                    <a:lnTo>
                      <a:pt x="0" y="264"/>
                    </a:lnTo>
                    <a:lnTo>
                      <a:pt x="0" y="265"/>
                    </a:lnTo>
                    <a:lnTo>
                      <a:pt x="2" y="269"/>
                    </a:lnTo>
                    <a:lnTo>
                      <a:pt x="3" y="272"/>
                    </a:lnTo>
                    <a:lnTo>
                      <a:pt x="4" y="276"/>
                    </a:lnTo>
                    <a:lnTo>
                      <a:pt x="6" y="280"/>
                    </a:lnTo>
                    <a:lnTo>
                      <a:pt x="8" y="284"/>
                    </a:lnTo>
                    <a:lnTo>
                      <a:pt x="10" y="288"/>
                    </a:lnTo>
                    <a:lnTo>
                      <a:pt x="12" y="293"/>
                    </a:lnTo>
                    <a:lnTo>
                      <a:pt x="15" y="300"/>
                    </a:lnTo>
                    <a:lnTo>
                      <a:pt x="18" y="305"/>
                    </a:lnTo>
                    <a:lnTo>
                      <a:pt x="20" y="311"/>
                    </a:lnTo>
                    <a:lnTo>
                      <a:pt x="23" y="317"/>
                    </a:lnTo>
                    <a:lnTo>
                      <a:pt x="27" y="324"/>
                    </a:lnTo>
                    <a:lnTo>
                      <a:pt x="30" y="330"/>
                    </a:lnTo>
                    <a:lnTo>
                      <a:pt x="33" y="336"/>
                    </a:lnTo>
                    <a:lnTo>
                      <a:pt x="37" y="342"/>
                    </a:lnTo>
                    <a:lnTo>
                      <a:pt x="39" y="348"/>
                    </a:lnTo>
                    <a:lnTo>
                      <a:pt x="43" y="354"/>
                    </a:lnTo>
                    <a:lnTo>
                      <a:pt x="47" y="359"/>
                    </a:lnTo>
                    <a:lnTo>
                      <a:pt x="51" y="364"/>
                    </a:lnTo>
                    <a:lnTo>
                      <a:pt x="54" y="370"/>
                    </a:lnTo>
                    <a:lnTo>
                      <a:pt x="58" y="375"/>
                    </a:lnTo>
                    <a:lnTo>
                      <a:pt x="61" y="379"/>
                    </a:lnTo>
                    <a:lnTo>
                      <a:pt x="65" y="383"/>
                    </a:lnTo>
                    <a:lnTo>
                      <a:pt x="67" y="386"/>
                    </a:lnTo>
                    <a:lnTo>
                      <a:pt x="71" y="390"/>
                    </a:lnTo>
                    <a:lnTo>
                      <a:pt x="74" y="391"/>
                    </a:lnTo>
                    <a:lnTo>
                      <a:pt x="78" y="393"/>
                    </a:lnTo>
                    <a:lnTo>
                      <a:pt x="81" y="394"/>
                    </a:lnTo>
                    <a:lnTo>
                      <a:pt x="85" y="395"/>
                    </a:lnTo>
                    <a:lnTo>
                      <a:pt x="87" y="394"/>
                    </a:lnTo>
                    <a:lnTo>
                      <a:pt x="91" y="393"/>
                    </a:lnTo>
                    <a:lnTo>
                      <a:pt x="95" y="391"/>
                    </a:lnTo>
                    <a:lnTo>
                      <a:pt x="101" y="388"/>
                    </a:lnTo>
                    <a:lnTo>
                      <a:pt x="106" y="386"/>
                    </a:lnTo>
                    <a:lnTo>
                      <a:pt x="113" y="383"/>
                    </a:lnTo>
                    <a:lnTo>
                      <a:pt x="117" y="380"/>
                    </a:lnTo>
                    <a:lnTo>
                      <a:pt x="121" y="379"/>
                    </a:lnTo>
                    <a:lnTo>
                      <a:pt x="124" y="378"/>
                    </a:lnTo>
                    <a:lnTo>
                      <a:pt x="129" y="376"/>
                    </a:lnTo>
                    <a:lnTo>
                      <a:pt x="132" y="374"/>
                    </a:lnTo>
                    <a:lnTo>
                      <a:pt x="136" y="371"/>
                    </a:lnTo>
                    <a:lnTo>
                      <a:pt x="140" y="368"/>
                    </a:lnTo>
                    <a:lnTo>
                      <a:pt x="144" y="367"/>
                    </a:lnTo>
                    <a:lnTo>
                      <a:pt x="148" y="364"/>
                    </a:lnTo>
                    <a:lnTo>
                      <a:pt x="152" y="363"/>
                    </a:lnTo>
                    <a:lnTo>
                      <a:pt x="156" y="360"/>
                    </a:lnTo>
                    <a:lnTo>
                      <a:pt x="160" y="359"/>
                    </a:lnTo>
                    <a:lnTo>
                      <a:pt x="164" y="355"/>
                    </a:lnTo>
                    <a:lnTo>
                      <a:pt x="169" y="354"/>
                    </a:lnTo>
                    <a:lnTo>
                      <a:pt x="173" y="351"/>
                    </a:lnTo>
                    <a:lnTo>
                      <a:pt x="179" y="348"/>
                    </a:lnTo>
                    <a:lnTo>
                      <a:pt x="183" y="346"/>
                    </a:lnTo>
                    <a:lnTo>
                      <a:pt x="187" y="344"/>
                    </a:lnTo>
                    <a:lnTo>
                      <a:pt x="191" y="342"/>
                    </a:lnTo>
                    <a:lnTo>
                      <a:pt x="196" y="339"/>
                    </a:lnTo>
                    <a:lnTo>
                      <a:pt x="200" y="336"/>
                    </a:lnTo>
                    <a:lnTo>
                      <a:pt x="204" y="334"/>
                    </a:lnTo>
                    <a:lnTo>
                      <a:pt x="208" y="331"/>
                    </a:lnTo>
                    <a:lnTo>
                      <a:pt x="213" y="330"/>
                    </a:lnTo>
                    <a:lnTo>
                      <a:pt x="216" y="327"/>
                    </a:lnTo>
                    <a:lnTo>
                      <a:pt x="221" y="324"/>
                    </a:lnTo>
                    <a:lnTo>
                      <a:pt x="225" y="321"/>
                    </a:lnTo>
                    <a:lnTo>
                      <a:pt x="229" y="320"/>
                    </a:lnTo>
                    <a:lnTo>
                      <a:pt x="233" y="317"/>
                    </a:lnTo>
                    <a:lnTo>
                      <a:pt x="237" y="315"/>
                    </a:lnTo>
                    <a:lnTo>
                      <a:pt x="240" y="312"/>
                    </a:lnTo>
                    <a:lnTo>
                      <a:pt x="244" y="311"/>
                    </a:lnTo>
                    <a:lnTo>
                      <a:pt x="247" y="308"/>
                    </a:lnTo>
                    <a:lnTo>
                      <a:pt x="251" y="307"/>
                    </a:lnTo>
                    <a:lnTo>
                      <a:pt x="255" y="305"/>
                    </a:lnTo>
                    <a:lnTo>
                      <a:pt x="258" y="303"/>
                    </a:lnTo>
                    <a:lnTo>
                      <a:pt x="263" y="300"/>
                    </a:lnTo>
                    <a:lnTo>
                      <a:pt x="268" y="296"/>
                    </a:lnTo>
                    <a:lnTo>
                      <a:pt x="274" y="293"/>
                    </a:lnTo>
                    <a:lnTo>
                      <a:pt x="278" y="292"/>
                    </a:lnTo>
                    <a:lnTo>
                      <a:pt x="280" y="289"/>
                    </a:lnTo>
                    <a:lnTo>
                      <a:pt x="283" y="288"/>
                    </a:lnTo>
                    <a:lnTo>
                      <a:pt x="284" y="287"/>
                    </a:lnTo>
                    <a:lnTo>
                      <a:pt x="286" y="287"/>
                    </a:lnTo>
                    <a:lnTo>
                      <a:pt x="287" y="288"/>
                    </a:lnTo>
                    <a:lnTo>
                      <a:pt x="292" y="292"/>
                    </a:lnTo>
                    <a:lnTo>
                      <a:pt x="295" y="293"/>
                    </a:lnTo>
                    <a:lnTo>
                      <a:pt x="299" y="296"/>
                    </a:lnTo>
                    <a:lnTo>
                      <a:pt x="303" y="300"/>
                    </a:lnTo>
                    <a:lnTo>
                      <a:pt x="308" y="303"/>
                    </a:lnTo>
                    <a:lnTo>
                      <a:pt x="314" y="307"/>
                    </a:lnTo>
                    <a:lnTo>
                      <a:pt x="320" y="311"/>
                    </a:lnTo>
                    <a:lnTo>
                      <a:pt x="323" y="312"/>
                    </a:lnTo>
                    <a:lnTo>
                      <a:pt x="326" y="315"/>
                    </a:lnTo>
                    <a:lnTo>
                      <a:pt x="330" y="317"/>
                    </a:lnTo>
                    <a:lnTo>
                      <a:pt x="334" y="319"/>
                    </a:lnTo>
                    <a:lnTo>
                      <a:pt x="337" y="321"/>
                    </a:lnTo>
                    <a:lnTo>
                      <a:pt x="341" y="324"/>
                    </a:lnTo>
                    <a:lnTo>
                      <a:pt x="343" y="325"/>
                    </a:lnTo>
                    <a:lnTo>
                      <a:pt x="347" y="328"/>
                    </a:lnTo>
                    <a:lnTo>
                      <a:pt x="351" y="330"/>
                    </a:lnTo>
                    <a:lnTo>
                      <a:pt x="354" y="332"/>
                    </a:lnTo>
                    <a:lnTo>
                      <a:pt x="358" y="335"/>
                    </a:lnTo>
                    <a:lnTo>
                      <a:pt x="362" y="338"/>
                    </a:lnTo>
                    <a:lnTo>
                      <a:pt x="366" y="340"/>
                    </a:lnTo>
                    <a:lnTo>
                      <a:pt x="370" y="343"/>
                    </a:lnTo>
                    <a:lnTo>
                      <a:pt x="373" y="344"/>
                    </a:lnTo>
                    <a:lnTo>
                      <a:pt x="377" y="347"/>
                    </a:lnTo>
                    <a:lnTo>
                      <a:pt x="381" y="348"/>
                    </a:lnTo>
                    <a:lnTo>
                      <a:pt x="385" y="351"/>
                    </a:lnTo>
                    <a:lnTo>
                      <a:pt x="389" y="354"/>
                    </a:lnTo>
                    <a:lnTo>
                      <a:pt x="393" y="355"/>
                    </a:lnTo>
                    <a:lnTo>
                      <a:pt x="395" y="358"/>
                    </a:lnTo>
                    <a:lnTo>
                      <a:pt x="400" y="360"/>
                    </a:lnTo>
                    <a:lnTo>
                      <a:pt x="404" y="362"/>
                    </a:lnTo>
                    <a:lnTo>
                      <a:pt x="408" y="364"/>
                    </a:lnTo>
                    <a:lnTo>
                      <a:pt x="410" y="366"/>
                    </a:lnTo>
                    <a:lnTo>
                      <a:pt x="414" y="367"/>
                    </a:lnTo>
                    <a:lnTo>
                      <a:pt x="418" y="370"/>
                    </a:lnTo>
                    <a:lnTo>
                      <a:pt x="421" y="372"/>
                    </a:lnTo>
                    <a:lnTo>
                      <a:pt x="428" y="375"/>
                    </a:lnTo>
                    <a:lnTo>
                      <a:pt x="433" y="378"/>
                    </a:lnTo>
                    <a:lnTo>
                      <a:pt x="438" y="380"/>
                    </a:lnTo>
                    <a:lnTo>
                      <a:pt x="445" y="383"/>
                    </a:lnTo>
                    <a:lnTo>
                      <a:pt x="449" y="384"/>
                    </a:lnTo>
                    <a:lnTo>
                      <a:pt x="454" y="386"/>
                    </a:lnTo>
                    <a:lnTo>
                      <a:pt x="457" y="386"/>
                    </a:lnTo>
                    <a:lnTo>
                      <a:pt x="461" y="387"/>
                    </a:lnTo>
                    <a:lnTo>
                      <a:pt x="462" y="386"/>
                    </a:lnTo>
                    <a:lnTo>
                      <a:pt x="466" y="384"/>
                    </a:lnTo>
                    <a:lnTo>
                      <a:pt x="471" y="382"/>
                    </a:lnTo>
                    <a:lnTo>
                      <a:pt x="475" y="380"/>
                    </a:lnTo>
                    <a:lnTo>
                      <a:pt x="479" y="376"/>
                    </a:lnTo>
                    <a:lnTo>
                      <a:pt x="483" y="374"/>
                    </a:lnTo>
                    <a:lnTo>
                      <a:pt x="488" y="370"/>
                    </a:lnTo>
                    <a:lnTo>
                      <a:pt x="493" y="366"/>
                    </a:lnTo>
                    <a:lnTo>
                      <a:pt x="499" y="360"/>
                    </a:lnTo>
                    <a:lnTo>
                      <a:pt x="504" y="355"/>
                    </a:lnTo>
                    <a:lnTo>
                      <a:pt x="509" y="350"/>
                    </a:lnTo>
                    <a:lnTo>
                      <a:pt x="515" y="344"/>
                    </a:lnTo>
                    <a:lnTo>
                      <a:pt x="520" y="339"/>
                    </a:lnTo>
                    <a:lnTo>
                      <a:pt x="525" y="334"/>
                    </a:lnTo>
                    <a:lnTo>
                      <a:pt x="531" y="327"/>
                    </a:lnTo>
                    <a:lnTo>
                      <a:pt x="536" y="321"/>
                    </a:lnTo>
                    <a:lnTo>
                      <a:pt x="541" y="316"/>
                    </a:lnTo>
                    <a:lnTo>
                      <a:pt x="547" y="309"/>
                    </a:lnTo>
                    <a:lnTo>
                      <a:pt x="552" y="304"/>
                    </a:lnTo>
                    <a:lnTo>
                      <a:pt x="558" y="299"/>
                    </a:lnTo>
                    <a:lnTo>
                      <a:pt x="562" y="293"/>
                    </a:lnTo>
                    <a:lnTo>
                      <a:pt x="566" y="287"/>
                    </a:lnTo>
                    <a:lnTo>
                      <a:pt x="570" y="283"/>
                    </a:lnTo>
                    <a:lnTo>
                      <a:pt x="575" y="279"/>
                    </a:lnTo>
                    <a:lnTo>
                      <a:pt x="578" y="273"/>
                    </a:lnTo>
                    <a:lnTo>
                      <a:pt x="582" y="269"/>
                    </a:lnTo>
                    <a:lnTo>
                      <a:pt x="583" y="266"/>
                    </a:lnTo>
                    <a:lnTo>
                      <a:pt x="587" y="264"/>
                    </a:lnTo>
                    <a:lnTo>
                      <a:pt x="590" y="260"/>
                    </a:lnTo>
                    <a:lnTo>
                      <a:pt x="591" y="258"/>
                    </a:lnTo>
                    <a:lnTo>
                      <a:pt x="594" y="260"/>
                    </a:lnTo>
                    <a:lnTo>
                      <a:pt x="595" y="261"/>
                    </a:lnTo>
                    <a:lnTo>
                      <a:pt x="599" y="262"/>
                    </a:lnTo>
                    <a:lnTo>
                      <a:pt x="603" y="264"/>
                    </a:lnTo>
                    <a:lnTo>
                      <a:pt x="608" y="266"/>
                    </a:lnTo>
                    <a:lnTo>
                      <a:pt x="611" y="268"/>
                    </a:lnTo>
                    <a:lnTo>
                      <a:pt x="615" y="269"/>
                    </a:lnTo>
                    <a:lnTo>
                      <a:pt x="619" y="271"/>
                    </a:lnTo>
                    <a:lnTo>
                      <a:pt x="622" y="272"/>
                    </a:lnTo>
                    <a:lnTo>
                      <a:pt x="625" y="273"/>
                    </a:lnTo>
                    <a:lnTo>
                      <a:pt x="629" y="275"/>
                    </a:lnTo>
                    <a:lnTo>
                      <a:pt x="633" y="277"/>
                    </a:lnTo>
                    <a:lnTo>
                      <a:pt x="637" y="279"/>
                    </a:lnTo>
                    <a:lnTo>
                      <a:pt x="641" y="281"/>
                    </a:lnTo>
                    <a:lnTo>
                      <a:pt x="645" y="283"/>
                    </a:lnTo>
                    <a:lnTo>
                      <a:pt x="650" y="284"/>
                    </a:lnTo>
                    <a:lnTo>
                      <a:pt x="654" y="287"/>
                    </a:lnTo>
                    <a:lnTo>
                      <a:pt x="658" y="288"/>
                    </a:lnTo>
                    <a:lnTo>
                      <a:pt x="663" y="289"/>
                    </a:lnTo>
                    <a:lnTo>
                      <a:pt x="667" y="292"/>
                    </a:lnTo>
                    <a:lnTo>
                      <a:pt x="673" y="293"/>
                    </a:lnTo>
                    <a:lnTo>
                      <a:pt x="678" y="296"/>
                    </a:lnTo>
                    <a:lnTo>
                      <a:pt x="682" y="299"/>
                    </a:lnTo>
                    <a:lnTo>
                      <a:pt x="687" y="300"/>
                    </a:lnTo>
                    <a:lnTo>
                      <a:pt x="693" y="303"/>
                    </a:lnTo>
                    <a:lnTo>
                      <a:pt x="697" y="304"/>
                    </a:lnTo>
                    <a:lnTo>
                      <a:pt x="702" y="305"/>
                    </a:lnTo>
                    <a:lnTo>
                      <a:pt x="708" y="308"/>
                    </a:lnTo>
                    <a:lnTo>
                      <a:pt x="712" y="309"/>
                    </a:lnTo>
                    <a:lnTo>
                      <a:pt x="717" y="312"/>
                    </a:lnTo>
                    <a:lnTo>
                      <a:pt x="722" y="313"/>
                    </a:lnTo>
                    <a:lnTo>
                      <a:pt x="726" y="315"/>
                    </a:lnTo>
                    <a:lnTo>
                      <a:pt x="732" y="317"/>
                    </a:lnTo>
                    <a:lnTo>
                      <a:pt x="736" y="317"/>
                    </a:lnTo>
                    <a:lnTo>
                      <a:pt x="741" y="320"/>
                    </a:lnTo>
                    <a:lnTo>
                      <a:pt x="745" y="321"/>
                    </a:lnTo>
                    <a:lnTo>
                      <a:pt x="750" y="324"/>
                    </a:lnTo>
                    <a:lnTo>
                      <a:pt x="754" y="324"/>
                    </a:lnTo>
                    <a:lnTo>
                      <a:pt x="758" y="327"/>
                    </a:lnTo>
                    <a:lnTo>
                      <a:pt x="764" y="328"/>
                    </a:lnTo>
                    <a:lnTo>
                      <a:pt x="768" y="330"/>
                    </a:lnTo>
                    <a:lnTo>
                      <a:pt x="772" y="330"/>
                    </a:lnTo>
                    <a:lnTo>
                      <a:pt x="776" y="331"/>
                    </a:lnTo>
                    <a:lnTo>
                      <a:pt x="779" y="332"/>
                    </a:lnTo>
                    <a:lnTo>
                      <a:pt x="783" y="334"/>
                    </a:lnTo>
                    <a:lnTo>
                      <a:pt x="787" y="334"/>
                    </a:lnTo>
                    <a:lnTo>
                      <a:pt x="791" y="335"/>
                    </a:lnTo>
                    <a:lnTo>
                      <a:pt x="793" y="336"/>
                    </a:lnTo>
                    <a:lnTo>
                      <a:pt x="797" y="336"/>
                    </a:lnTo>
                    <a:lnTo>
                      <a:pt x="801" y="336"/>
                    </a:lnTo>
                    <a:lnTo>
                      <a:pt x="807" y="338"/>
                    </a:lnTo>
                    <a:lnTo>
                      <a:pt x="811" y="336"/>
                    </a:lnTo>
                    <a:lnTo>
                      <a:pt x="815" y="336"/>
                    </a:lnTo>
                    <a:lnTo>
                      <a:pt x="819" y="332"/>
                    </a:lnTo>
                    <a:lnTo>
                      <a:pt x="823" y="327"/>
                    </a:lnTo>
                    <a:lnTo>
                      <a:pt x="824" y="324"/>
                    </a:lnTo>
                    <a:lnTo>
                      <a:pt x="827" y="320"/>
                    </a:lnTo>
                    <a:lnTo>
                      <a:pt x="829" y="316"/>
                    </a:lnTo>
                    <a:lnTo>
                      <a:pt x="831" y="312"/>
                    </a:lnTo>
                    <a:lnTo>
                      <a:pt x="833" y="308"/>
                    </a:lnTo>
                    <a:lnTo>
                      <a:pt x="835" y="303"/>
                    </a:lnTo>
                    <a:lnTo>
                      <a:pt x="836" y="297"/>
                    </a:lnTo>
                    <a:lnTo>
                      <a:pt x="839" y="293"/>
                    </a:lnTo>
                    <a:lnTo>
                      <a:pt x="842" y="287"/>
                    </a:lnTo>
                    <a:lnTo>
                      <a:pt x="843" y="283"/>
                    </a:lnTo>
                    <a:lnTo>
                      <a:pt x="844" y="277"/>
                    </a:lnTo>
                    <a:lnTo>
                      <a:pt x="847" y="272"/>
                    </a:lnTo>
                    <a:lnTo>
                      <a:pt x="848" y="266"/>
                    </a:lnTo>
                    <a:lnTo>
                      <a:pt x="848" y="261"/>
                    </a:lnTo>
                    <a:lnTo>
                      <a:pt x="850" y="257"/>
                    </a:lnTo>
                    <a:lnTo>
                      <a:pt x="852" y="252"/>
                    </a:lnTo>
                    <a:lnTo>
                      <a:pt x="854" y="246"/>
                    </a:lnTo>
                    <a:lnTo>
                      <a:pt x="855" y="242"/>
                    </a:lnTo>
                    <a:lnTo>
                      <a:pt x="855" y="238"/>
                    </a:lnTo>
                    <a:lnTo>
                      <a:pt x="856" y="234"/>
                    </a:lnTo>
                    <a:lnTo>
                      <a:pt x="858" y="230"/>
                    </a:lnTo>
                    <a:lnTo>
                      <a:pt x="858" y="226"/>
                    </a:lnTo>
                    <a:lnTo>
                      <a:pt x="859" y="224"/>
                    </a:lnTo>
                    <a:lnTo>
                      <a:pt x="860" y="222"/>
                    </a:lnTo>
                    <a:lnTo>
                      <a:pt x="860" y="218"/>
                    </a:lnTo>
                    <a:lnTo>
                      <a:pt x="860" y="218"/>
                    </a:lnTo>
                    <a:lnTo>
                      <a:pt x="1036" y="254"/>
                    </a:lnTo>
                    <a:lnTo>
                      <a:pt x="839" y="6"/>
                    </a:lnTo>
                    <a:lnTo>
                      <a:pt x="219" y="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ABA1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233"/>
              <p:cNvSpPr>
                <a:spLocks/>
              </p:cNvSpPr>
              <p:nvPr/>
            </p:nvSpPr>
            <p:spPr bwMode="auto">
              <a:xfrm>
                <a:off x="2890" y="1648"/>
                <a:ext cx="628" cy="348"/>
              </a:xfrm>
              <a:custGeom>
                <a:avLst/>
                <a:gdLst/>
                <a:ahLst/>
                <a:cxnLst>
                  <a:cxn ang="0">
                    <a:pos x="13" y="219"/>
                  </a:cxn>
                  <a:cxn ang="0">
                    <a:pos x="34" y="245"/>
                  </a:cxn>
                  <a:cxn ang="0">
                    <a:pos x="56" y="273"/>
                  </a:cxn>
                  <a:cxn ang="0">
                    <a:pos x="73" y="292"/>
                  </a:cxn>
                  <a:cxn ang="0">
                    <a:pos x="100" y="320"/>
                  </a:cxn>
                  <a:cxn ang="0">
                    <a:pos x="127" y="344"/>
                  </a:cxn>
                  <a:cxn ang="0">
                    <a:pos x="148" y="341"/>
                  </a:cxn>
                  <a:cxn ang="0">
                    <a:pos x="172" y="323"/>
                  </a:cxn>
                  <a:cxn ang="0">
                    <a:pos x="198" y="297"/>
                  </a:cxn>
                  <a:cxn ang="0">
                    <a:pos x="222" y="274"/>
                  </a:cxn>
                  <a:cxn ang="0">
                    <a:pos x="241" y="258"/>
                  </a:cxn>
                  <a:cxn ang="0">
                    <a:pos x="262" y="268"/>
                  </a:cxn>
                  <a:cxn ang="0">
                    <a:pos x="284" y="277"/>
                  </a:cxn>
                  <a:cxn ang="0">
                    <a:pos x="310" y="288"/>
                  </a:cxn>
                  <a:cxn ang="0">
                    <a:pos x="340" y="299"/>
                  </a:cxn>
                  <a:cxn ang="0">
                    <a:pos x="367" y="309"/>
                  </a:cxn>
                  <a:cxn ang="0">
                    <a:pos x="393" y="319"/>
                  </a:cxn>
                  <a:cxn ang="0">
                    <a:pos x="416" y="327"/>
                  </a:cxn>
                  <a:cxn ang="0">
                    <a:pos x="442" y="333"/>
                  </a:cxn>
                  <a:cxn ang="0">
                    <a:pos x="454" y="317"/>
                  </a:cxn>
                  <a:cxn ang="0">
                    <a:pos x="467" y="292"/>
                  </a:cxn>
                  <a:cxn ang="0">
                    <a:pos x="482" y="261"/>
                  </a:cxn>
                  <a:cxn ang="0">
                    <a:pos x="494" y="236"/>
                  </a:cxn>
                  <a:cxn ang="0">
                    <a:pos x="502" y="219"/>
                  </a:cxn>
                  <a:cxn ang="0">
                    <a:pos x="517" y="226"/>
                  </a:cxn>
                  <a:cxn ang="0">
                    <a:pos x="542" y="236"/>
                  </a:cxn>
                  <a:cxn ang="0">
                    <a:pos x="572" y="246"/>
                  </a:cxn>
                  <a:cxn ang="0">
                    <a:pos x="597" y="254"/>
                  </a:cxn>
                  <a:cxn ang="0">
                    <a:pos x="618" y="248"/>
                  </a:cxn>
                  <a:cxn ang="0">
                    <a:pos x="628" y="219"/>
                  </a:cxn>
                  <a:cxn ang="0">
                    <a:pos x="606" y="197"/>
                  </a:cxn>
                  <a:cxn ang="0">
                    <a:pos x="577" y="166"/>
                  </a:cxn>
                  <a:cxn ang="0">
                    <a:pos x="558" y="146"/>
                  </a:cxn>
                  <a:cxn ang="0">
                    <a:pos x="537" y="126"/>
                  </a:cxn>
                  <a:cxn ang="0">
                    <a:pos x="518" y="105"/>
                  </a:cxn>
                  <a:cxn ang="0">
                    <a:pos x="486" y="76"/>
                  </a:cxn>
                  <a:cxn ang="0">
                    <a:pos x="463" y="67"/>
                  </a:cxn>
                  <a:cxn ang="0">
                    <a:pos x="440" y="80"/>
                  </a:cxn>
                  <a:cxn ang="0">
                    <a:pos x="415" y="101"/>
                  </a:cxn>
                  <a:cxn ang="0">
                    <a:pos x="391" y="122"/>
                  </a:cxn>
                  <a:cxn ang="0">
                    <a:pos x="372" y="140"/>
                  </a:cxn>
                  <a:cxn ang="0">
                    <a:pos x="356" y="127"/>
                  </a:cxn>
                  <a:cxn ang="0">
                    <a:pos x="328" y="101"/>
                  </a:cxn>
                  <a:cxn ang="0">
                    <a:pos x="306" y="83"/>
                  </a:cxn>
                  <a:cxn ang="0">
                    <a:pos x="285" y="63"/>
                  </a:cxn>
                  <a:cxn ang="0">
                    <a:pos x="262" y="44"/>
                  </a:cxn>
                  <a:cxn ang="0">
                    <a:pos x="235" y="22"/>
                  </a:cxn>
                  <a:cxn ang="0">
                    <a:pos x="209" y="1"/>
                  </a:cxn>
                  <a:cxn ang="0">
                    <a:pos x="190" y="10"/>
                  </a:cxn>
                  <a:cxn ang="0">
                    <a:pos x="166" y="33"/>
                  </a:cxn>
                  <a:cxn ang="0">
                    <a:pos x="139" y="61"/>
                  </a:cxn>
                  <a:cxn ang="0">
                    <a:pos x="116" y="87"/>
                  </a:cxn>
                  <a:cxn ang="0">
                    <a:pos x="101" y="103"/>
                  </a:cxn>
                </a:cxnLst>
                <a:rect l="0" t="0" r="r" b="b"/>
                <a:pathLst>
                  <a:path w="628" h="348">
                    <a:moveTo>
                      <a:pt x="0" y="202"/>
                    </a:moveTo>
                    <a:lnTo>
                      <a:pt x="1" y="203"/>
                    </a:lnTo>
                    <a:lnTo>
                      <a:pt x="5" y="209"/>
                    </a:lnTo>
                    <a:lnTo>
                      <a:pt x="6" y="211"/>
                    </a:lnTo>
                    <a:lnTo>
                      <a:pt x="10" y="215"/>
                    </a:lnTo>
                    <a:lnTo>
                      <a:pt x="13" y="219"/>
                    </a:lnTo>
                    <a:lnTo>
                      <a:pt x="18" y="226"/>
                    </a:lnTo>
                    <a:lnTo>
                      <a:pt x="22" y="230"/>
                    </a:lnTo>
                    <a:lnTo>
                      <a:pt x="26" y="237"/>
                    </a:lnTo>
                    <a:lnTo>
                      <a:pt x="29" y="238"/>
                    </a:lnTo>
                    <a:lnTo>
                      <a:pt x="32" y="242"/>
                    </a:lnTo>
                    <a:lnTo>
                      <a:pt x="34" y="245"/>
                    </a:lnTo>
                    <a:lnTo>
                      <a:pt x="37" y="249"/>
                    </a:lnTo>
                    <a:lnTo>
                      <a:pt x="43" y="256"/>
                    </a:lnTo>
                    <a:lnTo>
                      <a:pt x="48" y="262"/>
                    </a:lnTo>
                    <a:lnTo>
                      <a:pt x="51" y="265"/>
                    </a:lnTo>
                    <a:lnTo>
                      <a:pt x="53" y="269"/>
                    </a:lnTo>
                    <a:lnTo>
                      <a:pt x="56" y="273"/>
                    </a:lnTo>
                    <a:lnTo>
                      <a:pt x="60" y="276"/>
                    </a:lnTo>
                    <a:lnTo>
                      <a:pt x="63" y="280"/>
                    </a:lnTo>
                    <a:lnTo>
                      <a:pt x="65" y="282"/>
                    </a:lnTo>
                    <a:lnTo>
                      <a:pt x="68" y="285"/>
                    </a:lnTo>
                    <a:lnTo>
                      <a:pt x="71" y="289"/>
                    </a:lnTo>
                    <a:lnTo>
                      <a:pt x="73" y="292"/>
                    </a:lnTo>
                    <a:lnTo>
                      <a:pt x="77" y="296"/>
                    </a:lnTo>
                    <a:lnTo>
                      <a:pt x="80" y="299"/>
                    </a:lnTo>
                    <a:lnTo>
                      <a:pt x="83" y="303"/>
                    </a:lnTo>
                    <a:lnTo>
                      <a:pt x="89" y="309"/>
                    </a:lnTo>
                    <a:lnTo>
                      <a:pt x="95" y="315"/>
                    </a:lnTo>
                    <a:lnTo>
                      <a:pt x="100" y="320"/>
                    </a:lnTo>
                    <a:lnTo>
                      <a:pt x="105" y="325"/>
                    </a:lnTo>
                    <a:lnTo>
                      <a:pt x="110" y="329"/>
                    </a:lnTo>
                    <a:lnTo>
                      <a:pt x="115" y="335"/>
                    </a:lnTo>
                    <a:lnTo>
                      <a:pt x="119" y="339"/>
                    </a:lnTo>
                    <a:lnTo>
                      <a:pt x="124" y="341"/>
                    </a:lnTo>
                    <a:lnTo>
                      <a:pt x="127" y="344"/>
                    </a:lnTo>
                    <a:lnTo>
                      <a:pt x="131" y="347"/>
                    </a:lnTo>
                    <a:lnTo>
                      <a:pt x="132" y="347"/>
                    </a:lnTo>
                    <a:lnTo>
                      <a:pt x="136" y="348"/>
                    </a:lnTo>
                    <a:lnTo>
                      <a:pt x="139" y="347"/>
                    </a:lnTo>
                    <a:lnTo>
                      <a:pt x="146" y="343"/>
                    </a:lnTo>
                    <a:lnTo>
                      <a:pt x="148" y="341"/>
                    </a:lnTo>
                    <a:lnTo>
                      <a:pt x="152" y="339"/>
                    </a:lnTo>
                    <a:lnTo>
                      <a:pt x="156" y="335"/>
                    </a:lnTo>
                    <a:lnTo>
                      <a:pt x="160" y="333"/>
                    </a:lnTo>
                    <a:lnTo>
                      <a:pt x="163" y="329"/>
                    </a:lnTo>
                    <a:lnTo>
                      <a:pt x="168" y="325"/>
                    </a:lnTo>
                    <a:lnTo>
                      <a:pt x="172" y="323"/>
                    </a:lnTo>
                    <a:lnTo>
                      <a:pt x="176" y="319"/>
                    </a:lnTo>
                    <a:lnTo>
                      <a:pt x="180" y="315"/>
                    </a:lnTo>
                    <a:lnTo>
                      <a:pt x="186" y="311"/>
                    </a:lnTo>
                    <a:lnTo>
                      <a:pt x="190" y="305"/>
                    </a:lnTo>
                    <a:lnTo>
                      <a:pt x="194" y="303"/>
                    </a:lnTo>
                    <a:lnTo>
                      <a:pt x="198" y="297"/>
                    </a:lnTo>
                    <a:lnTo>
                      <a:pt x="202" y="293"/>
                    </a:lnTo>
                    <a:lnTo>
                      <a:pt x="206" y="289"/>
                    </a:lnTo>
                    <a:lnTo>
                      <a:pt x="211" y="285"/>
                    </a:lnTo>
                    <a:lnTo>
                      <a:pt x="214" y="281"/>
                    </a:lnTo>
                    <a:lnTo>
                      <a:pt x="218" y="278"/>
                    </a:lnTo>
                    <a:lnTo>
                      <a:pt x="222" y="274"/>
                    </a:lnTo>
                    <a:lnTo>
                      <a:pt x="225" y="272"/>
                    </a:lnTo>
                    <a:lnTo>
                      <a:pt x="230" y="265"/>
                    </a:lnTo>
                    <a:lnTo>
                      <a:pt x="234" y="262"/>
                    </a:lnTo>
                    <a:lnTo>
                      <a:pt x="237" y="258"/>
                    </a:lnTo>
                    <a:lnTo>
                      <a:pt x="238" y="258"/>
                    </a:lnTo>
                    <a:lnTo>
                      <a:pt x="241" y="258"/>
                    </a:lnTo>
                    <a:lnTo>
                      <a:pt x="242" y="260"/>
                    </a:lnTo>
                    <a:lnTo>
                      <a:pt x="246" y="261"/>
                    </a:lnTo>
                    <a:lnTo>
                      <a:pt x="251" y="262"/>
                    </a:lnTo>
                    <a:lnTo>
                      <a:pt x="257" y="265"/>
                    </a:lnTo>
                    <a:lnTo>
                      <a:pt x="258" y="266"/>
                    </a:lnTo>
                    <a:lnTo>
                      <a:pt x="262" y="268"/>
                    </a:lnTo>
                    <a:lnTo>
                      <a:pt x="266" y="269"/>
                    </a:lnTo>
                    <a:lnTo>
                      <a:pt x="270" y="270"/>
                    </a:lnTo>
                    <a:lnTo>
                      <a:pt x="273" y="272"/>
                    </a:lnTo>
                    <a:lnTo>
                      <a:pt x="277" y="273"/>
                    </a:lnTo>
                    <a:lnTo>
                      <a:pt x="280" y="274"/>
                    </a:lnTo>
                    <a:lnTo>
                      <a:pt x="284" y="277"/>
                    </a:lnTo>
                    <a:lnTo>
                      <a:pt x="288" y="278"/>
                    </a:lnTo>
                    <a:lnTo>
                      <a:pt x="293" y="281"/>
                    </a:lnTo>
                    <a:lnTo>
                      <a:pt x="297" y="282"/>
                    </a:lnTo>
                    <a:lnTo>
                      <a:pt x="301" y="284"/>
                    </a:lnTo>
                    <a:lnTo>
                      <a:pt x="306" y="285"/>
                    </a:lnTo>
                    <a:lnTo>
                      <a:pt x="310" y="288"/>
                    </a:lnTo>
                    <a:lnTo>
                      <a:pt x="314" y="289"/>
                    </a:lnTo>
                    <a:lnTo>
                      <a:pt x="320" y="292"/>
                    </a:lnTo>
                    <a:lnTo>
                      <a:pt x="325" y="293"/>
                    </a:lnTo>
                    <a:lnTo>
                      <a:pt x="329" y="295"/>
                    </a:lnTo>
                    <a:lnTo>
                      <a:pt x="335" y="297"/>
                    </a:lnTo>
                    <a:lnTo>
                      <a:pt x="340" y="299"/>
                    </a:lnTo>
                    <a:lnTo>
                      <a:pt x="344" y="300"/>
                    </a:lnTo>
                    <a:lnTo>
                      <a:pt x="349" y="303"/>
                    </a:lnTo>
                    <a:lnTo>
                      <a:pt x="353" y="304"/>
                    </a:lnTo>
                    <a:lnTo>
                      <a:pt x="359" y="305"/>
                    </a:lnTo>
                    <a:lnTo>
                      <a:pt x="363" y="308"/>
                    </a:lnTo>
                    <a:lnTo>
                      <a:pt x="367" y="309"/>
                    </a:lnTo>
                    <a:lnTo>
                      <a:pt x="372" y="312"/>
                    </a:lnTo>
                    <a:lnTo>
                      <a:pt x="376" y="313"/>
                    </a:lnTo>
                    <a:lnTo>
                      <a:pt x="380" y="315"/>
                    </a:lnTo>
                    <a:lnTo>
                      <a:pt x="385" y="316"/>
                    </a:lnTo>
                    <a:lnTo>
                      <a:pt x="389" y="317"/>
                    </a:lnTo>
                    <a:lnTo>
                      <a:pt x="393" y="319"/>
                    </a:lnTo>
                    <a:lnTo>
                      <a:pt x="397" y="320"/>
                    </a:lnTo>
                    <a:lnTo>
                      <a:pt x="401" y="323"/>
                    </a:lnTo>
                    <a:lnTo>
                      <a:pt x="406" y="323"/>
                    </a:lnTo>
                    <a:lnTo>
                      <a:pt x="410" y="325"/>
                    </a:lnTo>
                    <a:lnTo>
                      <a:pt x="414" y="325"/>
                    </a:lnTo>
                    <a:lnTo>
                      <a:pt x="416" y="327"/>
                    </a:lnTo>
                    <a:lnTo>
                      <a:pt x="420" y="328"/>
                    </a:lnTo>
                    <a:lnTo>
                      <a:pt x="423" y="328"/>
                    </a:lnTo>
                    <a:lnTo>
                      <a:pt x="428" y="331"/>
                    </a:lnTo>
                    <a:lnTo>
                      <a:pt x="435" y="332"/>
                    </a:lnTo>
                    <a:lnTo>
                      <a:pt x="439" y="333"/>
                    </a:lnTo>
                    <a:lnTo>
                      <a:pt x="442" y="333"/>
                    </a:lnTo>
                    <a:lnTo>
                      <a:pt x="444" y="333"/>
                    </a:lnTo>
                    <a:lnTo>
                      <a:pt x="446" y="333"/>
                    </a:lnTo>
                    <a:lnTo>
                      <a:pt x="447" y="329"/>
                    </a:lnTo>
                    <a:lnTo>
                      <a:pt x="451" y="325"/>
                    </a:lnTo>
                    <a:lnTo>
                      <a:pt x="452" y="321"/>
                    </a:lnTo>
                    <a:lnTo>
                      <a:pt x="454" y="317"/>
                    </a:lnTo>
                    <a:lnTo>
                      <a:pt x="456" y="315"/>
                    </a:lnTo>
                    <a:lnTo>
                      <a:pt x="458" y="311"/>
                    </a:lnTo>
                    <a:lnTo>
                      <a:pt x="460" y="305"/>
                    </a:lnTo>
                    <a:lnTo>
                      <a:pt x="462" y="301"/>
                    </a:lnTo>
                    <a:lnTo>
                      <a:pt x="464" y="296"/>
                    </a:lnTo>
                    <a:lnTo>
                      <a:pt x="467" y="292"/>
                    </a:lnTo>
                    <a:lnTo>
                      <a:pt x="470" y="286"/>
                    </a:lnTo>
                    <a:lnTo>
                      <a:pt x="471" y="281"/>
                    </a:lnTo>
                    <a:lnTo>
                      <a:pt x="474" y="277"/>
                    </a:lnTo>
                    <a:lnTo>
                      <a:pt x="477" y="272"/>
                    </a:lnTo>
                    <a:lnTo>
                      <a:pt x="479" y="266"/>
                    </a:lnTo>
                    <a:lnTo>
                      <a:pt x="482" y="261"/>
                    </a:lnTo>
                    <a:lnTo>
                      <a:pt x="483" y="256"/>
                    </a:lnTo>
                    <a:lnTo>
                      <a:pt x="486" y="252"/>
                    </a:lnTo>
                    <a:lnTo>
                      <a:pt x="487" y="246"/>
                    </a:lnTo>
                    <a:lnTo>
                      <a:pt x="490" y="242"/>
                    </a:lnTo>
                    <a:lnTo>
                      <a:pt x="491" y="238"/>
                    </a:lnTo>
                    <a:lnTo>
                      <a:pt x="494" y="236"/>
                    </a:lnTo>
                    <a:lnTo>
                      <a:pt x="495" y="232"/>
                    </a:lnTo>
                    <a:lnTo>
                      <a:pt x="497" y="228"/>
                    </a:lnTo>
                    <a:lnTo>
                      <a:pt x="498" y="225"/>
                    </a:lnTo>
                    <a:lnTo>
                      <a:pt x="499" y="223"/>
                    </a:lnTo>
                    <a:lnTo>
                      <a:pt x="501" y="219"/>
                    </a:lnTo>
                    <a:lnTo>
                      <a:pt x="502" y="219"/>
                    </a:lnTo>
                    <a:lnTo>
                      <a:pt x="502" y="219"/>
                    </a:lnTo>
                    <a:lnTo>
                      <a:pt x="506" y="219"/>
                    </a:lnTo>
                    <a:lnTo>
                      <a:pt x="507" y="221"/>
                    </a:lnTo>
                    <a:lnTo>
                      <a:pt x="510" y="222"/>
                    </a:lnTo>
                    <a:lnTo>
                      <a:pt x="513" y="223"/>
                    </a:lnTo>
                    <a:lnTo>
                      <a:pt x="517" y="226"/>
                    </a:lnTo>
                    <a:lnTo>
                      <a:pt x="521" y="226"/>
                    </a:lnTo>
                    <a:lnTo>
                      <a:pt x="525" y="228"/>
                    </a:lnTo>
                    <a:lnTo>
                      <a:pt x="529" y="230"/>
                    </a:lnTo>
                    <a:lnTo>
                      <a:pt x="533" y="232"/>
                    </a:lnTo>
                    <a:lnTo>
                      <a:pt x="537" y="233"/>
                    </a:lnTo>
                    <a:lnTo>
                      <a:pt x="542" y="236"/>
                    </a:lnTo>
                    <a:lnTo>
                      <a:pt x="547" y="237"/>
                    </a:lnTo>
                    <a:lnTo>
                      <a:pt x="553" y="240"/>
                    </a:lnTo>
                    <a:lnTo>
                      <a:pt x="557" y="241"/>
                    </a:lnTo>
                    <a:lnTo>
                      <a:pt x="562" y="242"/>
                    </a:lnTo>
                    <a:lnTo>
                      <a:pt x="568" y="244"/>
                    </a:lnTo>
                    <a:lnTo>
                      <a:pt x="572" y="246"/>
                    </a:lnTo>
                    <a:lnTo>
                      <a:pt x="576" y="248"/>
                    </a:lnTo>
                    <a:lnTo>
                      <a:pt x="581" y="249"/>
                    </a:lnTo>
                    <a:lnTo>
                      <a:pt x="585" y="250"/>
                    </a:lnTo>
                    <a:lnTo>
                      <a:pt x="590" y="253"/>
                    </a:lnTo>
                    <a:lnTo>
                      <a:pt x="593" y="253"/>
                    </a:lnTo>
                    <a:lnTo>
                      <a:pt x="597" y="254"/>
                    </a:lnTo>
                    <a:lnTo>
                      <a:pt x="600" y="256"/>
                    </a:lnTo>
                    <a:lnTo>
                      <a:pt x="602" y="256"/>
                    </a:lnTo>
                    <a:lnTo>
                      <a:pt x="608" y="257"/>
                    </a:lnTo>
                    <a:lnTo>
                      <a:pt x="612" y="257"/>
                    </a:lnTo>
                    <a:lnTo>
                      <a:pt x="614" y="253"/>
                    </a:lnTo>
                    <a:lnTo>
                      <a:pt x="618" y="248"/>
                    </a:lnTo>
                    <a:lnTo>
                      <a:pt x="621" y="242"/>
                    </a:lnTo>
                    <a:lnTo>
                      <a:pt x="624" y="236"/>
                    </a:lnTo>
                    <a:lnTo>
                      <a:pt x="625" y="229"/>
                    </a:lnTo>
                    <a:lnTo>
                      <a:pt x="627" y="225"/>
                    </a:lnTo>
                    <a:lnTo>
                      <a:pt x="628" y="221"/>
                    </a:lnTo>
                    <a:lnTo>
                      <a:pt x="628" y="219"/>
                    </a:lnTo>
                    <a:lnTo>
                      <a:pt x="627" y="218"/>
                    </a:lnTo>
                    <a:lnTo>
                      <a:pt x="623" y="213"/>
                    </a:lnTo>
                    <a:lnTo>
                      <a:pt x="618" y="210"/>
                    </a:lnTo>
                    <a:lnTo>
                      <a:pt x="614" y="206"/>
                    </a:lnTo>
                    <a:lnTo>
                      <a:pt x="610" y="201"/>
                    </a:lnTo>
                    <a:lnTo>
                      <a:pt x="606" y="197"/>
                    </a:lnTo>
                    <a:lnTo>
                      <a:pt x="601" y="191"/>
                    </a:lnTo>
                    <a:lnTo>
                      <a:pt x="596" y="186"/>
                    </a:lnTo>
                    <a:lnTo>
                      <a:pt x="590" y="179"/>
                    </a:lnTo>
                    <a:lnTo>
                      <a:pt x="584" y="174"/>
                    </a:lnTo>
                    <a:lnTo>
                      <a:pt x="580" y="170"/>
                    </a:lnTo>
                    <a:lnTo>
                      <a:pt x="577" y="166"/>
                    </a:lnTo>
                    <a:lnTo>
                      <a:pt x="573" y="163"/>
                    </a:lnTo>
                    <a:lnTo>
                      <a:pt x="570" y="159"/>
                    </a:lnTo>
                    <a:lnTo>
                      <a:pt x="568" y="156"/>
                    </a:lnTo>
                    <a:lnTo>
                      <a:pt x="564" y="152"/>
                    </a:lnTo>
                    <a:lnTo>
                      <a:pt x="561" y="150"/>
                    </a:lnTo>
                    <a:lnTo>
                      <a:pt x="558" y="146"/>
                    </a:lnTo>
                    <a:lnTo>
                      <a:pt x="554" y="143"/>
                    </a:lnTo>
                    <a:lnTo>
                      <a:pt x="550" y="139"/>
                    </a:lnTo>
                    <a:lnTo>
                      <a:pt x="547" y="135"/>
                    </a:lnTo>
                    <a:lnTo>
                      <a:pt x="543" y="132"/>
                    </a:lnTo>
                    <a:lnTo>
                      <a:pt x="541" y="128"/>
                    </a:lnTo>
                    <a:lnTo>
                      <a:pt x="537" y="126"/>
                    </a:lnTo>
                    <a:lnTo>
                      <a:pt x="534" y="122"/>
                    </a:lnTo>
                    <a:lnTo>
                      <a:pt x="530" y="119"/>
                    </a:lnTo>
                    <a:lnTo>
                      <a:pt x="527" y="115"/>
                    </a:lnTo>
                    <a:lnTo>
                      <a:pt x="523" y="111"/>
                    </a:lnTo>
                    <a:lnTo>
                      <a:pt x="521" y="108"/>
                    </a:lnTo>
                    <a:lnTo>
                      <a:pt x="518" y="105"/>
                    </a:lnTo>
                    <a:lnTo>
                      <a:pt x="511" y="100"/>
                    </a:lnTo>
                    <a:lnTo>
                      <a:pt x="506" y="95"/>
                    </a:lnTo>
                    <a:lnTo>
                      <a:pt x="499" y="89"/>
                    </a:lnTo>
                    <a:lnTo>
                      <a:pt x="494" y="84"/>
                    </a:lnTo>
                    <a:lnTo>
                      <a:pt x="489" y="79"/>
                    </a:lnTo>
                    <a:lnTo>
                      <a:pt x="486" y="76"/>
                    </a:lnTo>
                    <a:lnTo>
                      <a:pt x="482" y="72"/>
                    </a:lnTo>
                    <a:lnTo>
                      <a:pt x="478" y="69"/>
                    </a:lnTo>
                    <a:lnTo>
                      <a:pt x="475" y="68"/>
                    </a:lnTo>
                    <a:lnTo>
                      <a:pt x="474" y="67"/>
                    </a:lnTo>
                    <a:lnTo>
                      <a:pt x="468" y="67"/>
                    </a:lnTo>
                    <a:lnTo>
                      <a:pt x="463" y="67"/>
                    </a:lnTo>
                    <a:lnTo>
                      <a:pt x="459" y="68"/>
                    </a:lnTo>
                    <a:lnTo>
                      <a:pt x="456" y="71"/>
                    </a:lnTo>
                    <a:lnTo>
                      <a:pt x="452" y="72"/>
                    </a:lnTo>
                    <a:lnTo>
                      <a:pt x="448" y="75"/>
                    </a:lnTo>
                    <a:lnTo>
                      <a:pt x="444" y="77"/>
                    </a:lnTo>
                    <a:lnTo>
                      <a:pt x="440" y="80"/>
                    </a:lnTo>
                    <a:lnTo>
                      <a:pt x="436" y="83"/>
                    </a:lnTo>
                    <a:lnTo>
                      <a:pt x="432" y="87"/>
                    </a:lnTo>
                    <a:lnTo>
                      <a:pt x="427" y="91"/>
                    </a:lnTo>
                    <a:lnTo>
                      <a:pt x="423" y="93"/>
                    </a:lnTo>
                    <a:lnTo>
                      <a:pt x="419" y="97"/>
                    </a:lnTo>
                    <a:lnTo>
                      <a:pt x="415" y="101"/>
                    </a:lnTo>
                    <a:lnTo>
                      <a:pt x="410" y="104"/>
                    </a:lnTo>
                    <a:lnTo>
                      <a:pt x="406" y="108"/>
                    </a:lnTo>
                    <a:lnTo>
                      <a:pt x="401" y="111"/>
                    </a:lnTo>
                    <a:lnTo>
                      <a:pt x="397" y="115"/>
                    </a:lnTo>
                    <a:lnTo>
                      <a:pt x="395" y="118"/>
                    </a:lnTo>
                    <a:lnTo>
                      <a:pt x="391" y="122"/>
                    </a:lnTo>
                    <a:lnTo>
                      <a:pt x="387" y="124"/>
                    </a:lnTo>
                    <a:lnTo>
                      <a:pt x="384" y="128"/>
                    </a:lnTo>
                    <a:lnTo>
                      <a:pt x="379" y="134"/>
                    </a:lnTo>
                    <a:lnTo>
                      <a:pt x="375" y="138"/>
                    </a:lnTo>
                    <a:lnTo>
                      <a:pt x="372" y="139"/>
                    </a:lnTo>
                    <a:lnTo>
                      <a:pt x="372" y="140"/>
                    </a:lnTo>
                    <a:lnTo>
                      <a:pt x="371" y="140"/>
                    </a:lnTo>
                    <a:lnTo>
                      <a:pt x="369" y="139"/>
                    </a:lnTo>
                    <a:lnTo>
                      <a:pt x="367" y="136"/>
                    </a:lnTo>
                    <a:lnTo>
                      <a:pt x="364" y="134"/>
                    </a:lnTo>
                    <a:lnTo>
                      <a:pt x="360" y="131"/>
                    </a:lnTo>
                    <a:lnTo>
                      <a:pt x="356" y="127"/>
                    </a:lnTo>
                    <a:lnTo>
                      <a:pt x="352" y="123"/>
                    </a:lnTo>
                    <a:lnTo>
                      <a:pt x="347" y="119"/>
                    </a:lnTo>
                    <a:lnTo>
                      <a:pt x="341" y="114"/>
                    </a:lnTo>
                    <a:lnTo>
                      <a:pt x="335" y="108"/>
                    </a:lnTo>
                    <a:lnTo>
                      <a:pt x="332" y="104"/>
                    </a:lnTo>
                    <a:lnTo>
                      <a:pt x="328" y="101"/>
                    </a:lnTo>
                    <a:lnTo>
                      <a:pt x="325" y="97"/>
                    </a:lnTo>
                    <a:lnTo>
                      <a:pt x="321" y="96"/>
                    </a:lnTo>
                    <a:lnTo>
                      <a:pt x="318" y="92"/>
                    </a:lnTo>
                    <a:lnTo>
                      <a:pt x="314" y="89"/>
                    </a:lnTo>
                    <a:lnTo>
                      <a:pt x="310" y="85"/>
                    </a:lnTo>
                    <a:lnTo>
                      <a:pt x="306" y="83"/>
                    </a:lnTo>
                    <a:lnTo>
                      <a:pt x="304" y="79"/>
                    </a:lnTo>
                    <a:lnTo>
                      <a:pt x="300" y="76"/>
                    </a:lnTo>
                    <a:lnTo>
                      <a:pt x="296" y="73"/>
                    </a:lnTo>
                    <a:lnTo>
                      <a:pt x="293" y="71"/>
                    </a:lnTo>
                    <a:lnTo>
                      <a:pt x="289" y="67"/>
                    </a:lnTo>
                    <a:lnTo>
                      <a:pt x="285" y="63"/>
                    </a:lnTo>
                    <a:lnTo>
                      <a:pt x="281" y="60"/>
                    </a:lnTo>
                    <a:lnTo>
                      <a:pt x="277" y="57"/>
                    </a:lnTo>
                    <a:lnTo>
                      <a:pt x="273" y="53"/>
                    </a:lnTo>
                    <a:lnTo>
                      <a:pt x="270" y="51"/>
                    </a:lnTo>
                    <a:lnTo>
                      <a:pt x="266" y="48"/>
                    </a:lnTo>
                    <a:lnTo>
                      <a:pt x="262" y="44"/>
                    </a:lnTo>
                    <a:lnTo>
                      <a:pt x="258" y="41"/>
                    </a:lnTo>
                    <a:lnTo>
                      <a:pt x="256" y="37"/>
                    </a:lnTo>
                    <a:lnTo>
                      <a:pt x="251" y="34"/>
                    </a:lnTo>
                    <a:lnTo>
                      <a:pt x="247" y="32"/>
                    </a:lnTo>
                    <a:lnTo>
                      <a:pt x="241" y="26"/>
                    </a:lnTo>
                    <a:lnTo>
                      <a:pt x="235" y="22"/>
                    </a:lnTo>
                    <a:lnTo>
                      <a:pt x="229" y="17"/>
                    </a:lnTo>
                    <a:lnTo>
                      <a:pt x="225" y="13"/>
                    </a:lnTo>
                    <a:lnTo>
                      <a:pt x="219" y="9"/>
                    </a:lnTo>
                    <a:lnTo>
                      <a:pt x="215" y="5"/>
                    </a:lnTo>
                    <a:lnTo>
                      <a:pt x="211" y="2"/>
                    </a:lnTo>
                    <a:lnTo>
                      <a:pt x="209" y="1"/>
                    </a:lnTo>
                    <a:lnTo>
                      <a:pt x="206" y="0"/>
                    </a:lnTo>
                    <a:lnTo>
                      <a:pt x="205" y="1"/>
                    </a:lnTo>
                    <a:lnTo>
                      <a:pt x="202" y="1"/>
                    </a:lnTo>
                    <a:lnTo>
                      <a:pt x="197" y="5"/>
                    </a:lnTo>
                    <a:lnTo>
                      <a:pt x="193" y="6"/>
                    </a:lnTo>
                    <a:lnTo>
                      <a:pt x="190" y="10"/>
                    </a:lnTo>
                    <a:lnTo>
                      <a:pt x="186" y="13"/>
                    </a:lnTo>
                    <a:lnTo>
                      <a:pt x="183" y="17"/>
                    </a:lnTo>
                    <a:lnTo>
                      <a:pt x="179" y="21"/>
                    </a:lnTo>
                    <a:lnTo>
                      <a:pt x="174" y="24"/>
                    </a:lnTo>
                    <a:lnTo>
                      <a:pt x="170" y="29"/>
                    </a:lnTo>
                    <a:lnTo>
                      <a:pt x="166" y="33"/>
                    </a:lnTo>
                    <a:lnTo>
                      <a:pt x="162" y="37"/>
                    </a:lnTo>
                    <a:lnTo>
                      <a:pt x="156" y="42"/>
                    </a:lnTo>
                    <a:lnTo>
                      <a:pt x="152" y="47"/>
                    </a:lnTo>
                    <a:lnTo>
                      <a:pt x="148" y="52"/>
                    </a:lnTo>
                    <a:lnTo>
                      <a:pt x="143" y="56"/>
                    </a:lnTo>
                    <a:lnTo>
                      <a:pt x="139" y="61"/>
                    </a:lnTo>
                    <a:lnTo>
                      <a:pt x="135" y="65"/>
                    </a:lnTo>
                    <a:lnTo>
                      <a:pt x="131" y="71"/>
                    </a:lnTo>
                    <a:lnTo>
                      <a:pt x="126" y="75"/>
                    </a:lnTo>
                    <a:lnTo>
                      <a:pt x="123" y="79"/>
                    </a:lnTo>
                    <a:lnTo>
                      <a:pt x="119" y="83"/>
                    </a:lnTo>
                    <a:lnTo>
                      <a:pt x="116" y="87"/>
                    </a:lnTo>
                    <a:lnTo>
                      <a:pt x="112" y="89"/>
                    </a:lnTo>
                    <a:lnTo>
                      <a:pt x="110" y="92"/>
                    </a:lnTo>
                    <a:lnTo>
                      <a:pt x="108" y="95"/>
                    </a:lnTo>
                    <a:lnTo>
                      <a:pt x="105" y="97"/>
                    </a:lnTo>
                    <a:lnTo>
                      <a:pt x="103" y="101"/>
                    </a:lnTo>
                    <a:lnTo>
                      <a:pt x="101" y="103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E6DE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234"/>
              <p:cNvSpPr>
                <a:spLocks/>
              </p:cNvSpPr>
              <p:nvPr/>
            </p:nvSpPr>
            <p:spPr bwMode="auto">
              <a:xfrm>
                <a:off x="2482" y="1641"/>
                <a:ext cx="1373" cy="712"/>
              </a:xfrm>
              <a:custGeom>
                <a:avLst/>
                <a:gdLst/>
                <a:ahLst/>
                <a:cxnLst>
                  <a:cxn ang="0">
                    <a:pos x="21" y="680"/>
                  </a:cxn>
                  <a:cxn ang="0">
                    <a:pos x="61" y="627"/>
                  </a:cxn>
                  <a:cxn ang="0">
                    <a:pos x="114" y="559"/>
                  </a:cxn>
                  <a:cxn ang="0">
                    <a:pos x="169" y="485"/>
                  </a:cxn>
                  <a:cxn ang="0">
                    <a:pos x="221" y="415"/>
                  </a:cxn>
                  <a:cxn ang="0">
                    <a:pos x="264" y="365"/>
                  </a:cxn>
                  <a:cxn ang="0">
                    <a:pos x="306" y="315"/>
                  </a:cxn>
                  <a:cxn ang="0">
                    <a:pos x="363" y="248"/>
                  </a:cxn>
                  <a:cxn ang="0">
                    <a:pos x="430" y="174"/>
                  </a:cxn>
                  <a:cxn ang="0">
                    <a:pos x="497" y="102"/>
                  </a:cxn>
                  <a:cxn ang="0">
                    <a:pos x="556" y="43"/>
                  </a:cxn>
                  <a:cxn ang="0">
                    <a:pos x="598" y="5"/>
                  </a:cxn>
                  <a:cxn ang="0">
                    <a:pos x="642" y="12"/>
                  </a:cxn>
                  <a:cxn ang="0">
                    <a:pos x="680" y="41"/>
                  </a:cxn>
                  <a:cxn ang="0">
                    <a:pos x="716" y="74"/>
                  </a:cxn>
                  <a:cxn ang="0">
                    <a:pos x="761" y="117"/>
                  </a:cxn>
                  <a:cxn ang="0">
                    <a:pos x="792" y="118"/>
                  </a:cxn>
                  <a:cxn ang="0">
                    <a:pos x="830" y="84"/>
                  </a:cxn>
                  <a:cxn ang="0">
                    <a:pos x="870" y="64"/>
                  </a:cxn>
                  <a:cxn ang="0">
                    <a:pos x="907" y="80"/>
                  </a:cxn>
                  <a:cxn ang="0">
                    <a:pos x="957" y="125"/>
                  </a:cxn>
                  <a:cxn ang="0">
                    <a:pos x="1017" y="189"/>
                  </a:cxn>
                  <a:cxn ang="0">
                    <a:pos x="1080" y="260"/>
                  </a:cxn>
                  <a:cxn ang="0">
                    <a:pos x="1139" y="331"/>
                  </a:cxn>
                  <a:cxn ang="0">
                    <a:pos x="1189" y="394"/>
                  </a:cxn>
                  <a:cxn ang="0">
                    <a:pos x="1226" y="446"/>
                  </a:cxn>
                  <a:cxn ang="0">
                    <a:pos x="1264" y="504"/>
                  </a:cxn>
                  <a:cxn ang="0">
                    <a:pos x="1300" y="563"/>
                  </a:cxn>
                  <a:cxn ang="0">
                    <a:pos x="1331" y="617"/>
                  </a:cxn>
                  <a:cxn ang="0">
                    <a:pos x="1355" y="660"/>
                  </a:cxn>
                  <a:cxn ang="0">
                    <a:pos x="1357" y="702"/>
                  </a:cxn>
                  <a:cxn ang="0">
                    <a:pos x="1337" y="666"/>
                  </a:cxn>
                  <a:cxn ang="0">
                    <a:pos x="1313" y="623"/>
                  </a:cxn>
                  <a:cxn ang="0">
                    <a:pos x="1282" y="568"/>
                  </a:cxn>
                  <a:cxn ang="0">
                    <a:pos x="1246" y="509"/>
                  </a:cxn>
                  <a:cxn ang="0">
                    <a:pos x="1206" y="449"/>
                  </a:cxn>
                  <a:cxn ang="0">
                    <a:pos x="1164" y="391"/>
                  </a:cxn>
                  <a:cxn ang="0">
                    <a:pos x="1112" y="327"/>
                  </a:cxn>
                  <a:cxn ang="0">
                    <a:pos x="1053" y="259"/>
                  </a:cxn>
                  <a:cxn ang="0">
                    <a:pos x="994" y="193"/>
                  </a:cxn>
                  <a:cxn ang="0">
                    <a:pos x="941" y="137"/>
                  </a:cxn>
                  <a:cxn ang="0">
                    <a:pos x="898" y="98"/>
                  </a:cxn>
                  <a:cxn ang="0">
                    <a:pos x="855" y="90"/>
                  </a:cxn>
                  <a:cxn ang="0">
                    <a:pos x="822" y="121"/>
                  </a:cxn>
                  <a:cxn ang="0">
                    <a:pos x="788" y="157"/>
                  </a:cxn>
                  <a:cxn ang="0">
                    <a:pos x="752" y="138"/>
                  </a:cxn>
                  <a:cxn ang="0">
                    <a:pos x="714" y="99"/>
                  </a:cxn>
                  <a:cxn ang="0">
                    <a:pos x="655" y="45"/>
                  </a:cxn>
                  <a:cxn ang="0">
                    <a:pos x="614" y="20"/>
                  </a:cxn>
                  <a:cxn ang="0">
                    <a:pos x="572" y="54"/>
                  </a:cxn>
                  <a:cxn ang="0">
                    <a:pos x="508" y="121"/>
                  </a:cxn>
                  <a:cxn ang="0">
                    <a:pos x="432" y="206"/>
                  </a:cxn>
                  <a:cxn ang="0">
                    <a:pos x="354" y="291"/>
                  </a:cxn>
                  <a:cxn ang="0">
                    <a:pos x="292" y="362"/>
                  </a:cxn>
                  <a:cxn ang="0">
                    <a:pos x="256" y="405"/>
                  </a:cxn>
                  <a:cxn ang="0">
                    <a:pos x="230" y="440"/>
                  </a:cxn>
                  <a:cxn ang="0">
                    <a:pos x="185" y="496"/>
                  </a:cxn>
                  <a:cxn ang="0">
                    <a:pos x="134" y="564"/>
                  </a:cxn>
                  <a:cxn ang="0">
                    <a:pos x="82" y="631"/>
                  </a:cxn>
                  <a:cxn ang="0">
                    <a:pos x="43" y="685"/>
                  </a:cxn>
                  <a:cxn ang="0">
                    <a:pos x="0" y="710"/>
                  </a:cxn>
                </a:cxnLst>
                <a:rect l="0" t="0" r="r" b="b"/>
                <a:pathLst>
                  <a:path w="1373" h="712">
                    <a:moveTo>
                      <a:pt x="0" y="710"/>
                    </a:moveTo>
                    <a:lnTo>
                      <a:pt x="0" y="709"/>
                    </a:lnTo>
                    <a:lnTo>
                      <a:pt x="2" y="706"/>
                    </a:lnTo>
                    <a:lnTo>
                      <a:pt x="4" y="704"/>
                    </a:lnTo>
                    <a:lnTo>
                      <a:pt x="9" y="698"/>
                    </a:lnTo>
                    <a:lnTo>
                      <a:pt x="10" y="694"/>
                    </a:lnTo>
                    <a:lnTo>
                      <a:pt x="13" y="692"/>
                    </a:lnTo>
                    <a:lnTo>
                      <a:pt x="15" y="688"/>
                    </a:lnTo>
                    <a:lnTo>
                      <a:pt x="18" y="685"/>
                    </a:lnTo>
                    <a:lnTo>
                      <a:pt x="21" y="680"/>
                    </a:lnTo>
                    <a:lnTo>
                      <a:pt x="25" y="676"/>
                    </a:lnTo>
                    <a:lnTo>
                      <a:pt x="27" y="672"/>
                    </a:lnTo>
                    <a:lnTo>
                      <a:pt x="33" y="666"/>
                    </a:lnTo>
                    <a:lnTo>
                      <a:pt x="35" y="661"/>
                    </a:lnTo>
                    <a:lnTo>
                      <a:pt x="39" y="655"/>
                    </a:lnTo>
                    <a:lnTo>
                      <a:pt x="43" y="650"/>
                    </a:lnTo>
                    <a:lnTo>
                      <a:pt x="47" y="645"/>
                    </a:lnTo>
                    <a:lnTo>
                      <a:pt x="51" y="639"/>
                    </a:lnTo>
                    <a:lnTo>
                      <a:pt x="57" y="633"/>
                    </a:lnTo>
                    <a:lnTo>
                      <a:pt x="61" y="627"/>
                    </a:lnTo>
                    <a:lnTo>
                      <a:pt x="66" y="621"/>
                    </a:lnTo>
                    <a:lnTo>
                      <a:pt x="71" y="614"/>
                    </a:lnTo>
                    <a:lnTo>
                      <a:pt x="75" y="607"/>
                    </a:lnTo>
                    <a:lnTo>
                      <a:pt x="81" y="601"/>
                    </a:lnTo>
                    <a:lnTo>
                      <a:pt x="86" y="594"/>
                    </a:lnTo>
                    <a:lnTo>
                      <a:pt x="92" y="587"/>
                    </a:lnTo>
                    <a:lnTo>
                      <a:pt x="97" y="580"/>
                    </a:lnTo>
                    <a:lnTo>
                      <a:pt x="102" y="574"/>
                    </a:lnTo>
                    <a:lnTo>
                      <a:pt x="109" y="567"/>
                    </a:lnTo>
                    <a:lnTo>
                      <a:pt x="114" y="559"/>
                    </a:lnTo>
                    <a:lnTo>
                      <a:pt x="120" y="551"/>
                    </a:lnTo>
                    <a:lnTo>
                      <a:pt x="125" y="544"/>
                    </a:lnTo>
                    <a:lnTo>
                      <a:pt x="130" y="538"/>
                    </a:lnTo>
                    <a:lnTo>
                      <a:pt x="136" y="529"/>
                    </a:lnTo>
                    <a:lnTo>
                      <a:pt x="141" y="521"/>
                    </a:lnTo>
                    <a:lnTo>
                      <a:pt x="146" y="515"/>
                    </a:lnTo>
                    <a:lnTo>
                      <a:pt x="153" y="508"/>
                    </a:lnTo>
                    <a:lnTo>
                      <a:pt x="159" y="500"/>
                    </a:lnTo>
                    <a:lnTo>
                      <a:pt x="164" y="492"/>
                    </a:lnTo>
                    <a:lnTo>
                      <a:pt x="169" y="485"/>
                    </a:lnTo>
                    <a:lnTo>
                      <a:pt x="175" y="477"/>
                    </a:lnTo>
                    <a:lnTo>
                      <a:pt x="180" y="470"/>
                    </a:lnTo>
                    <a:lnTo>
                      <a:pt x="185" y="464"/>
                    </a:lnTo>
                    <a:lnTo>
                      <a:pt x="191" y="457"/>
                    </a:lnTo>
                    <a:lnTo>
                      <a:pt x="197" y="450"/>
                    </a:lnTo>
                    <a:lnTo>
                      <a:pt x="201" y="442"/>
                    </a:lnTo>
                    <a:lnTo>
                      <a:pt x="207" y="436"/>
                    </a:lnTo>
                    <a:lnTo>
                      <a:pt x="212" y="429"/>
                    </a:lnTo>
                    <a:lnTo>
                      <a:pt x="217" y="422"/>
                    </a:lnTo>
                    <a:lnTo>
                      <a:pt x="221" y="415"/>
                    </a:lnTo>
                    <a:lnTo>
                      <a:pt x="227" y="410"/>
                    </a:lnTo>
                    <a:lnTo>
                      <a:pt x="232" y="403"/>
                    </a:lnTo>
                    <a:lnTo>
                      <a:pt x="236" y="398"/>
                    </a:lnTo>
                    <a:lnTo>
                      <a:pt x="240" y="393"/>
                    </a:lnTo>
                    <a:lnTo>
                      <a:pt x="244" y="387"/>
                    </a:lnTo>
                    <a:lnTo>
                      <a:pt x="250" y="382"/>
                    </a:lnTo>
                    <a:lnTo>
                      <a:pt x="254" y="378"/>
                    </a:lnTo>
                    <a:lnTo>
                      <a:pt x="256" y="373"/>
                    </a:lnTo>
                    <a:lnTo>
                      <a:pt x="260" y="369"/>
                    </a:lnTo>
                    <a:lnTo>
                      <a:pt x="264" y="365"/>
                    </a:lnTo>
                    <a:lnTo>
                      <a:pt x="268" y="361"/>
                    </a:lnTo>
                    <a:lnTo>
                      <a:pt x="271" y="355"/>
                    </a:lnTo>
                    <a:lnTo>
                      <a:pt x="275" y="351"/>
                    </a:lnTo>
                    <a:lnTo>
                      <a:pt x="279" y="347"/>
                    </a:lnTo>
                    <a:lnTo>
                      <a:pt x="283" y="342"/>
                    </a:lnTo>
                    <a:lnTo>
                      <a:pt x="286" y="336"/>
                    </a:lnTo>
                    <a:lnTo>
                      <a:pt x="291" y="331"/>
                    </a:lnTo>
                    <a:lnTo>
                      <a:pt x="295" y="326"/>
                    </a:lnTo>
                    <a:lnTo>
                      <a:pt x="301" y="320"/>
                    </a:lnTo>
                    <a:lnTo>
                      <a:pt x="306" y="315"/>
                    </a:lnTo>
                    <a:lnTo>
                      <a:pt x="311" y="308"/>
                    </a:lnTo>
                    <a:lnTo>
                      <a:pt x="317" y="302"/>
                    </a:lnTo>
                    <a:lnTo>
                      <a:pt x="322" y="296"/>
                    </a:lnTo>
                    <a:lnTo>
                      <a:pt x="327" y="289"/>
                    </a:lnTo>
                    <a:lnTo>
                      <a:pt x="333" y="283"/>
                    </a:lnTo>
                    <a:lnTo>
                      <a:pt x="339" y="276"/>
                    </a:lnTo>
                    <a:lnTo>
                      <a:pt x="346" y="269"/>
                    </a:lnTo>
                    <a:lnTo>
                      <a:pt x="351" y="263"/>
                    </a:lnTo>
                    <a:lnTo>
                      <a:pt x="358" y="256"/>
                    </a:lnTo>
                    <a:lnTo>
                      <a:pt x="363" y="248"/>
                    </a:lnTo>
                    <a:lnTo>
                      <a:pt x="370" y="241"/>
                    </a:lnTo>
                    <a:lnTo>
                      <a:pt x="377" y="233"/>
                    </a:lnTo>
                    <a:lnTo>
                      <a:pt x="384" y="226"/>
                    </a:lnTo>
                    <a:lnTo>
                      <a:pt x="390" y="220"/>
                    </a:lnTo>
                    <a:lnTo>
                      <a:pt x="397" y="212"/>
                    </a:lnTo>
                    <a:lnTo>
                      <a:pt x="404" y="204"/>
                    </a:lnTo>
                    <a:lnTo>
                      <a:pt x="410" y="196"/>
                    </a:lnTo>
                    <a:lnTo>
                      <a:pt x="417" y="189"/>
                    </a:lnTo>
                    <a:lnTo>
                      <a:pt x="425" y="182"/>
                    </a:lnTo>
                    <a:lnTo>
                      <a:pt x="430" y="174"/>
                    </a:lnTo>
                    <a:lnTo>
                      <a:pt x="438" y="166"/>
                    </a:lnTo>
                    <a:lnTo>
                      <a:pt x="445" y="159"/>
                    </a:lnTo>
                    <a:lnTo>
                      <a:pt x="452" y="153"/>
                    </a:lnTo>
                    <a:lnTo>
                      <a:pt x="459" y="145"/>
                    </a:lnTo>
                    <a:lnTo>
                      <a:pt x="465" y="137"/>
                    </a:lnTo>
                    <a:lnTo>
                      <a:pt x="472" y="130"/>
                    </a:lnTo>
                    <a:lnTo>
                      <a:pt x="479" y="122"/>
                    </a:lnTo>
                    <a:lnTo>
                      <a:pt x="485" y="115"/>
                    </a:lnTo>
                    <a:lnTo>
                      <a:pt x="491" y="108"/>
                    </a:lnTo>
                    <a:lnTo>
                      <a:pt x="497" y="102"/>
                    </a:lnTo>
                    <a:lnTo>
                      <a:pt x="504" y="95"/>
                    </a:lnTo>
                    <a:lnTo>
                      <a:pt x="511" y="88"/>
                    </a:lnTo>
                    <a:lnTo>
                      <a:pt x="516" y="82"/>
                    </a:lnTo>
                    <a:lnTo>
                      <a:pt x="523" y="75"/>
                    </a:lnTo>
                    <a:lnTo>
                      <a:pt x="528" y="70"/>
                    </a:lnTo>
                    <a:lnTo>
                      <a:pt x="534" y="63"/>
                    </a:lnTo>
                    <a:lnTo>
                      <a:pt x="540" y="58"/>
                    </a:lnTo>
                    <a:lnTo>
                      <a:pt x="546" y="52"/>
                    </a:lnTo>
                    <a:lnTo>
                      <a:pt x="551" y="48"/>
                    </a:lnTo>
                    <a:lnTo>
                      <a:pt x="556" y="43"/>
                    </a:lnTo>
                    <a:lnTo>
                      <a:pt x="562" y="37"/>
                    </a:lnTo>
                    <a:lnTo>
                      <a:pt x="566" y="32"/>
                    </a:lnTo>
                    <a:lnTo>
                      <a:pt x="571" y="28"/>
                    </a:lnTo>
                    <a:lnTo>
                      <a:pt x="575" y="24"/>
                    </a:lnTo>
                    <a:lnTo>
                      <a:pt x="579" y="20"/>
                    </a:lnTo>
                    <a:lnTo>
                      <a:pt x="583" y="17"/>
                    </a:lnTo>
                    <a:lnTo>
                      <a:pt x="588" y="13"/>
                    </a:lnTo>
                    <a:lnTo>
                      <a:pt x="591" y="11"/>
                    </a:lnTo>
                    <a:lnTo>
                      <a:pt x="594" y="8"/>
                    </a:lnTo>
                    <a:lnTo>
                      <a:pt x="598" y="5"/>
                    </a:lnTo>
                    <a:lnTo>
                      <a:pt x="601" y="4"/>
                    </a:lnTo>
                    <a:lnTo>
                      <a:pt x="606" y="0"/>
                    </a:lnTo>
                    <a:lnTo>
                      <a:pt x="610" y="0"/>
                    </a:lnTo>
                    <a:lnTo>
                      <a:pt x="613" y="0"/>
                    </a:lnTo>
                    <a:lnTo>
                      <a:pt x="617" y="0"/>
                    </a:lnTo>
                    <a:lnTo>
                      <a:pt x="619" y="0"/>
                    </a:lnTo>
                    <a:lnTo>
                      <a:pt x="625" y="3"/>
                    </a:lnTo>
                    <a:lnTo>
                      <a:pt x="630" y="5"/>
                    </a:lnTo>
                    <a:lnTo>
                      <a:pt x="637" y="9"/>
                    </a:lnTo>
                    <a:lnTo>
                      <a:pt x="642" y="12"/>
                    </a:lnTo>
                    <a:lnTo>
                      <a:pt x="649" y="17"/>
                    </a:lnTo>
                    <a:lnTo>
                      <a:pt x="651" y="19"/>
                    </a:lnTo>
                    <a:lnTo>
                      <a:pt x="654" y="21"/>
                    </a:lnTo>
                    <a:lnTo>
                      <a:pt x="658" y="24"/>
                    </a:lnTo>
                    <a:lnTo>
                      <a:pt x="662" y="27"/>
                    </a:lnTo>
                    <a:lnTo>
                      <a:pt x="666" y="29"/>
                    </a:lnTo>
                    <a:lnTo>
                      <a:pt x="669" y="32"/>
                    </a:lnTo>
                    <a:lnTo>
                      <a:pt x="673" y="35"/>
                    </a:lnTo>
                    <a:lnTo>
                      <a:pt x="677" y="39"/>
                    </a:lnTo>
                    <a:lnTo>
                      <a:pt x="680" y="41"/>
                    </a:lnTo>
                    <a:lnTo>
                      <a:pt x="684" y="44"/>
                    </a:lnTo>
                    <a:lnTo>
                      <a:pt x="688" y="48"/>
                    </a:lnTo>
                    <a:lnTo>
                      <a:pt x="692" y="51"/>
                    </a:lnTo>
                    <a:lnTo>
                      <a:pt x="694" y="55"/>
                    </a:lnTo>
                    <a:lnTo>
                      <a:pt x="698" y="58"/>
                    </a:lnTo>
                    <a:lnTo>
                      <a:pt x="702" y="60"/>
                    </a:lnTo>
                    <a:lnTo>
                      <a:pt x="706" y="64"/>
                    </a:lnTo>
                    <a:lnTo>
                      <a:pt x="709" y="67"/>
                    </a:lnTo>
                    <a:lnTo>
                      <a:pt x="713" y="71"/>
                    </a:lnTo>
                    <a:lnTo>
                      <a:pt x="716" y="74"/>
                    </a:lnTo>
                    <a:lnTo>
                      <a:pt x="720" y="76"/>
                    </a:lnTo>
                    <a:lnTo>
                      <a:pt x="722" y="79"/>
                    </a:lnTo>
                    <a:lnTo>
                      <a:pt x="726" y="83"/>
                    </a:lnTo>
                    <a:lnTo>
                      <a:pt x="729" y="86"/>
                    </a:lnTo>
                    <a:lnTo>
                      <a:pt x="733" y="90"/>
                    </a:lnTo>
                    <a:lnTo>
                      <a:pt x="740" y="95"/>
                    </a:lnTo>
                    <a:lnTo>
                      <a:pt x="745" y="102"/>
                    </a:lnTo>
                    <a:lnTo>
                      <a:pt x="751" y="107"/>
                    </a:lnTo>
                    <a:lnTo>
                      <a:pt x="757" y="112"/>
                    </a:lnTo>
                    <a:lnTo>
                      <a:pt x="761" y="117"/>
                    </a:lnTo>
                    <a:lnTo>
                      <a:pt x="765" y="121"/>
                    </a:lnTo>
                    <a:lnTo>
                      <a:pt x="769" y="125"/>
                    </a:lnTo>
                    <a:lnTo>
                      <a:pt x="772" y="129"/>
                    </a:lnTo>
                    <a:lnTo>
                      <a:pt x="777" y="133"/>
                    </a:lnTo>
                    <a:lnTo>
                      <a:pt x="779" y="134"/>
                    </a:lnTo>
                    <a:lnTo>
                      <a:pt x="779" y="134"/>
                    </a:lnTo>
                    <a:lnTo>
                      <a:pt x="781" y="131"/>
                    </a:lnTo>
                    <a:lnTo>
                      <a:pt x="784" y="129"/>
                    </a:lnTo>
                    <a:lnTo>
                      <a:pt x="788" y="123"/>
                    </a:lnTo>
                    <a:lnTo>
                      <a:pt x="792" y="118"/>
                    </a:lnTo>
                    <a:lnTo>
                      <a:pt x="799" y="112"/>
                    </a:lnTo>
                    <a:lnTo>
                      <a:pt x="800" y="110"/>
                    </a:lnTo>
                    <a:lnTo>
                      <a:pt x="804" y="107"/>
                    </a:lnTo>
                    <a:lnTo>
                      <a:pt x="808" y="103"/>
                    </a:lnTo>
                    <a:lnTo>
                      <a:pt x="812" y="100"/>
                    </a:lnTo>
                    <a:lnTo>
                      <a:pt x="815" y="98"/>
                    </a:lnTo>
                    <a:lnTo>
                      <a:pt x="819" y="94"/>
                    </a:lnTo>
                    <a:lnTo>
                      <a:pt x="823" y="91"/>
                    </a:lnTo>
                    <a:lnTo>
                      <a:pt x="826" y="87"/>
                    </a:lnTo>
                    <a:lnTo>
                      <a:pt x="830" y="84"/>
                    </a:lnTo>
                    <a:lnTo>
                      <a:pt x="834" y="82"/>
                    </a:lnTo>
                    <a:lnTo>
                      <a:pt x="838" y="79"/>
                    </a:lnTo>
                    <a:lnTo>
                      <a:pt x="843" y="76"/>
                    </a:lnTo>
                    <a:lnTo>
                      <a:pt x="846" y="74"/>
                    </a:lnTo>
                    <a:lnTo>
                      <a:pt x="850" y="71"/>
                    </a:lnTo>
                    <a:lnTo>
                      <a:pt x="854" y="70"/>
                    </a:lnTo>
                    <a:lnTo>
                      <a:pt x="858" y="68"/>
                    </a:lnTo>
                    <a:lnTo>
                      <a:pt x="862" y="67"/>
                    </a:lnTo>
                    <a:lnTo>
                      <a:pt x="866" y="66"/>
                    </a:lnTo>
                    <a:lnTo>
                      <a:pt x="870" y="64"/>
                    </a:lnTo>
                    <a:lnTo>
                      <a:pt x="874" y="64"/>
                    </a:lnTo>
                    <a:lnTo>
                      <a:pt x="878" y="63"/>
                    </a:lnTo>
                    <a:lnTo>
                      <a:pt x="883" y="66"/>
                    </a:lnTo>
                    <a:lnTo>
                      <a:pt x="886" y="66"/>
                    </a:lnTo>
                    <a:lnTo>
                      <a:pt x="889" y="67"/>
                    </a:lnTo>
                    <a:lnTo>
                      <a:pt x="893" y="70"/>
                    </a:lnTo>
                    <a:lnTo>
                      <a:pt x="897" y="72"/>
                    </a:lnTo>
                    <a:lnTo>
                      <a:pt x="899" y="74"/>
                    </a:lnTo>
                    <a:lnTo>
                      <a:pt x="903" y="78"/>
                    </a:lnTo>
                    <a:lnTo>
                      <a:pt x="907" y="80"/>
                    </a:lnTo>
                    <a:lnTo>
                      <a:pt x="911" y="84"/>
                    </a:lnTo>
                    <a:lnTo>
                      <a:pt x="915" y="88"/>
                    </a:lnTo>
                    <a:lnTo>
                      <a:pt x="921" y="91"/>
                    </a:lnTo>
                    <a:lnTo>
                      <a:pt x="926" y="96"/>
                    </a:lnTo>
                    <a:lnTo>
                      <a:pt x="931" y="100"/>
                    </a:lnTo>
                    <a:lnTo>
                      <a:pt x="935" y="104"/>
                    </a:lnTo>
                    <a:lnTo>
                      <a:pt x="941" y="110"/>
                    </a:lnTo>
                    <a:lnTo>
                      <a:pt x="946" y="114"/>
                    </a:lnTo>
                    <a:lnTo>
                      <a:pt x="951" y="119"/>
                    </a:lnTo>
                    <a:lnTo>
                      <a:pt x="957" y="125"/>
                    </a:lnTo>
                    <a:lnTo>
                      <a:pt x="962" y="130"/>
                    </a:lnTo>
                    <a:lnTo>
                      <a:pt x="969" y="137"/>
                    </a:lnTo>
                    <a:lnTo>
                      <a:pt x="974" y="142"/>
                    </a:lnTo>
                    <a:lnTo>
                      <a:pt x="980" y="147"/>
                    </a:lnTo>
                    <a:lnTo>
                      <a:pt x="986" y="154"/>
                    </a:lnTo>
                    <a:lnTo>
                      <a:pt x="992" y="161"/>
                    </a:lnTo>
                    <a:lnTo>
                      <a:pt x="998" y="167"/>
                    </a:lnTo>
                    <a:lnTo>
                      <a:pt x="1005" y="174"/>
                    </a:lnTo>
                    <a:lnTo>
                      <a:pt x="1010" y="181"/>
                    </a:lnTo>
                    <a:lnTo>
                      <a:pt x="1017" y="189"/>
                    </a:lnTo>
                    <a:lnTo>
                      <a:pt x="1024" y="196"/>
                    </a:lnTo>
                    <a:lnTo>
                      <a:pt x="1029" y="202"/>
                    </a:lnTo>
                    <a:lnTo>
                      <a:pt x="1036" y="209"/>
                    </a:lnTo>
                    <a:lnTo>
                      <a:pt x="1043" y="216"/>
                    </a:lnTo>
                    <a:lnTo>
                      <a:pt x="1049" y="224"/>
                    </a:lnTo>
                    <a:lnTo>
                      <a:pt x="1055" y="230"/>
                    </a:lnTo>
                    <a:lnTo>
                      <a:pt x="1061" y="239"/>
                    </a:lnTo>
                    <a:lnTo>
                      <a:pt x="1068" y="245"/>
                    </a:lnTo>
                    <a:lnTo>
                      <a:pt x="1075" y="252"/>
                    </a:lnTo>
                    <a:lnTo>
                      <a:pt x="1080" y="260"/>
                    </a:lnTo>
                    <a:lnTo>
                      <a:pt x="1087" y="267"/>
                    </a:lnTo>
                    <a:lnTo>
                      <a:pt x="1092" y="275"/>
                    </a:lnTo>
                    <a:lnTo>
                      <a:pt x="1099" y="281"/>
                    </a:lnTo>
                    <a:lnTo>
                      <a:pt x="1104" y="288"/>
                    </a:lnTo>
                    <a:lnTo>
                      <a:pt x="1111" y="296"/>
                    </a:lnTo>
                    <a:lnTo>
                      <a:pt x="1116" y="303"/>
                    </a:lnTo>
                    <a:lnTo>
                      <a:pt x="1123" y="311"/>
                    </a:lnTo>
                    <a:lnTo>
                      <a:pt x="1128" y="318"/>
                    </a:lnTo>
                    <a:lnTo>
                      <a:pt x="1134" y="324"/>
                    </a:lnTo>
                    <a:lnTo>
                      <a:pt x="1139" y="331"/>
                    </a:lnTo>
                    <a:lnTo>
                      <a:pt x="1146" y="338"/>
                    </a:lnTo>
                    <a:lnTo>
                      <a:pt x="1150" y="344"/>
                    </a:lnTo>
                    <a:lnTo>
                      <a:pt x="1155" y="351"/>
                    </a:lnTo>
                    <a:lnTo>
                      <a:pt x="1162" y="358"/>
                    </a:lnTo>
                    <a:lnTo>
                      <a:pt x="1167" y="365"/>
                    </a:lnTo>
                    <a:lnTo>
                      <a:pt x="1171" y="371"/>
                    </a:lnTo>
                    <a:lnTo>
                      <a:pt x="1175" y="377"/>
                    </a:lnTo>
                    <a:lnTo>
                      <a:pt x="1181" y="383"/>
                    </a:lnTo>
                    <a:lnTo>
                      <a:pt x="1185" y="389"/>
                    </a:lnTo>
                    <a:lnTo>
                      <a:pt x="1189" y="394"/>
                    </a:lnTo>
                    <a:lnTo>
                      <a:pt x="1193" y="399"/>
                    </a:lnTo>
                    <a:lnTo>
                      <a:pt x="1197" y="405"/>
                    </a:lnTo>
                    <a:lnTo>
                      <a:pt x="1201" y="410"/>
                    </a:lnTo>
                    <a:lnTo>
                      <a:pt x="1205" y="415"/>
                    </a:lnTo>
                    <a:lnTo>
                      <a:pt x="1209" y="421"/>
                    </a:lnTo>
                    <a:lnTo>
                      <a:pt x="1211" y="425"/>
                    </a:lnTo>
                    <a:lnTo>
                      <a:pt x="1215" y="430"/>
                    </a:lnTo>
                    <a:lnTo>
                      <a:pt x="1219" y="436"/>
                    </a:lnTo>
                    <a:lnTo>
                      <a:pt x="1222" y="441"/>
                    </a:lnTo>
                    <a:lnTo>
                      <a:pt x="1226" y="446"/>
                    </a:lnTo>
                    <a:lnTo>
                      <a:pt x="1230" y="453"/>
                    </a:lnTo>
                    <a:lnTo>
                      <a:pt x="1234" y="458"/>
                    </a:lnTo>
                    <a:lnTo>
                      <a:pt x="1237" y="464"/>
                    </a:lnTo>
                    <a:lnTo>
                      <a:pt x="1241" y="469"/>
                    </a:lnTo>
                    <a:lnTo>
                      <a:pt x="1245" y="476"/>
                    </a:lnTo>
                    <a:lnTo>
                      <a:pt x="1249" y="481"/>
                    </a:lnTo>
                    <a:lnTo>
                      <a:pt x="1253" y="487"/>
                    </a:lnTo>
                    <a:lnTo>
                      <a:pt x="1256" y="493"/>
                    </a:lnTo>
                    <a:lnTo>
                      <a:pt x="1260" y="499"/>
                    </a:lnTo>
                    <a:lnTo>
                      <a:pt x="1264" y="504"/>
                    </a:lnTo>
                    <a:lnTo>
                      <a:pt x="1268" y="511"/>
                    </a:lnTo>
                    <a:lnTo>
                      <a:pt x="1272" y="516"/>
                    </a:lnTo>
                    <a:lnTo>
                      <a:pt x="1274" y="523"/>
                    </a:lnTo>
                    <a:lnTo>
                      <a:pt x="1278" y="528"/>
                    </a:lnTo>
                    <a:lnTo>
                      <a:pt x="1282" y="533"/>
                    </a:lnTo>
                    <a:lnTo>
                      <a:pt x="1285" y="540"/>
                    </a:lnTo>
                    <a:lnTo>
                      <a:pt x="1289" y="546"/>
                    </a:lnTo>
                    <a:lnTo>
                      <a:pt x="1292" y="551"/>
                    </a:lnTo>
                    <a:lnTo>
                      <a:pt x="1296" y="556"/>
                    </a:lnTo>
                    <a:lnTo>
                      <a:pt x="1300" y="563"/>
                    </a:lnTo>
                    <a:lnTo>
                      <a:pt x="1302" y="568"/>
                    </a:lnTo>
                    <a:lnTo>
                      <a:pt x="1306" y="574"/>
                    </a:lnTo>
                    <a:lnTo>
                      <a:pt x="1309" y="580"/>
                    </a:lnTo>
                    <a:lnTo>
                      <a:pt x="1313" y="586"/>
                    </a:lnTo>
                    <a:lnTo>
                      <a:pt x="1316" y="591"/>
                    </a:lnTo>
                    <a:lnTo>
                      <a:pt x="1318" y="596"/>
                    </a:lnTo>
                    <a:lnTo>
                      <a:pt x="1321" y="601"/>
                    </a:lnTo>
                    <a:lnTo>
                      <a:pt x="1325" y="606"/>
                    </a:lnTo>
                    <a:lnTo>
                      <a:pt x="1328" y="611"/>
                    </a:lnTo>
                    <a:lnTo>
                      <a:pt x="1331" y="617"/>
                    </a:lnTo>
                    <a:lnTo>
                      <a:pt x="1333" y="621"/>
                    </a:lnTo>
                    <a:lnTo>
                      <a:pt x="1336" y="626"/>
                    </a:lnTo>
                    <a:lnTo>
                      <a:pt x="1339" y="630"/>
                    </a:lnTo>
                    <a:lnTo>
                      <a:pt x="1341" y="635"/>
                    </a:lnTo>
                    <a:lnTo>
                      <a:pt x="1344" y="639"/>
                    </a:lnTo>
                    <a:lnTo>
                      <a:pt x="1345" y="643"/>
                    </a:lnTo>
                    <a:lnTo>
                      <a:pt x="1348" y="649"/>
                    </a:lnTo>
                    <a:lnTo>
                      <a:pt x="1349" y="651"/>
                    </a:lnTo>
                    <a:lnTo>
                      <a:pt x="1352" y="655"/>
                    </a:lnTo>
                    <a:lnTo>
                      <a:pt x="1355" y="660"/>
                    </a:lnTo>
                    <a:lnTo>
                      <a:pt x="1357" y="664"/>
                    </a:lnTo>
                    <a:lnTo>
                      <a:pt x="1360" y="669"/>
                    </a:lnTo>
                    <a:lnTo>
                      <a:pt x="1364" y="676"/>
                    </a:lnTo>
                    <a:lnTo>
                      <a:pt x="1367" y="680"/>
                    </a:lnTo>
                    <a:lnTo>
                      <a:pt x="1368" y="685"/>
                    </a:lnTo>
                    <a:lnTo>
                      <a:pt x="1369" y="688"/>
                    </a:lnTo>
                    <a:lnTo>
                      <a:pt x="1372" y="690"/>
                    </a:lnTo>
                    <a:lnTo>
                      <a:pt x="1373" y="692"/>
                    </a:lnTo>
                    <a:lnTo>
                      <a:pt x="1373" y="693"/>
                    </a:lnTo>
                    <a:lnTo>
                      <a:pt x="1357" y="702"/>
                    </a:lnTo>
                    <a:lnTo>
                      <a:pt x="1356" y="701"/>
                    </a:lnTo>
                    <a:lnTo>
                      <a:pt x="1356" y="700"/>
                    </a:lnTo>
                    <a:lnTo>
                      <a:pt x="1355" y="697"/>
                    </a:lnTo>
                    <a:lnTo>
                      <a:pt x="1353" y="694"/>
                    </a:lnTo>
                    <a:lnTo>
                      <a:pt x="1351" y="690"/>
                    </a:lnTo>
                    <a:lnTo>
                      <a:pt x="1348" y="685"/>
                    </a:lnTo>
                    <a:lnTo>
                      <a:pt x="1345" y="680"/>
                    </a:lnTo>
                    <a:lnTo>
                      <a:pt x="1343" y="674"/>
                    </a:lnTo>
                    <a:lnTo>
                      <a:pt x="1340" y="670"/>
                    </a:lnTo>
                    <a:lnTo>
                      <a:pt x="1337" y="666"/>
                    </a:lnTo>
                    <a:lnTo>
                      <a:pt x="1336" y="662"/>
                    </a:lnTo>
                    <a:lnTo>
                      <a:pt x="1333" y="660"/>
                    </a:lnTo>
                    <a:lnTo>
                      <a:pt x="1332" y="654"/>
                    </a:lnTo>
                    <a:lnTo>
                      <a:pt x="1329" y="650"/>
                    </a:lnTo>
                    <a:lnTo>
                      <a:pt x="1327" y="646"/>
                    </a:lnTo>
                    <a:lnTo>
                      <a:pt x="1325" y="642"/>
                    </a:lnTo>
                    <a:lnTo>
                      <a:pt x="1321" y="637"/>
                    </a:lnTo>
                    <a:lnTo>
                      <a:pt x="1318" y="633"/>
                    </a:lnTo>
                    <a:lnTo>
                      <a:pt x="1316" y="627"/>
                    </a:lnTo>
                    <a:lnTo>
                      <a:pt x="1313" y="623"/>
                    </a:lnTo>
                    <a:lnTo>
                      <a:pt x="1310" y="618"/>
                    </a:lnTo>
                    <a:lnTo>
                      <a:pt x="1308" y="613"/>
                    </a:lnTo>
                    <a:lnTo>
                      <a:pt x="1305" y="607"/>
                    </a:lnTo>
                    <a:lnTo>
                      <a:pt x="1302" y="603"/>
                    </a:lnTo>
                    <a:lnTo>
                      <a:pt x="1298" y="596"/>
                    </a:lnTo>
                    <a:lnTo>
                      <a:pt x="1296" y="591"/>
                    </a:lnTo>
                    <a:lnTo>
                      <a:pt x="1292" y="586"/>
                    </a:lnTo>
                    <a:lnTo>
                      <a:pt x="1289" y="580"/>
                    </a:lnTo>
                    <a:lnTo>
                      <a:pt x="1285" y="575"/>
                    </a:lnTo>
                    <a:lnTo>
                      <a:pt x="1282" y="568"/>
                    </a:lnTo>
                    <a:lnTo>
                      <a:pt x="1278" y="563"/>
                    </a:lnTo>
                    <a:lnTo>
                      <a:pt x="1276" y="558"/>
                    </a:lnTo>
                    <a:lnTo>
                      <a:pt x="1272" y="551"/>
                    </a:lnTo>
                    <a:lnTo>
                      <a:pt x="1268" y="546"/>
                    </a:lnTo>
                    <a:lnTo>
                      <a:pt x="1265" y="539"/>
                    </a:lnTo>
                    <a:lnTo>
                      <a:pt x="1261" y="533"/>
                    </a:lnTo>
                    <a:lnTo>
                      <a:pt x="1257" y="527"/>
                    </a:lnTo>
                    <a:lnTo>
                      <a:pt x="1253" y="521"/>
                    </a:lnTo>
                    <a:lnTo>
                      <a:pt x="1250" y="515"/>
                    </a:lnTo>
                    <a:lnTo>
                      <a:pt x="1246" y="509"/>
                    </a:lnTo>
                    <a:lnTo>
                      <a:pt x="1242" y="503"/>
                    </a:lnTo>
                    <a:lnTo>
                      <a:pt x="1238" y="497"/>
                    </a:lnTo>
                    <a:lnTo>
                      <a:pt x="1234" y="491"/>
                    </a:lnTo>
                    <a:lnTo>
                      <a:pt x="1230" y="485"/>
                    </a:lnTo>
                    <a:lnTo>
                      <a:pt x="1226" y="479"/>
                    </a:lnTo>
                    <a:lnTo>
                      <a:pt x="1222" y="473"/>
                    </a:lnTo>
                    <a:lnTo>
                      <a:pt x="1218" y="466"/>
                    </a:lnTo>
                    <a:lnTo>
                      <a:pt x="1215" y="461"/>
                    </a:lnTo>
                    <a:lnTo>
                      <a:pt x="1211" y="454"/>
                    </a:lnTo>
                    <a:lnTo>
                      <a:pt x="1206" y="449"/>
                    </a:lnTo>
                    <a:lnTo>
                      <a:pt x="1202" y="442"/>
                    </a:lnTo>
                    <a:lnTo>
                      <a:pt x="1198" y="437"/>
                    </a:lnTo>
                    <a:lnTo>
                      <a:pt x="1194" y="432"/>
                    </a:lnTo>
                    <a:lnTo>
                      <a:pt x="1191" y="426"/>
                    </a:lnTo>
                    <a:lnTo>
                      <a:pt x="1186" y="421"/>
                    </a:lnTo>
                    <a:lnTo>
                      <a:pt x="1183" y="415"/>
                    </a:lnTo>
                    <a:lnTo>
                      <a:pt x="1178" y="409"/>
                    </a:lnTo>
                    <a:lnTo>
                      <a:pt x="1174" y="403"/>
                    </a:lnTo>
                    <a:lnTo>
                      <a:pt x="1168" y="397"/>
                    </a:lnTo>
                    <a:lnTo>
                      <a:pt x="1164" y="391"/>
                    </a:lnTo>
                    <a:lnTo>
                      <a:pt x="1159" y="385"/>
                    </a:lnTo>
                    <a:lnTo>
                      <a:pt x="1155" y="378"/>
                    </a:lnTo>
                    <a:lnTo>
                      <a:pt x="1150" y="373"/>
                    </a:lnTo>
                    <a:lnTo>
                      <a:pt x="1144" y="366"/>
                    </a:lnTo>
                    <a:lnTo>
                      <a:pt x="1139" y="361"/>
                    </a:lnTo>
                    <a:lnTo>
                      <a:pt x="1134" y="354"/>
                    </a:lnTo>
                    <a:lnTo>
                      <a:pt x="1128" y="347"/>
                    </a:lnTo>
                    <a:lnTo>
                      <a:pt x="1124" y="340"/>
                    </a:lnTo>
                    <a:lnTo>
                      <a:pt x="1118" y="334"/>
                    </a:lnTo>
                    <a:lnTo>
                      <a:pt x="1112" y="327"/>
                    </a:lnTo>
                    <a:lnTo>
                      <a:pt x="1107" y="320"/>
                    </a:lnTo>
                    <a:lnTo>
                      <a:pt x="1101" y="314"/>
                    </a:lnTo>
                    <a:lnTo>
                      <a:pt x="1095" y="306"/>
                    </a:lnTo>
                    <a:lnTo>
                      <a:pt x="1089" y="299"/>
                    </a:lnTo>
                    <a:lnTo>
                      <a:pt x="1083" y="292"/>
                    </a:lnTo>
                    <a:lnTo>
                      <a:pt x="1077" y="285"/>
                    </a:lnTo>
                    <a:lnTo>
                      <a:pt x="1071" y="279"/>
                    </a:lnTo>
                    <a:lnTo>
                      <a:pt x="1065" y="272"/>
                    </a:lnTo>
                    <a:lnTo>
                      <a:pt x="1060" y="265"/>
                    </a:lnTo>
                    <a:lnTo>
                      <a:pt x="1053" y="259"/>
                    </a:lnTo>
                    <a:lnTo>
                      <a:pt x="1048" y="251"/>
                    </a:lnTo>
                    <a:lnTo>
                      <a:pt x="1041" y="245"/>
                    </a:lnTo>
                    <a:lnTo>
                      <a:pt x="1036" y="239"/>
                    </a:lnTo>
                    <a:lnTo>
                      <a:pt x="1031" y="232"/>
                    </a:lnTo>
                    <a:lnTo>
                      <a:pt x="1024" y="225"/>
                    </a:lnTo>
                    <a:lnTo>
                      <a:pt x="1018" y="218"/>
                    </a:lnTo>
                    <a:lnTo>
                      <a:pt x="1012" y="212"/>
                    </a:lnTo>
                    <a:lnTo>
                      <a:pt x="1006" y="206"/>
                    </a:lnTo>
                    <a:lnTo>
                      <a:pt x="1001" y="200"/>
                    </a:lnTo>
                    <a:lnTo>
                      <a:pt x="994" y="193"/>
                    </a:lnTo>
                    <a:lnTo>
                      <a:pt x="989" y="186"/>
                    </a:lnTo>
                    <a:lnTo>
                      <a:pt x="984" y="181"/>
                    </a:lnTo>
                    <a:lnTo>
                      <a:pt x="978" y="174"/>
                    </a:lnTo>
                    <a:lnTo>
                      <a:pt x="973" y="169"/>
                    </a:lnTo>
                    <a:lnTo>
                      <a:pt x="968" y="163"/>
                    </a:lnTo>
                    <a:lnTo>
                      <a:pt x="962" y="158"/>
                    </a:lnTo>
                    <a:lnTo>
                      <a:pt x="957" y="153"/>
                    </a:lnTo>
                    <a:lnTo>
                      <a:pt x="950" y="146"/>
                    </a:lnTo>
                    <a:lnTo>
                      <a:pt x="946" y="142"/>
                    </a:lnTo>
                    <a:lnTo>
                      <a:pt x="941" y="137"/>
                    </a:lnTo>
                    <a:lnTo>
                      <a:pt x="935" y="131"/>
                    </a:lnTo>
                    <a:lnTo>
                      <a:pt x="931" y="127"/>
                    </a:lnTo>
                    <a:lnTo>
                      <a:pt x="926" y="123"/>
                    </a:lnTo>
                    <a:lnTo>
                      <a:pt x="923" y="119"/>
                    </a:lnTo>
                    <a:lnTo>
                      <a:pt x="918" y="115"/>
                    </a:lnTo>
                    <a:lnTo>
                      <a:pt x="914" y="111"/>
                    </a:lnTo>
                    <a:lnTo>
                      <a:pt x="910" y="107"/>
                    </a:lnTo>
                    <a:lnTo>
                      <a:pt x="906" y="104"/>
                    </a:lnTo>
                    <a:lnTo>
                      <a:pt x="902" y="100"/>
                    </a:lnTo>
                    <a:lnTo>
                      <a:pt x="898" y="98"/>
                    </a:lnTo>
                    <a:lnTo>
                      <a:pt x="895" y="95"/>
                    </a:lnTo>
                    <a:lnTo>
                      <a:pt x="893" y="94"/>
                    </a:lnTo>
                    <a:lnTo>
                      <a:pt x="886" y="88"/>
                    </a:lnTo>
                    <a:lnTo>
                      <a:pt x="882" y="86"/>
                    </a:lnTo>
                    <a:lnTo>
                      <a:pt x="878" y="84"/>
                    </a:lnTo>
                    <a:lnTo>
                      <a:pt x="874" y="84"/>
                    </a:lnTo>
                    <a:lnTo>
                      <a:pt x="867" y="84"/>
                    </a:lnTo>
                    <a:lnTo>
                      <a:pt x="862" y="86"/>
                    </a:lnTo>
                    <a:lnTo>
                      <a:pt x="858" y="87"/>
                    </a:lnTo>
                    <a:lnTo>
                      <a:pt x="855" y="90"/>
                    </a:lnTo>
                    <a:lnTo>
                      <a:pt x="851" y="91"/>
                    </a:lnTo>
                    <a:lnTo>
                      <a:pt x="848" y="94"/>
                    </a:lnTo>
                    <a:lnTo>
                      <a:pt x="844" y="96"/>
                    </a:lnTo>
                    <a:lnTo>
                      <a:pt x="842" y="99"/>
                    </a:lnTo>
                    <a:lnTo>
                      <a:pt x="838" y="103"/>
                    </a:lnTo>
                    <a:lnTo>
                      <a:pt x="835" y="106"/>
                    </a:lnTo>
                    <a:lnTo>
                      <a:pt x="831" y="110"/>
                    </a:lnTo>
                    <a:lnTo>
                      <a:pt x="828" y="114"/>
                    </a:lnTo>
                    <a:lnTo>
                      <a:pt x="824" y="117"/>
                    </a:lnTo>
                    <a:lnTo>
                      <a:pt x="822" y="121"/>
                    </a:lnTo>
                    <a:lnTo>
                      <a:pt x="818" y="123"/>
                    </a:lnTo>
                    <a:lnTo>
                      <a:pt x="815" y="127"/>
                    </a:lnTo>
                    <a:lnTo>
                      <a:pt x="812" y="131"/>
                    </a:lnTo>
                    <a:lnTo>
                      <a:pt x="809" y="134"/>
                    </a:lnTo>
                    <a:lnTo>
                      <a:pt x="805" y="138"/>
                    </a:lnTo>
                    <a:lnTo>
                      <a:pt x="803" y="141"/>
                    </a:lnTo>
                    <a:lnTo>
                      <a:pt x="800" y="145"/>
                    </a:lnTo>
                    <a:lnTo>
                      <a:pt x="797" y="147"/>
                    </a:lnTo>
                    <a:lnTo>
                      <a:pt x="792" y="153"/>
                    </a:lnTo>
                    <a:lnTo>
                      <a:pt x="788" y="157"/>
                    </a:lnTo>
                    <a:lnTo>
                      <a:pt x="784" y="159"/>
                    </a:lnTo>
                    <a:lnTo>
                      <a:pt x="781" y="159"/>
                    </a:lnTo>
                    <a:lnTo>
                      <a:pt x="775" y="159"/>
                    </a:lnTo>
                    <a:lnTo>
                      <a:pt x="769" y="157"/>
                    </a:lnTo>
                    <a:lnTo>
                      <a:pt x="764" y="153"/>
                    </a:lnTo>
                    <a:lnTo>
                      <a:pt x="760" y="149"/>
                    </a:lnTo>
                    <a:lnTo>
                      <a:pt x="756" y="145"/>
                    </a:lnTo>
                    <a:lnTo>
                      <a:pt x="753" y="141"/>
                    </a:lnTo>
                    <a:lnTo>
                      <a:pt x="752" y="139"/>
                    </a:lnTo>
                    <a:lnTo>
                      <a:pt x="752" y="138"/>
                    </a:lnTo>
                    <a:lnTo>
                      <a:pt x="751" y="137"/>
                    </a:lnTo>
                    <a:lnTo>
                      <a:pt x="747" y="133"/>
                    </a:lnTo>
                    <a:lnTo>
                      <a:pt x="744" y="129"/>
                    </a:lnTo>
                    <a:lnTo>
                      <a:pt x="741" y="126"/>
                    </a:lnTo>
                    <a:lnTo>
                      <a:pt x="737" y="122"/>
                    </a:lnTo>
                    <a:lnTo>
                      <a:pt x="733" y="119"/>
                    </a:lnTo>
                    <a:lnTo>
                      <a:pt x="729" y="114"/>
                    </a:lnTo>
                    <a:lnTo>
                      <a:pt x="724" y="110"/>
                    </a:lnTo>
                    <a:lnTo>
                      <a:pt x="720" y="104"/>
                    </a:lnTo>
                    <a:lnTo>
                      <a:pt x="714" y="99"/>
                    </a:lnTo>
                    <a:lnTo>
                      <a:pt x="709" y="94"/>
                    </a:lnTo>
                    <a:lnTo>
                      <a:pt x="702" y="88"/>
                    </a:lnTo>
                    <a:lnTo>
                      <a:pt x="697" y="83"/>
                    </a:lnTo>
                    <a:lnTo>
                      <a:pt x="692" y="78"/>
                    </a:lnTo>
                    <a:lnTo>
                      <a:pt x="685" y="72"/>
                    </a:lnTo>
                    <a:lnTo>
                      <a:pt x="680" y="67"/>
                    </a:lnTo>
                    <a:lnTo>
                      <a:pt x="673" y="60"/>
                    </a:lnTo>
                    <a:lnTo>
                      <a:pt x="668" y="55"/>
                    </a:lnTo>
                    <a:lnTo>
                      <a:pt x="662" y="49"/>
                    </a:lnTo>
                    <a:lnTo>
                      <a:pt x="655" y="45"/>
                    </a:lnTo>
                    <a:lnTo>
                      <a:pt x="650" y="40"/>
                    </a:lnTo>
                    <a:lnTo>
                      <a:pt x="646" y="36"/>
                    </a:lnTo>
                    <a:lnTo>
                      <a:pt x="641" y="32"/>
                    </a:lnTo>
                    <a:lnTo>
                      <a:pt x="635" y="29"/>
                    </a:lnTo>
                    <a:lnTo>
                      <a:pt x="630" y="25"/>
                    </a:lnTo>
                    <a:lnTo>
                      <a:pt x="627" y="24"/>
                    </a:lnTo>
                    <a:lnTo>
                      <a:pt x="623" y="21"/>
                    </a:lnTo>
                    <a:lnTo>
                      <a:pt x="619" y="20"/>
                    </a:lnTo>
                    <a:lnTo>
                      <a:pt x="617" y="19"/>
                    </a:lnTo>
                    <a:lnTo>
                      <a:pt x="614" y="20"/>
                    </a:lnTo>
                    <a:lnTo>
                      <a:pt x="611" y="20"/>
                    </a:lnTo>
                    <a:lnTo>
                      <a:pt x="606" y="24"/>
                    </a:lnTo>
                    <a:lnTo>
                      <a:pt x="602" y="25"/>
                    </a:lnTo>
                    <a:lnTo>
                      <a:pt x="599" y="28"/>
                    </a:lnTo>
                    <a:lnTo>
                      <a:pt x="595" y="31"/>
                    </a:lnTo>
                    <a:lnTo>
                      <a:pt x="593" y="36"/>
                    </a:lnTo>
                    <a:lnTo>
                      <a:pt x="587" y="39"/>
                    </a:lnTo>
                    <a:lnTo>
                      <a:pt x="583" y="43"/>
                    </a:lnTo>
                    <a:lnTo>
                      <a:pt x="578" y="48"/>
                    </a:lnTo>
                    <a:lnTo>
                      <a:pt x="572" y="54"/>
                    </a:lnTo>
                    <a:lnTo>
                      <a:pt x="567" y="59"/>
                    </a:lnTo>
                    <a:lnTo>
                      <a:pt x="562" y="64"/>
                    </a:lnTo>
                    <a:lnTo>
                      <a:pt x="556" y="71"/>
                    </a:lnTo>
                    <a:lnTo>
                      <a:pt x="550" y="78"/>
                    </a:lnTo>
                    <a:lnTo>
                      <a:pt x="543" y="84"/>
                    </a:lnTo>
                    <a:lnTo>
                      <a:pt x="536" y="91"/>
                    </a:lnTo>
                    <a:lnTo>
                      <a:pt x="530" y="98"/>
                    </a:lnTo>
                    <a:lnTo>
                      <a:pt x="523" y="106"/>
                    </a:lnTo>
                    <a:lnTo>
                      <a:pt x="516" y="112"/>
                    </a:lnTo>
                    <a:lnTo>
                      <a:pt x="508" y="121"/>
                    </a:lnTo>
                    <a:lnTo>
                      <a:pt x="501" y="129"/>
                    </a:lnTo>
                    <a:lnTo>
                      <a:pt x="493" y="138"/>
                    </a:lnTo>
                    <a:lnTo>
                      <a:pt x="485" y="146"/>
                    </a:lnTo>
                    <a:lnTo>
                      <a:pt x="479" y="154"/>
                    </a:lnTo>
                    <a:lnTo>
                      <a:pt x="471" y="162"/>
                    </a:lnTo>
                    <a:lnTo>
                      <a:pt x="463" y="171"/>
                    </a:lnTo>
                    <a:lnTo>
                      <a:pt x="455" y="180"/>
                    </a:lnTo>
                    <a:lnTo>
                      <a:pt x="448" y="189"/>
                    </a:lnTo>
                    <a:lnTo>
                      <a:pt x="438" y="197"/>
                    </a:lnTo>
                    <a:lnTo>
                      <a:pt x="432" y="206"/>
                    </a:lnTo>
                    <a:lnTo>
                      <a:pt x="424" y="214"/>
                    </a:lnTo>
                    <a:lnTo>
                      <a:pt x="416" y="224"/>
                    </a:lnTo>
                    <a:lnTo>
                      <a:pt x="408" y="232"/>
                    </a:lnTo>
                    <a:lnTo>
                      <a:pt x="400" y="241"/>
                    </a:lnTo>
                    <a:lnTo>
                      <a:pt x="392" y="249"/>
                    </a:lnTo>
                    <a:lnTo>
                      <a:pt x="384" y="257"/>
                    </a:lnTo>
                    <a:lnTo>
                      <a:pt x="377" y="267"/>
                    </a:lnTo>
                    <a:lnTo>
                      <a:pt x="370" y="276"/>
                    </a:lnTo>
                    <a:lnTo>
                      <a:pt x="362" y="283"/>
                    </a:lnTo>
                    <a:lnTo>
                      <a:pt x="354" y="291"/>
                    </a:lnTo>
                    <a:lnTo>
                      <a:pt x="347" y="299"/>
                    </a:lnTo>
                    <a:lnTo>
                      <a:pt x="341" y="307"/>
                    </a:lnTo>
                    <a:lnTo>
                      <a:pt x="334" y="315"/>
                    </a:lnTo>
                    <a:lnTo>
                      <a:pt x="327" y="323"/>
                    </a:lnTo>
                    <a:lnTo>
                      <a:pt x="321" y="330"/>
                    </a:lnTo>
                    <a:lnTo>
                      <a:pt x="315" y="338"/>
                    </a:lnTo>
                    <a:lnTo>
                      <a:pt x="309" y="343"/>
                    </a:lnTo>
                    <a:lnTo>
                      <a:pt x="303" y="350"/>
                    </a:lnTo>
                    <a:lnTo>
                      <a:pt x="298" y="357"/>
                    </a:lnTo>
                    <a:lnTo>
                      <a:pt x="292" y="362"/>
                    </a:lnTo>
                    <a:lnTo>
                      <a:pt x="287" y="367"/>
                    </a:lnTo>
                    <a:lnTo>
                      <a:pt x="283" y="373"/>
                    </a:lnTo>
                    <a:lnTo>
                      <a:pt x="279" y="378"/>
                    </a:lnTo>
                    <a:lnTo>
                      <a:pt x="275" y="383"/>
                    </a:lnTo>
                    <a:lnTo>
                      <a:pt x="271" y="386"/>
                    </a:lnTo>
                    <a:lnTo>
                      <a:pt x="268" y="391"/>
                    </a:lnTo>
                    <a:lnTo>
                      <a:pt x="264" y="394"/>
                    </a:lnTo>
                    <a:lnTo>
                      <a:pt x="262" y="397"/>
                    </a:lnTo>
                    <a:lnTo>
                      <a:pt x="259" y="402"/>
                    </a:lnTo>
                    <a:lnTo>
                      <a:pt x="256" y="405"/>
                    </a:lnTo>
                    <a:lnTo>
                      <a:pt x="255" y="407"/>
                    </a:lnTo>
                    <a:lnTo>
                      <a:pt x="251" y="411"/>
                    </a:lnTo>
                    <a:lnTo>
                      <a:pt x="248" y="413"/>
                    </a:lnTo>
                    <a:lnTo>
                      <a:pt x="247" y="415"/>
                    </a:lnTo>
                    <a:lnTo>
                      <a:pt x="244" y="420"/>
                    </a:lnTo>
                    <a:lnTo>
                      <a:pt x="242" y="422"/>
                    </a:lnTo>
                    <a:lnTo>
                      <a:pt x="239" y="426"/>
                    </a:lnTo>
                    <a:lnTo>
                      <a:pt x="236" y="430"/>
                    </a:lnTo>
                    <a:lnTo>
                      <a:pt x="232" y="434"/>
                    </a:lnTo>
                    <a:lnTo>
                      <a:pt x="230" y="440"/>
                    </a:lnTo>
                    <a:lnTo>
                      <a:pt x="226" y="444"/>
                    </a:lnTo>
                    <a:lnTo>
                      <a:pt x="221" y="449"/>
                    </a:lnTo>
                    <a:lnTo>
                      <a:pt x="217" y="454"/>
                    </a:lnTo>
                    <a:lnTo>
                      <a:pt x="213" y="460"/>
                    </a:lnTo>
                    <a:lnTo>
                      <a:pt x="208" y="465"/>
                    </a:lnTo>
                    <a:lnTo>
                      <a:pt x="204" y="470"/>
                    </a:lnTo>
                    <a:lnTo>
                      <a:pt x="199" y="477"/>
                    </a:lnTo>
                    <a:lnTo>
                      <a:pt x="195" y="483"/>
                    </a:lnTo>
                    <a:lnTo>
                      <a:pt x="189" y="489"/>
                    </a:lnTo>
                    <a:lnTo>
                      <a:pt x="185" y="496"/>
                    </a:lnTo>
                    <a:lnTo>
                      <a:pt x="180" y="501"/>
                    </a:lnTo>
                    <a:lnTo>
                      <a:pt x="176" y="509"/>
                    </a:lnTo>
                    <a:lnTo>
                      <a:pt x="171" y="516"/>
                    </a:lnTo>
                    <a:lnTo>
                      <a:pt x="165" y="523"/>
                    </a:lnTo>
                    <a:lnTo>
                      <a:pt x="160" y="529"/>
                    </a:lnTo>
                    <a:lnTo>
                      <a:pt x="155" y="536"/>
                    </a:lnTo>
                    <a:lnTo>
                      <a:pt x="149" y="543"/>
                    </a:lnTo>
                    <a:lnTo>
                      <a:pt x="144" y="551"/>
                    </a:lnTo>
                    <a:lnTo>
                      <a:pt x="138" y="558"/>
                    </a:lnTo>
                    <a:lnTo>
                      <a:pt x="134" y="564"/>
                    </a:lnTo>
                    <a:lnTo>
                      <a:pt x="129" y="571"/>
                    </a:lnTo>
                    <a:lnTo>
                      <a:pt x="122" y="578"/>
                    </a:lnTo>
                    <a:lnTo>
                      <a:pt x="117" y="584"/>
                    </a:lnTo>
                    <a:lnTo>
                      <a:pt x="112" y="592"/>
                    </a:lnTo>
                    <a:lnTo>
                      <a:pt x="106" y="599"/>
                    </a:lnTo>
                    <a:lnTo>
                      <a:pt x="102" y="606"/>
                    </a:lnTo>
                    <a:lnTo>
                      <a:pt x="97" y="611"/>
                    </a:lnTo>
                    <a:lnTo>
                      <a:pt x="93" y="619"/>
                    </a:lnTo>
                    <a:lnTo>
                      <a:pt x="88" y="625"/>
                    </a:lnTo>
                    <a:lnTo>
                      <a:pt x="82" y="631"/>
                    </a:lnTo>
                    <a:lnTo>
                      <a:pt x="78" y="637"/>
                    </a:lnTo>
                    <a:lnTo>
                      <a:pt x="74" y="643"/>
                    </a:lnTo>
                    <a:lnTo>
                      <a:pt x="69" y="649"/>
                    </a:lnTo>
                    <a:lnTo>
                      <a:pt x="65" y="654"/>
                    </a:lnTo>
                    <a:lnTo>
                      <a:pt x="61" y="661"/>
                    </a:lnTo>
                    <a:lnTo>
                      <a:pt x="57" y="666"/>
                    </a:lnTo>
                    <a:lnTo>
                      <a:pt x="53" y="672"/>
                    </a:lnTo>
                    <a:lnTo>
                      <a:pt x="50" y="676"/>
                    </a:lnTo>
                    <a:lnTo>
                      <a:pt x="46" y="680"/>
                    </a:lnTo>
                    <a:lnTo>
                      <a:pt x="43" y="685"/>
                    </a:lnTo>
                    <a:lnTo>
                      <a:pt x="39" y="689"/>
                    </a:lnTo>
                    <a:lnTo>
                      <a:pt x="38" y="692"/>
                    </a:lnTo>
                    <a:lnTo>
                      <a:pt x="34" y="696"/>
                    </a:lnTo>
                    <a:lnTo>
                      <a:pt x="33" y="700"/>
                    </a:lnTo>
                    <a:lnTo>
                      <a:pt x="29" y="704"/>
                    </a:lnTo>
                    <a:lnTo>
                      <a:pt x="26" y="709"/>
                    </a:lnTo>
                    <a:lnTo>
                      <a:pt x="23" y="710"/>
                    </a:lnTo>
                    <a:lnTo>
                      <a:pt x="23" y="712"/>
                    </a:lnTo>
                    <a:lnTo>
                      <a:pt x="0" y="710"/>
                    </a:lnTo>
                    <a:lnTo>
                      <a:pt x="0" y="7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235"/>
              <p:cNvSpPr>
                <a:spLocks/>
              </p:cNvSpPr>
              <p:nvPr/>
            </p:nvSpPr>
            <p:spPr bwMode="auto">
              <a:xfrm>
                <a:off x="2482" y="2325"/>
                <a:ext cx="1377" cy="124"/>
              </a:xfrm>
              <a:custGeom>
                <a:avLst/>
                <a:gdLst/>
                <a:ahLst/>
                <a:cxnLst>
                  <a:cxn ang="0">
                    <a:pos x="51" y="33"/>
                  </a:cxn>
                  <a:cxn ang="0">
                    <a:pos x="93" y="52"/>
                  </a:cxn>
                  <a:cxn ang="0">
                    <a:pos x="137" y="68"/>
                  </a:cxn>
                  <a:cxn ang="0">
                    <a:pos x="188" y="80"/>
                  </a:cxn>
                  <a:cxn ang="0">
                    <a:pos x="242" y="84"/>
                  </a:cxn>
                  <a:cxn ang="0">
                    <a:pos x="290" y="81"/>
                  </a:cxn>
                  <a:cxn ang="0">
                    <a:pos x="331" y="77"/>
                  </a:cxn>
                  <a:cxn ang="0">
                    <a:pos x="370" y="73"/>
                  </a:cxn>
                  <a:cxn ang="0">
                    <a:pos x="418" y="68"/>
                  </a:cxn>
                  <a:cxn ang="0">
                    <a:pos x="457" y="75"/>
                  </a:cxn>
                  <a:cxn ang="0">
                    <a:pos x="495" y="81"/>
                  </a:cxn>
                  <a:cxn ang="0">
                    <a:pos x="542" y="89"/>
                  </a:cxn>
                  <a:cxn ang="0">
                    <a:pos x="591" y="98"/>
                  </a:cxn>
                  <a:cxn ang="0">
                    <a:pos x="638" y="103"/>
                  </a:cxn>
                  <a:cxn ang="0">
                    <a:pos x="678" y="106"/>
                  </a:cxn>
                  <a:cxn ang="0">
                    <a:pos x="732" y="102"/>
                  </a:cxn>
                  <a:cxn ang="0">
                    <a:pos x="775" y="89"/>
                  </a:cxn>
                  <a:cxn ang="0">
                    <a:pos x="820" y="79"/>
                  </a:cxn>
                  <a:cxn ang="0">
                    <a:pos x="867" y="83"/>
                  </a:cxn>
                  <a:cxn ang="0">
                    <a:pos x="910" y="89"/>
                  </a:cxn>
                  <a:cxn ang="0">
                    <a:pos x="946" y="93"/>
                  </a:cxn>
                  <a:cxn ang="0">
                    <a:pos x="982" y="96"/>
                  </a:cxn>
                  <a:cxn ang="0">
                    <a:pos x="1020" y="95"/>
                  </a:cxn>
                  <a:cxn ang="0">
                    <a:pos x="1077" y="81"/>
                  </a:cxn>
                  <a:cxn ang="0">
                    <a:pos x="1123" y="59"/>
                  </a:cxn>
                  <a:cxn ang="0">
                    <a:pos x="1148" y="51"/>
                  </a:cxn>
                  <a:cxn ang="0">
                    <a:pos x="1193" y="52"/>
                  </a:cxn>
                  <a:cxn ang="0">
                    <a:pos x="1250" y="51"/>
                  </a:cxn>
                  <a:cxn ang="0">
                    <a:pos x="1301" y="41"/>
                  </a:cxn>
                  <a:cxn ang="0">
                    <a:pos x="1345" y="16"/>
                  </a:cxn>
                  <a:cxn ang="0">
                    <a:pos x="1369" y="20"/>
                  </a:cxn>
                  <a:cxn ang="0">
                    <a:pos x="1328" y="47"/>
                  </a:cxn>
                  <a:cxn ang="0">
                    <a:pos x="1285" y="63"/>
                  </a:cxn>
                  <a:cxn ang="0">
                    <a:pos x="1230" y="68"/>
                  </a:cxn>
                  <a:cxn ang="0">
                    <a:pos x="1177" y="67"/>
                  </a:cxn>
                  <a:cxn ang="0">
                    <a:pos x="1146" y="67"/>
                  </a:cxn>
                  <a:cxn ang="0">
                    <a:pos x="1111" y="84"/>
                  </a:cxn>
                  <a:cxn ang="0">
                    <a:pos x="1059" y="106"/>
                  </a:cxn>
                  <a:cxn ang="0">
                    <a:pos x="1018" y="112"/>
                  </a:cxn>
                  <a:cxn ang="0">
                    <a:pos x="977" y="114"/>
                  </a:cxn>
                  <a:cxn ang="0">
                    <a:pos x="938" y="111"/>
                  </a:cxn>
                  <a:cxn ang="0">
                    <a:pos x="899" y="107"/>
                  </a:cxn>
                  <a:cxn ang="0">
                    <a:pos x="863" y="103"/>
                  </a:cxn>
                  <a:cxn ang="0">
                    <a:pos x="822" y="98"/>
                  </a:cxn>
                  <a:cxn ang="0">
                    <a:pos x="792" y="104"/>
                  </a:cxn>
                  <a:cxn ang="0">
                    <a:pos x="740" y="116"/>
                  </a:cxn>
                  <a:cxn ang="0">
                    <a:pos x="698" y="122"/>
                  </a:cxn>
                  <a:cxn ang="0">
                    <a:pos x="661" y="123"/>
                  </a:cxn>
                  <a:cxn ang="0">
                    <a:pos x="615" y="120"/>
                  </a:cxn>
                  <a:cxn ang="0">
                    <a:pos x="566" y="114"/>
                  </a:cxn>
                  <a:cxn ang="0">
                    <a:pos x="518" y="106"/>
                  </a:cxn>
                  <a:cxn ang="0">
                    <a:pos x="473" y="98"/>
                  </a:cxn>
                  <a:cxn ang="0">
                    <a:pos x="436" y="88"/>
                  </a:cxn>
                  <a:cxn ang="0">
                    <a:pos x="400" y="91"/>
                  </a:cxn>
                  <a:cxn ang="0">
                    <a:pos x="361" y="95"/>
                  </a:cxn>
                  <a:cxn ang="0">
                    <a:pos x="317" y="98"/>
                  </a:cxn>
                  <a:cxn ang="0">
                    <a:pos x="267" y="99"/>
                  </a:cxn>
                  <a:cxn ang="0">
                    <a:pos x="211" y="99"/>
                  </a:cxn>
                  <a:cxn ang="0">
                    <a:pos x="155" y="93"/>
                  </a:cxn>
                  <a:cxn ang="0">
                    <a:pos x="106" y="81"/>
                  </a:cxn>
                  <a:cxn ang="0">
                    <a:pos x="66" y="68"/>
                  </a:cxn>
                  <a:cxn ang="0">
                    <a:pos x="30" y="49"/>
                  </a:cxn>
                  <a:cxn ang="0">
                    <a:pos x="0" y="28"/>
                  </a:cxn>
                </a:cxnLst>
                <a:rect l="0" t="0" r="r" b="b"/>
                <a:pathLst>
                  <a:path w="1377" h="124">
                    <a:moveTo>
                      <a:pt x="15" y="14"/>
                    </a:moveTo>
                    <a:lnTo>
                      <a:pt x="17" y="14"/>
                    </a:lnTo>
                    <a:lnTo>
                      <a:pt x="21" y="17"/>
                    </a:lnTo>
                    <a:lnTo>
                      <a:pt x="22" y="18"/>
                    </a:lnTo>
                    <a:lnTo>
                      <a:pt x="26" y="20"/>
                    </a:lnTo>
                    <a:lnTo>
                      <a:pt x="30" y="22"/>
                    </a:lnTo>
                    <a:lnTo>
                      <a:pt x="35" y="25"/>
                    </a:lnTo>
                    <a:lnTo>
                      <a:pt x="39" y="28"/>
                    </a:lnTo>
                    <a:lnTo>
                      <a:pt x="45" y="30"/>
                    </a:lnTo>
                    <a:lnTo>
                      <a:pt x="51" y="33"/>
                    </a:lnTo>
                    <a:lnTo>
                      <a:pt x="58" y="37"/>
                    </a:lnTo>
                    <a:lnTo>
                      <a:pt x="61" y="39"/>
                    </a:lnTo>
                    <a:lnTo>
                      <a:pt x="65" y="40"/>
                    </a:lnTo>
                    <a:lnTo>
                      <a:pt x="69" y="43"/>
                    </a:lnTo>
                    <a:lnTo>
                      <a:pt x="73" y="44"/>
                    </a:lnTo>
                    <a:lnTo>
                      <a:pt x="75" y="45"/>
                    </a:lnTo>
                    <a:lnTo>
                      <a:pt x="80" y="48"/>
                    </a:lnTo>
                    <a:lnTo>
                      <a:pt x="84" y="49"/>
                    </a:lnTo>
                    <a:lnTo>
                      <a:pt x="89" y="51"/>
                    </a:lnTo>
                    <a:lnTo>
                      <a:pt x="93" y="52"/>
                    </a:lnTo>
                    <a:lnTo>
                      <a:pt x="97" y="55"/>
                    </a:lnTo>
                    <a:lnTo>
                      <a:pt x="101" y="56"/>
                    </a:lnTo>
                    <a:lnTo>
                      <a:pt x="105" y="57"/>
                    </a:lnTo>
                    <a:lnTo>
                      <a:pt x="109" y="59"/>
                    </a:lnTo>
                    <a:lnTo>
                      <a:pt x="114" y="60"/>
                    </a:lnTo>
                    <a:lnTo>
                      <a:pt x="118" y="63"/>
                    </a:lnTo>
                    <a:lnTo>
                      <a:pt x="124" y="64"/>
                    </a:lnTo>
                    <a:lnTo>
                      <a:pt x="128" y="65"/>
                    </a:lnTo>
                    <a:lnTo>
                      <a:pt x="133" y="67"/>
                    </a:lnTo>
                    <a:lnTo>
                      <a:pt x="137" y="68"/>
                    </a:lnTo>
                    <a:lnTo>
                      <a:pt x="142" y="69"/>
                    </a:lnTo>
                    <a:lnTo>
                      <a:pt x="148" y="71"/>
                    </a:lnTo>
                    <a:lnTo>
                      <a:pt x="152" y="72"/>
                    </a:lnTo>
                    <a:lnTo>
                      <a:pt x="157" y="73"/>
                    </a:lnTo>
                    <a:lnTo>
                      <a:pt x="163" y="75"/>
                    </a:lnTo>
                    <a:lnTo>
                      <a:pt x="168" y="76"/>
                    </a:lnTo>
                    <a:lnTo>
                      <a:pt x="172" y="77"/>
                    </a:lnTo>
                    <a:lnTo>
                      <a:pt x="177" y="77"/>
                    </a:lnTo>
                    <a:lnTo>
                      <a:pt x="183" y="79"/>
                    </a:lnTo>
                    <a:lnTo>
                      <a:pt x="188" y="80"/>
                    </a:lnTo>
                    <a:lnTo>
                      <a:pt x="193" y="81"/>
                    </a:lnTo>
                    <a:lnTo>
                      <a:pt x="199" y="81"/>
                    </a:lnTo>
                    <a:lnTo>
                      <a:pt x="204" y="83"/>
                    </a:lnTo>
                    <a:lnTo>
                      <a:pt x="208" y="83"/>
                    </a:lnTo>
                    <a:lnTo>
                      <a:pt x="213" y="83"/>
                    </a:lnTo>
                    <a:lnTo>
                      <a:pt x="220" y="84"/>
                    </a:lnTo>
                    <a:lnTo>
                      <a:pt x="226" y="84"/>
                    </a:lnTo>
                    <a:lnTo>
                      <a:pt x="231" y="84"/>
                    </a:lnTo>
                    <a:lnTo>
                      <a:pt x="236" y="84"/>
                    </a:lnTo>
                    <a:lnTo>
                      <a:pt x="242" y="84"/>
                    </a:lnTo>
                    <a:lnTo>
                      <a:pt x="247" y="85"/>
                    </a:lnTo>
                    <a:lnTo>
                      <a:pt x="251" y="84"/>
                    </a:lnTo>
                    <a:lnTo>
                      <a:pt x="256" y="84"/>
                    </a:lnTo>
                    <a:lnTo>
                      <a:pt x="262" y="83"/>
                    </a:lnTo>
                    <a:lnTo>
                      <a:pt x="267" y="83"/>
                    </a:lnTo>
                    <a:lnTo>
                      <a:pt x="271" y="83"/>
                    </a:lnTo>
                    <a:lnTo>
                      <a:pt x="276" y="83"/>
                    </a:lnTo>
                    <a:lnTo>
                      <a:pt x="280" y="81"/>
                    </a:lnTo>
                    <a:lnTo>
                      <a:pt x="286" y="81"/>
                    </a:lnTo>
                    <a:lnTo>
                      <a:pt x="290" y="81"/>
                    </a:lnTo>
                    <a:lnTo>
                      <a:pt x="294" y="81"/>
                    </a:lnTo>
                    <a:lnTo>
                      <a:pt x="298" y="80"/>
                    </a:lnTo>
                    <a:lnTo>
                      <a:pt x="303" y="80"/>
                    </a:lnTo>
                    <a:lnTo>
                      <a:pt x="307" y="80"/>
                    </a:lnTo>
                    <a:lnTo>
                      <a:pt x="311" y="80"/>
                    </a:lnTo>
                    <a:lnTo>
                      <a:pt x="317" y="79"/>
                    </a:lnTo>
                    <a:lnTo>
                      <a:pt x="321" y="79"/>
                    </a:lnTo>
                    <a:lnTo>
                      <a:pt x="325" y="79"/>
                    </a:lnTo>
                    <a:lnTo>
                      <a:pt x="329" y="77"/>
                    </a:lnTo>
                    <a:lnTo>
                      <a:pt x="331" y="77"/>
                    </a:lnTo>
                    <a:lnTo>
                      <a:pt x="335" y="77"/>
                    </a:lnTo>
                    <a:lnTo>
                      <a:pt x="339" y="76"/>
                    </a:lnTo>
                    <a:lnTo>
                      <a:pt x="343" y="76"/>
                    </a:lnTo>
                    <a:lnTo>
                      <a:pt x="346" y="76"/>
                    </a:lnTo>
                    <a:lnTo>
                      <a:pt x="350" y="76"/>
                    </a:lnTo>
                    <a:lnTo>
                      <a:pt x="353" y="75"/>
                    </a:lnTo>
                    <a:lnTo>
                      <a:pt x="357" y="75"/>
                    </a:lnTo>
                    <a:lnTo>
                      <a:pt x="359" y="75"/>
                    </a:lnTo>
                    <a:lnTo>
                      <a:pt x="363" y="75"/>
                    </a:lnTo>
                    <a:lnTo>
                      <a:pt x="370" y="73"/>
                    </a:lnTo>
                    <a:lnTo>
                      <a:pt x="377" y="73"/>
                    </a:lnTo>
                    <a:lnTo>
                      <a:pt x="381" y="72"/>
                    </a:lnTo>
                    <a:lnTo>
                      <a:pt x="386" y="72"/>
                    </a:lnTo>
                    <a:lnTo>
                      <a:pt x="392" y="71"/>
                    </a:lnTo>
                    <a:lnTo>
                      <a:pt x="396" y="69"/>
                    </a:lnTo>
                    <a:lnTo>
                      <a:pt x="401" y="69"/>
                    </a:lnTo>
                    <a:lnTo>
                      <a:pt x="405" y="68"/>
                    </a:lnTo>
                    <a:lnTo>
                      <a:pt x="409" y="68"/>
                    </a:lnTo>
                    <a:lnTo>
                      <a:pt x="413" y="68"/>
                    </a:lnTo>
                    <a:lnTo>
                      <a:pt x="418" y="68"/>
                    </a:lnTo>
                    <a:lnTo>
                      <a:pt x="425" y="68"/>
                    </a:lnTo>
                    <a:lnTo>
                      <a:pt x="429" y="68"/>
                    </a:lnTo>
                    <a:lnTo>
                      <a:pt x="433" y="69"/>
                    </a:lnTo>
                    <a:lnTo>
                      <a:pt x="434" y="69"/>
                    </a:lnTo>
                    <a:lnTo>
                      <a:pt x="437" y="69"/>
                    </a:lnTo>
                    <a:lnTo>
                      <a:pt x="440" y="71"/>
                    </a:lnTo>
                    <a:lnTo>
                      <a:pt x="444" y="72"/>
                    </a:lnTo>
                    <a:lnTo>
                      <a:pt x="449" y="73"/>
                    </a:lnTo>
                    <a:lnTo>
                      <a:pt x="455" y="75"/>
                    </a:lnTo>
                    <a:lnTo>
                      <a:pt x="457" y="75"/>
                    </a:lnTo>
                    <a:lnTo>
                      <a:pt x="461" y="75"/>
                    </a:lnTo>
                    <a:lnTo>
                      <a:pt x="464" y="76"/>
                    </a:lnTo>
                    <a:lnTo>
                      <a:pt x="468" y="77"/>
                    </a:lnTo>
                    <a:lnTo>
                      <a:pt x="471" y="77"/>
                    </a:lnTo>
                    <a:lnTo>
                      <a:pt x="475" y="79"/>
                    </a:lnTo>
                    <a:lnTo>
                      <a:pt x="479" y="79"/>
                    </a:lnTo>
                    <a:lnTo>
                      <a:pt x="483" y="80"/>
                    </a:lnTo>
                    <a:lnTo>
                      <a:pt x="485" y="80"/>
                    </a:lnTo>
                    <a:lnTo>
                      <a:pt x="491" y="81"/>
                    </a:lnTo>
                    <a:lnTo>
                      <a:pt x="495" y="81"/>
                    </a:lnTo>
                    <a:lnTo>
                      <a:pt x="500" y="83"/>
                    </a:lnTo>
                    <a:lnTo>
                      <a:pt x="504" y="83"/>
                    </a:lnTo>
                    <a:lnTo>
                      <a:pt x="508" y="84"/>
                    </a:lnTo>
                    <a:lnTo>
                      <a:pt x="512" y="85"/>
                    </a:lnTo>
                    <a:lnTo>
                      <a:pt x="518" y="87"/>
                    </a:lnTo>
                    <a:lnTo>
                      <a:pt x="522" y="87"/>
                    </a:lnTo>
                    <a:lnTo>
                      <a:pt x="527" y="88"/>
                    </a:lnTo>
                    <a:lnTo>
                      <a:pt x="532" y="88"/>
                    </a:lnTo>
                    <a:lnTo>
                      <a:pt x="538" y="89"/>
                    </a:lnTo>
                    <a:lnTo>
                      <a:pt x="542" y="89"/>
                    </a:lnTo>
                    <a:lnTo>
                      <a:pt x="547" y="91"/>
                    </a:lnTo>
                    <a:lnTo>
                      <a:pt x="551" y="92"/>
                    </a:lnTo>
                    <a:lnTo>
                      <a:pt x="556" y="93"/>
                    </a:lnTo>
                    <a:lnTo>
                      <a:pt x="562" y="93"/>
                    </a:lnTo>
                    <a:lnTo>
                      <a:pt x="566" y="93"/>
                    </a:lnTo>
                    <a:lnTo>
                      <a:pt x="571" y="95"/>
                    </a:lnTo>
                    <a:lnTo>
                      <a:pt x="576" y="96"/>
                    </a:lnTo>
                    <a:lnTo>
                      <a:pt x="582" y="96"/>
                    </a:lnTo>
                    <a:lnTo>
                      <a:pt x="586" y="98"/>
                    </a:lnTo>
                    <a:lnTo>
                      <a:pt x="591" y="98"/>
                    </a:lnTo>
                    <a:lnTo>
                      <a:pt x="597" y="99"/>
                    </a:lnTo>
                    <a:lnTo>
                      <a:pt x="601" y="99"/>
                    </a:lnTo>
                    <a:lnTo>
                      <a:pt x="606" y="99"/>
                    </a:lnTo>
                    <a:lnTo>
                      <a:pt x="611" y="100"/>
                    </a:lnTo>
                    <a:lnTo>
                      <a:pt x="617" y="102"/>
                    </a:lnTo>
                    <a:lnTo>
                      <a:pt x="621" y="102"/>
                    </a:lnTo>
                    <a:lnTo>
                      <a:pt x="625" y="102"/>
                    </a:lnTo>
                    <a:lnTo>
                      <a:pt x="630" y="103"/>
                    </a:lnTo>
                    <a:lnTo>
                      <a:pt x="634" y="103"/>
                    </a:lnTo>
                    <a:lnTo>
                      <a:pt x="638" y="103"/>
                    </a:lnTo>
                    <a:lnTo>
                      <a:pt x="642" y="104"/>
                    </a:lnTo>
                    <a:lnTo>
                      <a:pt x="647" y="104"/>
                    </a:lnTo>
                    <a:lnTo>
                      <a:pt x="651" y="106"/>
                    </a:lnTo>
                    <a:lnTo>
                      <a:pt x="655" y="106"/>
                    </a:lnTo>
                    <a:lnTo>
                      <a:pt x="659" y="106"/>
                    </a:lnTo>
                    <a:lnTo>
                      <a:pt x="664" y="106"/>
                    </a:lnTo>
                    <a:lnTo>
                      <a:pt x="668" y="106"/>
                    </a:lnTo>
                    <a:lnTo>
                      <a:pt x="670" y="106"/>
                    </a:lnTo>
                    <a:lnTo>
                      <a:pt x="674" y="106"/>
                    </a:lnTo>
                    <a:lnTo>
                      <a:pt x="678" y="106"/>
                    </a:lnTo>
                    <a:lnTo>
                      <a:pt x="681" y="107"/>
                    </a:lnTo>
                    <a:lnTo>
                      <a:pt x="686" y="106"/>
                    </a:lnTo>
                    <a:lnTo>
                      <a:pt x="693" y="106"/>
                    </a:lnTo>
                    <a:lnTo>
                      <a:pt x="698" y="106"/>
                    </a:lnTo>
                    <a:lnTo>
                      <a:pt x="705" y="106"/>
                    </a:lnTo>
                    <a:lnTo>
                      <a:pt x="710" y="104"/>
                    </a:lnTo>
                    <a:lnTo>
                      <a:pt x="716" y="104"/>
                    </a:lnTo>
                    <a:lnTo>
                      <a:pt x="721" y="103"/>
                    </a:lnTo>
                    <a:lnTo>
                      <a:pt x="726" y="103"/>
                    </a:lnTo>
                    <a:lnTo>
                      <a:pt x="732" y="102"/>
                    </a:lnTo>
                    <a:lnTo>
                      <a:pt x="736" y="100"/>
                    </a:lnTo>
                    <a:lnTo>
                      <a:pt x="741" y="99"/>
                    </a:lnTo>
                    <a:lnTo>
                      <a:pt x="745" y="99"/>
                    </a:lnTo>
                    <a:lnTo>
                      <a:pt x="751" y="98"/>
                    </a:lnTo>
                    <a:lnTo>
                      <a:pt x="755" y="96"/>
                    </a:lnTo>
                    <a:lnTo>
                      <a:pt x="759" y="95"/>
                    </a:lnTo>
                    <a:lnTo>
                      <a:pt x="764" y="93"/>
                    </a:lnTo>
                    <a:lnTo>
                      <a:pt x="768" y="92"/>
                    </a:lnTo>
                    <a:lnTo>
                      <a:pt x="772" y="91"/>
                    </a:lnTo>
                    <a:lnTo>
                      <a:pt x="775" y="89"/>
                    </a:lnTo>
                    <a:lnTo>
                      <a:pt x="780" y="88"/>
                    </a:lnTo>
                    <a:lnTo>
                      <a:pt x="783" y="87"/>
                    </a:lnTo>
                    <a:lnTo>
                      <a:pt x="787" y="87"/>
                    </a:lnTo>
                    <a:lnTo>
                      <a:pt x="791" y="85"/>
                    </a:lnTo>
                    <a:lnTo>
                      <a:pt x="793" y="84"/>
                    </a:lnTo>
                    <a:lnTo>
                      <a:pt x="800" y="83"/>
                    </a:lnTo>
                    <a:lnTo>
                      <a:pt x="807" y="81"/>
                    </a:lnTo>
                    <a:lnTo>
                      <a:pt x="812" y="80"/>
                    </a:lnTo>
                    <a:lnTo>
                      <a:pt x="819" y="80"/>
                    </a:lnTo>
                    <a:lnTo>
                      <a:pt x="820" y="79"/>
                    </a:lnTo>
                    <a:lnTo>
                      <a:pt x="824" y="79"/>
                    </a:lnTo>
                    <a:lnTo>
                      <a:pt x="828" y="79"/>
                    </a:lnTo>
                    <a:lnTo>
                      <a:pt x="832" y="80"/>
                    </a:lnTo>
                    <a:lnTo>
                      <a:pt x="836" y="80"/>
                    </a:lnTo>
                    <a:lnTo>
                      <a:pt x="840" y="80"/>
                    </a:lnTo>
                    <a:lnTo>
                      <a:pt x="846" y="80"/>
                    </a:lnTo>
                    <a:lnTo>
                      <a:pt x="851" y="81"/>
                    </a:lnTo>
                    <a:lnTo>
                      <a:pt x="855" y="81"/>
                    </a:lnTo>
                    <a:lnTo>
                      <a:pt x="860" y="83"/>
                    </a:lnTo>
                    <a:lnTo>
                      <a:pt x="867" y="83"/>
                    </a:lnTo>
                    <a:lnTo>
                      <a:pt x="874" y="84"/>
                    </a:lnTo>
                    <a:lnTo>
                      <a:pt x="879" y="85"/>
                    </a:lnTo>
                    <a:lnTo>
                      <a:pt x="886" y="87"/>
                    </a:lnTo>
                    <a:lnTo>
                      <a:pt x="890" y="87"/>
                    </a:lnTo>
                    <a:lnTo>
                      <a:pt x="893" y="87"/>
                    </a:lnTo>
                    <a:lnTo>
                      <a:pt x="897" y="87"/>
                    </a:lnTo>
                    <a:lnTo>
                      <a:pt x="901" y="88"/>
                    </a:lnTo>
                    <a:lnTo>
                      <a:pt x="903" y="88"/>
                    </a:lnTo>
                    <a:lnTo>
                      <a:pt x="907" y="89"/>
                    </a:lnTo>
                    <a:lnTo>
                      <a:pt x="910" y="89"/>
                    </a:lnTo>
                    <a:lnTo>
                      <a:pt x="914" y="89"/>
                    </a:lnTo>
                    <a:lnTo>
                      <a:pt x="917" y="89"/>
                    </a:lnTo>
                    <a:lnTo>
                      <a:pt x="921" y="91"/>
                    </a:lnTo>
                    <a:lnTo>
                      <a:pt x="925" y="91"/>
                    </a:lnTo>
                    <a:lnTo>
                      <a:pt x="927" y="92"/>
                    </a:lnTo>
                    <a:lnTo>
                      <a:pt x="931" y="92"/>
                    </a:lnTo>
                    <a:lnTo>
                      <a:pt x="935" y="92"/>
                    </a:lnTo>
                    <a:lnTo>
                      <a:pt x="938" y="93"/>
                    </a:lnTo>
                    <a:lnTo>
                      <a:pt x="942" y="93"/>
                    </a:lnTo>
                    <a:lnTo>
                      <a:pt x="946" y="93"/>
                    </a:lnTo>
                    <a:lnTo>
                      <a:pt x="950" y="93"/>
                    </a:lnTo>
                    <a:lnTo>
                      <a:pt x="953" y="95"/>
                    </a:lnTo>
                    <a:lnTo>
                      <a:pt x="957" y="95"/>
                    </a:lnTo>
                    <a:lnTo>
                      <a:pt x="961" y="95"/>
                    </a:lnTo>
                    <a:lnTo>
                      <a:pt x="964" y="95"/>
                    </a:lnTo>
                    <a:lnTo>
                      <a:pt x="968" y="95"/>
                    </a:lnTo>
                    <a:lnTo>
                      <a:pt x="972" y="96"/>
                    </a:lnTo>
                    <a:lnTo>
                      <a:pt x="976" y="96"/>
                    </a:lnTo>
                    <a:lnTo>
                      <a:pt x="978" y="96"/>
                    </a:lnTo>
                    <a:lnTo>
                      <a:pt x="982" y="96"/>
                    </a:lnTo>
                    <a:lnTo>
                      <a:pt x="986" y="96"/>
                    </a:lnTo>
                    <a:lnTo>
                      <a:pt x="989" y="96"/>
                    </a:lnTo>
                    <a:lnTo>
                      <a:pt x="993" y="96"/>
                    </a:lnTo>
                    <a:lnTo>
                      <a:pt x="996" y="96"/>
                    </a:lnTo>
                    <a:lnTo>
                      <a:pt x="1000" y="96"/>
                    </a:lnTo>
                    <a:lnTo>
                      <a:pt x="1004" y="96"/>
                    </a:lnTo>
                    <a:lnTo>
                      <a:pt x="1006" y="96"/>
                    </a:lnTo>
                    <a:lnTo>
                      <a:pt x="1010" y="96"/>
                    </a:lnTo>
                    <a:lnTo>
                      <a:pt x="1014" y="96"/>
                    </a:lnTo>
                    <a:lnTo>
                      <a:pt x="1020" y="95"/>
                    </a:lnTo>
                    <a:lnTo>
                      <a:pt x="1026" y="95"/>
                    </a:lnTo>
                    <a:lnTo>
                      <a:pt x="1032" y="93"/>
                    </a:lnTo>
                    <a:lnTo>
                      <a:pt x="1039" y="93"/>
                    </a:lnTo>
                    <a:lnTo>
                      <a:pt x="1045" y="91"/>
                    </a:lnTo>
                    <a:lnTo>
                      <a:pt x="1051" y="89"/>
                    </a:lnTo>
                    <a:lnTo>
                      <a:pt x="1056" y="88"/>
                    </a:lnTo>
                    <a:lnTo>
                      <a:pt x="1063" y="87"/>
                    </a:lnTo>
                    <a:lnTo>
                      <a:pt x="1067" y="84"/>
                    </a:lnTo>
                    <a:lnTo>
                      <a:pt x="1072" y="83"/>
                    </a:lnTo>
                    <a:lnTo>
                      <a:pt x="1077" y="81"/>
                    </a:lnTo>
                    <a:lnTo>
                      <a:pt x="1083" y="79"/>
                    </a:lnTo>
                    <a:lnTo>
                      <a:pt x="1088" y="76"/>
                    </a:lnTo>
                    <a:lnTo>
                      <a:pt x="1092" y="75"/>
                    </a:lnTo>
                    <a:lnTo>
                      <a:pt x="1097" y="73"/>
                    </a:lnTo>
                    <a:lnTo>
                      <a:pt x="1101" y="71"/>
                    </a:lnTo>
                    <a:lnTo>
                      <a:pt x="1106" y="68"/>
                    </a:lnTo>
                    <a:lnTo>
                      <a:pt x="1110" y="67"/>
                    </a:lnTo>
                    <a:lnTo>
                      <a:pt x="1114" y="64"/>
                    </a:lnTo>
                    <a:lnTo>
                      <a:pt x="1116" y="63"/>
                    </a:lnTo>
                    <a:lnTo>
                      <a:pt x="1123" y="59"/>
                    </a:lnTo>
                    <a:lnTo>
                      <a:pt x="1128" y="56"/>
                    </a:lnTo>
                    <a:lnTo>
                      <a:pt x="1132" y="53"/>
                    </a:lnTo>
                    <a:lnTo>
                      <a:pt x="1135" y="51"/>
                    </a:lnTo>
                    <a:lnTo>
                      <a:pt x="1138" y="51"/>
                    </a:lnTo>
                    <a:lnTo>
                      <a:pt x="1139" y="51"/>
                    </a:lnTo>
                    <a:lnTo>
                      <a:pt x="1139" y="51"/>
                    </a:lnTo>
                    <a:lnTo>
                      <a:pt x="1142" y="51"/>
                    </a:lnTo>
                    <a:lnTo>
                      <a:pt x="1143" y="51"/>
                    </a:lnTo>
                    <a:lnTo>
                      <a:pt x="1146" y="51"/>
                    </a:lnTo>
                    <a:lnTo>
                      <a:pt x="1148" y="51"/>
                    </a:lnTo>
                    <a:lnTo>
                      <a:pt x="1152" y="51"/>
                    </a:lnTo>
                    <a:lnTo>
                      <a:pt x="1155" y="51"/>
                    </a:lnTo>
                    <a:lnTo>
                      <a:pt x="1159" y="51"/>
                    </a:lnTo>
                    <a:lnTo>
                      <a:pt x="1162" y="51"/>
                    </a:lnTo>
                    <a:lnTo>
                      <a:pt x="1167" y="51"/>
                    </a:lnTo>
                    <a:lnTo>
                      <a:pt x="1171" y="51"/>
                    </a:lnTo>
                    <a:lnTo>
                      <a:pt x="1177" y="52"/>
                    </a:lnTo>
                    <a:lnTo>
                      <a:pt x="1182" y="52"/>
                    </a:lnTo>
                    <a:lnTo>
                      <a:pt x="1187" y="52"/>
                    </a:lnTo>
                    <a:lnTo>
                      <a:pt x="1193" y="52"/>
                    </a:lnTo>
                    <a:lnTo>
                      <a:pt x="1198" y="52"/>
                    </a:lnTo>
                    <a:lnTo>
                      <a:pt x="1203" y="52"/>
                    </a:lnTo>
                    <a:lnTo>
                      <a:pt x="1209" y="52"/>
                    </a:lnTo>
                    <a:lnTo>
                      <a:pt x="1214" y="52"/>
                    </a:lnTo>
                    <a:lnTo>
                      <a:pt x="1221" y="52"/>
                    </a:lnTo>
                    <a:lnTo>
                      <a:pt x="1226" y="52"/>
                    </a:lnTo>
                    <a:lnTo>
                      <a:pt x="1233" y="52"/>
                    </a:lnTo>
                    <a:lnTo>
                      <a:pt x="1238" y="51"/>
                    </a:lnTo>
                    <a:lnTo>
                      <a:pt x="1243" y="51"/>
                    </a:lnTo>
                    <a:lnTo>
                      <a:pt x="1250" y="51"/>
                    </a:lnTo>
                    <a:lnTo>
                      <a:pt x="1256" y="51"/>
                    </a:lnTo>
                    <a:lnTo>
                      <a:pt x="1261" y="51"/>
                    </a:lnTo>
                    <a:lnTo>
                      <a:pt x="1266" y="49"/>
                    </a:lnTo>
                    <a:lnTo>
                      <a:pt x="1272" y="49"/>
                    </a:lnTo>
                    <a:lnTo>
                      <a:pt x="1278" y="48"/>
                    </a:lnTo>
                    <a:lnTo>
                      <a:pt x="1284" y="47"/>
                    </a:lnTo>
                    <a:lnTo>
                      <a:pt x="1288" y="45"/>
                    </a:lnTo>
                    <a:lnTo>
                      <a:pt x="1293" y="44"/>
                    </a:lnTo>
                    <a:lnTo>
                      <a:pt x="1297" y="43"/>
                    </a:lnTo>
                    <a:lnTo>
                      <a:pt x="1301" y="41"/>
                    </a:lnTo>
                    <a:lnTo>
                      <a:pt x="1306" y="39"/>
                    </a:lnTo>
                    <a:lnTo>
                      <a:pt x="1310" y="37"/>
                    </a:lnTo>
                    <a:lnTo>
                      <a:pt x="1314" y="36"/>
                    </a:lnTo>
                    <a:lnTo>
                      <a:pt x="1318" y="33"/>
                    </a:lnTo>
                    <a:lnTo>
                      <a:pt x="1321" y="32"/>
                    </a:lnTo>
                    <a:lnTo>
                      <a:pt x="1325" y="29"/>
                    </a:lnTo>
                    <a:lnTo>
                      <a:pt x="1329" y="28"/>
                    </a:lnTo>
                    <a:lnTo>
                      <a:pt x="1335" y="24"/>
                    </a:lnTo>
                    <a:lnTo>
                      <a:pt x="1341" y="20"/>
                    </a:lnTo>
                    <a:lnTo>
                      <a:pt x="1345" y="16"/>
                    </a:lnTo>
                    <a:lnTo>
                      <a:pt x="1349" y="12"/>
                    </a:lnTo>
                    <a:lnTo>
                      <a:pt x="1353" y="8"/>
                    </a:lnTo>
                    <a:lnTo>
                      <a:pt x="1357" y="5"/>
                    </a:lnTo>
                    <a:lnTo>
                      <a:pt x="1361" y="1"/>
                    </a:lnTo>
                    <a:lnTo>
                      <a:pt x="1363" y="0"/>
                    </a:lnTo>
                    <a:lnTo>
                      <a:pt x="1377" y="14"/>
                    </a:lnTo>
                    <a:lnTo>
                      <a:pt x="1376" y="14"/>
                    </a:lnTo>
                    <a:lnTo>
                      <a:pt x="1375" y="16"/>
                    </a:lnTo>
                    <a:lnTo>
                      <a:pt x="1373" y="17"/>
                    </a:lnTo>
                    <a:lnTo>
                      <a:pt x="1369" y="20"/>
                    </a:lnTo>
                    <a:lnTo>
                      <a:pt x="1365" y="22"/>
                    </a:lnTo>
                    <a:lnTo>
                      <a:pt x="1360" y="25"/>
                    </a:lnTo>
                    <a:lnTo>
                      <a:pt x="1355" y="30"/>
                    </a:lnTo>
                    <a:lnTo>
                      <a:pt x="1349" y="34"/>
                    </a:lnTo>
                    <a:lnTo>
                      <a:pt x="1345" y="36"/>
                    </a:lnTo>
                    <a:lnTo>
                      <a:pt x="1343" y="39"/>
                    </a:lnTo>
                    <a:lnTo>
                      <a:pt x="1339" y="40"/>
                    </a:lnTo>
                    <a:lnTo>
                      <a:pt x="1336" y="43"/>
                    </a:lnTo>
                    <a:lnTo>
                      <a:pt x="1332" y="44"/>
                    </a:lnTo>
                    <a:lnTo>
                      <a:pt x="1328" y="47"/>
                    </a:lnTo>
                    <a:lnTo>
                      <a:pt x="1324" y="48"/>
                    </a:lnTo>
                    <a:lnTo>
                      <a:pt x="1320" y="51"/>
                    </a:lnTo>
                    <a:lnTo>
                      <a:pt x="1314" y="52"/>
                    </a:lnTo>
                    <a:lnTo>
                      <a:pt x="1310" y="55"/>
                    </a:lnTo>
                    <a:lnTo>
                      <a:pt x="1306" y="56"/>
                    </a:lnTo>
                    <a:lnTo>
                      <a:pt x="1302" y="57"/>
                    </a:lnTo>
                    <a:lnTo>
                      <a:pt x="1297" y="59"/>
                    </a:lnTo>
                    <a:lnTo>
                      <a:pt x="1293" y="60"/>
                    </a:lnTo>
                    <a:lnTo>
                      <a:pt x="1289" y="61"/>
                    </a:lnTo>
                    <a:lnTo>
                      <a:pt x="1285" y="63"/>
                    </a:lnTo>
                    <a:lnTo>
                      <a:pt x="1280" y="64"/>
                    </a:lnTo>
                    <a:lnTo>
                      <a:pt x="1274" y="64"/>
                    </a:lnTo>
                    <a:lnTo>
                      <a:pt x="1269" y="65"/>
                    </a:lnTo>
                    <a:lnTo>
                      <a:pt x="1265" y="65"/>
                    </a:lnTo>
                    <a:lnTo>
                      <a:pt x="1258" y="65"/>
                    </a:lnTo>
                    <a:lnTo>
                      <a:pt x="1253" y="67"/>
                    </a:lnTo>
                    <a:lnTo>
                      <a:pt x="1247" y="67"/>
                    </a:lnTo>
                    <a:lnTo>
                      <a:pt x="1242" y="68"/>
                    </a:lnTo>
                    <a:lnTo>
                      <a:pt x="1235" y="68"/>
                    </a:lnTo>
                    <a:lnTo>
                      <a:pt x="1230" y="68"/>
                    </a:lnTo>
                    <a:lnTo>
                      <a:pt x="1225" y="68"/>
                    </a:lnTo>
                    <a:lnTo>
                      <a:pt x="1219" y="68"/>
                    </a:lnTo>
                    <a:lnTo>
                      <a:pt x="1213" y="68"/>
                    </a:lnTo>
                    <a:lnTo>
                      <a:pt x="1207" y="68"/>
                    </a:lnTo>
                    <a:lnTo>
                      <a:pt x="1202" y="68"/>
                    </a:lnTo>
                    <a:lnTo>
                      <a:pt x="1197" y="68"/>
                    </a:lnTo>
                    <a:lnTo>
                      <a:pt x="1191" y="68"/>
                    </a:lnTo>
                    <a:lnTo>
                      <a:pt x="1186" y="68"/>
                    </a:lnTo>
                    <a:lnTo>
                      <a:pt x="1181" y="67"/>
                    </a:lnTo>
                    <a:lnTo>
                      <a:pt x="1177" y="67"/>
                    </a:lnTo>
                    <a:lnTo>
                      <a:pt x="1171" y="67"/>
                    </a:lnTo>
                    <a:lnTo>
                      <a:pt x="1167" y="67"/>
                    </a:lnTo>
                    <a:lnTo>
                      <a:pt x="1163" y="67"/>
                    </a:lnTo>
                    <a:lnTo>
                      <a:pt x="1160" y="67"/>
                    </a:lnTo>
                    <a:lnTo>
                      <a:pt x="1156" y="67"/>
                    </a:lnTo>
                    <a:lnTo>
                      <a:pt x="1154" y="67"/>
                    </a:lnTo>
                    <a:lnTo>
                      <a:pt x="1151" y="67"/>
                    </a:lnTo>
                    <a:lnTo>
                      <a:pt x="1150" y="67"/>
                    </a:lnTo>
                    <a:lnTo>
                      <a:pt x="1147" y="67"/>
                    </a:lnTo>
                    <a:lnTo>
                      <a:pt x="1146" y="67"/>
                    </a:lnTo>
                    <a:lnTo>
                      <a:pt x="1144" y="67"/>
                    </a:lnTo>
                    <a:lnTo>
                      <a:pt x="1143" y="68"/>
                    </a:lnTo>
                    <a:lnTo>
                      <a:pt x="1139" y="69"/>
                    </a:lnTo>
                    <a:lnTo>
                      <a:pt x="1134" y="73"/>
                    </a:lnTo>
                    <a:lnTo>
                      <a:pt x="1131" y="75"/>
                    </a:lnTo>
                    <a:lnTo>
                      <a:pt x="1127" y="76"/>
                    </a:lnTo>
                    <a:lnTo>
                      <a:pt x="1123" y="79"/>
                    </a:lnTo>
                    <a:lnTo>
                      <a:pt x="1120" y="80"/>
                    </a:lnTo>
                    <a:lnTo>
                      <a:pt x="1115" y="81"/>
                    </a:lnTo>
                    <a:lnTo>
                      <a:pt x="1111" y="84"/>
                    </a:lnTo>
                    <a:lnTo>
                      <a:pt x="1107" y="87"/>
                    </a:lnTo>
                    <a:lnTo>
                      <a:pt x="1103" y="89"/>
                    </a:lnTo>
                    <a:lnTo>
                      <a:pt x="1097" y="91"/>
                    </a:lnTo>
                    <a:lnTo>
                      <a:pt x="1092" y="93"/>
                    </a:lnTo>
                    <a:lnTo>
                      <a:pt x="1087" y="95"/>
                    </a:lnTo>
                    <a:lnTo>
                      <a:pt x="1081" y="98"/>
                    </a:lnTo>
                    <a:lnTo>
                      <a:pt x="1075" y="99"/>
                    </a:lnTo>
                    <a:lnTo>
                      <a:pt x="1069" y="100"/>
                    </a:lnTo>
                    <a:lnTo>
                      <a:pt x="1064" y="103"/>
                    </a:lnTo>
                    <a:lnTo>
                      <a:pt x="1059" y="106"/>
                    </a:lnTo>
                    <a:lnTo>
                      <a:pt x="1055" y="106"/>
                    </a:lnTo>
                    <a:lnTo>
                      <a:pt x="1052" y="106"/>
                    </a:lnTo>
                    <a:lnTo>
                      <a:pt x="1048" y="107"/>
                    </a:lnTo>
                    <a:lnTo>
                      <a:pt x="1045" y="108"/>
                    </a:lnTo>
                    <a:lnTo>
                      <a:pt x="1039" y="110"/>
                    </a:lnTo>
                    <a:lnTo>
                      <a:pt x="1032" y="111"/>
                    </a:lnTo>
                    <a:lnTo>
                      <a:pt x="1029" y="111"/>
                    </a:lnTo>
                    <a:lnTo>
                      <a:pt x="1025" y="111"/>
                    </a:lnTo>
                    <a:lnTo>
                      <a:pt x="1022" y="111"/>
                    </a:lnTo>
                    <a:lnTo>
                      <a:pt x="1018" y="112"/>
                    </a:lnTo>
                    <a:lnTo>
                      <a:pt x="1012" y="112"/>
                    </a:lnTo>
                    <a:lnTo>
                      <a:pt x="1006" y="114"/>
                    </a:lnTo>
                    <a:lnTo>
                      <a:pt x="1002" y="114"/>
                    </a:lnTo>
                    <a:lnTo>
                      <a:pt x="998" y="114"/>
                    </a:lnTo>
                    <a:lnTo>
                      <a:pt x="996" y="114"/>
                    </a:lnTo>
                    <a:lnTo>
                      <a:pt x="992" y="114"/>
                    </a:lnTo>
                    <a:lnTo>
                      <a:pt x="988" y="114"/>
                    </a:lnTo>
                    <a:lnTo>
                      <a:pt x="985" y="114"/>
                    </a:lnTo>
                    <a:lnTo>
                      <a:pt x="981" y="114"/>
                    </a:lnTo>
                    <a:lnTo>
                      <a:pt x="977" y="114"/>
                    </a:lnTo>
                    <a:lnTo>
                      <a:pt x="973" y="112"/>
                    </a:lnTo>
                    <a:lnTo>
                      <a:pt x="969" y="112"/>
                    </a:lnTo>
                    <a:lnTo>
                      <a:pt x="965" y="112"/>
                    </a:lnTo>
                    <a:lnTo>
                      <a:pt x="962" y="112"/>
                    </a:lnTo>
                    <a:lnTo>
                      <a:pt x="957" y="111"/>
                    </a:lnTo>
                    <a:lnTo>
                      <a:pt x="954" y="111"/>
                    </a:lnTo>
                    <a:lnTo>
                      <a:pt x="950" y="111"/>
                    </a:lnTo>
                    <a:lnTo>
                      <a:pt x="946" y="111"/>
                    </a:lnTo>
                    <a:lnTo>
                      <a:pt x="942" y="111"/>
                    </a:lnTo>
                    <a:lnTo>
                      <a:pt x="938" y="111"/>
                    </a:lnTo>
                    <a:lnTo>
                      <a:pt x="934" y="110"/>
                    </a:lnTo>
                    <a:lnTo>
                      <a:pt x="930" y="110"/>
                    </a:lnTo>
                    <a:lnTo>
                      <a:pt x="926" y="110"/>
                    </a:lnTo>
                    <a:lnTo>
                      <a:pt x="922" y="110"/>
                    </a:lnTo>
                    <a:lnTo>
                      <a:pt x="918" y="108"/>
                    </a:lnTo>
                    <a:lnTo>
                      <a:pt x="915" y="108"/>
                    </a:lnTo>
                    <a:lnTo>
                      <a:pt x="910" y="108"/>
                    </a:lnTo>
                    <a:lnTo>
                      <a:pt x="907" y="107"/>
                    </a:lnTo>
                    <a:lnTo>
                      <a:pt x="903" y="107"/>
                    </a:lnTo>
                    <a:lnTo>
                      <a:pt x="899" y="107"/>
                    </a:lnTo>
                    <a:lnTo>
                      <a:pt x="897" y="107"/>
                    </a:lnTo>
                    <a:lnTo>
                      <a:pt x="893" y="106"/>
                    </a:lnTo>
                    <a:lnTo>
                      <a:pt x="889" y="106"/>
                    </a:lnTo>
                    <a:lnTo>
                      <a:pt x="885" y="106"/>
                    </a:lnTo>
                    <a:lnTo>
                      <a:pt x="882" y="106"/>
                    </a:lnTo>
                    <a:lnTo>
                      <a:pt x="878" y="106"/>
                    </a:lnTo>
                    <a:lnTo>
                      <a:pt x="874" y="104"/>
                    </a:lnTo>
                    <a:lnTo>
                      <a:pt x="871" y="104"/>
                    </a:lnTo>
                    <a:lnTo>
                      <a:pt x="867" y="104"/>
                    </a:lnTo>
                    <a:lnTo>
                      <a:pt x="863" y="103"/>
                    </a:lnTo>
                    <a:lnTo>
                      <a:pt x="860" y="103"/>
                    </a:lnTo>
                    <a:lnTo>
                      <a:pt x="858" y="103"/>
                    </a:lnTo>
                    <a:lnTo>
                      <a:pt x="851" y="102"/>
                    </a:lnTo>
                    <a:lnTo>
                      <a:pt x="846" y="100"/>
                    </a:lnTo>
                    <a:lnTo>
                      <a:pt x="840" y="99"/>
                    </a:lnTo>
                    <a:lnTo>
                      <a:pt x="836" y="99"/>
                    </a:lnTo>
                    <a:lnTo>
                      <a:pt x="831" y="99"/>
                    </a:lnTo>
                    <a:lnTo>
                      <a:pt x="828" y="98"/>
                    </a:lnTo>
                    <a:lnTo>
                      <a:pt x="824" y="98"/>
                    </a:lnTo>
                    <a:lnTo>
                      <a:pt x="822" y="98"/>
                    </a:lnTo>
                    <a:lnTo>
                      <a:pt x="818" y="96"/>
                    </a:lnTo>
                    <a:lnTo>
                      <a:pt x="818" y="96"/>
                    </a:lnTo>
                    <a:lnTo>
                      <a:pt x="816" y="96"/>
                    </a:lnTo>
                    <a:lnTo>
                      <a:pt x="814" y="98"/>
                    </a:lnTo>
                    <a:lnTo>
                      <a:pt x="809" y="99"/>
                    </a:lnTo>
                    <a:lnTo>
                      <a:pt x="805" y="100"/>
                    </a:lnTo>
                    <a:lnTo>
                      <a:pt x="801" y="100"/>
                    </a:lnTo>
                    <a:lnTo>
                      <a:pt x="799" y="102"/>
                    </a:lnTo>
                    <a:lnTo>
                      <a:pt x="795" y="103"/>
                    </a:lnTo>
                    <a:lnTo>
                      <a:pt x="792" y="104"/>
                    </a:lnTo>
                    <a:lnTo>
                      <a:pt x="787" y="106"/>
                    </a:lnTo>
                    <a:lnTo>
                      <a:pt x="783" y="106"/>
                    </a:lnTo>
                    <a:lnTo>
                      <a:pt x="779" y="107"/>
                    </a:lnTo>
                    <a:lnTo>
                      <a:pt x="775" y="110"/>
                    </a:lnTo>
                    <a:lnTo>
                      <a:pt x="769" y="110"/>
                    </a:lnTo>
                    <a:lnTo>
                      <a:pt x="764" y="111"/>
                    </a:lnTo>
                    <a:lnTo>
                      <a:pt x="757" y="112"/>
                    </a:lnTo>
                    <a:lnTo>
                      <a:pt x="752" y="114"/>
                    </a:lnTo>
                    <a:lnTo>
                      <a:pt x="745" y="115"/>
                    </a:lnTo>
                    <a:lnTo>
                      <a:pt x="740" y="116"/>
                    </a:lnTo>
                    <a:lnTo>
                      <a:pt x="733" y="118"/>
                    </a:lnTo>
                    <a:lnTo>
                      <a:pt x="726" y="118"/>
                    </a:lnTo>
                    <a:lnTo>
                      <a:pt x="724" y="118"/>
                    </a:lnTo>
                    <a:lnTo>
                      <a:pt x="720" y="119"/>
                    </a:lnTo>
                    <a:lnTo>
                      <a:pt x="716" y="119"/>
                    </a:lnTo>
                    <a:lnTo>
                      <a:pt x="713" y="119"/>
                    </a:lnTo>
                    <a:lnTo>
                      <a:pt x="709" y="119"/>
                    </a:lnTo>
                    <a:lnTo>
                      <a:pt x="706" y="120"/>
                    </a:lnTo>
                    <a:lnTo>
                      <a:pt x="702" y="120"/>
                    </a:lnTo>
                    <a:lnTo>
                      <a:pt x="698" y="122"/>
                    </a:lnTo>
                    <a:lnTo>
                      <a:pt x="694" y="122"/>
                    </a:lnTo>
                    <a:lnTo>
                      <a:pt x="692" y="122"/>
                    </a:lnTo>
                    <a:lnTo>
                      <a:pt x="688" y="122"/>
                    </a:lnTo>
                    <a:lnTo>
                      <a:pt x="684" y="123"/>
                    </a:lnTo>
                    <a:lnTo>
                      <a:pt x="680" y="123"/>
                    </a:lnTo>
                    <a:lnTo>
                      <a:pt x="677" y="123"/>
                    </a:lnTo>
                    <a:lnTo>
                      <a:pt x="673" y="123"/>
                    </a:lnTo>
                    <a:lnTo>
                      <a:pt x="669" y="124"/>
                    </a:lnTo>
                    <a:lnTo>
                      <a:pt x="665" y="123"/>
                    </a:lnTo>
                    <a:lnTo>
                      <a:pt x="661" y="123"/>
                    </a:lnTo>
                    <a:lnTo>
                      <a:pt x="655" y="123"/>
                    </a:lnTo>
                    <a:lnTo>
                      <a:pt x="653" y="123"/>
                    </a:lnTo>
                    <a:lnTo>
                      <a:pt x="647" y="123"/>
                    </a:lnTo>
                    <a:lnTo>
                      <a:pt x="643" y="123"/>
                    </a:lnTo>
                    <a:lnTo>
                      <a:pt x="638" y="123"/>
                    </a:lnTo>
                    <a:lnTo>
                      <a:pt x="634" y="123"/>
                    </a:lnTo>
                    <a:lnTo>
                      <a:pt x="630" y="122"/>
                    </a:lnTo>
                    <a:lnTo>
                      <a:pt x="625" y="122"/>
                    </a:lnTo>
                    <a:lnTo>
                      <a:pt x="619" y="120"/>
                    </a:lnTo>
                    <a:lnTo>
                      <a:pt x="615" y="120"/>
                    </a:lnTo>
                    <a:lnTo>
                      <a:pt x="610" y="119"/>
                    </a:lnTo>
                    <a:lnTo>
                      <a:pt x="606" y="119"/>
                    </a:lnTo>
                    <a:lnTo>
                      <a:pt x="601" y="118"/>
                    </a:lnTo>
                    <a:lnTo>
                      <a:pt x="597" y="118"/>
                    </a:lnTo>
                    <a:lnTo>
                      <a:pt x="591" y="118"/>
                    </a:lnTo>
                    <a:lnTo>
                      <a:pt x="586" y="116"/>
                    </a:lnTo>
                    <a:lnTo>
                      <a:pt x="580" y="116"/>
                    </a:lnTo>
                    <a:lnTo>
                      <a:pt x="576" y="115"/>
                    </a:lnTo>
                    <a:lnTo>
                      <a:pt x="570" y="114"/>
                    </a:lnTo>
                    <a:lnTo>
                      <a:pt x="566" y="114"/>
                    </a:lnTo>
                    <a:lnTo>
                      <a:pt x="560" y="112"/>
                    </a:lnTo>
                    <a:lnTo>
                      <a:pt x="556" y="112"/>
                    </a:lnTo>
                    <a:lnTo>
                      <a:pt x="551" y="111"/>
                    </a:lnTo>
                    <a:lnTo>
                      <a:pt x="546" y="111"/>
                    </a:lnTo>
                    <a:lnTo>
                      <a:pt x="540" y="110"/>
                    </a:lnTo>
                    <a:lnTo>
                      <a:pt x="536" y="110"/>
                    </a:lnTo>
                    <a:lnTo>
                      <a:pt x="531" y="108"/>
                    </a:lnTo>
                    <a:lnTo>
                      <a:pt x="527" y="107"/>
                    </a:lnTo>
                    <a:lnTo>
                      <a:pt x="522" y="106"/>
                    </a:lnTo>
                    <a:lnTo>
                      <a:pt x="518" y="106"/>
                    </a:lnTo>
                    <a:lnTo>
                      <a:pt x="512" y="106"/>
                    </a:lnTo>
                    <a:lnTo>
                      <a:pt x="508" y="104"/>
                    </a:lnTo>
                    <a:lnTo>
                      <a:pt x="503" y="103"/>
                    </a:lnTo>
                    <a:lnTo>
                      <a:pt x="499" y="103"/>
                    </a:lnTo>
                    <a:lnTo>
                      <a:pt x="495" y="102"/>
                    </a:lnTo>
                    <a:lnTo>
                      <a:pt x="491" y="100"/>
                    </a:lnTo>
                    <a:lnTo>
                      <a:pt x="485" y="99"/>
                    </a:lnTo>
                    <a:lnTo>
                      <a:pt x="483" y="99"/>
                    </a:lnTo>
                    <a:lnTo>
                      <a:pt x="479" y="98"/>
                    </a:lnTo>
                    <a:lnTo>
                      <a:pt x="473" y="98"/>
                    </a:lnTo>
                    <a:lnTo>
                      <a:pt x="471" y="96"/>
                    </a:lnTo>
                    <a:lnTo>
                      <a:pt x="467" y="95"/>
                    </a:lnTo>
                    <a:lnTo>
                      <a:pt x="463" y="93"/>
                    </a:lnTo>
                    <a:lnTo>
                      <a:pt x="460" y="93"/>
                    </a:lnTo>
                    <a:lnTo>
                      <a:pt x="456" y="93"/>
                    </a:lnTo>
                    <a:lnTo>
                      <a:pt x="455" y="93"/>
                    </a:lnTo>
                    <a:lnTo>
                      <a:pt x="448" y="91"/>
                    </a:lnTo>
                    <a:lnTo>
                      <a:pt x="444" y="89"/>
                    </a:lnTo>
                    <a:lnTo>
                      <a:pt x="438" y="88"/>
                    </a:lnTo>
                    <a:lnTo>
                      <a:pt x="436" y="88"/>
                    </a:lnTo>
                    <a:lnTo>
                      <a:pt x="430" y="87"/>
                    </a:lnTo>
                    <a:lnTo>
                      <a:pt x="429" y="87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1" y="87"/>
                    </a:lnTo>
                    <a:lnTo>
                      <a:pt x="418" y="87"/>
                    </a:lnTo>
                    <a:lnTo>
                      <a:pt x="413" y="88"/>
                    </a:lnTo>
                    <a:lnTo>
                      <a:pt x="410" y="89"/>
                    </a:lnTo>
                    <a:lnTo>
                      <a:pt x="405" y="89"/>
                    </a:lnTo>
                    <a:lnTo>
                      <a:pt x="400" y="91"/>
                    </a:lnTo>
                    <a:lnTo>
                      <a:pt x="394" y="91"/>
                    </a:lnTo>
                    <a:lnTo>
                      <a:pt x="389" y="92"/>
                    </a:lnTo>
                    <a:lnTo>
                      <a:pt x="385" y="92"/>
                    </a:lnTo>
                    <a:lnTo>
                      <a:pt x="382" y="92"/>
                    </a:lnTo>
                    <a:lnTo>
                      <a:pt x="378" y="93"/>
                    </a:lnTo>
                    <a:lnTo>
                      <a:pt x="376" y="93"/>
                    </a:lnTo>
                    <a:lnTo>
                      <a:pt x="372" y="93"/>
                    </a:lnTo>
                    <a:lnTo>
                      <a:pt x="369" y="93"/>
                    </a:lnTo>
                    <a:lnTo>
                      <a:pt x="365" y="95"/>
                    </a:lnTo>
                    <a:lnTo>
                      <a:pt x="361" y="95"/>
                    </a:lnTo>
                    <a:lnTo>
                      <a:pt x="357" y="95"/>
                    </a:lnTo>
                    <a:lnTo>
                      <a:pt x="353" y="95"/>
                    </a:lnTo>
                    <a:lnTo>
                      <a:pt x="347" y="95"/>
                    </a:lnTo>
                    <a:lnTo>
                      <a:pt x="345" y="96"/>
                    </a:lnTo>
                    <a:lnTo>
                      <a:pt x="339" y="96"/>
                    </a:lnTo>
                    <a:lnTo>
                      <a:pt x="335" y="96"/>
                    </a:lnTo>
                    <a:lnTo>
                      <a:pt x="331" y="96"/>
                    </a:lnTo>
                    <a:lnTo>
                      <a:pt x="327" y="98"/>
                    </a:lnTo>
                    <a:lnTo>
                      <a:pt x="322" y="98"/>
                    </a:lnTo>
                    <a:lnTo>
                      <a:pt x="317" y="98"/>
                    </a:lnTo>
                    <a:lnTo>
                      <a:pt x="313" y="98"/>
                    </a:lnTo>
                    <a:lnTo>
                      <a:pt x="307" y="99"/>
                    </a:lnTo>
                    <a:lnTo>
                      <a:pt x="303" y="99"/>
                    </a:lnTo>
                    <a:lnTo>
                      <a:pt x="298" y="99"/>
                    </a:lnTo>
                    <a:lnTo>
                      <a:pt x="292" y="99"/>
                    </a:lnTo>
                    <a:lnTo>
                      <a:pt x="288" y="99"/>
                    </a:lnTo>
                    <a:lnTo>
                      <a:pt x="283" y="99"/>
                    </a:lnTo>
                    <a:lnTo>
                      <a:pt x="278" y="99"/>
                    </a:lnTo>
                    <a:lnTo>
                      <a:pt x="272" y="99"/>
                    </a:lnTo>
                    <a:lnTo>
                      <a:pt x="267" y="99"/>
                    </a:lnTo>
                    <a:lnTo>
                      <a:pt x="262" y="99"/>
                    </a:lnTo>
                    <a:lnTo>
                      <a:pt x="255" y="99"/>
                    </a:lnTo>
                    <a:lnTo>
                      <a:pt x="251" y="99"/>
                    </a:lnTo>
                    <a:lnTo>
                      <a:pt x="246" y="99"/>
                    </a:lnTo>
                    <a:lnTo>
                      <a:pt x="239" y="99"/>
                    </a:lnTo>
                    <a:lnTo>
                      <a:pt x="234" y="99"/>
                    </a:lnTo>
                    <a:lnTo>
                      <a:pt x="228" y="99"/>
                    </a:lnTo>
                    <a:lnTo>
                      <a:pt x="223" y="99"/>
                    </a:lnTo>
                    <a:lnTo>
                      <a:pt x="216" y="99"/>
                    </a:lnTo>
                    <a:lnTo>
                      <a:pt x="211" y="99"/>
                    </a:lnTo>
                    <a:lnTo>
                      <a:pt x="205" y="99"/>
                    </a:lnTo>
                    <a:lnTo>
                      <a:pt x="200" y="99"/>
                    </a:lnTo>
                    <a:lnTo>
                      <a:pt x="195" y="98"/>
                    </a:lnTo>
                    <a:lnTo>
                      <a:pt x="188" y="98"/>
                    </a:lnTo>
                    <a:lnTo>
                      <a:pt x="183" y="96"/>
                    </a:lnTo>
                    <a:lnTo>
                      <a:pt x="177" y="96"/>
                    </a:lnTo>
                    <a:lnTo>
                      <a:pt x="172" y="95"/>
                    </a:lnTo>
                    <a:lnTo>
                      <a:pt x="165" y="95"/>
                    </a:lnTo>
                    <a:lnTo>
                      <a:pt x="160" y="93"/>
                    </a:lnTo>
                    <a:lnTo>
                      <a:pt x="155" y="93"/>
                    </a:lnTo>
                    <a:lnTo>
                      <a:pt x="149" y="92"/>
                    </a:lnTo>
                    <a:lnTo>
                      <a:pt x="144" y="92"/>
                    </a:lnTo>
                    <a:lnTo>
                      <a:pt x="140" y="91"/>
                    </a:lnTo>
                    <a:lnTo>
                      <a:pt x="134" y="89"/>
                    </a:lnTo>
                    <a:lnTo>
                      <a:pt x="129" y="88"/>
                    </a:lnTo>
                    <a:lnTo>
                      <a:pt x="125" y="87"/>
                    </a:lnTo>
                    <a:lnTo>
                      <a:pt x="120" y="85"/>
                    </a:lnTo>
                    <a:lnTo>
                      <a:pt x="116" y="85"/>
                    </a:lnTo>
                    <a:lnTo>
                      <a:pt x="110" y="83"/>
                    </a:lnTo>
                    <a:lnTo>
                      <a:pt x="106" y="81"/>
                    </a:lnTo>
                    <a:lnTo>
                      <a:pt x="101" y="80"/>
                    </a:lnTo>
                    <a:lnTo>
                      <a:pt x="98" y="79"/>
                    </a:lnTo>
                    <a:lnTo>
                      <a:pt x="93" y="77"/>
                    </a:lnTo>
                    <a:lnTo>
                      <a:pt x="89" y="76"/>
                    </a:lnTo>
                    <a:lnTo>
                      <a:pt x="85" y="75"/>
                    </a:lnTo>
                    <a:lnTo>
                      <a:pt x="81" y="73"/>
                    </a:lnTo>
                    <a:lnTo>
                      <a:pt x="77" y="72"/>
                    </a:lnTo>
                    <a:lnTo>
                      <a:pt x="73" y="71"/>
                    </a:lnTo>
                    <a:lnTo>
                      <a:pt x="69" y="68"/>
                    </a:lnTo>
                    <a:lnTo>
                      <a:pt x="66" y="68"/>
                    </a:lnTo>
                    <a:lnTo>
                      <a:pt x="62" y="65"/>
                    </a:lnTo>
                    <a:lnTo>
                      <a:pt x="59" y="64"/>
                    </a:lnTo>
                    <a:lnTo>
                      <a:pt x="57" y="63"/>
                    </a:lnTo>
                    <a:lnTo>
                      <a:pt x="53" y="61"/>
                    </a:lnTo>
                    <a:lnTo>
                      <a:pt x="50" y="60"/>
                    </a:lnTo>
                    <a:lnTo>
                      <a:pt x="46" y="57"/>
                    </a:lnTo>
                    <a:lnTo>
                      <a:pt x="43" y="56"/>
                    </a:lnTo>
                    <a:lnTo>
                      <a:pt x="41" y="55"/>
                    </a:lnTo>
                    <a:lnTo>
                      <a:pt x="34" y="52"/>
                    </a:lnTo>
                    <a:lnTo>
                      <a:pt x="30" y="49"/>
                    </a:lnTo>
                    <a:lnTo>
                      <a:pt x="25" y="45"/>
                    </a:lnTo>
                    <a:lnTo>
                      <a:pt x="21" y="44"/>
                    </a:lnTo>
                    <a:lnTo>
                      <a:pt x="17" y="40"/>
                    </a:lnTo>
                    <a:lnTo>
                      <a:pt x="14" y="39"/>
                    </a:lnTo>
                    <a:lnTo>
                      <a:pt x="10" y="36"/>
                    </a:lnTo>
                    <a:lnTo>
                      <a:pt x="7" y="33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5" y="14"/>
                    </a:ln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236"/>
              <p:cNvSpPr>
                <a:spLocks/>
              </p:cNvSpPr>
              <p:nvPr/>
            </p:nvSpPr>
            <p:spPr bwMode="auto">
              <a:xfrm>
                <a:off x="2670" y="2058"/>
                <a:ext cx="1041" cy="194"/>
              </a:xfrm>
              <a:custGeom>
                <a:avLst/>
                <a:gdLst/>
                <a:ahLst/>
                <a:cxnLst>
                  <a:cxn ang="0">
                    <a:pos x="20" y="75"/>
                  </a:cxn>
                  <a:cxn ang="0">
                    <a:pos x="50" y="127"/>
                  </a:cxn>
                  <a:cxn ang="0">
                    <a:pos x="79" y="169"/>
                  </a:cxn>
                  <a:cxn ang="0">
                    <a:pos x="117" y="162"/>
                  </a:cxn>
                  <a:cxn ang="0">
                    <a:pos x="153" y="145"/>
                  </a:cxn>
                  <a:cxn ang="0">
                    <a:pos x="188" y="123"/>
                  </a:cxn>
                  <a:cxn ang="0">
                    <a:pos x="224" y="102"/>
                  </a:cxn>
                  <a:cxn ang="0">
                    <a:pos x="264" y="79"/>
                  </a:cxn>
                  <a:cxn ang="0">
                    <a:pos x="299" y="74"/>
                  </a:cxn>
                  <a:cxn ang="0">
                    <a:pos x="343" y="98"/>
                  </a:cxn>
                  <a:cxn ang="0">
                    <a:pos x="376" y="119"/>
                  </a:cxn>
                  <a:cxn ang="0">
                    <a:pos x="407" y="138"/>
                  </a:cxn>
                  <a:cxn ang="0">
                    <a:pos x="453" y="163"/>
                  </a:cxn>
                  <a:cxn ang="0">
                    <a:pos x="482" y="158"/>
                  </a:cxn>
                  <a:cxn ang="0">
                    <a:pos x="522" y="119"/>
                  </a:cxn>
                  <a:cxn ang="0">
                    <a:pos x="564" y="72"/>
                  </a:cxn>
                  <a:cxn ang="0">
                    <a:pos x="593" y="40"/>
                  </a:cxn>
                  <a:cxn ang="0">
                    <a:pos x="630" y="49"/>
                  </a:cxn>
                  <a:cxn ang="0">
                    <a:pos x="668" y="66"/>
                  </a:cxn>
                  <a:cxn ang="0">
                    <a:pos x="711" y="84"/>
                  </a:cxn>
                  <a:cxn ang="0">
                    <a:pos x="754" y="102"/>
                  </a:cxn>
                  <a:cxn ang="0">
                    <a:pos x="788" y="115"/>
                  </a:cxn>
                  <a:cxn ang="0">
                    <a:pos x="822" y="114"/>
                  </a:cxn>
                  <a:cxn ang="0">
                    <a:pos x="836" y="78"/>
                  </a:cxn>
                  <a:cxn ang="0">
                    <a:pos x="845" y="33"/>
                  </a:cxn>
                  <a:cxn ang="0">
                    <a:pos x="857" y="1"/>
                  </a:cxn>
                  <a:cxn ang="0">
                    <a:pos x="895" y="3"/>
                  </a:cxn>
                  <a:cxn ang="0">
                    <a:pos x="927" y="9"/>
                  </a:cxn>
                  <a:cxn ang="0">
                    <a:pos x="963" y="17"/>
                  </a:cxn>
                  <a:cxn ang="0">
                    <a:pos x="998" y="25"/>
                  </a:cxn>
                  <a:cxn ang="0">
                    <a:pos x="1039" y="59"/>
                  </a:cxn>
                  <a:cxn ang="0">
                    <a:pos x="1007" y="48"/>
                  </a:cxn>
                  <a:cxn ang="0">
                    <a:pos x="974" y="37"/>
                  </a:cxn>
                  <a:cxn ang="0">
                    <a:pos x="939" y="29"/>
                  </a:cxn>
                  <a:cxn ang="0">
                    <a:pos x="905" y="20"/>
                  </a:cxn>
                  <a:cxn ang="0">
                    <a:pos x="871" y="17"/>
                  </a:cxn>
                  <a:cxn ang="0">
                    <a:pos x="860" y="49"/>
                  </a:cxn>
                  <a:cxn ang="0">
                    <a:pos x="847" y="96"/>
                  </a:cxn>
                  <a:cxn ang="0">
                    <a:pos x="829" y="134"/>
                  </a:cxn>
                  <a:cxn ang="0">
                    <a:pos x="800" y="139"/>
                  </a:cxn>
                  <a:cxn ang="0">
                    <a:pos x="762" y="127"/>
                  </a:cxn>
                  <a:cxn ang="0">
                    <a:pos x="729" y="112"/>
                  </a:cxn>
                  <a:cxn ang="0">
                    <a:pos x="584" y="78"/>
                  </a:cxn>
                  <a:cxn ang="0">
                    <a:pos x="546" y="123"/>
                  </a:cxn>
                  <a:cxn ang="0">
                    <a:pos x="500" y="174"/>
                  </a:cxn>
                  <a:cxn ang="0">
                    <a:pos x="466" y="190"/>
                  </a:cxn>
                  <a:cxn ang="0">
                    <a:pos x="422" y="169"/>
                  </a:cxn>
                  <a:cxn ang="0">
                    <a:pos x="387" y="149"/>
                  </a:cxn>
                  <a:cxn ang="0">
                    <a:pos x="352" y="127"/>
                  </a:cxn>
                  <a:cxn ang="0">
                    <a:pos x="316" y="107"/>
                  </a:cxn>
                  <a:cxn ang="0">
                    <a:pos x="283" y="90"/>
                  </a:cxn>
                  <a:cxn ang="0">
                    <a:pos x="248" y="111"/>
                  </a:cxn>
                  <a:cxn ang="0">
                    <a:pos x="213" y="133"/>
                  </a:cxn>
                  <a:cxn ang="0">
                    <a:pos x="175" y="155"/>
                  </a:cxn>
                  <a:cxn ang="0">
                    <a:pos x="137" y="175"/>
                  </a:cxn>
                  <a:cxn ang="0">
                    <a:pos x="104" y="189"/>
                  </a:cxn>
                  <a:cxn ang="0">
                    <a:pos x="71" y="188"/>
                  </a:cxn>
                  <a:cxn ang="0">
                    <a:pos x="39" y="146"/>
                  </a:cxn>
                  <a:cxn ang="0">
                    <a:pos x="12" y="95"/>
                  </a:cxn>
                  <a:cxn ang="0">
                    <a:pos x="5" y="47"/>
                  </a:cxn>
                </a:cxnLst>
                <a:rect l="0" t="0" r="r" b="b"/>
                <a:pathLst>
                  <a:path w="1041" h="194">
                    <a:moveTo>
                      <a:pt x="5" y="47"/>
                    </a:moveTo>
                    <a:lnTo>
                      <a:pt x="5" y="48"/>
                    </a:lnTo>
                    <a:lnTo>
                      <a:pt x="8" y="52"/>
                    </a:lnTo>
                    <a:lnTo>
                      <a:pt x="9" y="53"/>
                    </a:lnTo>
                    <a:lnTo>
                      <a:pt x="11" y="57"/>
                    </a:lnTo>
                    <a:lnTo>
                      <a:pt x="13" y="62"/>
                    </a:lnTo>
                    <a:lnTo>
                      <a:pt x="15" y="66"/>
                    </a:lnTo>
                    <a:lnTo>
                      <a:pt x="17" y="71"/>
                    </a:lnTo>
                    <a:lnTo>
                      <a:pt x="20" y="75"/>
                    </a:lnTo>
                    <a:lnTo>
                      <a:pt x="23" y="80"/>
                    </a:lnTo>
                    <a:lnTo>
                      <a:pt x="25" y="86"/>
                    </a:lnTo>
                    <a:lnTo>
                      <a:pt x="29" y="91"/>
                    </a:lnTo>
                    <a:lnTo>
                      <a:pt x="32" y="98"/>
                    </a:lnTo>
                    <a:lnTo>
                      <a:pt x="36" y="103"/>
                    </a:lnTo>
                    <a:lnTo>
                      <a:pt x="40" y="110"/>
                    </a:lnTo>
                    <a:lnTo>
                      <a:pt x="43" y="115"/>
                    </a:lnTo>
                    <a:lnTo>
                      <a:pt x="47" y="121"/>
                    </a:lnTo>
                    <a:lnTo>
                      <a:pt x="50" y="127"/>
                    </a:lnTo>
                    <a:lnTo>
                      <a:pt x="54" y="133"/>
                    </a:lnTo>
                    <a:lnTo>
                      <a:pt x="56" y="138"/>
                    </a:lnTo>
                    <a:lnTo>
                      <a:pt x="60" y="143"/>
                    </a:lnTo>
                    <a:lnTo>
                      <a:pt x="63" y="149"/>
                    </a:lnTo>
                    <a:lnTo>
                      <a:pt x="67" y="154"/>
                    </a:lnTo>
                    <a:lnTo>
                      <a:pt x="70" y="158"/>
                    </a:lnTo>
                    <a:lnTo>
                      <a:pt x="74" y="162"/>
                    </a:lnTo>
                    <a:lnTo>
                      <a:pt x="76" y="165"/>
                    </a:lnTo>
                    <a:lnTo>
                      <a:pt x="79" y="169"/>
                    </a:lnTo>
                    <a:lnTo>
                      <a:pt x="84" y="173"/>
                    </a:lnTo>
                    <a:lnTo>
                      <a:pt x="90" y="175"/>
                    </a:lnTo>
                    <a:lnTo>
                      <a:pt x="91" y="174"/>
                    </a:lnTo>
                    <a:lnTo>
                      <a:pt x="94" y="174"/>
                    </a:lnTo>
                    <a:lnTo>
                      <a:pt x="98" y="171"/>
                    </a:lnTo>
                    <a:lnTo>
                      <a:pt x="102" y="170"/>
                    </a:lnTo>
                    <a:lnTo>
                      <a:pt x="106" y="167"/>
                    </a:lnTo>
                    <a:lnTo>
                      <a:pt x="111" y="165"/>
                    </a:lnTo>
                    <a:lnTo>
                      <a:pt x="117" y="162"/>
                    </a:lnTo>
                    <a:lnTo>
                      <a:pt x="123" y="159"/>
                    </a:lnTo>
                    <a:lnTo>
                      <a:pt x="127" y="158"/>
                    </a:lnTo>
                    <a:lnTo>
                      <a:pt x="130" y="155"/>
                    </a:lnTo>
                    <a:lnTo>
                      <a:pt x="134" y="154"/>
                    </a:lnTo>
                    <a:lnTo>
                      <a:pt x="137" y="151"/>
                    </a:lnTo>
                    <a:lnTo>
                      <a:pt x="141" y="150"/>
                    </a:lnTo>
                    <a:lnTo>
                      <a:pt x="145" y="147"/>
                    </a:lnTo>
                    <a:lnTo>
                      <a:pt x="147" y="146"/>
                    </a:lnTo>
                    <a:lnTo>
                      <a:pt x="153" y="145"/>
                    </a:lnTo>
                    <a:lnTo>
                      <a:pt x="155" y="142"/>
                    </a:lnTo>
                    <a:lnTo>
                      <a:pt x="159" y="139"/>
                    </a:lnTo>
                    <a:lnTo>
                      <a:pt x="163" y="137"/>
                    </a:lnTo>
                    <a:lnTo>
                      <a:pt x="167" y="135"/>
                    </a:lnTo>
                    <a:lnTo>
                      <a:pt x="171" y="133"/>
                    </a:lnTo>
                    <a:lnTo>
                      <a:pt x="175" y="130"/>
                    </a:lnTo>
                    <a:lnTo>
                      <a:pt x="179" y="127"/>
                    </a:lnTo>
                    <a:lnTo>
                      <a:pt x="184" y="126"/>
                    </a:lnTo>
                    <a:lnTo>
                      <a:pt x="188" y="123"/>
                    </a:lnTo>
                    <a:lnTo>
                      <a:pt x="192" y="121"/>
                    </a:lnTo>
                    <a:lnTo>
                      <a:pt x="196" y="118"/>
                    </a:lnTo>
                    <a:lnTo>
                      <a:pt x="200" y="115"/>
                    </a:lnTo>
                    <a:lnTo>
                      <a:pt x="204" y="114"/>
                    </a:lnTo>
                    <a:lnTo>
                      <a:pt x="208" y="111"/>
                    </a:lnTo>
                    <a:lnTo>
                      <a:pt x="212" y="108"/>
                    </a:lnTo>
                    <a:lnTo>
                      <a:pt x="216" y="107"/>
                    </a:lnTo>
                    <a:lnTo>
                      <a:pt x="220" y="104"/>
                    </a:lnTo>
                    <a:lnTo>
                      <a:pt x="224" y="102"/>
                    </a:lnTo>
                    <a:lnTo>
                      <a:pt x="226" y="99"/>
                    </a:lnTo>
                    <a:lnTo>
                      <a:pt x="230" y="98"/>
                    </a:lnTo>
                    <a:lnTo>
                      <a:pt x="234" y="95"/>
                    </a:lnTo>
                    <a:lnTo>
                      <a:pt x="238" y="94"/>
                    </a:lnTo>
                    <a:lnTo>
                      <a:pt x="242" y="91"/>
                    </a:lnTo>
                    <a:lnTo>
                      <a:pt x="245" y="90"/>
                    </a:lnTo>
                    <a:lnTo>
                      <a:pt x="252" y="86"/>
                    </a:lnTo>
                    <a:lnTo>
                      <a:pt x="259" y="83"/>
                    </a:lnTo>
                    <a:lnTo>
                      <a:pt x="264" y="79"/>
                    </a:lnTo>
                    <a:lnTo>
                      <a:pt x="269" y="78"/>
                    </a:lnTo>
                    <a:lnTo>
                      <a:pt x="273" y="75"/>
                    </a:lnTo>
                    <a:lnTo>
                      <a:pt x="279" y="74"/>
                    </a:lnTo>
                    <a:lnTo>
                      <a:pt x="281" y="72"/>
                    </a:lnTo>
                    <a:lnTo>
                      <a:pt x="285" y="72"/>
                    </a:lnTo>
                    <a:lnTo>
                      <a:pt x="287" y="71"/>
                    </a:lnTo>
                    <a:lnTo>
                      <a:pt x="291" y="72"/>
                    </a:lnTo>
                    <a:lnTo>
                      <a:pt x="295" y="72"/>
                    </a:lnTo>
                    <a:lnTo>
                      <a:pt x="299" y="74"/>
                    </a:lnTo>
                    <a:lnTo>
                      <a:pt x="303" y="76"/>
                    </a:lnTo>
                    <a:lnTo>
                      <a:pt x="309" y="78"/>
                    </a:lnTo>
                    <a:lnTo>
                      <a:pt x="315" y="82"/>
                    </a:lnTo>
                    <a:lnTo>
                      <a:pt x="321" y="84"/>
                    </a:lnTo>
                    <a:lnTo>
                      <a:pt x="327" y="88"/>
                    </a:lnTo>
                    <a:lnTo>
                      <a:pt x="334" y="91"/>
                    </a:lnTo>
                    <a:lnTo>
                      <a:pt x="336" y="94"/>
                    </a:lnTo>
                    <a:lnTo>
                      <a:pt x="340" y="96"/>
                    </a:lnTo>
                    <a:lnTo>
                      <a:pt x="343" y="98"/>
                    </a:lnTo>
                    <a:lnTo>
                      <a:pt x="347" y="100"/>
                    </a:lnTo>
                    <a:lnTo>
                      <a:pt x="351" y="102"/>
                    </a:lnTo>
                    <a:lnTo>
                      <a:pt x="354" y="104"/>
                    </a:lnTo>
                    <a:lnTo>
                      <a:pt x="358" y="107"/>
                    </a:lnTo>
                    <a:lnTo>
                      <a:pt x="362" y="108"/>
                    </a:lnTo>
                    <a:lnTo>
                      <a:pt x="364" y="111"/>
                    </a:lnTo>
                    <a:lnTo>
                      <a:pt x="368" y="114"/>
                    </a:lnTo>
                    <a:lnTo>
                      <a:pt x="372" y="115"/>
                    </a:lnTo>
                    <a:lnTo>
                      <a:pt x="376" y="119"/>
                    </a:lnTo>
                    <a:lnTo>
                      <a:pt x="379" y="121"/>
                    </a:lnTo>
                    <a:lnTo>
                      <a:pt x="383" y="123"/>
                    </a:lnTo>
                    <a:lnTo>
                      <a:pt x="387" y="125"/>
                    </a:lnTo>
                    <a:lnTo>
                      <a:pt x="390" y="127"/>
                    </a:lnTo>
                    <a:lnTo>
                      <a:pt x="394" y="129"/>
                    </a:lnTo>
                    <a:lnTo>
                      <a:pt x="398" y="131"/>
                    </a:lnTo>
                    <a:lnTo>
                      <a:pt x="400" y="134"/>
                    </a:lnTo>
                    <a:lnTo>
                      <a:pt x="405" y="137"/>
                    </a:lnTo>
                    <a:lnTo>
                      <a:pt x="407" y="138"/>
                    </a:lnTo>
                    <a:lnTo>
                      <a:pt x="411" y="141"/>
                    </a:lnTo>
                    <a:lnTo>
                      <a:pt x="414" y="142"/>
                    </a:lnTo>
                    <a:lnTo>
                      <a:pt x="418" y="145"/>
                    </a:lnTo>
                    <a:lnTo>
                      <a:pt x="425" y="149"/>
                    </a:lnTo>
                    <a:lnTo>
                      <a:pt x="431" y="153"/>
                    </a:lnTo>
                    <a:lnTo>
                      <a:pt x="435" y="155"/>
                    </a:lnTo>
                    <a:lnTo>
                      <a:pt x="442" y="158"/>
                    </a:lnTo>
                    <a:lnTo>
                      <a:pt x="447" y="161"/>
                    </a:lnTo>
                    <a:lnTo>
                      <a:pt x="453" y="163"/>
                    </a:lnTo>
                    <a:lnTo>
                      <a:pt x="457" y="165"/>
                    </a:lnTo>
                    <a:lnTo>
                      <a:pt x="461" y="166"/>
                    </a:lnTo>
                    <a:lnTo>
                      <a:pt x="463" y="166"/>
                    </a:lnTo>
                    <a:lnTo>
                      <a:pt x="467" y="167"/>
                    </a:lnTo>
                    <a:lnTo>
                      <a:pt x="469" y="166"/>
                    </a:lnTo>
                    <a:lnTo>
                      <a:pt x="473" y="165"/>
                    </a:lnTo>
                    <a:lnTo>
                      <a:pt x="476" y="163"/>
                    </a:lnTo>
                    <a:lnTo>
                      <a:pt x="478" y="161"/>
                    </a:lnTo>
                    <a:lnTo>
                      <a:pt x="482" y="158"/>
                    </a:lnTo>
                    <a:lnTo>
                      <a:pt x="486" y="155"/>
                    </a:lnTo>
                    <a:lnTo>
                      <a:pt x="490" y="151"/>
                    </a:lnTo>
                    <a:lnTo>
                      <a:pt x="496" y="149"/>
                    </a:lnTo>
                    <a:lnTo>
                      <a:pt x="498" y="143"/>
                    </a:lnTo>
                    <a:lnTo>
                      <a:pt x="504" y="139"/>
                    </a:lnTo>
                    <a:lnTo>
                      <a:pt x="508" y="134"/>
                    </a:lnTo>
                    <a:lnTo>
                      <a:pt x="513" y="130"/>
                    </a:lnTo>
                    <a:lnTo>
                      <a:pt x="517" y="125"/>
                    </a:lnTo>
                    <a:lnTo>
                      <a:pt x="522" y="119"/>
                    </a:lnTo>
                    <a:lnTo>
                      <a:pt x="526" y="114"/>
                    </a:lnTo>
                    <a:lnTo>
                      <a:pt x="533" y="108"/>
                    </a:lnTo>
                    <a:lnTo>
                      <a:pt x="537" y="103"/>
                    </a:lnTo>
                    <a:lnTo>
                      <a:pt x="541" y="98"/>
                    </a:lnTo>
                    <a:lnTo>
                      <a:pt x="545" y="92"/>
                    </a:lnTo>
                    <a:lnTo>
                      <a:pt x="551" y="87"/>
                    </a:lnTo>
                    <a:lnTo>
                      <a:pt x="555" y="82"/>
                    </a:lnTo>
                    <a:lnTo>
                      <a:pt x="559" y="76"/>
                    </a:lnTo>
                    <a:lnTo>
                      <a:pt x="564" y="72"/>
                    </a:lnTo>
                    <a:lnTo>
                      <a:pt x="568" y="67"/>
                    </a:lnTo>
                    <a:lnTo>
                      <a:pt x="571" y="63"/>
                    </a:lnTo>
                    <a:lnTo>
                      <a:pt x="575" y="59"/>
                    </a:lnTo>
                    <a:lnTo>
                      <a:pt x="577" y="55"/>
                    </a:lnTo>
                    <a:lnTo>
                      <a:pt x="581" y="51"/>
                    </a:lnTo>
                    <a:lnTo>
                      <a:pt x="585" y="45"/>
                    </a:lnTo>
                    <a:lnTo>
                      <a:pt x="589" y="43"/>
                    </a:lnTo>
                    <a:lnTo>
                      <a:pt x="591" y="41"/>
                    </a:lnTo>
                    <a:lnTo>
                      <a:pt x="593" y="40"/>
                    </a:lnTo>
                    <a:lnTo>
                      <a:pt x="597" y="40"/>
                    </a:lnTo>
                    <a:lnTo>
                      <a:pt x="601" y="41"/>
                    </a:lnTo>
                    <a:lnTo>
                      <a:pt x="607" y="41"/>
                    </a:lnTo>
                    <a:lnTo>
                      <a:pt x="612" y="44"/>
                    </a:lnTo>
                    <a:lnTo>
                      <a:pt x="616" y="44"/>
                    </a:lnTo>
                    <a:lnTo>
                      <a:pt x="619" y="45"/>
                    </a:lnTo>
                    <a:lnTo>
                      <a:pt x="623" y="47"/>
                    </a:lnTo>
                    <a:lnTo>
                      <a:pt x="627" y="48"/>
                    </a:lnTo>
                    <a:lnTo>
                      <a:pt x="630" y="49"/>
                    </a:lnTo>
                    <a:lnTo>
                      <a:pt x="634" y="51"/>
                    </a:lnTo>
                    <a:lnTo>
                      <a:pt x="638" y="52"/>
                    </a:lnTo>
                    <a:lnTo>
                      <a:pt x="642" y="53"/>
                    </a:lnTo>
                    <a:lnTo>
                      <a:pt x="646" y="56"/>
                    </a:lnTo>
                    <a:lnTo>
                      <a:pt x="651" y="57"/>
                    </a:lnTo>
                    <a:lnTo>
                      <a:pt x="655" y="60"/>
                    </a:lnTo>
                    <a:lnTo>
                      <a:pt x="659" y="62"/>
                    </a:lnTo>
                    <a:lnTo>
                      <a:pt x="664" y="63"/>
                    </a:lnTo>
                    <a:lnTo>
                      <a:pt x="668" y="66"/>
                    </a:lnTo>
                    <a:lnTo>
                      <a:pt x="672" y="67"/>
                    </a:lnTo>
                    <a:lnTo>
                      <a:pt x="678" y="70"/>
                    </a:lnTo>
                    <a:lnTo>
                      <a:pt x="683" y="71"/>
                    </a:lnTo>
                    <a:lnTo>
                      <a:pt x="687" y="74"/>
                    </a:lnTo>
                    <a:lnTo>
                      <a:pt x="692" y="76"/>
                    </a:lnTo>
                    <a:lnTo>
                      <a:pt x="698" y="78"/>
                    </a:lnTo>
                    <a:lnTo>
                      <a:pt x="702" y="80"/>
                    </a:lnTo>
                    <a:lnTo>
                      <a:pt x="707" y="82"/>
                    </a:lnTo>
                    <a:lnTo>
                      <a:pt x="711" y="84"/>
                    </a:lnTo>
                    <a:lnTo>
                      <a:pt x="717" y="86"/>
                    </a:lnTo>
                    <a:lnTo>
                      <a:pt x="721" y="88"/>
                    </a:lnTo>
                    <a:lnTo>
                      <a:pt x="726" y="91"/>
                    </a:lnTo>
                    <a:lnTo>
                      <a:pt x="731" y="92"/>
                    </a:lnTo>
                    <a:lnTo>
                      <a:pt x="735" y="95"/>
                    </a:lnTo>
                    <a:lnTo>
                      <a:pt x="739" y="96"/>
                    </a:lnTo>
                    <a:lnTo>
                      <a:pt x="745" y="98"/>
                    </a:lnTo>
                    <a:lnTo>
                      <a:pt x="749" y="100"/>
                    </a:lnTo>
                    <a:lnTo>
                      <a:pt x="754" y="102"/>
                    </a:lnTo>
                    <a:lnTo>
                      <a:pt x="757" y="103"/>
                    </a:lnTo>
                    <a:lnTo>
                      <a:pt x="762" y="106"/>
                    </a:lnTo>
                    <a:lnTo>
                      <a:pt x="766" y="107"/>
                    </a:lnTo>
                    <a:lnTo>
                      <a:pt x="770" y="108"/>
                    </a:lnTo>
                    <a:lnTo>
                      <a:pt x="774" y="110"/>
                    </a:lnTo>
                    <a:lnTo>
                      <a:pt x="778" y="111"/>
                    </a:lnTo>
                    <a:lnTo>
                      <a:pt x="781" y="112"/>
                    </a:lnTo>
                    <a:lnTo>
                      <a:pt x="785" y="114"/>
                    </a:lnTo>
                    <a:lnTo>
                      <a:pt x="788" y="115"/>
                    </a:lnTo>
                    <a:lnTo>
                      <a:pt x="792" y="115"/>
                    </a:lnTo>
                    <a:lnTo>
                      <a:pt x="794" y="116"/>
                    </a:lnTo>
                    <a:lnTo>
                      <a:pt x="798" y="118"/>
                    </a:lnTo>
                    <a:lnTo>
                      <a:pt x="804" y="119"/>
                    </a:lnTo>
                    <a:lnTo>
                      <a:pt x="808" y="121"/>
                    </a:lnTo>
                    <a:lnTo>
                      <a:pt x="812" y="121"/>
                    </a:lnTo>
                    <a:lnTo>
                      <a:pt x="816" y="121"/>
                    </a:lnTo>
                    <a:lnTo>
                      <a:pt x="818" y="118"/>
                    </a:lnTo>
                    <a:lnTo>
                      <a:pt x="822" y="114"/>
                    </a:lnTo>
                    <a:lnTo>
                      <a:pt x="824" y="110"/>
                    </a:lnTo>
                    <a:lnTo>
                      <a:pt x="825" y="107"/>
                    </a:lnTo>
                    <a:lnTo>
                      <a:pt x="828" y="103"/>
                    </a:lnTo>
                    <a:lnTo>
                      <a:pt x="829" y="100"/>
                    </a:lnTo>
                    <a:lnTo>
                      <a:pt x="830" y="95"/>
                    </a:lnTo>
                    <a:lnTo>
                      <a:pt x="832" y="91"/>
                    </a:lnTo>
                    <a:lnTo>
                      <a:pt x="833" y="87"/>
                    </a:lnTo>
                    <a:lnTo>
                      <a:pt x="834" y="83"/>
                    </a:lnTo>
                    <a:lnTo>
                      <a:pt x="836" y="78"/>
                    </a:lnTo>
                    <a:lnTo>
                      <a:pt x="837" y="72"/>
                    </a:lnTo>
                    <a:lnTo>
                      <a:pt x="838" y="68"/>
                    </a:lnTo>
                    <a:lnTo>
                      <a:pt x="840" y="63"/>
                    </a:lnTo>
                    <a:lnTo>
                      <a:pt x="841" y="57"/>
                    </a:lnTo>
                    <a:lnTo>
                      <a:pt x="841" y="53"/>
                    </a:lnTo>
                    <a:lnTo>
                      <a:pt x="843" y="48"/>
                    </a:lnTo>
                    <a:lnTo>
                      <a:pt x="844" y="43"/>
                    </a:lnTo>
                    <a:lnTo>
                      <a:pt x="844" y="37"/>
                    </a:lnTo>
                    <a:lnTo>
                      <a:pt x="845" y="33"/>
                    </a:lnTo>
                    <a:lnTo>
                      <a:pt x="847" y="29"/>
                    </a:lnTo>
                    <a:lnTo>
                      <a:pt x="848" y="25"/>
                    </a:lnTo>
                    <a:lnTo>
                      <a:pt x="848" y="21"/>
                    </a:lnTo>
                    <a:lnTo>
                      <a:pt x="849" y="17"/>
                    </a:lnTo>
                    <a:lnTo>
                      <a:pt x="851" y="13"/>
                    </a:lnTo>
                    <a:lnTo>
                      <a:pt x="852" y="11"/>
                    </a:lnTo>
                    <a:lnTo>
                      <a:pt x="853" y="7"/>
                    </a:lnTo>
                    <a:lnTo>
                      <a:pt x="856" y="4"/>
                    </a:lnTo>
                    <a:lnTo>
                      <a:pt x="857" y="1"/>
                    </a:lnTo>
                    <a:lnTo>
                      <a:pt x="860" y="1"/>
                    </a:lnTo>
                    <a:lnTo>
                      <a:pt x="863" y="0"/>
                    </a:lnTo>
                    <a:lnTo>
                      <a:pt x="867" y="0"/>
                    </a:lnTo>
                    <a:lnTo>
                      <a:pt x="871" y="0"/>
                    </a:lnTo>
                    <a:lnTo>
                      <a:pt x="876" y="0"/>
                    </a:lnTo>
                    <a:lnTo>
                      <a:pt x="881" y="1"/>
                    </a:lnTo>
                    <a:lnTo>
                      <a:pt x="888" y="3"/>
                    </a:lnTo>
                    <a:lnTo>
                      <a:pt x="891" y="3"/>
                    </a:lnTo>
                    <a:lnTo>
                      <a:pt x="895" y="3"/>
                    </a:lnTo>
                    <a:lnTo>
                      <a:pt x="897" y="4"/>
                    </a:lnTo>
                    <a:lnTo>
                      <a:pt x="901" y="4"/>
                    </a:lnTo>
                    <a:lnTo>
                      <a:pt x="905" y="4"/>
                    </a:lnTo>
                    <a:lnTo>
                      <a:pt x="908" y="5"/>
                    </a:lnTo>
                    <a:lnTo>
                      <a:pt x="912" y="5"/>
                    </a:lnTo>
                    <a:lnTo>
                      <a:pt x="916" y="7"/>
                    </a:lnTo>
                    <a:lnTo>
                      <a:pt x="920" y="7"/>
                    </a:lnTo>
                    <a:lnTo>
                      <a:pt x="923" y="8"/>
                    </a:lnTo>
                    <a:lnTo>
                      <a:pt x="927" y="9"/>
                    </a:lnTo>
                    <a:lnTo>
                      <a:pt x="932" y="11"/>
                    </a:lnTo>
                    <a:lnTo>
                      <a:pt x="935" y="11"/>
                    </a:lnTo>
                    <a:lnTo>
                      <a:pt x="939" y="12"/>
                    </a:lnTo>
                    <a:lnTo>
                      <a:pt x="944" y="12"/>
                    </a:lnTo>
                    <a:lnTo>
                      <a:pt x="948" y="13"/>
                    </a:lnTo>
                    <a:lnTo>
                      <a:pt x="951" y="15"/>
                    </a:lnTo>
                    <a:lnTo>
                      <a:pt x="955" y="15"/>
                    </a:lnTo>
                    <a:lnTo>
                      <a:pt x="959" y="16"/>
                    </a:lnTo>
                    <a:lnTo>
                      <a:pt x="963" y="17"/>
                    </a:lnTo>
                    <a:lnTo>
                      <a:pt x="967" y="17"/>
                    </a:lnTo>
                    <a:lnTo>
                      <a:pt x="970" y="19"/>
                    </a:lnTo>
                    <a:lnTo>
                      <a:pt x="974" y="19"/>
                    </a:lnTo>
                    <a:lnTo>
                      <a:pt x="978" y="20"/>
                    </a:lnTo>
                    <a:lnTo>
                      <a:pt x="980" y="21"/>
                    </a:lnTo>
                    <a:lnTo>
                      <a:pt x="984" y="23"/>
                    </a:lnTo>
                    <a:lnTo>
                      <a:pt x="989" y="23"/>
                    </a:lnTo>
                    <a:lnTo>
                      <a:pt x="993" y="24"/>
                    </a:lnTo>
                    <a:lnTo>
                      <a:pt x="998" y="25"/>
                    </a:lnTo>
                    <a:lnTo>
                      <a:pt x="1005" y="28"/>
                    </a:lnTo>
                    <a:lnTo>
                      <a:pt x="1010" y="29"/>
                    </a:lnTo>
                    <a:lnTo>
                      <a:pt x="1015" y="29"/>
                    </a:lnTo>
                    <a:lnTo>
                      <a:pt x="1019" y="31"/>
                    </a:lnTo>
                    <a:lnTo>
                      <a:pt x="1023" y="32"/>
                    </a:lnTo>
                    <a:lnTo>
                      <a:pt x="1027" y="33"/>
                    </a:lnTo>
                    <a:lnTo>
                      <a:pt x="1030" y="35"/>
                    </a:lnTo>
                    <a:lnTo>
                      <a:pt x="1041" y="60"/>
                    </a:lnTo>
                    <a:lnTo>
                      <a:pt x="1039" y="59"/>
                    </a:lnTo>
                    <a:lnTo>
                      <a:pt x="1038" y="59"/>
                    </a:lnTo>
                    <a:lnTo>
                      <a:pt x="1035" y="57"/>
                    </a:lnTo>
                    <a:lnTo>
                      <a:pt x="1033" y="56"/>
                    </a:lnTo>
                    <a:lnTo>
                      <a:pt x="1027" y="55"/>
                    </a:lnTo>
                    <a:lnTo>
                      <a:pt x="1023" y="53"/>
                    </a:lnTo>
                    <a:lnTo>
                      <a:pt x="1018" y="52"/>
                    </a:lnTo>
                    <a:lnTo>
                      <a:pt x="1014" y="51"/>
                    </a:lnTo>
                    <a:lnTo>
                      <a:pt x="1010" y="49"/>
                    </a:lnTo>
                    <a:lnTo>
                      <a:pt x="1007" y="48"/>
                    </a:lnTo>
                    <a:lnTo>
                      <a:pt x="1003" y="47"/>
                    </a:lnTo>
                    <a:lnTo>
                      <a:pt x="1001" y="47"/>
                    </a:lnTo>
                    <a:lnTo>
                      <a:pt x="997" y="45"/>
                    </a:lnTo>
                    <a:lnTo>
                      <a:pt x="993" y="44"/>
                    </a:lnTo>
                    <a:lnTo>
                      <a:pt x="990" y="43"/>
                    </a:lnTo>
                    <a:lnTo>
                      <a:pt x="986" y="41"/>
                    </a:lnTo>
                    <a:lnTo>
                      <a:pt x="982" y="40"/>
                    </a:lnTo>
                    <a:lnTo>
                      <a:pt x="978" y="40"/>
                    </a:lnTo>
                    <a:lnTo>
                      <a:pt x="974" y="37"/>
                    </a:lnTo>
                    <a:lnTo>
                      <a:pt x="970" y="37"/>
                    </a:lnTo>
                    <a:lnTo>
                      <a:pt x="966" y="36"/>
                    </a:lnTo>
                    <a:lnTo>
                      <a:pt x="962" y="35"/>
                    </a:lnTo>
                    <a:lnTo>
                      <a:pt x="959" y="35"/>
                    </a:lnTo>
                    <a:lnTo>
                      <a:pt x="955" y="33"/>
                    </a:lnTo>
                    <a:lnTo>
                      <a:pt x="951" y="32"/>
                    </a:lnTo>
                    <a:lnTo>
                      <a:pt x="947" y="31"/>
                    </a:lnTo>
                    <a:lnTo>
                      <a:pt x="943" y="29"/>
                    </a:lnTo>
                    <a:lnTo>
                      <a:pt x="939" y="29"/>
                    </a:lnTo>
                    <a:lnTo>
                      <a:pt x="935" y="28"/>
                    </a:lnTo>
                    <a:lnTo>
                      <a:pt x="931" y="27"/>
                    </a:lnTo>
                    <a:lnTo>
                      <a:pt x="927" y="25"/>
                    </a:lnTo>
                    <a:lnTo>
                      <a:pt x="923" y="25"/>
                    </a:lnTo>
                    <a:lnTo>
                      <a:pt x="920" y="24"/>
                    </a:lnTo>
                    <a:lnTo>
                      <a:pt x="916" y="23"/>
                    </a:lnTo>
                    <a:lnTo>
                      <a:pt x="912" y="23"/>
                    </a:lnTo>
                    <a:lnTo>
                      <a:pt x="908" y="21"/>
                    </a:lnTo>
                    <a:lnTo>
                      <a:pt x="905" y="20"/>
                    </a:lnTo>
                    <a:lnTo>
                      <a:pt x="901" y="20"/>
                    </a:lnTo>
                    <a:lnTo>
                      <a:pt x="899" y="19"/>
                    </a:lnTo>
                    <a:lnTo>
                      <a:pt x="896" y="19"/>
                    </a:lnTo>
                    <a:lnTo>
                      <a:pt x="889" y="17"/>
                    </a:lnTo>
                    <a:lnTo>
                      <a:pt x="884" y="17"/>
                    </a:lnTo>
                    <a:lnTo>
                      <a:pt x="880" y="17"/>
                    </a:lnTo>
                    <a:lnTo>
                      <a:pt x="876" y="17"/>
                    </a:lnTo>
                    <a:lnTo>
                      <a:pt x="872" y="17"/>
                    </a:lnTo>
                    <a:lnTo>
                      <a:pt x="871" y="17"/>
                    </a:lnTo>
                    <a:lnTo>
                      <a:pt x="868" y="19"/>
                    </a:lnTo>
                    <a:lnTo>
                      <a:pt x="868" y="21"/>
                    </a:lnTo>
                    <a:lnTo>
                      <a:pt x="867" y="24"/>
                    </a:lnTo>
                    <a:lnTo>
                      <a:pt x="865" y="29"/>
                    </a:lnTo>
                    <a:lnTo>
                      <a:pt x="865" y="33"/>
                    </a:lnTo>
                    <a:lnTo>
                      <a:pt x="864" y="36"/>
                    </a:lnTo>
                    <a:lnTo>
                      <a:pt x="863" y="41"/>
                    </a:lnTo>
                    <a:lnTo>
                      <a:pt x="861" y="45"/>
                    </a:lnTo>
                    <a:lnTo>
                      <a:pt x="860" y="49"/>
                    </a:lnTo>
                    <a:lnTo>
                      <a:pt x="859" y="55"/>
                    </a:lnTo>
                    <a:lnTo>
                      <a:pt x="857" y="60"/>
                    </a:lnTo>
                    <a:lnTo>
                      <a:pt x="856" y="66"/>
                    </a:lnTo>
                    <a:lnTo>
                      <a:pt x="855" y="70"/>
                    </a:lnTo>
                    <a:lnTo>
                      <a:pt x="853" y="75"/>
                    </a:lnTo>
                    <a:lnTo>
                      <a:pt x="852" y="80"/>
                    </a:lnTo>
                    <a:lnTo>
                      <a:pt x="851" y="86"/>
                    </a:lnTo>
                    <a:lnTo>
                      <a:pt x="848" y="91"/>
                    </a:lnTo>
                    <a:lnTo>
                      <a:pt x="847" y="96"/>
                    </a:lnTo>
                    <a:lnTo>
                      <a:pt x="844" y="100"/>
                    </a:lnTo>
                    <a:lnTo>
                      <a:pt x="843" y="106"/>
                    </a:lnTo>
                    <a:lnTo>
                      <a:pt x="841" y="110"/>
                    </a:lnTo>
                    <a:lnTo>
                      <a:pt x="838" y="115"/>
                    </a:lnTo>
                    <a:lnTo>
                      <a:pt x="837" y="119"/>
                    </a:lnTo>
                    <a:lnTo>
                      <a:pt x="834" y="123"/>
                    </a:lnTo>
                    <a:lnTo>
                      <a:pt x="833" y="127"/>
                    </a:lnTo>
                    <a:lnTo>
                      <a:pt x="832" y="131"/>
                    </a:lnTo>
                    <a:lnTo>
                      <a:pt x="829" y="134"/>
                    </a:lnTo>
                    <a:lnTo>
                      <a:pt x="828" y="137"/>
                    </a:lnTo>
                    <a:lnTo>
                      <a:pt x="824" y="141"/>
                    </a:lnTo>
                    <a:lnTo>
                      <a:pt x="821" y="143"/>
                    </a:lnTo>
                    <a:lnTo>
                      <a:pt x="817" y="143"/>
                    </a:lnTo>
                    <a:lnTo>
                      <a:pt x="812" y="143"/>
                    </a:lnTo>
                    <a:lnTo>
                      <a:pt x="809" y="142"/>
                    </a:lnTo>
                    <a:lnTo>
                      <a:pt x="805" y="141"/>
                    </a:lnTo>
                    <a:lnTo>
                      <a:pt x="802" y="141"/>
                    </a:lnTo>
                    <a:lnTo>
                      <a:pt x="800" y="139"/>
                    </a:lnTo>
                    <a:lnTo>
                      <a:pt x="794" y="138"/>
                    </a:lnTo>
                    <a:lnTo>
                      <a:pt x="792" y="137"/>
                    </a:lnTo>
                    <a:lnTo>
                      <a:pt x="788" y="135"/>
                    </a:lnTo>
                    <a:lnTo>
                      <a:pt x="784" y="134"/>
                    </a:lnTo>
                    <a:lnTo>
                      <a:pt x="780" y="133"/>
                    </a:lnTo>
                    <a:lnTo>
                      <a:pt x="774" y="131"/>
                    </a:lnTo>
                    <a:lnTo>
                      <a:pt x="770" y="130"/>
                    </a:lnTo>
                    <a:lnTo>
                      <a:pt x="767" y="129"/>
                    </a:lnTo>
                    <a:lnTo>
                      <a:pt x="762" y="127"/>
                    </a:lnTo>
                    <a:lnTo>
                      <a:pt x="758" y="125"/>
                    </a:lnTo>
                    <a:lnTo>
                      <a:pt x="755" y="123"/>
                    </a:lnTo>
                    <a:lnTo>
                      <a:pt x="751" y="122"/>
                    </a:lnTo>
                    <a:lnTo>
                      <a:pt x="747" y="121"/>
                    </a:lnTo>
                    <a:lnTo>
                      <a:pt x="745" y="118"/>
                    </a:lnTo>
                    <a:lnTo>
                      <a:pt x="741" y="116"/>
                    </a:lnTo>
                    <a:lnTo>
                      <a:pt x="738" y="116"/>
                    </a:lnTo>
                    <a:lnTo>
                      <a:pt x="733" y="114"/>
                    </a:lnTo>
                    <a:lnTo>
                      <a:pt x="729" y="112"/>
                    </a:lnTo>
                    <a:lnTo>
                      <a:pt x="727" y="111"/>
                    </a:lnTo>
                    <a:lnTo>
                      <a:pt x="726" y="111"/>
                    </a:lnTo>
                    <a:lnTo>
                      <a:pt x="601" y="56"/>
                    </a:lnTo>
                    <a:lnTo>
                      <a:pt x="600" y="57"/>
                    </a:lnTo>
                    <a:lnTo>
                      <a:pt x="596" y="62"/>
                    </a:lnTo>
                    <a:lnTo>
                      <a:pt x="593" y="66"/>
                    </a:lnTo>
                    <a:lnTo>
                      <a:pt x="591" y="70"/>
                    </a:lnTo>
                    <a:lnTo>
                      <a:pt x="587" y="72"/>
                    </a:lnTo>
                    <a:lnTo>
                      <a:pt x="584" y="78"/>
                    </a:lnTo>
                    <a:lnTo>
                      <a:pt x="580" y="83"/>
                    </a:lnTo>
                    <a:lnTo>
                      <a:pt x="576" y="88"/>
                    </a:lnTo>
                    <a:lnTo>
                      <a:pt x="571" y="95"/>
                    </a:lnTo>
                    <a:lnTo>
                      <a:pt x="565" y="100"/>
                    </a:lnTo>
                    <a:lnTo>
                      <a:pt x="560" y="107"/>
                    </a:lnTo>
                    <a:lnTo>
                      <a:pt x="555" y="114"/>
                    </a:lnTo>
                    <a:lnTo>
                      <a:pt x="552" y="116"/>
                    </a:lnTo>
                    <a:lnTo>
                      <a:pt x="549" y="121"/>
                    </a:lnTo>
                    <a:lnTo>
                      <a:pt x="546" y="123"/>
                    </a:lnTo>
                    <a:lnTo>
                      <a:pt x="545" y="127"/>
                    </a:lnTo>
                    <a:lnTo>
                      <a:pt x="538" y="134"/>
                    </a:lnTo>
                    <a:lnTo>
                      <a:pt x="533" y="139"/>
                    </a:lnTo>
                    <a:lnTo>
                      <a:pt x="526" y="146"/>
                    </a:lnTo>
                    <a:lnTo>
                      <a:pt x="521" y="151"/>
                    </a:lnTo>
                    <a:lnTo>
                      <a:pt x="516" y="158"/>
                    </a:lnTo>
                    <a:lnTo>
                      <a:pt x="510" y="163"/>
                    </a:lnTo>
                    <a:lnTo>
                      <a:pt x="505" y="169"/>
                    </a:lnTo>
                    <a:lnTo>
                      <a:pt x="500" y="174"/>
                    </a:lnTo>
                    <a:lnTo>
                      <a:pt x="494" y="177"/>
                    </a:lnTo>
                    <a:lnTo>
                      <a:pt x="490" y="182"/>
                    </a:lnTo>
                    <a:lnTo>
                      <a:pt x="485" y="185"/>
                    </a:lnTo>
                    <a:lnTo>
                      <a:pt x="481" y="189"/>
                    </a:lnTo>
                    <a:lnTo>
                      <a:pt x="478" y="190"/>
                    </a:lnTo>
                    <a:lnTo>
                      <a:pt x="474" y="192"/>
                    </a:lnTo>
                    <a:lnTo>
                      <a:pt x="471" y="192"/>
                    </a:lnTo>
                    <a:lnTo>
                      <a:pt x="469" y="193"/>
                    </a:lnTo>
                    <a:lnTo>
                      <a:pt x="466" y="190"/>
                    </a:lnTo>
                    <a:lnTo>
                      <a:pt x="462" y="189"/>
                    </a:lnTo>
                    <a:lnTo>
                      <a:pt x="458" y="188"/>
                    </a:lnTo>
                    <a:lnTo>
                      <a:pt x="454" y="185"/>
                    </a:lnTo>
                    <a:lnTo>
                      <a:pt x="447" y="182"/>
                    </a:lnTo>
                    <a:lnTo>
                      <a:pt x="442" y="179"/>
                    </a:lnTo>
                    <a:lnTo>
                      <a:pt x="435" y="175"/>
                    </a:lnTo>
                    <a:lnTo>
                      <a:pt x="430" y="173"/>
                    </a:lnTo>
                    <a:lnTo>
                      <a:pt x="426" y="170"/>
                    </a:lnTo>
                    <a:lnTo>
                      <a:pt x="422" y="169"/>
                    </a:lnTo>
                    <a:lnTo>
                      <a:pt x="419" y="166"/>
                    </a:lnTo>
                    <a:lnTo>
                      <a:pt x="415" y="163"/>
                    </a:lnTo>
                    <a:lnTo>
                      <a:pt x="411" y="162"/>
                    </a:lnTo>
                    <a:lnTo>
                      <a:pt x="407" y="159"/>
                    </a:lnTo>
                    <a:lnTo>
                      <a:pt x="403" y="158"/>
                    </a:lnTo>
                    <a:lnTo>
                      <a:pt x="399" y="155"/>
                    </a:lnTo>
                    <a:lnTo>
                      <a:pt x="395" y="153"/>
                    </a:lnTo>
                    <a:lnTo>
                      <a:pt x="391" y="151"/>
                    </a:lnTo>
                    <a:lnTo>
                      <a:pt x="387" y="149"/>
                    </a:lnTo>
                    <a:lnTo>
                      <a:pt x="383" y="146"/>
                    </a:lnTo>
                    <a:lnTo>
                      <a:pt x="379" y="145"/>
                    </a:lnTo>
                    <a:lnTo>
                      <a:pt x="375" y="142"/>
                    </a:lnTo>
                    <a:lnTo>
                      <a:pt x="371" y="139"/>
                    </a:lnTo>
                    <a:lnTo>
                      <a:pt x="368" y="138"/>
                    </a:lnTo>
                    <a:lnTo>
                      <a:pt x="363" y="134"/>
                    </a:lnTo>
                    <a:lnTo>
                      <a:pt x="359" y="133"/>
                    </a:lnTo>
                    <a:lnTo>
                      <a:pt x="355" y="130"/>
                    </a:lnTo>
                    <a:lnTo>
                      <a:pt x="352" y="127"/>
                    </a:lnTo>
                    <a:lnTo>
                      <a:pt x="347" y="126"/>
                    </a:lnTo>
                    <a:lnTo>
                      <a:pt x="344" y="123"/>
                    </a:lnTo>
                    <a:lnTo>
                      <a:pt x="340" y="121"/>
                    </a:lnTo>
                    <a:lnTo>
                      <a:pt x="336" y="119"/>
                    </a:lnTo>
                    <a:lnTo>
                      <a:pt x="334" y="116"/>
                    </a:lnTo>
                    <a:lnTo>
                      <a:pt x="330" y="115"/>
                    </a:lnTo>
                    <a:lnTo>
                      <a:pt x="325" y="112"/>
                    </a:lnTo>
                    <a:lnTo>
                      <a:pt x="321" y="110"/>
                    </a:lnTo>
                    <a:lnTo>
                      <a:pt x="316" y="107"/>
                    </a:lnTo>
                    <a:lnTo>
                      <a:pt x="309" y="103"/>
                    </a:lnTo>
                    <a:lnTo>
                      <a:pt x="304" y="100"/>
                    </a:lnTo>
                    <a:lnTo>
                      <a:pt x="299" y="96"/>
                    </a:lnTo>
                    <a:lnTo>
                      <a:pt x="295" y="95"/>
                    </a:lnTo>
                    <a:lnTo>
                      <a:pt x="292" y="92"/>
                    </a:lnTo>
                    <a:lnTo>
                      <a:pt x="287" y="90"/>
                    </a:lnTo>
                    <a:lnTo>
                      <a:pt x="285" y="90"/>
                    </a:lnTo>
                    <a:lnTo>
                      <a:pt x="284" y="90"/>
                    </a:lnTo>
                    <a:lnTo>
                      <a:pt x="283" y="90"/>
                    </a:lnTo>
                    <a:lnTo>
                      <a:pt x="280" y="91"/>
                    </a:lnTo>
                    <a:lnTo>
                      <a:pt x="277" y="94"/>
                    </a:lnTo>
                    <a:lnTo>
                      <a:pt x="273" y="95"/>
                    </a:lnTo>
                    <a:lnTo>
                      <a:pt x="268" y="99"/>
                    </a:lnTo>
                    <a:lnTo>
                      <a:pt x="263" y="102"/>
                    </a:lnTo>
                    <a:lnTo>
                      <a:pt x="259" y="106"/>
                    </a:lnTo>
                    <a:lnTo>
                      <a:pt x="254" y="108"/>
                    </a:lnTo>
                    <a:lnTo>
                      <a:pt x="250" y="110"/>
                    </a:lnTo>
                    <a:lnTo>
                      <a:pt x="248" y="111"/>
                    </a:lnTo>
                    <a:lnTo>
                      <a:pt x="244" y="114"/>
                    </a:lnTo>
                    <a:lnTo>
                      <a:pt x="241" y="115"/>
                    </a:lnTo>
                    <a:lnTo>
                      <a:pt x="237" y="118"/>
                    </a:lnTo>
                    <a:lnTo>
                      <a:pt x="233" y="121"/>
                    </a:lnTo>
                    <a:lnTo>
                      <a:pt x="230" y="123"/>
                    </a:lnTo>
                    <a:lnTo>
                      <a:pt x="225" y="125"/>
                    </a:lnTo>
                    <a:lnTo>
                      <a:pt x="221" y="127"/>
                    </a:lnTo>
                    <a:lnTo>
                      <a:pt x="217" y="130"/>
                    </a:lnTo>
                    <a:lnTo>
                      <a:pt x="213" y="133"/>
                    </a:lnTo>
                    <a:lnTo>
                      <a:pt x="209" y="135"/>
                    </a:lnTo>
                    <a:lnTo>
                      <a:pt x="205" y="138"/>
                    </a:lnTo>
                    <a:lnTo>
                      <a:pt x="201" y="141"/>
                    </a:lnTo>
                    <a:lnTo>
                      <a:pt x="197" y="143"/>
                    </a:lnTo>
                    <a:lnTo>
                      <a:pt x="193" y="146"/>
                    </a:lnTo>
                    <a:lnTo>
                      <a:pt x="189" y="149"/>
                    </a:lnTo>
                    <a:lnTo>
                      <a:pt x="184" y="150"/>
                    </a:lnTo>
                    <a:lnTo>
                      <a:pt x="179" y="153"/>
                    </a:lnTo>
                    <a:lnTo>
                      <a:pt x="175" y="155"/>
                    </a:lnTo>
                    <a:lnTo>
                      <a:pt x="170" y="158"/>
                    </a:lnTo>
                    <a:lnTo>
                      <a:pt x="166" y="159"/>
                    </a:lnTo>
                    <a:lnTo>
                      <a:pt x="162" y="163"/>
                    </a:lnTo>
                    <a:lnTo>
                      <a:pt x="158" y="165"/>
                    </a:lnTo>
                    <a:lnTo>
                      <a:pt x="153" y="167"/>
                    </a:lnTo>
                    <a:lnTo>
                      <a:pt x="149" y="169"/>
                    </a:lnTo>
                    <a:lnTo>
                      <a:pt x="146" y="171"/>
                    </a:lnTo>
                    <a:lnTo>
                      <a:pt x="141" y="173"/>
                    </a:lnTo>
                    <a:lnTo>
                      <a:pt x="137" y="175"/>
                    </a:lnTo>
                    <a:lnTo>
                      <a:pt x="134" y="177"/>
                    </a:lnTo>
                    <a:lnTo>
                      <a:pt x="130" y="179"/>
                    </a:lnTo>
                    <a:lnTo>
                      <a:pt x="126" y="181"/>
                    </a:lnTo>
                    <a:lnTo>
                      <a:pt x="122" y="182"/>
                    </a:lnTo>
                    <a:lnTo>
                      <a:pt x="118" y="184"/>
                    </a:lnTo>
                    <a:lnTo>
                      <a:pt x="115" y="186"/>
                    </a:lnTo>
                    <a:lnTo>
                      <a:pt x="111" y="188"/>
                    </a:lnTo>
                    <a:lnTo>
                      <a:pt x="108" y="189"/>
                    </a:lnTo>
                    <a:lnTo>
                      <a:pt x="104" y="189"/>
                    </a:lnTo>
                    <a:lnTo>
                      <a:pt x="103" y="190"/>
                    </a:lnTo>
                    <a:lnTo>
                      <a:pt x="96" y="192"/>
                    </a:lnTo>
                    <a:lnTo>
                      <a:pt x="92" y="194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2" y="193"/>
                    </a:lnTo>
                    <a:lnTo>
                      <a:pt x="78" y="192"/>
                    </a:lnTo>
                    <a:lnTo>
                      <a:pt x="74" y="189"/>
                    </a:lnTo>
                    <a:lnTo>
                      <a:pt x="71" y="188"/>
                    </a:lnTo>
                    <a:lnTo>
                      <a:pt x="67" y="184"/>
                    </a:lnTo>
                    <a:lnTo>
                      <a:pt x="63" y="181"/>
                    </a:lnTo>
                    <a:lnTo>
                      <a:pt x="60" y="177"/>
                    </a:lnTo>
                    <a:lnTo>
                      <a:pt x="56" y="173"/>
                    </a:lnTo>
                    <a:lnTo>
                      <a:pt x="54" y="167"/>
                    </a:lnTo>
                    <a:lnTo>
                      <a:pt x="50" y="162"/>
                    </a:lnTo>
                    <a:lnTo>
                      <a:pt x="46" y="157"/>
                    </a:lnTo>
                    <a:lnTo>
                      <a:pt x="43" y="151"/>
                    </a:lnTo>
                    <a:lnTo>
                      <a:pt x="39" y="146"/>
                    </a:lnTo>
                    <a:lnTo>
                      <a:pt x="35" y="141"/>
                    </a:lnTo>
                    <a:lnTo>
                      <a:pt x="32" y="134"/>
                    </a:lnTo>
                    <a:lnTo>
                      <a:pt x="29" y="129"/>
                    </a:lnTo>
                    <a:lnTo>
                      <a:pt x="25" y="123"/>
                    </a:lnTo>
                    <a:lnTo>
                      <a:pt x="23" y="116"/>
                    </a:lnTo>
                    <a:lnTo>
                      <a:pt x="20" y="111"/>
                    </a:lnTo>
                    <a:lnTo>
                      <a:pt x="17" y="106"/>
                    </a:lnTo>
                    <a:lnTo>
                      <a:pt x="13" y="100"/>
                    </a:lnTo>
                    <a:lnTo>
                      <a:pt x="12" y="95"/>
                    </a:lnTo>
                    <a:lnTo>
                      <a:pt x="9" y="90"/>
                    </a:lnTo>
                    <a:lnTo>
                      <a:pt x="8" y="86"/>
                    </a:lnTo>
                    <a:lnTo>
                      <a:pt x="5" y="82"/>
                    </a:lnTo>
                    <a:lnTo>
                      <a:pt x="4" y="78"/>
                    </a:lnTo>
                    <a:lnTo>
                      <a:pt x="3" y="74"/>
                    </a:lnTo>
                    <a:lnTo>
                      <a:pt x="1" y="72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5" y="47"/>
                    </a:lnTo>
                    <a:lnTo>
                      <a:pt x="5" y="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237"/>
              <p:cNvSpPr>
                <a:spLocks/>
              </p:cNvSpPr>
              <p:nvPr/>
            </p:nvSpPr>
            <p:spPr bwMode="auto">
              <a:xfrm>
                <a:off x="2888" y="1847"/>
                <a:ext cx="641" cy="160"/>
              </a:xfrm>
              <a:custGeom>
                <a:avLst/>
                <a:gdLst/>
                <a:ahLst/>
                <a:cxnLst>
                  <a:cxn ang="0">
                    <a:pos x="26" y="15"/>
                  </a:cxn>
                  <a:cxn ang="0">
                    <a:pos x="51" y="47"/>
                  </a:cxn>
                  <a:cxn ang="0">
                    <a:pos x="83" y="85"/>
                  </a:cxn>
                  <a:cxn ang="0">
                    <a:pos x="114" y="117"/>
                  </a:cxn>
                  <a:cxn ang="0">
                    <a:pos x="134" y="136"/>
                  </a:cxn>
                  <a:cxn ang="0">
                    <a:pos x="153" y="129"/>
                  </a:cxn>
                  <a:cxn ang="0">
                    <a:pos x="176" y="109"/>
                  </a:cxn>
                  <a:cxn ang="0">
                    <a:pos x="200" y="85"/>
                  </a:cxn>
                  <a:cxn ang="0">
                    <a:pos x="223" y="62"/>
                  </a:cxn>
                  <a:cxn ang="0">
                    <a:pos x="241" y="49"/>
                  </a:cxn>
                  <a:cxn ang="0">
                    <a:pos x="264" y="55"/>
                  </a:cxn>
                  <a:cxn ang="0">
                    <a:pos x="284" y="63"/>
                  </a:cxn>
                  <a:cxn ang="0">
                    <a:pos x="308" y="74"/>
                  </a:cxn>
                  <a:cxn ang="0">
                    <a:pos x="334" y="86"/>
                  </a:cxn>
                  <a:cxn ang="0">
                    <a:pos x="358" y="97"/>
                  </a:cxn>
                  <a:cxn ang="0">
                    <a:pos x="383" y="108"/>
                  </a:cxn>
                  <a:cxn ang="0">
                    <a:pos x="408" y="117"/>
                  </a:cxn>
                  <a:cxn ang="0">
                    <a:pos x="436" y="125"/>
                  </a:cxn>
                  <a:cxn ang="0">
                    <a:pos x="449" y="109"/>
                  </a:cxn>
                  <a:cxn ang="0">
                    <a:pos x="461" y="83"/>
                  </a:cxn>
                  <a:cxn ang="0">
                    <a:pos x="474" y="54"/>
                  </a:cxn>
                  <a:cxn ang="0">
                    <a:pos x="487" y="27"/>
                  </a:cxn>
                  <a:cxn ang="0">
                    <a:pos x="501" y="11"/>
                  </a:cxn>
                  <a:cxn ang="0">
                    <a:pos x="524" y="15"/>
                  </a:cxn>
                  <a:cxn ang="0">
                    <a:pos x="552" y="27"/>
                  </a:cxn>
                  <a:cxn ang="0">
                    <a:pos x="579" y="38"/>
                  </a:cxn>
                  <a:cxn ang="0">
                    <a:pos x="599" y="47"/>
                  </a:cxn>
                  <a:cxn ang="0">
                    <a:pos x="639" y="29"/>
                  </a:cxn>
                  <a:cxn ang="0">
                    <a:pos x="630" y="54"/>
                  </a:cxn>
                  <a:cxn ang="0">
                    <a:pos x="610" y="70"/>
                  </a:cxn>
                  <a:cxn ang="0">
                    <a:pos x="586" y="62"/>
                  </a:cxn>
                  <a:cxn ang="0">
                    <a:pos x="559" y="51"/>
                  </a:cxn>
                  <a:cxn ang="0">
                    <a:pos x="532" y="39"/>
                  </a:cxn>
                  <a:cxn ang="0">
                    <a:pos x="512" y="31"/>
                  </a:cxn>
                  <a:cxn ang="0">
                    <a:pos x="503" y="35"/>
                  </a:cxn>
                  <a:cxn ang="0">
                    <a:pos x="493" y="59"/>
                  </a:cxn>
                  <a:cxn ang="0">
                    <a:pos x="480" y="92"/>
                  </a:cxn>
                  <a:cxn ang="0">
                    <a:pos x="464" y="122"/>
                  </a:cxn>
                  <a:cxn ang="0">
                    <a:pos x="448" y="146"/>
                  </a:cxn>
                  <a:cxn ang="0">
                    <a:pos x="426" y="148"/>
                  </a:cxn>
                  <a:cxn ang="0">
                    <a:pos x="408" y="142"/>
                  </a:cxn>
                  <a:cxn ang="0">
                    <a:pos x="385" y="133"/>
                  </a:cxn>
                  <a:cxn ang="0">
                    <a:pos x="358" y="122"/>
                  </a:cxn>
                  <a:cxn ang="0">
                    <a:pos x="333" y="110"/>
                  </a:cxn>
                  <a:cxn ang="0">
                    <a:pos x="307" y="98"/>
                  </a:cxn>
                  <a:cxn ang="0">
                    <a:pos x="283" y="86"/>
                  </a:cxn>
                  <a:cxn ang="0">
                    <a:pos x="256" y="74"/>
                  </a:cxn>
                  <a:cxn ang="0">
                    <a:pos x="241" y="73"/>
                  </a:cxn>
                  <a:cxn ang="0">
                    <a:pos x="217" y="98"/>
                  </a:cxn>
                  <a:cxn ang="0">
                    <a:pos x="192" y="124"/>
                  </a:cxn>
                  <a:cxn ang="0">
                    <a:pos x="165" y="146"/>
                  </a:cxn>
                  <a:cxn ang="0">
                    <a:pos x="144" y="159"/>
                  </a:cxn>
                  <a:cxn ang="0">
                    <a:pos x="125" y="153"/>
                  </a:cxn>
                  <a:cxn ang="0">
                    <a:pos x="95" y="126"/>
                  </a:cxn>
                  <a:cxn ang="0">
                    <a:pos x="61" y="89"/>
                  </a:cxn>
                  <a:cxn ang="0">
                    <a:pos x="38" y="63"/>
                  </a:cxn>
                  <a:cxn ang="0">
                    <a:pos x="11" y="33"/>
                  </a:cxn>
                  <a:cxn ang="0">
                    <a:pos x="12" y="0"/>
                  </a:cxn>
                </a:cxnLst>
                <a:rect l="0" t="0" r="r" b="b"/>
                <a:pathLst>
                  <a:path w="641" h="160">
                    <a:moveTo>
                      <a:pt x="12" y="0"/>
                    </a:moveTo>
                    <a:lnTo>
                      <a:pt x="14" y="2"/>
                    </a:lnTo>
                    <a:lnTo>
                      <a:pt x="18" y="6"/>
                    </a:lnTo>
                    <a:lnTo>
                      <a:pt x="19" y="8"/>
                    </a:lnTo>
                    <a:lnTo>
                      <a:pt x="22" y="12"/>
                    </a:lnTo>
                    <a:lnTo>
                      <a:pt x="26" y="15"/>
                    </a:lnTo>
                    <a:lnTo>
                      <a:pt x="30" y="20"/>
                    </a:lnTo>
                    <a:lnTo>
                      <a:pt x="32" y="24"/>
                    </a:lnTo>
                    <a:lnTo>
                      <a:pt x="38" y="30"/>
                    </a:lnTo>
                    <a:lnTo>
                      <a:pt x="42" y="35"/>
                    </a:lnTo>
                    <a:lnTo>
                      <a:pt x="47" y="42"/>
                    </a:lnTo>
                    <a:lnTo>
                      <a:pt x="51" y="47"/>
                    </a:lnTo>
                    <a:lnTo>
                      <a:pt x="57" y="54"/>
                    </a:lnTo>
                    <a:lnTo>
                      <a:pt x="62" y="59"/>
                    </a:lnTo>
                    <a:lnTo>
                      <a:pt x="67" y="66"/>
                    </a:lnTo>
                    <a:lnTo>
                      <a:pt x="73" y="73"/>
                    </a:lnTo>
                    <a:lnTo>
                      <a:pt x="78" y="78"/>
                    </a:lnTo>
                    <a:lnTo>
                      <a:pt x="83" y="85"/>
                    </a:lnTo>
                    <a:lnTo>
                      <a:pt x="89" y="92"/>
                    </a:lnTo>
                    <a:lnTo>
                      <a:pt x="94" y="97"/>
                    </a:lnTo>
                    <a:lnTo>
                      <a:pt x="99" y="102"/>
                    </a:lnTo>
                    <a:lnTo>
                      <a:pt x="103" y="108"/>
                    </a:lnTo>
                    <a:lnTo>
                      <a:pt x="110" y="113"/>
                    </a:lnTo>
                    <a:lnTo>
                      <a:pt x="114" y="117"/>
                    </a:lnTo>
                    <a:lnTo>
                      <a:pt x="118" y="122"/>
                    </a:lnTo>
                    <a:lnTo>
                      <a:pt x="122" y="126"/>
                    </a:lnTo>
                    <a:lnTo>
                      <a:pt x="126" y="129"/>
                    </a:lnTo>
                    <a:lnTo>
                      <a:pt x="129" y="132"/>
                    </a:lnTo>
                    <a:lnTo>
                      <a:pt x="132" y="134"/>
                    </a:lnTo>
                    <a:lnTo>
                      <a:pt x="134" y="136"/>
                    </a:lnTo>
                    <a:lnTo>
                      <a:pt x="137" y="138"/>
                    </a:lnTo>
                    <a:lnTo>
                      <a:pt x="140" y="137"/>
                    </a:lnTo>
                    <a:lnTo>
                      <a:pt x="145" y="136"/>
                    </a:lnTo>
                    <a:lnTo>
                      <a:pt x="146" y="133"/>
                    </a:lnTo>
                    <a:lnTo>
                      <a:pt x="149" y="132"/>
                    </a:lnTo>
                    <a:lnTo>
                      <a:pt x="153" y="129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4" y="120"/>
                    </a:lnTo>
                    <a:lnTo>
                      <a:pt x="168" y="117"/>
                    </a:lnTo>
                    <a:lnTo>
                      <a:pt x="172" y="113"/>
                    </a:lnTo>
                    <a:lnTo>
                      <a:pt x="176" y="109"/>
                    </a:lnTo>
                    <a:lnTo>
                      <a:pt x="180" y="105"/>
                    </a:lnTo>
                    <a:lnTo>
                      <a:pt x="184" y="101"/>
                    </a:lnTo>
                    <a:lnTo>
                      <a:pt x="188" y="98"/>
                    </a:lnTo>
                    <a:lnTo>
                      <a:pt x="192" y="93"/>
                    </a:lnTo>
                    <a:lnTo>
                      <a:pt x="196" y="89"/>
                    </a:lnTo>
                    <a:lnTo>
                      <a:pt x="200" y="85"/>
                    </a:lnTo>
                    <a:lnTo>
                      <a:pt x="204" y="81"/>
                    </a:lnTo>
                    <a:lnTo>
                      <a:pt x="207" y="77"/>
                    </a:lnTo>
                    <a:lnTo>
                      <a:pt x="212" y="73"/>
                    </a:lnTo>
                    <a:lnTo>
                      <a:pt x="215" y="69"/>
                    </a:lnTo>
                    <a:lnTo>
                      <a:pt x="219" y="66"/>
                    </a:lnTo>
                    <a:lnTo>
                      <a:pt x="223" y="62"/>
                    </a:lnTo>
                    <a:lnTo>
                      <a:pt x="225" y="59"/>
                    </a:lnTo>
                    <a:lnTo>
                      <a:pt x="228" y="57"/>
                    </a:lnTo>
                    <a:lnTo>
                      <a:pt x="231" y="54"/>
                    </a:lnTo>
                    <a:lnTo>
                      <a:pt x="236" y="51"/>
                    </a:lnTo>
                    <a:lnTo>
                      <a:pt x="240" y="50"/>
                    </a:lnTo>
                    <a:lnTo>
                      <a:pt x="241" y="49"/>
                    </a:lnTo>
                    <a:lnTo>
                      <a:pt x="243" y="50"/>
                    </a:lnTo>
                    <a:lnTo>
                      <a:pt x="247" y="50"/>
                    </a:lnTo>
                    <a:lnTo>
                      <a:pt x="251" y="51"/>
                    </a:lnTo>
                    <a:lnTo>
                      <a:pt x="255" y="53"/>
                    </a:lnTo>
                    <a:lnTo>
                      <a:pt x="262" y="55"/>
                    </a:lnTo>
                    <a:lnTo>
                      <a:pt x="264" y="55"/>
                    </a:lnTo>
                    <a:lnTo>
                      <a:pt x="267" y="57"/>
                    </a:lnTo>
                    <a:lnTo>
                      <a:pt x="271" y="58"/>
                    </a:lnTo>
                    <a:lnTo>
                      <a:pt x="274" y="61"/>
                    </a:lnTo>
                    <a:lnTo>
                      <a:pt x="278" y="62"/>
                    </a:lnTo>
                    <a:lnTo>
                      <a:pt x="280" y="63"/>
                    </a:lnTo>
                    <a:lnTo>
                      <a:pt x="284" y="63"/>
                    </a:lnTo>
                    <a:lnTo>
                      <a:pt x="288" y="66"/>
                    </a:lnTo>
                    <a:lnTo>
                      <a:pt x="291" y="67"/>
                    </a:lnTo>
                    <a:lnTo>
                      <a:pt x="296" y="70"/>
                    </a:lnTo>
                    <a:lnTo>
                      <a:pt x="300" y="71"/>
                    </a:lnTo>
                    <a:lnTo>
                      <a:pt x="304" y="73"/>
                    </a:lnTo>
                    <a:lnTo>
                      <a:pt x="308" y="74"/>
                    </a:lnTo>
                    <a:lnTo>
                      <a:pt x="312" y="77"/>
                    </a:lnTo>
                    <a:lnTo>
                      <a:pt x="316" y="78"/>
                    </a:lnTo>
                    <a:lnTo>
                      <a:pt x="320" y="81"/>
                    </a:lnTo>
                    <a:lnTo>
                      <a:pt x="324" y="82"/>
                    </a:lnTo>
                    <a:lnTo>
                      <a:pt x="328" y="83"/>
                    </a:lnTo>
                    <a:lnTo>
                      <a:pt x="334" y="86"/>
                    </a:lnTo>
                    <a:lnTo>
                      <a:pt x="338" y="87"/>
                    </a:lnTo>
                    <a:lnTo>
                      <a:pt x="342" y="90"/>
                    </a:lnTo>
                    <a:lnTo>
                      <a:pt x="346" y="92"/>
                    </a:lnTo>
                    <a:lnTo>
                      <a:pt x="350" y="93"/>
                    </a:lnTo>
                    <a:lnTo>
                      <a:pt x="355" y="96"/>
                    </a:lnTo>
                    <a:lnTo>
                      <a:pt x="358" y="97"/>
                    </a:lnTo>
                    <a:lnTo>
                      <a:pt x="363" y="100"/>
                    </a:lnTo>
                    <a:lnTo>
                      <a:pt x="367" y="101"/>
                    </a:lnTo>
                    <a:lnTo>
                      <a:pt x="371" y="102"/>
                    </a:lnTo>
                    <a:lnTo>
                      <a:pt x="375" y="104"/>
                    </a:lnTo>
                    <a:lnTo>
                      <a:pt x="379" y="105"/>
                    </a:lnTo>
                    <a:lnTo>
                      <a:pt x="383" y="108"/>
                    </a:lnTo>
                    <a:lnTo>
                      <a:pt x="387" y="109"/>
                    </a:lnTo>
                    <a:lnTo>
                      <a:pt x="391" y="110"/>
                    </a:lnTo>
                    <a:lnTo>
                      <a:pt x="394" y="113"/>
                    </a:lnTo>
                    <a:lnTo>
                      <a:pt x="398" y="114"/>
                    </a:lnTo>
                    <a:lnTo>
                      <a:pt x="402" y="116"/>
                    </a:lnTo>
                    <a:lnTo>
                      <a:pt x="408" y="117"/>
                    </a:lnTo>
                    <a:lnTo>
                      <a:pt x="414" y="120"/>
                    </a:lnTo>
                    <a:lnTo>
                      <a:pt x="420" y="122"/>
                    </a:lnTo>
                    <a:lnTo>
                      <a:pt x="425" y="124"/>
                    </a:lnTo>
                    <a:lnTo>
                      <a:pt x="429" y="124"/>
                    </a:lnTo>
                    <a:lnTo>
                      <a:pt x="432" y="125"/>
                    </a:lnTo>
                    <a:lnTo>
                      <a:pt x="436" y="125"/>
                    </a:lnTo>
                    <a:lnTo>
                      <a:pt x="437" y="125"/>
                    </a:lnTo>
                    <a:lnTo>
                      <a:pt x="440" y="122"/>
                    </a:lnTo>
                    <a:lnTo>
                      <a:pt x="444" y="118"/>
                    </a:lnTo>
                    <a:lnTo>
                      <a:pt x="445" y="116"/>
                    </a:lnTo>
                    <a:lnTo>
                      <a:pt x="448" y="113"/>
                    </a:lnTo>
                    <a:lnTo>
                      <a:pt x="449" y="109"/>
                    </a:lnTo>
                    <a:lnTo>
                      <a:pt x="452" y="105"/>
                    </a:lnTo>
                    <a:lnTo>
                      <a:pt x="453" y="101"/>
                    </a:lnTo>
                    <a:lnTo>
                      <a:pt x="454" y="97"/>
                    </a:lnTo>
                    <a:lnTo>
                      <a:pt x="457" y="93"/>
                    </a:lnTo>
                    <a:lnTo>
                      <a:pt x="460" y="87"/>
                    </a:lnTo>
                    <a:lnTo>
                      <a:pt x="461" y="83"/>
                    </a:lnTo>
                    <a:lnTo>
                      <a:pt x="464" y="78"/>
                    </a:lnTo>
                    <a:lnTo>
                      <a:pt x="466" y="74"/>
                    </a:lnTo>
                    <a:lnTo>
                      <a:pt x="469" y="69"/>
                    </a:lnTo>
                    <a:lnTo>
                      <a:pt x="470" y="63"/>
                    </a:lnTo>
                    <a:lnTo>
                      <a:pt x="472" y="58"/>
                    </a:lnTo>
                    <a:lnTo>
                      <a:pt x="474" y="54"/>
                    </a:lnTo>
                    <a:lnTo>
                      <a:pt x="477" y="49"/>
                    </a:lnTo>
                    <a:lnTo>
                      <a:pt x="479" y="43"/>
                    </a:lnTo>
                    <a:lnTo>
                      <a:pt x="481" y="39"/>
                    </a:lnTo>
                    <a:lnTo>
                      <a:pt x="483" y="35"/>
                    </a:lnTo>
                    <a:lnTo>
                      <a:pt x="485" y="33"/>
                    </a:lnTo>
                    <a:lnTo>
                      <a:pt x="487" y="27"/>
                    </a:lnTo>
                    <a:lnTo>
                      <a:pt x="489" y="24"/>
                    </a:lnTo>
                    <a:lnTo>
                      <a:pt x="491" y="20"/>
                    </a:lnTo>
                    <a:lnTo>
                      <a:pt x="492" y="19"/>
                    </a:lnTo>
                    <a:lnTo>
                      <a:pt x="496" y="14"/>
                    </a:lnTo>
                    <a:lnTo>
                      <a:pt x="499" y="12"/>
                    </a:lnTo>
                    <a:lnTo>
                      <a:pt x="501" y="11"/>
                    </a:lnTo>
                    <a:lnTo>
                      <a:pt x="507" y="11"/>
                    </a:lnTo>
                    <a:lnTo>
                      <a:pt x="509" y="11"/>
                    </a:lnTo>
                    <a:lnTo>
                      <a:pt x="513" y="12"/>
                    </a:lnTo>
                    <a:lnTo>
                      <a:pt x="516" y="14"/>
                    </a:lnTo>
                    <a:lnTo>
                      <a:pt x="520" y="15"/>
                    </a:lnTo>
                    <a:lnTo>
                      <a:pt x="524" y="15"/>
                    </a:lnTo>
                    <a:lnTo>
                      <a:pt x="529" y="18"/>
                    </a:lnTo>
                    <a:lnTo>
                      <a:pt x="533" y="19"/>
                    </a:lnTo>
                    <a:lnTo>
                      <a:pt x="539" y="20"/>
                    </a:lnTo>
                    <a:lnTo>
                      <a:pt x="543" y="23"/>
                    </a:lnTo>
                    <a:lnTo>
                      <a:pt x="547" y="24"/>
                    </a:lnTo>
                    <a:lnTo>
                      <a:pt x="552" y="27"/>
                    </a:lnTo>
                    <a:lnTo>
                      <a:pt x="558" y="29"/>
                    </a:lnTo>
                    <a:lnTo>
                      <a:pt x="562" y="31"/>
                    </a:lnTo>
                    <a:lnTo>
                      <a:pt x="567" y="33"/>
                    </a:lnTo>
                    <a:lnTo>
                      <a:pt x="571" y="34"/>
                    </a:lnTo>
                    <a:lnTo>
                      <a:pt x="575" y="37"/>
                    </a:lnTo>
                    <a:lnTo>
                      <a:pt x="579" y="38"/>
                    </a:lnTo>
                    <a:lnTo>
                      <a:pt x="583" y="39"/>
                    </a:lnTo>
                    <a:lnTo>
                      <a:pt x="587" y="42"/>
                    </a:lnTo>
                    <a:lnTo>
                      <a:pt x="591" y="43"/>
                    </a:lnTo>
                    <a:lnTo>
                      <a:pt x="594" y="45"/>
                    </a:lnTo>
                    <a:lnTo>
                      <a:pt x="598" y="46"/>
                    </a:lnTo>
                    <a:lnTo>
                      <a:pt x="599" y="47"/>
                    </a:lnTo>
                    <a:lnTo>
                      <a:pt x="603" y="49"/>
                    </a:lnTo>
                    <a:lnTo>
                      <a:pt x="606" y="50"/>
                    </a:lnTo>
                    <a:lnTo>
                      <a:pt x="607" y="51"/>
                    </a:lnTo>
                    <a:lnTo>
                      <a:pt x="626" y="12"/>
                    </a:lnTo>
                    <a:lnTo>
                      <a:pt x="641" y="27"/>
                    </a:lnTo>
                    <a:lnTo>
                      <a:pt x="639" y="29"/>
                    </a:lnTo>
                    <a:lnTo>
                      <a:pt x="638" y="34"/>
                    </a:lnTo>
                    <a:lnTo>
                      <a:pt x="637" y="38"/>
                    </a:lnTo>
                    <a:lnTo>
                      <a:pt x="635" y="42"/>
                    </a:lnTo>
                    <a:lnTo>
                      <a:pt x="634" y="46"/>
                    </a:lnTo>
                    <a:lnTo>
                      <a:pt x="633" y="51"/>
                    </a:lnTo>
                    <a:lnTo>
                      <a:pt x="630" y="54"/>
                    </a:lnTo>
                    <a:lnTo>
                      <a:pt x="629" y="58"/>
                    </a:lnTo>
                    <a:lnTo>
                      <a:pt x="626" y="62"/>
                    </a:lnTo>
                    <a:lnTo>
                      <a:pt x="623" y="66"/>
                    </a:lnTo>
                    <a:lnTo>
                      <a:pt x="619" y="70"/>
                    </a:lnTo>
                    <a:lnTo>
                      <a:pt x="614" y="71"/>
                    </a:lnTo>
                    <a:lnTo>
                      <a:pt x="610" y="70"/>
                    </a:lnTo>
                    <a:lnTo>
                      <a:pt x="604" y="69"/>
                    </a:lnTo>
                    <a:lnTo>
                      <a:pt x="600" y="67"/>
                    </a:lnTo>
                    <a:lnTo>
                      <a:pt x="598" y="66"/>
                    </a:lnTo>
                    <a:lnTo>
                      <a:pt x="594" y="65"/>
                    </a:lnTo>
                    <a:lnTo>
                      <a:pt x="591" y="63"/>
                    </a:lnTo>
                    <a:lnTo>
                      <a:pt x="586" y="62"/>
                    </a:lnTo>
                    <a:lnTo>
                      <a:pt x="582" y="59"/>
                    </a:lnTo>
                    <a:lnTo>
                      <a:pt x="576" y="58"/>
                    </a:lnTo>
                    <a:lnTo>
                      <a:pt x="572" y="57"/>
                    </a:lnTo>
                    <a:lnTo>
                      <a:pt x="568" y="55"/>
                    </a:lnTo>
                    <a:lnTo>
                      <a:pt x="563" y="53"/>
                    </a:lnTo>
                    <a:lnTo>
                      <a:pt x="559" y="51"/>
                    </a:lnTo>
                    <a:lnTo>
                      <a:pt x="555" y="50"/>
                    </a:lnTo>
                    <a:lnTo>
                      <a:pt x="549" y="47"/>
                    </a:lnTo>
                    <a:lnTo>
                      <a:pt x="544" y="45"/>
                    </a:lnTo>
                    <a:lnTo>
                      <a:pt x="540" y="43"/>
                    </a:lnTo>
                    <a:lnTo>
                      <a:pt x="536" y="42"/>
                    </a:lnTo>
                    <a:lnTo>
                      <a:pt x="532" y="39"/>
                    </a:lnTo>
                    <a:lnTo>
                      <a:pt x="527" y="38"/>
                    </a:lnTo>
                    <a:lnTo>
                      <a:pt x="524" y="37"/>
                    </a:lnTo>
                    <a:lnTo>
                      <a:pt x="520" y="35"/>
                    </a:lnTo>
                    <a:lnTo>
                      <a:pt x="517" y="34"/>
                    </a:lnTo>
                    <a:lnTo>
                      <a:pt x="513" y="33"/>
                    </a:lnTo>
                    <a:lnTo>
                      <a:pt x="512" y="31"/>
                    </a:lnTo>
                    <a:lnTo>
                      <a:pt x="509" y="31"/>
                    </a:lnTo>
                    <a:lnTo>
                      <a:pt x="507" y="30"/>
                    </a:lnTo>
                    <a:lnTo>
                      <a:pt x="507" y="30"/>
                    </a:lnTo>
                    <a:lnTo>
                      <a:pt x="505" y="30"/>
                    </a:lnTo>
                    <a:lnTo>
                      <a:pt x="504" y="34"/>
                    </a:lnTo>
                    <a:lnTo>
                      <a:pt x="503" y="35"/>
                    </a:lnTo>
                    <a:lnTo>
                      <a:pt x="501" y="39"/>
                    </a:lnTo>
                    <a:lnTo>
                      <a:pt x="500" y="43"/>
                    </a:lnTo>
                    <a:lnTo>
                      <a:pt x="499" y="47"/>
                    </a:lnTo>
                    <a:lnTo>
                      <a:pt x="496" y="51"/>
                    </a:lnTo>
                    <a:lnTo>
                      <a:pt x="495" y="55"/>
                    </a:lnTo>
                    <a:lnTo>
                      <a:pt x="493" y="59"/>
                    </a:lnTo>
                    <a:lnTo>
                      <a:pt x="491" y="65"/>
                    </a:lnTo>
                    <a:lnTo>
                      <a:pt x="489" y="70"/>
                    </a:lnTo>
                    <a:lnTo>
                      <a:pt x="487" y="75"/>
                    </a:lnTo>
                    <a:lnTo>
                      <a:pt x="484" y="81"/>
                    </a:lnTo>
                    <a:lnTo>
                      <a:pt x="483" y="86"/>
                    </a:lnTo>
                    <a:lnTo>
                      <a:pt x="480" y="92"/>
                    </a:lnTo>
                    <a:lnTo>
                      <a:pt x="477" y="97"/>
                    </a:lnTo>
                    <a:lnTo>
                      <a:pt x="474" y="102"/>
                    </a:lnTo>
                    <a:lnTo>
                      <a:pt x="472" y="108"/>
                    </a:lnTo>
                    <a:lnTo>
                      <a:pt x="469" y="113"/>
                    </a:lnTo>
                    <a:lnTo>
                      <a:pt x="466" y="117"/>
                    </a:lnTo>
                    <a:lnTo>
                      <a:pt x="464" y="122"/>
                    </a:lnTo>
                    <a:lnTo>
                      <a:pt x="462" y="128"/>
                    </a:lnTo>
                    <a:lnTo>
                      <a:pt x="460" y="130"/>
                    </a:lnTo>
                    <a:lnTo>
                      <a:pt x="457" y="136"/>
                    </a:lnTo>
                    <a:lnTo>
                      <a:pt x="454" y="138"/>
                    </a:lnTo>
                    <a:lnTo>
                      <a:pt x="452" y="142"/>
                    </a:lnTo>
                    <a:lnTo>
                      <a:pt x="448" y="146"/>
                    </a:lnTo>
                    <a:lnTo>
                      <a:pt x="444" y="151"/>
                    </a:lnTo>
                    <a:lnTo>
                      <a:pt x="441" y="151"/>
                    </a:lnTo>
                    <a:lnTo>
                      <a:pt x="438" y="151"/>
                    </a:lnTo>
                    <a:lnTo>
                      <a:pt x="434" y="149"/>
                    </a:lnTo>
                    <a:lnTo>
                      <a:pt x="430" y="149"/>
                    </a:lnTo>
                    <a:lnTo>
                      <a:pt x="426" y="148"/>
                    </a:lnTo>
                    <a:lnTo>
                      <a:pt x="424" y="148"/>
                    </a:lnTo>
                    <a:lnTo>
                      <a:pt x="421" y="146"/>
                    </a:lnTo>
                    <a:lnTo>
                      <a:pt x="418" y="145"/>
                    </a:lnTo>
                    <a:lnTo>
                      <a:pt x="414" y="144"/>
                    </a:lnTo>
                    <a:lnTo>
                      <a:pt x="412" y="142"/>
                    </a:lnTo>
                    <a:lnTo>
                      <a:pt x="408" y="142"/>
                    </a:lnTo>
                    <a:lnTo>
                      <a:pt x="405" y="141"/>
                    </a:lnTo>
                    <a:lnTo>
                      <a:pt x="399" y="140"/>
                    </a:lnTo>
                    <a:lnTo>
                      <a:pt x="397" y="137"/>
                    </a:lnTo>
                    <a:lnTo>
                      <a:pt x="393" y="136"/>
                    </a:lnTo>
                    <a:lnTo>
                      <a:pt x="389" y="134"/>
                    </a:lnTo>
                    <a:lnTo>
                      <a:pt x="385" y="133"/>
                    </a:lnTo>
                    <a:lnTo>
                      <a:pt x="381" y="130"/>
                    </a:lnTo>
                    <a:lnTo>
                      <a:pt x="375" y="129"/>
                    </a:lnTo>
                    <a:lnTo>
                      <a:pt x="373" y="128"/>
                    </a:lnTo>
                    <a:lnTo>
                      <a:pt x="367" y="125"/>
                    </a:lnTo>
                    <a:lnTo>
                      <a:pt x="363" y="124"/>
                    </a:lnTo>
                    <a:lnTo>
                      <a:pt x="358" y="122"/>
                    </a:lnTo>
                    <a:lnTo>
                      <a:pt x="355" y="120"/>
                    </a:lnTo>
                    <a:lnTo>
                      <a:pt x="350" y="118"/>
                    </a:lnTo>
                    <a:lnTo>
                      <a:pt x="346" y="117"/>
                    </a:lnTo>
                    <a:lnTo>
                      <a:pt x="341" y="114"/>
                    </a:lnTo>
                    <a:lnTo>
                      <a:pt x="338" y="113"/>
                    </a:lnTo>
                    <a:lnTo>
                      <a:pt x="333" y="110"/>
                    </a:lnTo>
                    <a:lnTo>
                      <a:pt x="328" y="108"/>
                    </a:lnTo>
                    <a:lnTo>
                      <a:pt x="323" y="106"/>
                    </a:lnTo>
                    <a:lnTo>
                      <a:pt x="319" y="105"/>
                    </a:lnTo>
                    <a:lnTo>
                      <a:pt x="315" y="102"/>
                    </a:lnTo>
                    <a:lnTo>
                      <a:pt x="311" y="100"/>
                    </a:lnTo>
                    <a:lnTo>
                      <a:pt x="307" y="98"/>
                    </a:lnTo>
                    <a:lnTo>
                      <a:pt x="303" y="97"/>
                    </a:lnTo>
                    <a:lnTo>
                      <a:pt x="299" y="94"/>
                    </a:lnTo>
                    <a:lnTo>
                      <a:pt x="295" y="93"/>
                    </a:lnTo>
                    <a:lnTo>
                      <a:pt x="291" y="90"/>
                    </a:lnTo>
                    <a:lnTo>
                      <a:pt x="287" y="89"/>
                    </a:lnTo>
                    <a:lnTo>
                      <a:pt x="283" y="86"/>
                    </a:lnTo>
                    <a:lnTo>
                      <a:pt x="279" y="85"/>
                    </a:lnTo>
                    <a:lnTo>
                      <a:pt x="276" y="83"/>
                    </a:lnTo>
                    <a:lnTo>
                      <a:pt x="274" y="82"/>
                    </a:lnTo>
                    <a:lnTo>
                      <a:pt x="267" y="79"/>
                    </a:lnTo>
                    <a:lnTo>
                      <a:pt x="262" y="77"/>
                    </a:lnTo>
                    <a:lnTo>
                      <a:pt x="256" y="74"/>
                    </a:lnTo>
                    <a:lnTo>
                      <a:pt x="253" y="73"/>
                    </a:lnTo>
                    <a:lnTo>
                      <a:pt x="249" y="70"/>
                    </a:lnTo>
                    <a:lnTo>
                      <a:pt x="248" y="70"/>
                    </a:lnTo>
                    <a:lnTo>
                      <a:pt x="245" y="69"/>
                    </a:lnTo>
                    <a:lnTo>
                      <a:pt x="244" y="70"/>
                    </a:lnTo>
                    <a:lnTo>
                      <a:pt x="241" y="73"/>
                    </a:lnTo>
                    <a:lnTo>
                      <a:pt x="237" y="77"/>
                    </a:lnTo>
                    <a:lnTo>
                      <a:pt x="232" y="82"/>
                    </a:lnTo>
                    <a:lnTo>
                      <a:pt x="228" y="86"/>
                    </a:lnTo>
                    <a:lnTo>
                      <a:pt x="224" y="89"/>
                    </a:lnTo>
                    <a:lnTo>
                      <a:pt x="221" y="93"/>
                    </a:lnTo>
                    <a:lnTo>
                      <a:pt x="217" y="98"/>
                    </a:lnTo>
                    <a:lnTo>
                      <a:pt x="213" y="101"/>
                    </a:lnTo>
                    <a:lnTo>
                      <a:pt x="209" y="106"/>
                    </a:lnTo>
                    <a:lnTo>
                      <a:pt x="205" y="110"/>
                    </a:lnTo>
                    <a:lnTo>
                      <a:pt x="201" y="116"/>
                    </a:lnTo>
                    <a:lnTo>
                      <a:pt x="196" y="118"/>
                    </a:lnTo>
                    <a:lnTo>
                      <a:pt x="192" y="124"/>
                    </a:lnTo>
                    <a:lnTo>
                      <a:pt x="187" y="128"/>
                    </a:lnTo>
                    <a:lnTo>
                      <a:pt x="182" y="132"/>
                    </a:lnTo>
                    <a:lnTo>
                      <a:pt x="177" y="136"/>
                    </a:lnTo>
                    <a:lnTo>
                      <a:pt x="173" y="140"/>
                    </a:lnTo>
                    <a:lnTo>
                      <a:pt x="169" y="142"/>
                    </a:lnTo>
                    <a:lnTo>
                      <a:pt x="165" y="146"/>
                    </a:lnTo>
                    <a:lnTo>
                      <a:pt x="161" y="149"/>
                    </a:lnTo>
                    <a:lnTo>
                      <a:pt x="157" y="152"/>
                    </a:lnTo>
                    <a:lnTo>
                      <a:pt x="153" y="155"/>
                    </a:lnTo>
                    <a:lnTo>
                      <a:pt x="150" y="156"/>
                    </a:lnTo>
                    <a:lnTo>
                      <a:pt x="146" y="157"/>
                    </a:lnTo>
                    <a:lnTo>
                      <a:pt x="144" y="159"/>
                    </a:lnTo>
                    <a:lnTo>
                      <a:pt x="141" y="160"/>
                    </a:lnTo>
                    <a:lnTo>
                      <a:pt x="140" y="160"/>
                    </a:lnTo>
                    <a:lnTo>
                      <a:pt x="136" y="159"/>
                    </a:lnTo>
                    <a:lnTo>
                      <a:pt x="133" y="157"/>
                    </a:lnTo>
                    <a:lnTo>
                      <a:pt x="129" y="155"/>
                    </a:lnTo>
                    <a:lnTo>
                      <a:pt x="125" y="153"/>
                    </a:lnTo>
                    <a:lnTo>
                      <a:pt x="121" y="149"/>
                    </a:lnTo>
                    <a:lnTo>
                      <a:pt x="116" y="145"/>
                    </a:lnTo>
                    <a:lnTo>
                      <a:pt x="112" y="141"/>
                    </a:lnTo>
                    <a:lnTo>
                      <a:pt x="106" y="137"/>
                    </a:lnTo>
                    <a:lnTo>
                      <a:pt x="101" y="132"/>
                    </a:lnTo>
                    <a:lnTo>
                      <a:pt x="95" y="126"/>
                    </a:lnTo>
                    <a:lnTo>
                      <a:pt x="89" y="120"/>
                    </a:lnTo>
                    <a:lnTo>
                      <a:pt x="83" y="114"/>
                    </a:lnTo>
                    <a:lnTo>
                      <a:pt x="78" y="108"/>
                    </a:lnTo>
                    <a:lnTo>
                      <a:pt x="71" y="101"/>
                    </a:lnTo>
                    <a:lnTo>
                      <a:pt x="66" y="94"/>
                    </a:lnTo>
                    <a:lnTo>
                      <a:pt x="61" y="89"/>
                    </a:lnTo>
                    <a:lnTo>
                      <a:pt x="57" y="85"/>
                    </a:lnTo>
                    <a:lnTo>
                      <a:pt x="54" y="82"/>
                    </a:lnTo>
                    <a:lnTo>
                      <a:pt x="50" y="78"/>
                    </a:lnTo>
                    <a:lnTo>
                      <a:pt x="49" y="75"/>
                    </a:lnTo>
                    <a:lnTo>
                      <a:pt x="43" y="69"/>
                    </a:lnTo>
                    <a:lnTo>
                      <a:pt x="38" y="63"/>
                    </a:lnTo>
                    <a:lnTo>
                      <a:pt x="31" y="57"/>
                    </a:lnTo>
                    <a:lnTo>
                      <a:pt x="27" y="51"/>
                    </a:lnTo>
                    <a:lnTo>
                      <a:pt x="22" y="46"/>
                    </a:lnTo>
                    <a:lnTo>
                      <a:pt x="19" y="41"/>
                    </a:lnTo>
                    <a:lnTo>
                      <a:pt x="14" y="35"/>
                    </a:lnTo>
                    <a:lnTo>
                      <a:pt x="11" y="33"/>
                    </a:lnTo>
                    <a:lnTo>
                      <a:pt x="7" y="27"/>
                    </a:lnTo>
                    <a:lnTo>
                      <a:pt x="6" y="2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238"/>
              <p:cNvSpPr>
                <a:spLocks/>
              </p:cNvSpPr>
              <p:nvPr/>
            </p:nvSpPr>
            <p:spPr bwMode="auto">
              <a:xfrm>
                <a:off x="2835" y="2534"/>
                <a:ext cx="144" cy="1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44" y="19"/>
                  </a:cxn>
                  <a:cxn ang="0">
                    <a:pos x="123" y="0"/>
                  </a:cxn>
                  <a:cxn ang="0">
                    <a:pos x="13" y="4"/>
                  </a:cxn>
                  <a:cxn ang="0">
                    <a:pos x="0" y="16"/>
                  </a:cxn>
                  <a:cxn ang="0">
                    <a:pos x="0" y="16"/>
                  </a:cxn>
                </a:cxnLst>
                <a:rect l="0" t="0" r="r" b="b"/>
                <a:pathLst>
                  <a:path w="144" h="19">
                    <a:moveTo>
                      <a:pt x="0" y="16"/>
                    </a:moveTo>
                    <a:lnTo>
                      <a:pt x="144" y="19"/>
                    </a:lnTo>
                    <a:lnTo>
                      <a:pt x="123" y="0"/>
                    </a:lnTo>
                    <a:lnTo>
                      <a:pt x="13" y="4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239"/>
              <p:cNvSpPr>
                <a:spLocks/>
              </p:cNvSpPr>
              <p:nvPr/>
            </p:nvSpPr>
            <p:spPr bwMode="auto">
              <a:xfrm>
                <a:off x="3371" y="2526"/>
                <a:ext cx="250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0" y="24"/>
                  </a:cxn>
                  <a:cxn ang="0">
                    <a:pos x="226" y="44"/>
                  </a:cxn>
                  <a:cxn ang="0">
                    <a:pos x="9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0" h="44">
                    <a:moveTo>
                      <a:pt x="0" y="0"/>
                    </a:moveTo>
                    <a:lnTo>
                      <a:pt x="250" y="24"/>
                    </a:lnTo>
                    <a:lnTo>
                      <a:pt x="226" y="44"/>
                    </a:lnTo>
                    <a:lnTo>
                      <a:pt x="9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240"/>
              <p:cNvSpPr>
                <a:spLocks/>
              </p:cNvSpPr>
              <p:nvPr/>
            </p:nvSpPr>
            <p:spPr bwMode="auto">
              <a:xfrm>
                <a:off x="3843" y="2405"/>
                <a:ext cx="108" cy="56"/>
              </a:xfrm>
              <a:custGeom>
                <a:avLst/>
                <a:gdLst/>
                <a:ahLst/>
                <a:cxnLst>
                  <a:cxn ang="0">
                    <a:pos x="108" y="11"/>
                  </a:cxn>
                  <a:cxn ang="0">
                    <a:pos x="0" y="56"/>
                  </a:cxn>
                  <a:cxn ang="0">
                    <a:pos x="15" y="32"/>
                  </a:cxn>
                  <a:cxn ang="0">
                    <a:pos x="98" y="0"/>
                  </a:cxn>
                  <a:cxn ang="0">
                    <a:pos x="108" y="11"/>
                  </a:cxn>
                  <a:cxn ang="0">
                    <a:pos x="108" y="11"/>
                  </a:cxn>
                </a:cxnLst>
                <a:rect l="0" t="0" r="r" b="b"/>
                <a:pathLst>
                  <a:path w="108" h="56">
                    <a:moveTo>
                      <a:pt x="108" y="11"/>
                    </a:moveTo>
                    <a:lnTo>
                      <a:pt x="0" y="56"/>
                    </a:lnTo>
                    <a:lnTo>
                      <a:pt x="15" y="32"/>
                    </a:lnTo>
                    <a:lnTo>
                      <a:pt x="98" y="0"/>
                    </a:lnTo>
                    <a:lnTo>
                      <a:pt x="108" y="11"/>
                    </a:lnTo>
                    <a:lnTo>
                      <a:pt x="108" y="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241"/>
              <p:cNvSpPr>
                <a:spLocks/>
              </p:cNvSpPr>
              <p:nvPr/>
            </p:nvSpPr>
            <p:spPr bwMode="auto">
              <a:xfrm>
                <a:off x="3746" y="1999"/>
                <a:ext cx="112" cy="16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9" y="162"/>
                  </a:cxn>
                  <a:cxn ang="0">
                    <a:pos x="112" y="130"/>
                  </a:cxn>
                  <a:cxn ang="0">
                    <a:pos x="14" y="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12" h="162">
                    <a:moveTo>
                      <a:pt x="0" y="0"/>
                    </a:moveTo>
                    <a:lnTo>
                      <a:pt x="109" y="162"/>
                    </a:lnTo>
                    <a:lnTo>
                      <a:pt x="112" y="130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Text Box 242"/>
            <p:cNvSpPr txBox="1">
              <a:spLocks noChangeArrowheads="1"/>
            </p:cNvSpPr>
            <p:nvPr/>
          </p:nvSpPr>
          <p:spPr bwMode="auto">
            <a:xfrm>
              <a:off x="2490" y="2307"/>
              <a:ext cx="880" cy="3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l"/>
              <a:r>
                <a:rPr lang="de-DE" sz="1800" dirty="0">
                  <a:latin typeface="Times New Roman" pitchFamily="18" charset="0"/>
                  <a:cs typeface="Times New Roman" pitchFamily="18" charset="0"/>
                </a:rPr>
                <a:t>Obstacle</a:t>
              </a:r>
              <a:endParaRPr lang="en-US" sz="18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250" name="Rectangle 4"/>
          <p:cNvSpPr>
            <a:spLocks noChangeArrowheads="1"/>
          </p:cNvSpPr>
          <p:nvPr/>
        </p:nvSpPr>
        <p:spPr bwMode="auto">
          <a:xfrm>
            <a:off x="423862" y="3429000"/>
            <a:ext cx="4376738" cy="2998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469900" indent="-469900" algn="l">
              <a:spcBef>
                <a:spcPct val="20000"/>
              </a:spcBef>
              <a:buClr>
                <a:schemeClr val="bg2"/>
              </a:buClr>
              <a:buSzPct val="125000"/>
              <a:buFont typeface="Wingdings" pitchFamily="2" charset="2"/>
              <a:buChar char="§"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Basic technique applies to both WSN and MANET</a:t>
            </a:r>
          </a:p>
          <a:p>
            <a:pPr marL="469900" indent="-469900" algn="l">
              <a:spcBef>
                <a:spcPct val="20000"/>
              </a:spcBef>
              <a:buClr>
                <a:schemeClr val="bg2"/>
              </a:buClr>
              <a:buSzPct val="125000"/>
              <a:buFont typeface="Wingdings" pitchFamily="2" charset="2"/>
              <a:buChar char="§"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Note: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Store&amp;forward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multi-hopping NOT the only possible solution</a:t>
            </a:r>
          </a:p>
          <a:p>
            <a:pPr marL="908050" lvl="1" indent="-436563" algn="l">
              <a:spcBef>
                <a:spcPct val="20000"/>
              </a:spcBef>
              <a:buClr>
                <a:schemeClr val="accent2"/>
              </a:buClr>
              <a:buSzPct val="125000"/>
              <a:buFont typeface="Wingdings" pitchFamily="2" charset="2"/>
              <a:buChar char="§"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E.g., collaborative networking, network coding</a:t>
            </a:r>
          </a:p>
          <a:p>
            <a:pPr marL="908050" lvl="1" indent="-436563" algn="l">
              <a:spcBef>
                <a:spcPct val="20000"/>
              </a:spcBef>
              <a:buClr>
                <a:schemeClr val="accent2"/>
              </a:buClr>
              <a:buSzPct val="125000"/>
              <a:buFont typeface="Wingdings" pitchFamily="2" charset="2"/>
              <a:buChar char="§"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Do not operate on a per-packet basis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5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42900"/>
            <a:ext cx="8229600" cy="838200"/>
          </a:xfrm>
        </p:spPr>
        <p:txBody>
          <a:bodyPr/>
          <a:lstStyle/>
          <a:p>
            <a:pPr rtl="0"/>
            <a:r>
              <a:rPr lang="en-US" sz="40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Energy efficiency of multi-hopping?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457200" y="1298575"/>
            <a:ext cx="8229600" cy="4873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Obvious idea: Multi-hopping is more energy-efficient than direct communication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Because of path loss 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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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2, energy for distance d is reduced from </a:t>
            </a:r>
            <a:r>
              <a:rPr kumimoji="0" lang="en-US" sz="2000" b="0" i="0" u="none" strike="noStrike" kern="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cd</a:t>
            </a:r>
            <a:r>
              <a:rPr kumimoji="0" lang="en-US" sz="2000" b="0" i="0" u="none" strike="noStrike" kern="0" cap="none" spc="0" normalizeH="0" baseline="3000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</a:t>
            </a: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to mc(d/m)</a:t>
            </a:r>
            <a:r>
              <a:rPr kumimoji="0" lang="en-US" sz="2000" b="0" i="0" u="none" strike="noStrike" kern="0" cap="none" spc="0" normalizeH="0" baseline="3000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</a:t>
            </a:r>
            <a:endParaRPr kumimoji="0" lang="en-US" sz="20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Symbol" pitchFamily="18" charset="2"/>
              </a:rPr>
              <a:t>m number of hops</a:t>
            </a:r>
          </a:p>
          <a:p>
            <a:pPr marL="1143000" marR="0" lvl="2" indent="-2286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 some constant.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125000"/>
              <a:buFont typeface="Wingdings" pitchFamily="2" charset="2"/>
              <a:buChar char="§"/>
              <a:tabLst/>
              <a:defRPr/>
            </a:pPr>
            <a:endParaRPr kumimoji="0" lang="en-US" sz="8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However: This is usually wrong, or at least very over-simplified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Need to take constant offsets for powering transmitter, receiver into account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endParaRPr kumimoji="0" lang="en-US" sz="36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Multi-hopping for energy savings needs careful choice!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362200" y="4968875"/>
            <a:ext cx="5659438" cy="59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9144000" cy="1112838"/>
          </a:xfrm>
          <a:noFill/>
        </p:spPr>
        <p:txBody>
          <a:bodyPr/>
          <a:lstStyle/>
          <a:p>
            <a:pPr eaLnBrk="1" hangingPunct="1"/>
            <a:r>
              <a:rPr lang="en-US" sz="40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</a:rPr>
              <a:t>Network Architectures</a:t>
            </a:r>
          </a:p>
        </p:txBody>
      </p:sp>
      <p:sp>
        <p:nvSpPr>
          <p:cNvPr id="45059" name="Rectangle 3"/>
          <p:cNvSpPr>
            <a:spLocks noChangeArrowheads="1"/>
          </p:cNvSpPr>
          <p:nvPr/>
        </p:nvSpPr>
        <p:spPr bwMode="auto">
          <a:xfrm>
            <a:off x="685800" y="3200400"/>
            <a:ext cx="3581400" cy="342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Font typeface="Wingdings" pitchFamily="2" charset="2"/>
              <a:buChar char="w"/>
            </a:pPr>
            <a:endParaRPr lang="en-GB" sz="2800">
              <a:latin typeface="Times New Roman" pitchFamily="18" charset="0"/>
            </a:endParaRPr>
          </a:p>
        </p:txBody>
      </p:sp>
      <p:sp>
        <p:nvSpPr>
          <p:cNvPr id="45060" name="Oval 4"/>
          <p:cNvSpPr>
            <a:spLocks noChangeArrowheads="1"/>
          </p:cNvSpPr>
          <p:nvPr/>
        </p:nvSpPr>
        <p:spPr bwMode="auto">
          <a:xfrm>
            <a:off x="1409700" y="2362200"/>
            <a:ext cx="2832100" cy="2725738"/>
          </a:xfrm>
          <a:prstGeom prst="ellipse">
            <a:avLst/>
          </a:prstGeom>
          <a:solidFill>
            <a:srgbClr val="C0C0C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a-IR"/>
          </a:p>
        </p:txBody>
      </p:sp>
      <p:sp>
        <p:nvSpPr>
          <p:cNvPr id="45061" name="Oval 5"/>
          <p:cNvSpPr>
            <a:spLocks noChangeArrowheads="1"/>
          </p:cNvSpPr>
          <p:nvPr/>
        </p:nvSpPr>
        <p:spPr bwMode="auto">
          <a:xfrm>
            <a:off x="1714500" y="3505200"/>
            <a:ext cx="314325" cy="303213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en-GB" sz="1200">
              <a:latin typeface="Times New Roman" pitchFamily="18" charset="0"/>
            </a:endParaRPr>
          </a:p>
        </p:txBody>
      </p:sp>
      <p:sp>
        <p:nvSpPr>
          <p:cNvPr id="45062" name="Oval 6"/>
          <p:cNvSpPr>
            <a:spLocks noChangeArrowheads="1"/>
          </p:cNvSpPr>
          <p:nvPr/>
        </p:nvSpPr>
        <p:spPr bwMode="auto">
          <a:xfrm>
            <a:off x="2247900" y="2895600"/>
            <a:ext cx="314325" cy="303213"/>
          </a:xfrm>
          <a:prstGeom prst="ellipse">
            <a:avLst/>
          </a:prstGeom>
          <a:gradFill rotWithShape="0">
            <a:gsLst>
              <a:gs pos="0">
                <a:srgbClr val="FF0000"/>
              </a:gs>
              <a:gs pos="100000">
                <a:srgbClr val="7600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en-GB" sz="1200">
              <a:latin typeface="Times New Roman" pitchFamily="18" charset="0"/>
            </a:endParaRPr>
          </a:p>
        </p:txBody>
      </p:sp>
      <p:sp>
        <p:nvSpPr>
          <p:cNvPr id="45063" name="Oval 7"/>
          <p:cNvSpPr>
            <a:spLocks noChangeArrowheads="1"/>
          </p:cNvSpPr>
          <p:nvPr/>
        </p:nvSpPr>
        <p:spPr bwMode="auto">
          <a:xfrm>
            <a:off x="3467100" y="4114800"/>
            <a:ext cx="314325" cy="303213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007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en-GB" sz="1200">
              <a:latin typeface="Times New Roman" pitchFamily="18" charset="0"/>
            </a:endParaRPr>
          </a:p>
        </p:txBody>
      </p:sp>
      <p:sp>
        <p:nvSpPr>
          <p:cNvPr id="45064" name="Oval 8"/>
          <p:cNvSpPr>
            <a:spLocks noChangeArrowheads="1"/>
          </p:cNvSpPr>
          <p:nvPr/>
        </p:nvSpPr>
        <p:spPr bwMode="auto">
          <a:xfrm>
            <a:off x="3162300" y="4572000"/>
            <a:ext cx="314325" cy="303213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007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en-GB" sz="1200">
              <a:latin typeface="Times New Roman" pitchFamily="18" charset="0"/>
            </a:endParaRPr>
          </a:p>
        </p:txBody>
      </p:sp>
      <p:sp>
        <p:nvSpPr>
          <p:cNvPr id="45065" name="Oval 9"/>
          <p:cNvSpPr>
            <a:spLocks noChangeArrowheads="1"/>
          </p:cNvSpPr>
          <p:nvPr/>
        </p:nvSpPr>
        <p:spPr bwMode="auto">
          <a:xfrm>
            <a:off x="2247900" y="4419600"/>
            <a:ext cx="314325" cy="303213"/>
          </a:xfrm>
          <a:prstGeom prst="ellipse">
            <a:avLst/>
          </a:prstGeom>
          <a:gradFill rotWithShape="0">
            <a:gsLst>
              <a:gs pos="0">
                <a:srgbClr val="00CCFF"/>
              </a:gs>
              <a:gs pos="100000">
                <a:srgbClr val="005E76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en-GB" sz="1200">
              <a:latin typeface="Times New Roman" pitchFamily="18" charset="0"/>
            </a:endParaRPr>
          </a:p>
        </p:txBody>
      </p:sp>
      <p:sp>
        <p:nvSpPr>
          <p:cNvPr id="45066" name="Oval 10"/>
          <p:cNvSpPr>
            <a:spLocks noChangeArrowheads="1"/>
          </p:cNvSpPr>
          <p:nvPr/>
        </p:nvSpPr>
        <p:spPr bwMode="auto">
          <a:xfrm>
            <a:off x="2743200" y="3733800"/>
            <a:ext cx="314325" cy="303213"/>
          </a:xfrm>
          <a:prstGeom prst="ellipse">
            <a:avLst/>
          </a:prstGeom>
          <a:gradFill rotWithShape="0">
            <a:gsLst>
              <a:gs pos="0">
                <a:srgbClr val="00CCFF"/>
              </a:gs>
              <a:gs pos="100000">
                <a:srgbClr val="005E76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en-GB" sz="1200">
              <a:latin typeface="Times New Roman" pitchFamily="18" charset="0"/>
            </a:endParaRPr>
          </a:p>
        </p:txBody>
      </p:sp>
      <p:sp>
        <p:nvSpPr>
          <p:cNvPr id="45067" name="Line 11"/>
          <p:cNvSpPr>
            <a:spLocks noChangeShapeType="1"/>
          </p:cNvSpPr>
          <p:nvPr/>
        </p:nvSpPr>
        <p:spPr bwMode="auto">
          <a:xfrm flipH="1" flipV="1">
            <a:off x="2057400" y="3733800"/>
            <a:ext cx="733425" cy="101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068" name="Line 12"/>
          <p:cNvSpPr>
            <a:spLocks noChangeShapeType="1"/>
          </p:cNvSpPr>
          <p:nvPr/>
        </p:nvSpPr>
        <p:spPr bwMode="auto">
          <a:xfrm flipH="1" flipV="1">
            <a:off x="2971800" y="4076700"/>
            <a:ext cx="266700" cy="4953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069" name="Line 13"/>
          <p:cNvSpPr>
            <a:spLocks noChangeShapeType="1"/>
          </p:cNvSpPr>
          <p:nvPr/>
        </p:nvSpPr>
        <p:spPr bwMode="auto">
          <a:xfrm flipH="1" flipV="1">
            <a:off x="3086100" y="3962400"/>
            <a:ext cx="419100" cy="2016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070" name="Line 14"/>
          <p:cNvSpPr>
            <a:spLocks noChangeShapeType="1"/>
          </p:cNvSpPr>
          <p:nvPr/>
        </p:nvSpPr>
        <p:spPr bwMode="auto">
          <a:xfrm flipH="1">
            <a:off x="3086100" y="3429000"/>
            <a:ext cx="609600" cy="392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665162" y="4953000"/>
            <a:ext cx="1087438" cy="914400"/>
            <a:chOff x="192" y="3600"/>
            <a:chExt cx="685" cy="576"/>
          </a:xfrm>
        </p:grpSpPr>
        <p:sp>
          <p:nvSpPr>
            <p:cNvPr id="45102" name="Oval 16"/>
            <p:cNvSpPr>
              <a:spLocks noChangeArrowheads="1"/>
            </p:cNvSpPr>
            <p:nvPr/>
          </p:nvSpPr>
          <p:spPr bwMode="auto">
            <a:xfrm>
              <a:off x="192" y="4049"/>
              <a:ext cx="133" cy="127"/>
            </a:xfrm>
            <a:prstGeom prst="ellipse">
              <a:avLst/>
            </a:prstGeom>
            <a:gradFill rotWithShape="0">
              <a:gsLst>
                <a:gs pos="0">
                  <a:srgbClr val="00FF00"/>
                </a:gs>
                <a:gs pos="100000">
                  <a:srgbClr val="007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a-IR"/>
            </a:p>
          </p:txBody>
        </p:sp>
        <p:sp>
          <p:nvSpPr>
            <p:cNvPr id="45103" name="Oval 17"/>
            <p:cNvSpPr>
              <a:spLocks noChangeArrowheads="1"/>
            </p:cNvSpPr>
            <p:nvPr/>
          </p:nvSpPr>
          <p:spPr bwMode="auto">
            <a:xfrm>
              <a:off x="192" y="3840"/>
              <a:ext cx="133" cy="127"/>
            </a:xfrm>
            <a:prstGeom prst="ellipse">
              <a:avLst/>
            </a:prstGeom>
            <a:gradFill rotWithShape="0">
              <a:gsLst>
                <a:gs pos="0">
                  <a:srgbClr val="00FFFF"/>
                </a:gs>
                <a:gs pos="100000">
                  <a:srgbClr val="00767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a-IR"/>
            </a:p>
          </p:txBody>
        </p:sp>
        <p:sp>
          <p:nvSpPr>
            <p:cNvPr id="45104" name="Oval 18"/>
            <p:cNvSpPr>
              <a:spLocks noChangeArrowheads="1"/>
            </p:cNvSpPr>
            <p:nvPr/>
          </p:nvSpPr>
          <p:spPr bwMode="auto">
            <a:xfrm>
              <a:off x="192" y="3617"/>
              <a:ext cx="133" cy="127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a-IR"/>
            </a:p>
          </p:txBody>
        </p:sp>
        <p:sp>
          <p:nvSpPr>
            <p:cNvPr id="45105" name="Text Box 19"/>
            <p:cNvSpPr txBox="1">
              <a:spLocks noChangeArrowheads="1"/>
            </p:cNvSpPr>
            <p:nvPr/>
          </p:nvSpPr>
          <p:spPr bwMode="auto">
            <a:xfrm>
              <a:off x="480" y="3600"/>
              <a:ext cx="397" cy="12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hangingPunct="0"/>
              <a:r>
                <a:rPr lang="en-US" sz="1000">
                  <a:latin typeface="Times New Roman" pitchFamily="18" charset="0"/>
                </a:rPr>
                <a:t>Layer 1</a:t>
              </a:r>
            </a:p>
          </p:txBody>
        </p:sp>
        <p:sp>
          <p:nvSpPr>
            <p:cNvPr id="45106" name="Text Box 20"/>
            <p:cNvSpPr txBox="1">
              <a:spLocks noChangeArrowheads="1"/>
            </p:cNvSpPr>
            <p:nvPr/>
          </p:nvSpPr>
          <p:spPr bwMode="auto">
            <a:xfrm>
              <a:off x="480" y="3816"/>
              <a:ext cx="397" cy="12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hangingPunct="0"/>
              <a:r>
                <a:rPr lang="en-US" sz="1000">
                  <a:latin typeface="Times New Roman" pitchFamily="18" charset="0"/>
                </a:rPr>
                <a:t>Layer 2</a:t>
              </a:r>
            </a:p>
          </p:txBody>
        </p:sp>
        <p:sp>
          <p:nvSpPr>
            <p:cNvPr id="45107" name="Text Box 21"/>
            <p:cNvSpPr txBox="1">
              <a:spLocks noChangeArrowheads="1"/>
            </p:cNvSpPr>
            <p:nvPr/>
          </p:nvSpPr>
          <p:spPr bwMode="auto">
            <a:xfrm>
              <a:off x="480" y="4032"/>
              <a:ext cx="397" cy="12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hangingPunct="0"/>
              <a:r>
                <a:rPr lang="en-US" sz="1000">
                  <a:latin typeface="Times New Roman" pitchFamily="18" charset="0"/>
                </a:rPr>
                <a:t>Layer 3</a:t>
              </a:r>
            </a:p>
          </p:txBody>
        </p:sp>
      </p:grpSp>
      <p:sp>
        <p:nvSpPr>
          <p:cNvPr id="45072" name="Oval 22"/>
          <p:cNvSpPr>
            <a:spLocks noChangeArrowheads="1"/>
          </p:cNvSpPr>
          <p:nvPr/>
        </p:nvSpPr>
        <p:spPr bwMode="auto">
          <a:xfrm>
            <a:off x="3695700" y="3200400"/>
            <a:ext cx="314325" cy="303213"/>
          </a:xfrm>
          <a:prstGeom prst="ellipse">
            <a:avLst/>
          </a:prstGeom>
          <a:gradFill rotWithShape="0">
            <a:gsLst>
              <a:gs pos="0">
                <a:srgbClr val="00FF00"/>
              </a:gs>
              <a:gs pos="100000">
                <a:srgbClr val="0076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eaLnBrk="0" hangingPunct="0"/>
            <a:endParaRPr lang="en-GB" sz="1200">
              <a:latin typeface="Times New Roman" pitchFamily="18" charset="0"/>
            </a:endParaRPr>
          </a:p>
        </p:txBody>
      </p:sp>
      <p:sp>
        <p:nvSpPr>
          <p:cNvPr id="45073" name="Line 23"/>
          <p:cNvSpPr>
            <a:spLocks noChangeShapeType="1"/>
          </p:cNvSpPr>
          <p:nvPr/>
        </p:nvSpPr>
        <p:spPr bwMode="auto">
          <a:xfrm flipH="1" flipV="1">
            <a:off x="2476500" y="3124200"/>
            <a:ext cx="276225" cy="635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074" name="Text Box 24"/>
          <p:cNvSpPr txBox="1">
            <a:spLocks noChangeArrowheads="1"/>
          </p:cNvSpPr>
          <p:nvPr/>
        </p:nvSpPr>
        <p:spPr bwMode="auto">
          <a:xfrm>
            <a:off x="762000" y="1422400"/>
            <a:ext cx="3429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400" b="1" dirty="0">
                <a:latin typeface="Times New Roman" pitchFamily="18" charset="0"/>
              </a:rPr>
              <a:t>Layered Architecture</a:t>
            </a:r>
          </a:p>
        </p:txBody>
      </p:sp>
      <p:sp>
        <p:nvSpPr>
          <p:cNvPr id="45075" name="Oval 25"/>
          <p:cNvSpPr>
            <a:spLocks noChangeArrowheads="1"/>
          </p:cNvSpPr>
          <p:nvPr/>
        </p:nvSpPr>
        <p:spPr bwMode="auto">
          <a:xfrm>
            <a:off x="647700" y="2209800"/>
            <a:ext cx="838200" cy="808038"/>
          </a:xfrm>
          <a:prstGeom prst="ellipse">
            <a:avLst/>
          </a:prstGeom>
          <a:gradFill rotWithShape="0">
            <a:gsLst>
              <a:gs pos="0">
                <a:srgbClr val="CC99FF"/>
              </a:gs>
              <a:gs pos="100000">
                <a:srgbClr val="5E4776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200" dirty="0">
                <a:latin typeface="Times New Roman" pitchFamily="18" charset="0"/>
              </a:rPr>
              <a:t>Base</a:t>
            </a:r>
          </a:p>
          <a:p>
            <a:pPr eaLnBrk="0" hangingPunct="0"/>
            <a:r>
              <a:rPr lang="en-US" sz="1200" dirty="0">
                <a:latin typeface="Times New Roman" pitchFamily="18" charset="0"/>
              </a:rPr>
              <a:t>Station</a:t>
            </a:r>
          </a:p>
        </p:txBody>
      </p:sp>
      <p:sp>
        <p:nvSpPr>
          <p:cNvPr id="45076" name="Text Box 26"/>
          <p:cNvSpPr txBox="1">
            <a:spLocks noChangeArrowheads="1"/>
          </p:cNvSpPr>
          <p:nvPr/>
        </p:nvSpPr>
        <p:spPr bwMode="auto">
          <a:xfrm>
            <a:off x="5181600" y="1443335"/>
            <a:ext cx="335279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400" b="1" dirty="0">
                <a:latin typeface="Times New Roman" pitchFamily="18" charset="0"/>
              </a:rPr>
              <a:t>Clustered Architecture</a:t>
            </a:r>
          </a:p>
        </p:txBody>
      </p:sp>
      <p:sp>
        <p:nvSpPr>
          <p:cNvPr id="45077" name="Line 27"/>
          <p:cNvSpPr>
            <a:spLocks noChangeShapeType="1"/>
          </p:cNvSpPr>
          <p:nvPr/>
        </p:nvSpPr>
        <p:spPr bwMode="auto">
          <a:xfrm flipH="1" flipV="1">
            <a:off x="1485900" y="2743200"/>
            <a:ext cx="733425" cy="25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078" name="Line 28"/>
          <p:cNvSpPr>
            <a:spLocks noChangeShapeType="1"/>
          </p:cNvSpPr>
          <p:nvPr/>
        </p:nvSpPr>
        <p:spPr bwMode="auto">
          <a:xfrm flipH="1" flipV="1">
            <a:off x="1257300" y="2971800"/>
            <a:ext cx="428625" cy="635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5029200" y="2025650"/>
            <a:ext cx="3517900" cy="4070350"/>
            <a:chOff x="3264" y="1056"/>
            <a:chExt cx="2216" cy="2564"/>
          </a:xfrm>
        </p:grpSpPr>
        <p:sp>
          <p:nvSpPr>
            <p:cNvPr id="45082" name="Oval 30"/>
            <p:cNvSpPr>
              <a:spLocks noChangeArrowheads="1"/>
            </p:cNvSpPr>
            <p:nvPr/>
          </p:nvSpPr>
          <p:spPr bwMode="auto">
            <a:xfrm>
              <a:off x="4032" y="2304"/>
              <a:ext cx="920" cy="1008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a-IR"/>
            </a:p>
          </p:txBody>
        </p:sp>
        <p:sp>
          <p:nvSpPr>
            <p:cNvPr id="45083" name="Oval 31"/>
            <p:cNvSpPr>
              <a:spLocks noChangeArrowheads="1"/>
            </p:cNvSpPr>
            <p:nvPr/>
          </p:nvSpPr>
          <p:spPr bwMode="auto">
            <a:xfrm>
              <a:off x="4560" y="1344"/>
              <a:ext cx="920" cy="997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a-IR"/>
            </a:p>
          </p:txBody>
        </p:sp>
        <p:sp>
          <p:nvSpPr>
            <p:cNvPr id="45084" name="Oval 32"/>
            <p:cNvSpPr>
              <a:spLocks noChangeArrowheads="1"/>
            </p:cNvSpPr>
            <p:nvPr/>
          </p:nvSpPr>
          <p:spPr bwMode="auto">
            <a:xfrm>
              <a:off x="3264" y="1680"/>
              <a:ext cx="920" cy="1045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a-IR"/>
            </a:p>
          </p:txBody>
        </p:sp>
        <p:sp>
          <p:nvSpPr>
            <p:cNvPr id="45085" name="Oval 33"/>
            <p:cNvSpPr>
              <a:spLocks noChangeArrowheads="1"/>
            </p:cNvSpPr>
            <p:nvPr/>
          </p:nvSpPr>
          <p:spPr bwMode="auto">
            <a:xfrm>
              <a:off x="3504" y="1920"/>
              <a:ext cx="198" cy="19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86" name="Oval 34"/>
            <p:cNvSpPr>
              <a:spLocks noChangeArrowheads="1"/>
            </p:cNvSpPr>
            <p:nvPr/>
          </p:nvSpPr>
          <p:spPr bwMode="auto">
            <a:xfrm>
              <a:off x="3984" y="1056"/>
              <a:ext cx="528" cy="509"/>
            </a:xfrm>
            <a:prstGeom prst="ellipse">
              <a:avLst/>
            </a:prstGeom>
            <a:gradFill rotWithShape="0">
              <a:gsLst>
                <a:gs pos="0">
                  <a:srgbClr val="CC99FF"/>
                </a:gs>
                <a:gs pos="100000">
                  <a:srgbClr val="5E477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en-US" sz="1200">
                  <a:solidFill>
                    <a:srgbClr val="FFFF66"/>
                  </a:solidFill>
                  <a:latin typeface="Times New Roman" pitchFamily="18" charset="0"/>
                </a:rPr>
                <a:t>Base</a:t>
              </a:r>
            </a:p>
            <a:p>
              <a:pPr eaLnBrk="0" hangingPunct="0"/>
              <a:r>
                <a:rPr lang="en-US" sz="1200">
                  <a:solidFill>
                    <a:srgbClr val="FFFF66"/>
                  </a:solidFill>
                  <a:latin typeface="Times New Roman" pitchFamily="18" charset="0"/>
                </a:rPr>
                <a:t>Station</a:t>
              </a:r>
            </a:p>
          </p:txBody>
        </p:sp>
        <p:sp>
          <p:nvSpPr>
            <p:cNvPr id="45087" name="Oval 35"/>
            <p:cNvSpPr>
              <a:spLocks noChangeArrowheads="1"/>
            </p:cNvSpPr>
            <p:nvPr/>
          </p:nvSpPr>
          <p:spPr bwMode="auto">
            <a:xfrm>
              <a:off x="4272" y="2400"/>
              <a:ext cx="294" cy="287"/>
            </a:xfrm>
            <a:prstGeom prst="ellipse">
              <a:avLst/>
            </a:prstGeom>
            <a:gradFill rotWithShape="0">
              <a:gsLst>
                <a:gs pos="0">
                  <a:srgbClr val="00CCFF"/>
                </a:gs>
                <a:gs pos="100000">
                  <a:srgbClr val="005E7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88" name="Oval 36"/>
            <p:cNvSpPr>
              <a:spLocks noChangeArrowheads="1"/>
            </p:cNvSpPr>
            <p:nvPr/>
          </p:nvSpPr>
          <p:spPr bwMode="auto">
            <a:xfrm>
              <a:off x="4368" y="2880"/>
              <a:ext cx="198" cy="191"/>
            </a:xfrm>
            <a:prstGeom prst="ellipse">
              <a:avLst/>
            </a:prstGeom>
            <a:gradFill rotWithShape="0">
              <a:gsLst>
                <a:gs pos="0">
                  <a:srgbClr val="00CCFF"/>
                </a:gs>
                <a:gs pos="100000">
                  <a:srgbClr val="005E7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89" name="Oval 37"/>
            <p:cNvSpPr>
              <a:spLocks noChangeArrowheads="1"/>
            </p:cNvSpPr>
            <p:nvPr/>
          </p:nvSpPr>
          <p:spPr bwMode="auto">
            <a:xfrm>
              <a:off x="4704" y="2688"/>
              <a:ext cx="198" cy="191"/>
            </a:xfrm>
            <a:prstGeom prst="ellipse">
              <a:avLst/>
            </a:prstGeom>
            <a:gradFill rotWithShape="0">
              <a:gsLst>
                <a:gs pos="0">
                  <a:srgbClr val="00CCFF"/>
                </a:gs>
                <a:gs pos="100000">
                  <a:srgbClr val="005E7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90" name="Oval 38"/>
            <p:cNvSpPr>
              <a:spLocks noChangeArrowheads="1"/>
            </p:cNvSpPr>
            <p:nvPr/>
          </p:nvSpPr>
          <p:spPr bwMode="auto">
            <a:xfrm>
              <a:off x="4080" y="2736"/>
              <a:ext cx="198" cy="191"/>
            </a:xfrm>
            <a:prstGeom prst="ellipse">
              <a:avLst/>
            </a:prstGeom>
            <a:gradFill rotWithShape="0">
              <a:gsLst>
                <a:gs pos="0">
                  <a:srgbClr val="00CCFF"/>
                </a:gs>
                <a:gs pos="100000">
                  <a:srgbClr val="005E7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91" name="Oval 39"/>
            <p:cNvSpPr>
              <a:spLocks noChangeArrowheads="1"/>
            </p:cNvSpPr>
            <p:nvPr/>
          </p:nvSpPr>
          <p:spPr bwMode="auto">
            <a:xfrm>
              <a:off x="4704" y="2016"/>
              <a:ext cx="198" cy="191"/>
            </a:xfrm>
            <a:prstGeom prst="ellipse">
              <a:avLst/>
            </a:prstGeom>
            <a:gradFill rotWithShape="0">
              <a:gsLst>
                <a:gs pos="0">
                  <a:srgbClr val="00FF00"/>
                </a:gs>
                <a:gs pos="100000">
                  <a:srgbClr val="007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92" name="Oval 40"/>
            <p:cNvSpPr>
              <a:spLocks noChangeArrowheads="1"/>
            </p:cNvSpPr>
            <p:nvPr/>
          </p:nvSpPr>
          <p:spPr bwMode="auto">
            <a:xfrm>
              <a:off x="4656" y="1584"/>
              <a:ext cx="294" cy="287"/>
            </a:xfrm>
            <a:prstGeom prst="ellipse">
              <a:avLst/>
            </a:prstGeom>
            <a:gradFill rotWithShape="0">
              <a:gsLst>
                <a:gs pos="0">
                  <a:srgbClr val="00FF00"/>
                </a:gs>
                <a:gs pos="100000">
                  <a:srgbClr val="007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93" name="Oval 41"/>
            <p:cNvSpPr>
              <a:spLocks noChangeArrowheads="1"/>
            </p:cNvSpPr>
            <p:nvPr/>
          </p:nvSpPr>
          <p:spPr bwMode="auto">
            <a:xfrm>
              <a:off x="5040" y="1488"/>
              <a:ext cx="198" cy="191"/>
            </a:xfrm>
            <a:prstGeom prst="ellipse">
              <a:avLst/>
            </a:prstGeom>
            <a:gradFill rotWithShape="0">
              <a:gsLst>
                <a:gs pos="0">
                  <a:srgbClr val="00FF00"/>
                </a:gs>
                <a:gs pos="100000">
                  <a:srgbClr val="007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94" name="Oval 42"/>
            <p:cNvSpPr>
              <a:spLocks noChangeArrowheads="1"/>
            </p:cNvSpPr>
            <p:nvPr/>
          </p:nvSpPr>
          <p:spPr bwMode="auto">
            <a:xfrm>
              <a:off x="5088" y="1920"/>
              <a:ext cx="198" cy="191"/>
            </a:xfrm>
            <a:prstGeom prst="ellipse">
              <a:avLst/>
            </a:prstGeom>
            <a:gradFill rotWithShape="0">
              <a:gsLst>
                <a:gs pos="0">
                  <a:srgbClr val="00FF00"/>
                </a:gs>
                <a:gs pos="100000">
                  <a:srgbClr val="0076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95" name="Oval 43"/>
            <p:cNvSpPr>
              <a:spLocks noChangeArrowheads="1"/>
            </p:cNvSpPr>
            <p:nvPr/>
          </p:nvSpPr>
          <p:spPr bwMode="auto">
            <a:xfrm>
              <a:off x="3504" y="2256"/>
              <a:ext cx="198" cy="19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96" name="Oval 44"/>
            <p:cNvSpPr>
              <a:spLocks noChangeArrowheads="1"/>
            </p:cNvSpPr>
            <p:nvPr/>
          </p:nvSpPr>
          <p:spPr bwMode="auto">
            <a:xfrm>
              <a:off x="3792" y="1824"/>
              <a:ext cx="288" cy="287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97" name="Oval 45"/>
            <p:cNvSpPr>
              <a:spLocks noChangeArrowheads="1"/>
            </p:cNvSpPr>
            <p:nvPr/>
          </p:nvSpPr>
          <p:spPr bwMode="auto">
            <a:xfrm>
              <a:off x="3744" y="2208"/>
              <a:ext cx="198" cy="191"/>
            </a:xfrm>
            <a:prstGeom prst="ellipse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760000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en-GB" sz="1200">
                <a:latin typeface="Times New Roman" pitchFamily="18" charset="0"/>
              </a:endParaRPr>
            </a:p>
          </p:txBody>
        </p:sp>
        <p:sp>
          <p:nvSpPr>
            <p:cNvPr id="45098" name="Line 46"/>
            <p:cNvSpPr>
              <a:spLocks noChangeShapeType="1"/>
            </p:cNvSpPr>
            <p:nvPr/>
          </p:nvSpPr>
          <p:spPr bwMode="auto">
            <a:xfrm flipH="1" flipV="1">
              <a:off x="4464" y="1440"/>
              <a:ext cx="192" cy="19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Line 47"/>
            <p:cNvSpPr>
              <a:spLocks noChangeShapeType="1"/>
            </p:cNvSpPr>
            <p:nvPr/>
          </p:nvSpPr>
          <p:spPr bwMode="auto">
            <a:xfrm flipH="1" flipV="1">
              <a:off x="4272" y="1584"/>
              <a:ext cx="96" cy="8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Line 48"/>
            <p:cNvSpPr>
              <a:spLocks noChangeShapeType="1"/>
            </p:cNvSpPr>
            <p:nvPr/>
          </p:nvSpPr>
          <p:spPr bwMode="auto">
            <a:xfrm flipV="1">
              <a:off x="4032" y="1536"/>
              <a:ext cx="96" cy="33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Text Box 49"/>
            <p:cNvSpPr txBox="1">
              <a:spLocks noChangeArrowheads="1"/>
            </p:cNvSpPr>
            <p:nvPr/>
          </p:nvSpPr>
          <p:spPr bwMode="auto">
            <a:xfrm>
              <a:off x="3360" y="3408"/>
              <a:ext cx="2073" cy="212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b="1" dirty="0">
                  <a:latin typeface="Times New Roman" pitchFamily="18" charset="0"/>
                </a:rPr>
                <a:t>Larger Nodes denote Cluster Heads</a:t>
              </a:r>
            </a:p>
          </p:txBody>
        </p:sp>
      </p:grpSp>
      <p:sp>
        <p:nvSpPr>
          <p:cNvPr id="45080" name="Line 50"/>
          <p:cNvSpPr>
            <a:spLocks noChangeShapeType="1"/>
          </p:cNvSpPr>
          <p:nvPr/>
        </p:nvSpPr>
        <p:spPr bwMode="auto">
          <a:xfrm flipH="1" flipV="1">
            <a:off x="1981200" y="3810000"/>
            <a:ext cx="304800" cy="609600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triangle" w="sm" len="sm"/>
          </a:ln>
        </p:spPr>
        <p:txBody>
          <a:bodyPr/>
          <a:lstStyle/>
          <a:p>
            <a:endParaRPr lang="en-US"/>
          </a:p>
        </p:txBody>
      </p:sp>
      <p:cxnSp>
        <p:nvCxnSpPr>
          <p:cNvPr id="52" name="Straight Connector 51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6" name="Straight Connector 55"/>
          <p:cNvCxnSpPr/>
          <p:nvPr/>
        </p:nvCxnSpPr>
        <p:spPr>
          <a:xfrm rot="5400000">
            <a:off x="2323306" y="3733800"/>
            <a:ext cx="4572000" cy="1588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9144000" cy="1371600"/>
          </a:xfrm>
          <a:noFill/>
        </p:spPr>
        <p:txBody>
          <a:bodyPr/>
          <a:lstStyle/>
          <a:p>
            <a:pPr eaLnBrk="1" hangingPunct="1"/>
            <a:r>
              <a:rPr lang="en-GB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LEACH</a:t>
            </a:r>
            <a:r>
              <a:rPr lang="en-GB" sz="28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en-GB" sz="28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GB" sz="24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(Low Energy Adaptive Clustering Hierarchy) </a:t>
            </a:r>
            <a:endParaRPr lang="en-US" sz="2800" b="1" dirty="0" smtClean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050" name="Object 3"/>
          <p:cNvGraphicFramePr>
            <a:graphicFrameLocks noChangeAspect="1"/>
          </p:cNvGraphicFramePr>
          <p:nvPr>
            <p:ph sz="half" idx="1"/>
          </p:nvPr>
        </p:nvGraphicFramePr>
        <p:xfrm>
          <a:off x="300038" y="1789113"/>
          <a:ext cx="4500562" cy="4086225"/>
        </p:xfrm>
        <a:graphic>
          <a:graphicData uri="http://schemas.openxmlformats.org/presentationml/2006/ole">
            <p:oleObj spid="_x0000_s310274" name="Visio" r:id="rId4" imgW="4216298" imgH="3611423" progId="">
              <p:embed/>
            </p:oleObj>
          </a:graphicData>
        </a:graphic>
      </p:graphicFrame>
      <p:sp>
        <p:nvSpPr>
          <p:cNvPr id="205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19600" y="1874838"/>
            <a:ext cx="4495800" cy="4221162"/>
          </a:xfrm>
        </p:spPr>
        <p:txBody>
          <a:bodyPr/>
          <a:lstStyle/>
          <a:p>
            <a:pPr lvl="1" eaLnBrk="1" hangingPunct="1">
              <a:lnSpc>
                <a:spcPct val="90000"/>
              </a:lnSpc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It uses two-tier hierarchy clustering architecture.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It uses distributed algorithm to organize the sensor nodes into clusters.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The cluster-head nodes create TDMA schedules.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Nodes transmit data during their assigned slots.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The energy efficiency of the LEACH is mainly due to data fusion.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457200" y="15986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8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495300"/>
            <a:ext cx="8531225" cy="571500"/>
          </a:xfrm>
        </p:spPr>
        <p:txBody>
          <a:bodyPr/>
          <a:lstStyle/>
          <a:p>
            <a:r>
              <a:rPr lang="en-US" sz="40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WSN: Multiple sinks, multiple sources</a:t>
            </a:r>
          </a:p>
        </p:txBody>
      </p:sp>
      <p:grpSp>
        <p:nvGrpSpPr>
          <p:cNvPr id="8" name="Group 1721"/>
          <p:cNvGrpSpPr>
            <a:grpSpLocks/>
          </p:cNvGrpSpPr>
          <p:nvPr/>
        </p:nvGrpSpPr>
        <p:grpSpPr bwMode="auto">
          <a:xfrm>
            <a:off x="1360488" y="1539240"/>
            <a:ext cx="6400800" cy="4480560"/>
            <a:chOff x="419" y="256"/>
            <a:chExt cx="5230" cy="4046"/>
          </a:xfrm>
        </p:grpSpPr>
        <p:grpSp>
          <p:nvGrpSpPr>
            <p:cNvPr id="10" name="Group 4"/>
            <p:cNvGrpSpPr>
              <a:grpSpLocks/>
            </p:cNvGrpSpPr>
            <p:nvPr/>
          </p:nvGrpSpPr>
          <p:grpSpPr bwMode="auto">
            <a:xfrm>
              <a:off x="521" y="599"/>
              <a:ext cx="902" cy="472"/>
              <a:chOff x="3424" y="2865"/>
              <a:chExt cx="902" cy="472"/>
            </a:xfrm>
          </p:grpSpPr>
          <p:sp>
            <p:nvSpPr>
              <p:cNvPr id="1673" name="Freeform 5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74" name="Group 6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1675" name="Group 7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1716" name="Freeform 8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7" name="Freeform 9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8" name="Freeform 10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9" name="Freeform 11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0" name="Freeform 12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1" name="Freeform 13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2" name="Freeform 14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3" name="Freeform 15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4" name="Freeform 16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5" name="Line 1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6" name="Line 1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7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76" name="Group 20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1702" name="AutoShape 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3" name="Freeform 22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4" name="Freeform 23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5" name="Freeform 24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6" name="Freeform 25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7" name="Freeform 26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8" name="Freeform 27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9" name="Freeform 28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0" name="Freeform 29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1" name="Freeform 30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2" name="Freeform 31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3" name="Freeform 32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4" name="Freeform 33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5" name="Freeform 34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77" name="AutoShape 35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78" name="AutoShape 36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679" name="Rectangle 37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680" name="Freeform 38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1" name="Freeform 39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2" name="Freeform 40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3" name="Freeform 41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4" name="Freeform 42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5" name="Freeform 43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6" name="Freeform 44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7" name="Freeform 45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8" name="Freeform 46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9" name="Freeform 47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0" name="Freeform 48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1" name="Freeform 49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692" name="AutoShape 50"/>
                <p:cNvCxnSpPr>
                  <a:cxnSpLocks noChangeShapeType="1"/>
                  <a:stCxn id="1686" idx="3"/>
                  <a:endCxn id="1724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693" name="AutoShape 51"/>
                <p:cNvCxnSpPr>
                  <a:cxnSpLocks noChangeShapeType="1"/>
                  <a:stCxn id="1687" idx="3"/>
                  <a:endCxn id="1724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694" name="AutoShape 52"/>
                <p:cNvCxnSpPr>
                  <a:cxnSpLocks noChangeShapeType="1"/>
                  <a:stCxn id="1682" idx="3"/>
                  <a:endCxn id="1688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695" name="AutoShape 53"/>
                <p:cNvCxnSpPr>
                  <a:cxnSpLocks noChangeShapeType="1"/>
                  <a:stCxn id="1683" idx="3"/>
                  <a:endCxn id="1689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696" name="AutoShape 54"/>
                <p:cNvCxnSpPr>
                  <a:cxnSpLocks noChangeShapeType="1"/>
                  <a:stCxn id="1684" idx="3"/>
                  <a:endCxn id="1690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697" name="AutoShape 55"/>
                <p:cNvCxnSpPr>
                  <a:cxnSpLocks noChangeShapeType="1"/>
                  <a:stCxn id="1685" idx="3"/>
                  <a:endCxn id="1691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1698" name="Line 56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9" name="Line 57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700" name="AutoShape 58"/>
                <p:cNvCxnSpPr>
                  <a:cxnSpLocks noChangeShapeType="1"/>
                  <a:stCxn id="1680" idx="3"/>
                  <a:endCxn id="1698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701" name="AutoShape 59"/>
                <p:cNvCxnSpPr>
                  <a:cxnSpLocks noChangeShapeType="1"/>
                  <a:stCxn id="1681" idx="3"/>
                  <a:endCxn id="1699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11" name="Group 60"/>
            <p:cNvGrpSpPr>
              <a:grpSpLocks/>
            </p:cNvGrpSpPr>
            <p:nvPr/>
          </p:nvGrpSpPr>
          <p:grpSpPr bwMode="auto">
            <a:xfrm>
              <a:off x="798" y="1553"/>
              <a:ext cx="902" cy="472"/>
              <a:chOff x="3424" y="2865"/>
              <a:chExt cx="902" cy="472"/>
            </a:xfrm>
          </p:grpSpPr>
          <p:sp>
            <p:nvSpPr>
              <p:cNvPr id="1618" name="Freeform 61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19" name="Group 62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1620" name="Group 63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1661" name="Freeform 64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2" name="Freeform 65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3" name="Freeform 66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4" name="Freeform 67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5" name="Freeform 68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6" name="Freeform 69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" name="Freeform 70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8" name="Freeform 71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" name="Freeform 72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0" name="Line 7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1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72" name="Oval 75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21" name="Group 76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1647" name="AutoShap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8" name="Freeform 78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" name="Freeform 79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0" name="Freeform 80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1" name="Freeform 81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2" name="Freeform 82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3" name="Freeform 83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4" name="Freeform 84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5" name="Freeform 85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6" name="Freeform 86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7" name="Freeform 87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8" name="Freeform 88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59" name="Freeform 89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0" name="Freeform 90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22" name="AutoShape 91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623" name="AutoShape 92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624" name="Rectangle 93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625" name="Freeform 94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" name="Freeform 95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" name="Freeform 96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" name="Freeform 97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" name="Freeform 98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" name="Freeform 99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" name="Freeform 100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2" name="Freeform 101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" name="Freeform 102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4" name="Freeform 103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5" name="Freeform 104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6" name="Freeform 105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637" name="AutoShape 106"/>
                <p:cNvCxnSpPr>
                  <a:cxnSpLocks noChangeShapeType="1"/>
                  <a:stCxn id="1631" idx="3"/>
                  <a:endCxn id="1669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638" name="AutoShape 107"/>
                <p:cNvCxnSpPr>
                  <a:cxnSpLocks noChangeShapeType="1"/>
                  <a:stCxn id="1632" idx="3"/>
                  <a:endCxn id="1669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639" name="AutoShape 108"/>
                <p:cNvCxnSpPr>
                  <a:cxnSpLocks noChangeShapeType="1"/>
                  <a:stCxn id="1627" idx="3"/>
                  <a:endCxn id="1633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640" name="AutoShape 109"/>
                <p:cNvCxnSpPr>
                  <a:cxnSpLocks noChangeShapeType="1"/>
                  <a:stCxn id="1628" idx="3"/>
                  <a:endCxn id="1634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641" name="AutoShape 110"/>
                <p:cNvCxnSpPr>
                  <a:cxnSpLocks noChangeShapeType="1"/>
                  <a:stCxn id="1629" idx="3"/>
                  <a:endCxn id="1635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642" name="AutoShape 111"/>
                <p:cNvCxnSpPr>
                  <a:cxnSpLocks noChangeShapeType="1"/>
                  <a:stCxn id="1630" idx="3"/>
                  <a:endCxn id="1636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1643" name="Line 112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" name="Line 113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645" name="AutoShape 114"/>
                <p:cNvCxnSpPr>
                  <a:cxnSpLocks noChangeShapeType="1"/>
                  <a:stCxn id="1625" idx="3"/>
                  <a:endCxn id="1643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646" name="AutoShape 115"/>
                <p:cNvCxnSpPr>
                  <a:cxnSpLocks noChangeShapeType="1"/>
                  <a:stCxn id="1626" idx="3"/>
                  <a:endCxn id="1644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13" name="Group 116"/>
            <p:cNvGrpSpPr>
              <a:grpSpLocks/>
            </p:cNvGrpSpPr>
            <p:nvPr/>
          </p:nvGrpSpPr>
          <p:grpSpPr bwMode="auto">
            <a:xfrm>
              <a:off x="2083" y="859"/>
              <a:ext cx="902" cy="472"/>
              <a:chOff x="3424" y="2865"/>
              <a:chExt cx="902" cy="472"/>
            </a:xfrm>
          </p:grpSpPr>
          <p:sp>
            <p:nvSpPr>
              <p:cNvPr id="1563" name="Freeform 117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64" name="Group 118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1565" name="Group 119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1606" name="Freeform 120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" name="Freeform 121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8" name="Freeform 122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9" name="Freeform 123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0" name="Freeform 124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1" name="Freeform 125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2" name="Freeform 126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3" name="Freeform 127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4" name="Freeform 128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5" name="Line 12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6" name="Line 13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7" name="Oval 131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66" name="Group 132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1592" name="AutoShape 1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3" name="Freeform 134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4" name="Freeform 135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5" name="Freeform 136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6" name="Freeform 137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7" name="Freeform 138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8" name="Freeform 139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9" name="Freeform 140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0" name="Freeform 141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1" name="Freeform 142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2" name="Freeform 143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3" name="Freeform 144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4" name="Freeform 145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5" name="Freeform 146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67" name="AutoShape 147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68" name="AutoShape 148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569" name="Rectangle 149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570" name="Freeform 150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" name="Freeform 151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" name="Freeform 152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" name="Freeform 153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" name="Freeform 154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" name="Freeform 155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" name="Freeform 156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" name="Freeform 157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" name="Freeform 158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" name="Freeform 159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" name="Freeform 160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" name="Freeform 161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582" name="AutoShape 162"/>
                <p:cNvCxnSpPr>
                  <a:cxnSpLocks noChangeShapeType="1"/>
                  <a:stCxn id="1576" idx="3"/>
                  <a:endCxn id="1614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583" name="AutoShape 163"/>
                <p:cNvCxnSpPr>
                  <a:cxnSpLocks noChangeShapeType="1"/>
                  <a:stCxn id="1577" idx="3"/>
                  <a:endCxn id="1614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584" name="AutoShape 164"/>
                <p:cNvCxnSpPr>
                  <a:cxnSpLocks noChangeShapeType="1"/>
                  <a:stCxn id="1572" idx="3"/>
                  <a:endCxn id="1578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585" name="AutoShape 165"/>
                <p:cNvCxnSpPr>
                  <a:cxnSpLocks noChangeShapeType="1"/>
                  <a:stCxn id="1573" idx="3"/>
                  <a:endCxn id="1579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586" name="AutoShape 166"/>
                <p:cNvCxnSpPr>
                  <a:cxnSpLocks noChangeShapeType="1"/>
                  <a:stCxn id="1574" idx="3"/>
                  <a:endCxn id="1580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587" name="AutoShape 167"/>
                <p:cNvCxnSpPr>
                  <a:cxnSpLocks noChangeShapeType="1"/>
                  <a:stCxn id="1575" idx="3"/>
                  <a:endCxn id="1581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1588" name="Line 168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" name="Line 169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590" name="AutoShape 170"/>
                <p:cNvCxnSpPr>
                  <a:cxnSpLocks noChangeShapeType="1"/>
                  <a:stCxn id="1570" idx="3"/>
                  <a:endCxn id="1588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591" name="AutoShape 171"/>
                <p:cNvCxnSpPr>
                  <a:cxnSpLocks noChangeShapeType="1"/>
                  <a:stCxn id="1571" idx="3"/>
                  <a:endCxn id="1589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14" name="Group 172"/>
            <p:cNvGrpSpPr>
              <a:grpSpLocks/>
            </p:cNvGrpSpPr>
            <p:nvPr/>
          </p:nvGrpSpPr>
          <p:grpSpPr bwMode="auto">
            <a:xfrm>
              <a:off x="1656" y="256"/>
              <a:ext cx="902" cy="472"/>
              <a:chOff x="3424" y="2865"/>
              <a:chExt cx="902" cy="472"/>
            </a:xfrm>
          </p:grpSpPr>
          <p:sp>
            <p:nvSpPr>
              <p:cNvPr id="1508" name="Freeform 173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09" name="Group 174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1510" name="Group 175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1551" name="Freeform 176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2" name="Freeform 177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3" name="Freeform 178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4" name="Freeform 179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5" name="Freeform 180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6" name="Freeform 181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7" name="Freeform 182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8" name="Freeform 183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9" name="Freeform 184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0" name="Line 185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1" name="Line 1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2" name="Oval 187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11" name="Group 188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1537" name="AutoShap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8" name="Freeform 190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9" name="Freeform 191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0" name="Freeform 192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1" name="Freeform 193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2" name="Freeform 194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3" name="Freeform 195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4" name="Freeform 196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5" name="Freeform 197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6" name="Freeform 198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7" name="Freeform 199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8" name="Freeform 200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9" name="Freeform 201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0" name="Freeform 202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12" name="AutoShape 203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513" name="AutoShape 204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514" name="Rectangle 205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515" name="Freeform 206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6" name="Freeform 207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7" name="Freeform 208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8" name="Freeform 209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9" name="Freeform 210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0" name="Freeform 211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1" name="Freeform 212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2" name="Freeform 213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3" name="Freeform 214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4" name="Freeform 215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5" name="Freeform 216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" name="Freeform 217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527" name="AutoShape 218"/>
                <p:cNvCxnSpPr>
                  <a:cxnSpLocks noChangeShapeType="1"/>
                  <a:stCxn id="1521" idx="3"/>
                  <a:endCxn id="1559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528" name="AutoShape 219"/>
                <p:cNvCxnSpPr>
                  <a:cxnSpLocks noChangeShapeType="1"/>
                  <a:stCxn id="1522" idx="3"/>
                  <a:endCxn id="1559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529" name="AutoShape 220"/>
                <p:cNvCxnSpPr>
                  <a:cxnSpLocks noChangeShapeType="1"/>
                  <a:stCxn id="1517" idx="3"/>
                  <a:endCxn id="1523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530" name="AutoShape 221"/>
                <p:cNvCxnSpPr>
                  <a:cxnSpLocks noChangeShapeType="1"/>
                  <a:stCxn id="1518" idx="3"/>
                  <a:endCxn id="1524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531" name="AutoShape 222"/>
                <p:cNvCxnSpPr>
                  <a:cxnSpLocks noChangeShapeType="1"/>
                  <a:stCxn id="1519" idx="3"/>
                  <a:endCxn id="1525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532" name="AutoShape 223"/>
                <p:cNvCxnSpPr>
                  <a:cxnSpLocks noChangeShapeType="1"/>
                  <a:stCxn id="1520" idx="3"/>
                  <a:endCxn id="1526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1533" name="Line 224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4" name="Line 225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535" name="AutoShape 226"/>
                <p:cNvCxnSpPr>
                  <a:cxnSpLocks noChangeShapeType="1"/>
                  <a:stCxn id="1515" idx="3"/>
                  <a:endCxn id="1533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536" name="AutoShape 227"/>
                <p:cNvCxnSpPr>
                  <a:cxnSpLocks noChangeShapeType="1"/>
                  <a:stCxn id="1516" idx="3"/>
                  <a:endCxn id="1534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15" name="Group 228"/>
            <p:cNvGrpSpPr>
              <a:grpSpLocks/>
            </p:cNvGrpSpPr>
            <p:nvPr/>
          </p:nvGrpSpPr>
          <p:grpSpPr bwMode="auto">
            <a:xfrm>
              <a:off x="4416" y="642"/>
              <a:ext cx="754" cy="314"/>
              <a:chOff x="3424" y="3023"/>
              <a:chExt cx="754" cy="314"/>
            </a:xfrm>
          </p:grpSpPr>
          <p:grpSp>
            <p:nvGrpSpPr>
              <p:cNvPr id="1455" name="Group 229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496" name="Freeform 230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" name="Freeform 231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" name="Freeform 232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" name="Freeform 233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" name="Freeform 234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" name="Freeform 235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" name="Freeform 236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" name="Freeform 237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" name="Freeform 238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" name="Line 23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" name="Oval 241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56" name="Group 242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482" name="AutoShape 243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" name="Freeform 244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" name="Freeform 245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" name="Freeform 246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" name="Freeform 247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" name="Freeform 248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" name="Freeform 249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" name="Freeform 250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" name="Freeform 251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" name="Freeform 252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" name="Freeform 253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" name="Freeform 254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" name="Freeform 255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" name="Freeform 256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7" name="AutoShape 257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8" name="AutoShape 258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459" name="Rectangle 259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460" name="Freeform 260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" name="Freeform 261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" name="Freeform 262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" name="Freeform 263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" name="Freeform 264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" name="Freeform 265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" name="Freeform 266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" name="Freeform 267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" name="Freeform 268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" name="Freeform 269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" name="Freeform 270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" name="Freeform 271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472" name="AutoShape 272"/>
              <p:cNvCxnSpPr>
                <a:cxnSpLocks noChangeShapeType="1"/>
                <a:stCxn id="1466" idx="3"/>
                <a:endCxn id="1504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473" name="AutoShape 273"/>
              <p:cNvCxnSpPr>
                <a:cxnSpLocks noChangeShapeType="1"/>
                <a:stCxn id="1467" idx="3"/>
                <a:endCxn id="1504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474" name="AutoShape 274"/>
              <p:cNvCxnSpPr>
                <a:cxnSpLocks noChangeShapeType="1"/>
                <a:stCxn id="1462" idx="3"/>
                <a:endCxn id="1468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475" name="AutoShape 275"/>
              <p:cNvCxnSpPr>
                <a:cxnSpLocks noChangeShapeType="1"/>
                <a:stCxn id="1463" idx="3"/>
                <a:endCxn id="1469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476" name="AutoShape 276"/>
              <p:cNvCxnSpPr>
                <a:cxnSpLocks noChangeShapeType="1"/>
                <a:stCxn id="1464" idx="3"/>
                <a:endCxn id="1470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477" name="AutoShape 277"/>
              <p:cNvCxnSpPr>
                <a:cxnSpLocks noChangeShapeType="1"/>
                <a:stCxn id="1465" idx="3"/>
                <a:endCxn id="1471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478" name="Line 278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9" name="Line 279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480" name="AutoShape 280"/>
              <p:cNvCxnSpPr>
                <a:cxnSpLocks noChangeShapeType="1"/>
                <a:stCxn id="1460" idx="3"/>
                <a:endCxn id="1478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481" name="AutoShape 281"/>
              <p:cNvCxnSpPr>
                <a:cxnSpLocks noChangeShapeType="1"/>
                <a:stCxn id="1461" idx="3"/>
                <a:endCxn id="1479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6" name="Group 282"/>
            <p:cNvGrpSpPr>
              <a:grpSpLocks/>
            </p:cNvGrpSpPr>
            <p:nvPr/>
          </p:nvGrpSpPr>
          <p:grpSpPr bwMode="auto">
            <a:xfrm>
              <a:off x="3304" y="822"/>
              <a:ext cx="754" cy="314"/>
              <a:chOff x="3424" y="3023"/>
              <a:chExt cx="754" cy="314"/>
            </a:xfrm>
          </p:grpSpPr>
          <p:grpSp>
            <p:nvGrpSpPr>
              <p:cNvPr id="1402" name="Group 283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443" name="Freeform 284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" name="Freeform 285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" name="Freeform 286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" name="Freeform 287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" name="Freeform 288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" name="Freeform 289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" name="Freeform 290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" name="Freeform 291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" name="Freeform 292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" name="Line 29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" name="Line 294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" name="Oval 295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03" name="Group 296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429" name="AutoShape 297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" name="Freeform 298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" name="Freeform 299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" name="Freeform 300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" name="Freeform 301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" name="Freeform 302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" name="Freeform 303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" name="Freeform 304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" name="Freeform 305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" name="Freeform 306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" name="Freeform 307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" name="Freeform 308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" name="Freeform 309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" name="Freeform 310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04" name="AutoShape 311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5" name="AutoShape 312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406" name="Rectangle 313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407" name="Freeform 314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8" name="Freeform 315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9" name="Freeform 316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0" name="Freeform 317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1" name="Freeform 318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2" name="Freeform 319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" name="Freeform 320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4" name="Freeform 321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5" name="Freeform 322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6" name="Freeform 323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7" name="Freeform 324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8" name="Freeform 325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419" name="AutoShape 326"/>
              <p:cNvCxnSpPr>
                <a:cxnSpLocks noChangeShapeType="1"/>
                <a:stCxn id="1413" idx="3"/>
                <a:endCxn id="1451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420" name="AutoShape 327"/>
              <p:cNvCxnSpPr>
                <a:cxnSpLocks noChangeShapeType="1"/>
                <a:stCxn id="1414" idx="3"/>
                <a:endCxn id="1451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421" name="AutoShape 328"/>
              <p:cNvCxnSpPr>
                <a:cxnSpLocks noChangeShapeType="1"/>
                <a:stCxn id="1409" idx="3"/>
                <a:endCxn id="1415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422" name="AutoShape 329"/>
              <p:cNvCxnSpPr>
                <a:cxnSpLocks noChangeShapeType="1"/>
                <a:stCxn id="1410" idx="3"/>
                <a:endCxn id="1416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423" name="AutoShape 330"/>
              <p:cNvCxnSpPr>
                <a:cxnSpLocks noChangeShapeType="1"/>
                <a:stCxn id="1411" idx="3"/>
                <a:endCxn id="1417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424" name="AutoShape 331"/>
              <p:cNvCxnSpPr>
                <a:cxnSpLocks noChangeShapeType="1"/>
                <a:stCxn id="1412" idx="3"/>
                <a:endCxn id="1418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425" name="Line 332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6" name="Line 333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427" name="AutoShape 334"/>
              <p:cNvCxnSpPr>
                <a:cxnSpLocks noChangeShapeType="1"/>
                <a:stCxn id="1407" idx="3"/>
                <a:endCxn id="1425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428" name="AutoShape 335"/>
              <p:cNvCxnSpPr>
                <a:cxnSpLocks noChangeShapeType="1"/>
                <a:stCxn id="1408" idx="3"/>
                <a:endCxn id="1426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7" name="Group 336"/>
            <p:cNvGrpSpPr>
              <a:grpSpLocks/>
            </p:cNvGrpSpPr>
            <p:nvPr/>
          </p:nvGrpSpPr>
          <p:grpSpPr bwMode="auto">
            <a:xfrm>
              <a:off x="2088" y="1745"/>
              <a:ext cx="754" cy="314"/>
              <a:chOff x="3424" y="3023"/>
              <a:chExt cx="754" cy="314"/>
            </a:xfrm>
          </p:grpSpPr>
          <p:grpSp>
            <p:nvGrpSpPr>
              <p:cNvPr id="1349" name="Group 33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390" name="Freeform 33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1" name="Freeform 33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2" name="Freeform 34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" name="Freeform 34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" name="Freeform 34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5" name="Freeform 34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6" name="Freeform 34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7" name="Freeform 34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8" name="Freeform 34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9" name="Line 34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0" name="Line 34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1" name="Oval 34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0" name="Group 35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376" name="AutoShape 35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7" name="Freeform 35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8" name="Freeform 35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9" name="Freeform 35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0" name="Freeform 35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1" name="Freeform 35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2" name="Freeform 35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" name="Freeform 35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" name="Freeform 35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5" name="Freeform 36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6" name="Freeform 36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7" name="Freeform 36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8" name="Freeform 36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9" name="Freeform 36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51" name="AutoShape 36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2" name="AutoShape 36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353" name="Rectangle 36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354" name="Freeform 36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" name="Freeform 36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" name="Freeform 37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" name="Freeform 37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" name="Freeform 37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" name="Freeform 37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" name="Freeform 37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" name="Freeform 37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" name="Freeform 37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" name="Freeform 37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" name="Freeform 37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" name="Freeform 37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366" name="AutoShape 380"/>
              <p:cNvCxnSpPr>
                <a:cxnSpLocks noChangeShapeType="1"/>
                <a:stCxn id="1360" idx="3"/>
                <a:endCxn id="1398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367" name="AutoShape 381"/>
              <p:cNvCxnSpPr>
                <a:cxnSpLocks noChangeShapeType="1"/>
                <a:stCxn id="1361" idx="3"/>
                <a:endCxn id="1398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368" name="AutoShape 382"/>
              <p:cNvCxnSpPr>
                <a:cxnSpLocks noChangeShapeType="1"/>
                <a:stCxn id="1356" idx="3"/>
                <a:endCxn id="1362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369" name="AutoShape 383"/>
              <p:cNvCxnSpPr>
                <a:cxnSpLocks noChangeShapeType="1"/>
                <a:stCxn id="1357" idx="3"/>
                <a:endCxn id="1363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370" name="AutoShape 384"/>
              <p:cNvCxnSpPr>
                <a:cxnSpLocks noChangeShapeType="1"/>
                <a:stCxn id="1358" idx="3"/>
                <a:endCxn id="1364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371" name="AutoShape 385"/>
              <p:cNvCxnSpPr>
                <a:cxnSpLocks noChangeShapeType="1"/>
                <a:stCxn id="1359" idx="3"/>
                <a:endCxn id="1365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372" name="Line 38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" name="Line 38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374" name="AutoShape 388"/>
              <p:cNvCxnSpPr>
                <a:cxnSpLocks noChangeShapeType="1"/>
                <a:stCxn id="1354" idx="3"/>
                <a:endCxn id="1372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375" name="AutoShape 389"/>
              <p:cNvCxnSpPr>
                <a:cxnSpLocks noChangeShapeType="1"/>
                <a:stCxn id="1355" idx="3"/>
                <a:endCxn id="1373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8" name="Group 390"/>
            <p:cNvGrpSpPr>
              <a:grpSpLocks/>
            </p:cNvGrpSpPr>
            <p:nvPr/>
          </p:nvGrpSpPr>
          <p:grpSpPr bwMode="auto">
            <a:xfrm>
              <a:off x="1266" y="1186"/>
              <a:ext cx="754" cy="314"/>
              <a:chOff x="3424" y="3023"/>
              <a:chExt cx="754" cy="314"/>
            </a:xfrm>
          </p:grpSpPr>
          <p:grpSp>
            <p:nvGrpSpPr>
              <p:cNvPr id="1296" name="Group 391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337" name="Freeform 392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" name="Freeform 393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" name="Freeform 394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" name="Freeform 395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" name="Freeform 396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" name="Freeform 397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" name="Freeform 398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" name="Freeform 399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" name="Freeform 400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" name="Line 401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" name="Line 402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" name="Oval 403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97" name="Group 404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323" name="AutoShape 405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4" name="Freeform 406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5" name="Freeform 407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6" name="Freeform 408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7" name="Freeform 409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8" name="Freeform 410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9" name="Freeform 411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0" name="Freeform 412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1" name="Freeform 413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" name="Freeform 414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" name="Freeform 415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" name="Freeform 416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" name="Freeform 417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" name="Freeform 418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98" name="AutoShape 419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9" name="AutoShape 420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300" name="Rectangle 421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301" name="Freeform 422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" name="Freeform 423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" name="Freeform 424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4" name="Freeform 425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5" name="Freeform 426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6" name="Freeform 427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7" name="Freeform 428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8" name="Freeform 429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9" name="Freeform 430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0" name="Freeform 431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" name="Freeform 432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2" name="Freeform 433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313" name="AutoShape 434"/>
              <p:cNvCxnSpPr>
                <a:cxnSpLocks noChangeShapeType="1"/>
                <a:stCxn id="1307" idx="3"/>
                <a:endCxn id="1345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314" name="AutoShape 435"/>
              <p:cNvCxnSpPr>
                <a:cxnSpLocks noChangeShapeType="1"/>
                <a:stCxn id="1308" idx="3"/>
                <a:endCxn id="1345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315" name="AutoShape 436"/>
              <p:cNvCxnSpPr>
                <a:cxnSpLocks noChangeShapeType="1"/>
                <a:stCxn id="1303" idx="3"/>
                <a:endCxn id="1309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316" name="AutoShape 437"/>
              <p:cNvCxnSpPr>
                <a:cxnSpLocks noChangeShapeType="1"/>
                <a:stCxn id="1304" idx="3"/>
                <a:endCxn id="1310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317" name="AutoShape 438"/>
              <p:cNvCxnSpPr>
                <a:cxnSpLocks noChangeShapeType="1"/>
                <a:stCxn id="1305" idx="3"/>
                <a:endCxn id="1311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318" name="AutoShape 439"/>
              <p:cNvCxnSpPr>
                <a:cxnSpLocks noChangeShapeType="1"/>
                <a:stCxn id="1306" idx="3"/>
                <a:endCxn id="1312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319" name="Line 440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0" name="Line 441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321" name="AutoShape 442"/>
              <p:cNvCxnSpPr>
                <a:cxnSpLocks noChangeShapeType="1"/>
                <a:stCxn id="1301" idx="3"/>
                <a:endCxn id="1319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322" name="AutoShape 443"/>
              <p:cNvCxnSpPr>
                <a:cxnSpLocks noChangeShapeType="1"/>
                <a:stCxn id="1302" idx="3"/>
                <a:endCxn id="1320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19" name="Group 444"/>
            <p:cNvGrpSpPr>
              <a:grpSpLocks/>
            </p:cNvGrpSpPr>
            <p:nvPr/>
          </p:nvGrpSpPr>
          <p:grpSpPr bwMode="auto">
            <a:xfrm>
              <a:off x="1671" y="2113"/>
              <a:ext cx="345" cy="306"/>
              <a:chOff x="426" y="856"/>
              <a:chExt cx="543" cy="488"/>
            </a:xfrm>
          </p:grpSpPr>
          <p:grpSp>
            <p:nvGrpSpPr>
              <p:cNvPr id="1202" name="Group 445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1216" name="Freeform 446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" name="Freeform 447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" name="Freeform 448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" name="Freeform 449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" name="Freeform 450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" name="Freeform 451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" name="Freeform 452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" name="Freeform 453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" name="Freeform 454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" name="Freeform 455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" name="Freeform 456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" name="Freeform 457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" name="Freeform 458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" name="Freeform 459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" name="Freeform 460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" name="Freeform 461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" name="Freeform 462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" name="Freeform 463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" name="Freeform 464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" name="Freeform 465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" name="Freeform 466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" name="Freeform 467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" name="Freeform 468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" name="Freeform 469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" name="Freeform 470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" name="Freeform 471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" name="Freeform 472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" name="Freeform 473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" name="Freeform 474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" name="Freeform 475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" name="Freeform 476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" name="Freeform 477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" name="Freeform 478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" name="Freeform 479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" name="Freeform 480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" name="Freeform 481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" name="Freeform 482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" name="Freeform 483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" name="Freeform 484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" name="Freeform 485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" name="Freeform 486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" name="Rectangle 487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" name="Rectangle 488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" name="Rectangle 489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" name="Rectangle 490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" name="Rectangle 491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" name="Rectangle 492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" name="Rectangle 493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" name="Rectangle 494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5" name="Rectangle 495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6" name="Rectangle 496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7" name="Rectangle 497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" name="Rectangle 498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" name="Rectangle 499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" name="Rectangle 500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" name="Rectangle 501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" name="Rectangle 502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3" name="Rectangle 503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4" name="Rectangle 504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5" name="Rectangle 505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6" name="Rectangle 506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7" name="Rectangle 507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8" name="Rectangle 508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9" name="Rectangle 509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" name="Rectangle 510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1" name="Rectangle 511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2" name="Rectangle 512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3" name="Rectangle 513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" name="Rectangle 514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5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6" name="Rectangle 516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" name="Rectangle 517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" name="Rectangle 518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" name="Freeform 519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" name="Freeform 520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" name="Freeform 521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2" name="Freeform 522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3" name="Rectangle 523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4" name="Freeform 524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" name="Freeform 525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03" name="Group 526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1204" name="Freeform 527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" name="Freeform 528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" name="Freeform 529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" name="Freeform 530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" name="Freeform 531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" name="Freeform 532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" name="Freeform 533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" name="Freeform 534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" name="Freeform 535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" name="Line 53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" name="Line 537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" name="Oval 538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cxnSp>
          <p:nvCxnSpPr>
            <p:cNvPr id="20" name="AutoShape 539"/>
            <p:cNvCxnSpPr>
              <a:cxnSpLocks noChangeShapeType="1"/>
              <a:stCxn id="1557" idx="8"/>
            </p:cNvCxnSpPr>
            <p:nvPr/>
          </p:nvCxnSpPr>
          <p:spPr bwMode="auto">
            <a:xfrm rot="5400000">
              <a:off x="1145" y="703"/>
              <a:ext cx="710" cy="278"/>
            </a:xfrm>
            <a:prstGeom prst="curvedConnector3">
              <a:avLst>
                <a:gd name="adj1" fmla="val 5084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1" name="AutoShape 540"/>
            <p:cNvCxnSpPr>
              <a:cxnSpLocks noChangeShapeType="1"/>
              <a:stCxn id="1722" idx="39"/>
              <a:endCxn id="1343" idx="32"/>
            </p:cNvCxnSpPr>
            <p:nvPr/>
          </p:nvCxnSpPr>
          <p:spPr bwMode="auto">
            <a:xfrm rot="16200000" flipH="1">
              <a:off x="674" y="656"/>
              <a:ext cx="391" cy="741"/>
            </a:xfrm>
            <a:prstGeom prst="curvedConnector2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2" name="AutoShape 541"/>
            <p:cNvCxnSpPr>
              <a:cxnSpLocks noChangeShapeType="1"/>
              <a:stCxn id="1343" idx="2"/>
              <a:endCxn id="1672" idx="1"/>
            </p:cNvCxnSpPr>
            <p:nvPr/>
          </p:nvCxnSpPr>
          <p:spPr bwMode="auto">
            <a:xfrm rot="5400000">
              <a:off x="825" y="1315"/>
              <a:ext cx="471" cy="381"/>
            </a:xfrm>
            <a:prstGeom prst="curvedConnector3">
              <a:avLst>
                <a:gd name="adj1" fmla="val 49894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3" name="AutoShape 542"/>
            <p:cNvCxnSpPr>
              <a:cxnSpLocks noChangeShapeType="1"/>
              <a:stCxn id="1666" idx="37"/>
              <a:endCxn id="1210" idx="38"/>
            </p:cNvCxnSpPr>
            <p:nvPr/>
          </p:nvCxnSpPr>
          <p:spPr bwMode="auto">
            <a:xfrm rot="16200000" flipH="1">
              <a:off x="1040" y="1541"/>
              <a:ext cx="370" cy="848"/>
            </a:xfrm>
            <a:prstGeom prst="curvedConnector3">
              <a:avLst>
                <a:gd name="adj1" fmla="val 141352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4" name="AutoShape 543"/>
            <p:cNvCxnSpPr>
              <a:cxnSpLocks noChangeShapeType="1"/>
              <a:stCxn id="1610" idx="5"/>
              <a:endCxn id="1401" idx="1"/>
            </p:cNvCxnSpPr>
            <p:nvPr/>
          </p:nvCxnSpPr>
          <p:spPr bwMode="auto">
            <a:xfrm rot="16200000" flipH="1">
              <a:off x="1791" y="1405"/>
              <a:ext cx="690" cy="49"/>
            </a:xfrm>
            <a:prstGeom prst="curvedConnector3">
              <a:avLst>
                <a:gd name="adj1" fmla="val 50144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25" name="AutoShape 544"/>
            <p:cNvCxnSpPr>
              <a:cxnSpLocks noChangeShapeType="1"/>
              <a:stCxn id="1396" idx="9"/>
              <a:endCxn id="1215" idx="0"/>
            </p:cNvCxnSpPr>
            <p:nvPr/>
          </p:nvCxnSpPr>
          <p:spPr bwMode="auto">
            <a:xfrm rot="5400000">
              <a:off x="1743" y="1799"/>
              <a:ext cx="311" cy="340"/>
            </a:xfrm>
            <a:prstGeom prst="curvedConnector3">
              <a:avLst>
                <a:gd name="adj1" fmla="val 52731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grpSp>
          <p:nvGrpSpPr>
            <p:cNvPr id="26" name="Group 545"/>
            <p:cNvGrpSpPr>
              <a:grpSpLocks/>
            </p:cNvGrpSpPr>
            <p:nvPr/>
          </p:nvGrpSpPr>
          <p:grpSpPr bwMode="auto">
            <a:xfrm>
              <a:off x="4046" y="1084"/>
              <a:ext cx="902" cy="472"/>
              <a:chOff x="3424" y="2865"/>
              <a:chExt cx="902" cy="472"/>
            </a:xfrm>
          </p:grpSpPr>
          <p:sp>
            <p:nvSpPr>
              <p:cNvPr id="1147" name="Freeform 546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8" name="Group 547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1149" name="Group 548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1190" name="Freeform 549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1" name="Freeform 550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2" name="Freeform 551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3" name="Freeform 552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4" name="Freeform 553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5" name="Freeform 554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6" name="Freeform 555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7" name="Freeform 556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8" name="Freeform 557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9" name="Line 558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00" name="Line 55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01" name="Oval 560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50" name="Group 561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1176" name="AutoShape 5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7" name="Freeform 563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8" name="Freeform 564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9" name="Freeform 565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0" name="Freeform 566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1" name="Freeform 567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2" name="Freeform 568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3" name="Freeform 569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4" name="Freeform 570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5" name="Freeform 571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6" name="Freeform 572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7" name="Freeform 573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8" name="Freeform 574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" name="Freeform 575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51" name="AutoShape 576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2" name="AutoShape 577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Rectangle 578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579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" name="Freeform 580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" name="Freeform 581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" name="Freeform 582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" name="Freeform 583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" name="Freeform 584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" name="Freeform 585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" name="Freeform 586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" name="Freeform 587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" name="Freeform 588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" name="Freeform 589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5" name="Freeform 590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166" name="AutoShape 591"/>
                <p:cNvCxnSpPr>
                  <a:cxnSpLocks noChangeShapeType="1"/>
                  <a:stCxn id="1160" idx="3"/>
                  <a:endCxn id="1198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167" name="AutoShape 592"/>
                <p:cNvCxnSpPr>
                  <a:cxnSpLocks noChangeShapeType="1"/>
                  <a:stCxn id="1161" idx="3"/>
                  <a:endCxn id="1198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168" name="AutoShape 593"/>
                <p:cNvCxnSpPr>
                  <a:cxnSpLocks noChangeShapeType="1"/>
                  <a:stCxn id="1156" idx="3"/>
                  <a:endCxn id="1162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169" name="AutoShape 594"/>
                <p:cNvCxnSpPr>
                  <a:cxnSpLocks noChangeShapeType="1"/>
                  <a:stCxn id="1157" idx="3"/>
                  <a:endCxn id="1163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170" name="AutoShape 595"/>
                <p:cNvCxnSpPr>
                  <a:cxnSpLocks noChangeShapeType="1"/>
                  <a:stCxn id="1158" idx="3"/>
                  <a:endCxn id="1164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1171" name="AutoShape 596"/>
                <p:cNvCxnSpPr>
                  <a:cxnSpLocks noChangeShapeType="1"/>
                  <a:stCxn id="1159" idx="3"/>
                  <a:endCxn id="1165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1172" name="Line 597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" name="Line 598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1174" name="AutoShape 599"/>
                <p:cNvCxnSpPr>
                  <a:cxnSpLocks noChangeShapeType="1"/>
                  <a:stCxn id="1154" idx="3"/>
                  <a:endCxn id="1172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1175" name="AutoShape 600"/>
                <p:cNvCxnSpPr>
                  <a:cxnSpLocks noChangeShapeType="1"/>
                  <a:stCxn id="1155" idx="3"/>
                  <a:endCxn id="1173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27" name="Group 601"/>
            <p:cNvGrpSpPr>
              <a:grpSpLocks/>
            </p:cNvGrpSpPr>
            <p:nvPr/>
          </p:nvGrpSpPr>
          <p:grpSpPr bwMode="auto">
            <a:xfrm>
              <a:off x="4575" y="1680"/>
              <a:ext cx="754" cy="314"/>
              <a:chOff x="3424" y="3023"/>
              <a:chExt cx="754" cy="314"/>
            </a:xfrm>
          </p:grpSpPr>
          <p:grpSp>
            <p:nvGrpSpPr>
              <p:cNvPr id="1094" name="Group 602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1135" name="Freeform 603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" name="Freeform 604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" name="Freeform 605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" name="Freeform 606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" name="Freeform 607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" name="Freeform 608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" name="Freeform 609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" name="Freeform 610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" name="Freeform 611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" name="Line 6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" name="Line 613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" name="Oval 614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95" name="Group 615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1121" name="AutoShape 616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2" name="Freeform 617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3" name="Freeform 618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4" name="Freeform 619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5" name="Freeform 620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6" name="Freeform 621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" name="Freeform 622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" name="Freeform 623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" name="Freeform 624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" name="Freeform 625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" name="Freeform 626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" name="Freeform 627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" name="Freeform 628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" name="Freeform 629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6" name="AutoShape 630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" name="AutoShape 631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098" name="Rectangle 632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1099" name="Freeform 633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Freeform 634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1" name="Freeform 635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2" name="Freeform 636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3" name="Freeform 637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4" name="Freeform 638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5" name="Freeform 639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" name="Freeform 640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7" name="Freeform 641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" name="Freeform 642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9" name="Freeform 643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0" name="Freeform 644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11" name="AutoShape 645"/>
              <p:cNvCxnSpPr>
                <a:cxnSpLocks noChangeShapeType="1"/>
                <a:stCxn id="1105" idx="3"/>
                <a:endCxn id="1143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12" name="AutoShape 646"/>
              <p:cNvCxnSpPr>
                <a:cxnSpLocks noChangeShapeType="1"/>
                <a:stCxn id="1106" idx="3"/>
                <a:endCxn id="1143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13" name="AutoShape 647"/>
              <p:cNvCxnSpPr>
                <a:cxnSpLocks noChangeShapeType="1"/>
                <a:stCxn id="1101" idx="3"/>
                <a:endCxn id="1107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14" name="AutoShape 648"/>
              <p:cNvCxnSpPr>
                <a:cxnSpLocks noChangeShapeType="1"/>
                <a:stCxn id="1102" idx="3"/>
                <a:endCxn id="1108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15" name="AutoShape 649"/>
              <p:cNvCxnSpPr>
                <a:cxnSpLocks noChangeShapeType="1"/>
                <a:stCxn id="1103" idx="3"/>
                <a:endCxn id="1109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1116" name="AutoShape 650"/>
              <p:cNvCxnSpPr>
                <a:cxnSpLocks noChangeShapeType="1"/>
                <a:stCxn id="1104" idx="3"/>
                <a:endCxn id="1110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1117" name="Line 651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8" name="Line 652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119" name="AutoShape 653"/>
              <p:cNvCxnSpPr>
                <a:cxnSpLocks noChangeShapeType="1"/>
                <a:stCxn id="1099" idx="3"/>
                <a:endCxn id="1117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1120" name="AutoShape 654"/>
              <p:cNvCxnSpPr>
                <a:cxnSpLocks noChangeShapeType="1"/>
                <a:stCxn id="1100" idx="3"/>
                <a:endCxn id="1118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28" name="Group 655"/>
            <p:cNvGrpSpPr>
              <a:grpSpLocks/>
            </p:cNvGrpSpPr>
            <p:nvPr/>
          </p:nvGrpSpPr>
          <p:grpSpPr bwMode="auto">
            <a:xfrm>
              <a:off x="3530" y="341"/>
              <a:ext cx="345" cy="306"/>
              <a:chOff x="426" y="856"/>
              <a:chExt cx="543" cy="488"/>
            </a:xfrm>
          </p:grpSpPr>
          <p:grpSp>
            <p:nvGrpSpPr>
              <p:cNvPr id="1000" name="Group 656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1014" name="Freeform 657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5" name="Freeform 658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6" name="Freeform 659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7" name="Freeform 660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8" name="Freeform 661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9" name="Freeform 662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0" name="Freeform 663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1" name="Freeform 664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2" name="Freeform 665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3" name="Freeform 666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" name="Freeform 667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5" name="Freeform 668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6" name="Freeform 669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7" name="Freeform 670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8" name="Freeform 671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9" name="Freeform 672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0" name="Freeform 673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" name="Freeform 674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2" name="Freeform 675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3" name="Freeform 676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" name="Freeform 677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" name="Freeform 678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6" name="Freeform 679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" name="Freeform 680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8" name="Freeform 681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9" name="Freeform 682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0" name="Freeform 683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1" name="Freeform 684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2" name="Freeform 685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3" name="Freeform 686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" name="Freeform 687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" name="Freeform 688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" name="Freeform 689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" name="Freeform 690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" name="Freeform 691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" name="Freeform 692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" name="Freeform 693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" name="Freeform 694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" name="Freeform 695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" name="Freeform 696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" name="Freeform 697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" name="Rectangle 698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" name="Rectangle 699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" name="Rectangle 700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" name="Rectangle 701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9" name="Rectangle 702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0" name="Rectangle 703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1" name="Rectangle 704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2" name="Rectangle 705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3" name="Rectangle 706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4" name="Rectangle 707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5" name="Rectangle 708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6" name="Rectangle 709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7" name="Rectangle 710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8" name="Rectangle 711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9" name="Rectangle 712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0" name="Rectangle 713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1" name="Rectangle 714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2" name="Rectangle 715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3" name="Rectangle 716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4" name="Rectangle 717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5" name="Rectangle 718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" name="Rectangle 719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7" name="Rectangle 720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" name="Rectangle 721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9" name="Rectangle 722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0" name="Rectangle 723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1" name="Rectangle 724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2" name="Rectangle 725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3" name="Rectangle 726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4" name="Rectangle 727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5" name="Rectangle 728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" name="Rectangle 729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7" name="Freeform 730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8" name="Freeform 731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9" name="Freeform 732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0" name="Freeform 733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1" name="Rectangle 734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2" name="Freeform 735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3" name="Freeform 736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01" name="Group 737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1002" name="Freeform 73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3" name="Freeform 73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" name="Freeform 74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" name="Freeform 74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6" name="Freeform 74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7" name="Freeform 74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8" name="Freeform 74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9" name="Freeform 74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0" name="Freeform 74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1" name="Line 74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2" name="Line 74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" name="Oval 74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9" name="Group 750"/>
            <p:cNvGrpSpPr>
              <a:grpSpLocks/>
            </p:cNvGrpSpPr>
            <p:nvPr/>
          </p:nvGrpSpPr>
          <p:grpSpPr bwMode="auto">
            <a:xfrm>
              <a:off x="4674" y="290"/>
              <a:ext cx="345" cy="306"/>
              <a:chOff x="426" y="856"/>
              <a:chExt cx="543" cy="488"/>
            </a:xfrm>
          </p:grpSpPr>
          <p:grpSp>
            <p:nvGrpSpPr>
              <p:cNvPr id="906" name="Group 751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920" name="Freeform 752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" name="Freeform 753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2" name="Freeform 754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3" name="Freeform 755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4" name="Freeform 756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5" name="Freeform 757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6" name="Freeform 758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7" name="Freeform 759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8" name="Freeform 760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9" name="Freeform 761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0" name="Freeform 762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1" name="Freeform 763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2" name="Freeform 764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" name="Freeform 765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" name="Freeform 766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5" name="Freeform 767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6" name="Freeform 768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7" name="Freeform 769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8" name="Freeform 770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9" name="Freeform 771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0" name="Freeform 772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1" name="Freeform 773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2" name="Freeform 774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" name="Freeform 775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" name="Freeform 776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" name="Freeform 777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" name="Freeform 778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" name="Freeform 779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" name="Freeform 780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" name="Freeform 781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" name="Freeform 782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" name="Freeform 783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" name="Freeform 784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" name="Freeform 785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" name="Freeform 786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" name="Freeform 787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6" name="Freeform 788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7" name="Freeform 789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8" name="Freeform 790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" name="Freeform 791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" name="Freeform 792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1" name="Rectangle 793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2" name="Rectangle 794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" name="Rectangle 795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" name="Rectangle 796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5" name="Rectangle 797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6" name="Rectangle 798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7" name="Rectangle 799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8" name="Rectangle 800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9" name="Rectangle 801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0" name="Rectangle 802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1" name="Rectangle 803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" name="Rectangle 804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" name="Rectangle 805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4" name="Rectangle 806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5" name="Rectangle 807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6" name="Rectangle 808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7" name="Rectangle 809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8" name="Rectangle 810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9" name="Rectangle 811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0" name="Rectangle 812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1" name="Rectangle 813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2" name="Rectangle 814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3" name="Rectangle 815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4" name="Rectangle 816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5" name="Rectangle 817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6" name="Rectangle 818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7" name="Rectangle 819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8" name="Rectangle 820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9" name="Rectangle 821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0" name="Rectangle 822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1" name="Rectangle 823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2" name="Rectangle 824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" name="Freeform 825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4" name="Freeform 826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5" name="Freeform 827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6" name="Freeform 828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7" name="Rectangle 829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8" name="Freeform 830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9" name="Freeform 831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07" name="Group 832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908" name="Freeform 833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9" name="Freeform 834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0" name="Freeform 835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" name="Freeform 836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" name="Freeform 837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" name="Freeform 838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4" name="Freeform 839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5" name="Freeform 840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6" name="Freeform 841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7" name="Line 84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8" name="Line 843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9" name="Oval 844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0" name="Group 845"/>
            <p:cNvGrpSpPr>
              <a:grpSpLocks/>
            </p:cNvGrpSpPr>
            <p:nvPr/>
          </p:nvGrpSpPr>
          <p:grpSpPr bwMode="auto">
            <a:xfrm>
              <a:off x="3586" y="1689"/>
              <a:ext cx="345" cy="306"/>
              <a:chOff x="426" y="856"/>
              <a:chExt cx="543" cy="488"/>
            </a:xfrm>
          </p:grpSpPr>
          <p:grpSp>
            <p:nvGrpSpPr>
              <p:cNvPr id="812" name="Group 846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826" name="Freeform 847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7" name="Freeform 848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8" name="Freeform 849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9" name="Freeform 850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" name="Freeform 851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1" name="Freeform 852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2" name="Freeform 853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3" name="Freeform 854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4" name="Freeform 855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5" name="Freeform 856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6" name="Freeform 857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7" name="Freeform 858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8" name="Freeform 859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9" name="Freeform 860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" name="Freeform 861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" name="Freeform 862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2" name="Freeform 863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" name="Freeform 864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" name="Freeform 865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" name="Freeform 866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" name="Freeform 867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" name="Freeform 868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" name="Freeform 869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" name="Freeform 870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" name="Freeform 871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" name="Freeform 872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" name="Freeform 873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" name="Freeform 874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" name="Freeform 875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5" name="Freeform 876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6" name="Freeform 877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7" name="Freeform 878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8" name="Freeform 879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9" name="Freeform 880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" name="Freeform 881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" name="Freeform 882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2" name="Freeform 883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3" name="Freeform 884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4" name="Freeform 885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5" name="Freeform 886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6" name="Freeform 887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7" name="Rectangle 888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8" name="Rectangle 889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9" name="Rectangle 890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" name="Rectangle 891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" name="Rectangle 892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2" name="Rectangle 893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3" name="Rectangle 894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4" name="Rectangle 895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5" name="Rectangle 896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6" name="Rectangle 897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7" name="Rectangle 898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8" name="Rectangle 899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9" name="Rectangle 900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" name="Rectangle 901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" name="Rectangle 902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2" name="Rectangle 903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3" name="Rectangle 904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4" name="Rectangle 905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5" name="Rectangle 906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6" name="Rectangle 907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7" name="Rectangle 908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8" name="Rectangle 909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9" name="Rectangle 910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0" name="Rectangle 911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" name="Rectangle 912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" name="Rectangle 913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" name="Rectangle 914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4" name="Rectangle 915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5" name="Rectangle 916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6" name="Rectangle 917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7" name="Rectangle 918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8" name="Rectangle 919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9" name="Freeform 920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0" name="Freeform 921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" name="Freeform 922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2" name="Freeform 923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3" name="Rectangle 924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4" name="Freeform 925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5" name="Freeform 926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13" name="Group 927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814" name="Freeform 92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5" name="Freeform 92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6" name="Freeform 93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7" name="Freeform 93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8" name="Freeform 93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" name="Freeform 93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" name="Freeform 93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1" name="Freeform 93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2" name="Freeform 93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3" name="Line 93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4" name="Line 93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5" name="Oval 93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1" name="Group 940"/>
            <p:cNvGrpSpPr>
              <a:grpSpLocks/>
            </p:cNvGrpSpPr>
            <p:nvPr/>
          </p:nvGrpSpPr>
          <p:grpSpPr bwMode="auto">
            <a:xfrm>
              <a:off x="5022" y="2083"/>
              <a:ext cx="345" cy="306"/>
              <a:chOff x="426" y="856"/>
              <a:chExt cx="543" cy="488"/>
            </a:xfrm>
          </p:grpSpPr>
          <p:grpSp>
            <p:nvGrpSpPr>
              <p:cNvPr id="718" name="Group 941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732" name="Freeform 942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3" name="Freeform 943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4" name="Freeform 944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" name="Freeform 945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6" name="Freeform 946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" name="Freeform 947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" name="Freeform 948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" name="Freeform 949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" name="Freeform 950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" name="Freeform 951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" name="Freeform 952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" name="Freeform 953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" name="Freeform 954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" name="Freeform 955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" name="Freeform 956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" name="Freeform 957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" name="Freeform 958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" name="Freeform 959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" name="Freeform 960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1" name="Freeform 961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2" name="Freeform 962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3" name="Freeform 963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4" name="Freeform 964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5" name="Freeform 965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6" name="Freeform 966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7" name="Freeform 967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" name="Freeform 968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9" name="Freeform 969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0" name="Freeform 970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1" name="Freeform 971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2" name="Freeform 972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3" name="Freeform 973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4" name="Freeform 974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5" name="Freeform 975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" name="Freeform 976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" name="Freeform 977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" name="Freeform 978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" name="Freeform 979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0" name="Freeform 980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1" name="Freeform 981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2" name="Freeform 982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3" name="Rectangle 983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4" name="Rectangle 984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5" name="Rectangle 985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6" name="Rectangle 986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7" name="Rectangle 987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" name="Rectangle 988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" name="Rectangle 989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" name="Rectangle 990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" name="Rectangle 991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" name="Rectangle 992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3" name="Rectangle 993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4" name="Rectangle 994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5" name="Rectangle 995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6" name="Rectangle 996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7" name="Rectangle 997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8" name="Rectangle 998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" name="Rectangle 999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0" name="Rectangle 1000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1" name="Rectangle 1001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2" name="Rectangle 1002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3" name="Rectangle 1003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4" name="Rectangle 1004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5" name="Rectangle 1005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6" name="Rectangle 1006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7" name="Rectangle 1007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8" name="Rectangle 1008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" name="Rectangle 1009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0" name="Rectangle 1010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1" name="Rectangle 1011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2" name="Rectangle 1012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3" name="Rectangle 1013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4" name="Rectangle 1014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5" name="Freeform 1015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6" name="Freeform 1016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7" name="Freeform 1017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8" name="Freeform 1018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" name="Rectangle 1019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" name="Freeform 1020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1" name="Freeform 1021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19" name="Group 1022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720" name="Freeform 1023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" name="Freeform 1024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" name="Freeform 1025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" name="Freeform 1026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" name="Freeform 1027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" name="Freeform 1028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" name="Freeform 1029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" name="Freeform 1030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" name="Freeform 1031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" name="Line 103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" name="Line 1033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" name="Oval 1034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32" name="Line 1035"/>
            <p:cNvSpPr>
              <a:spLocks noChangeShapeType="1"/>
            </p:cNvSpPr>
            <p:nvPr/>
          </p:nvSpPr>
          <p:spPr bwMode="auto">
            <a:xfrm>
              <a:off x="419" y="2547"/>
              <a:ext cx="523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1036"/>
            <p:cNvSpPr>
              <a:spLocks noChangeShapeType="1"/>
            </p:cNvSpPr>
            <p:nvPr/>
          </p:nvSpPr>
          <p:spPr bwMode="auto">
            <a:xfrm>
              <a:off x="3053" y="273"/>
              <a:ext cx="0" cy="221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cxnSp>
          <p:nvCxnSpPr>
            <p:cNvPr id="34" name="AutoShape 1037"/>
            <p:cNvCxnSpPr>
              <a:cxnSpLocks noChangeShapeType="1"/>
              <a:stCxn id="1196" idx="6"/>
              <a:endCxn id="825" idx="7"/>
            </p:cNvCxnSpPr>
            <p:nvPr/>
          </p:nvCxnSpPr>
          <p:spPr bwMode="auto">
            <a:xfrm rot="5400000">
              <a:off x="3651" y="1321"/>
              <a:ext cx="379" cy="383"/>
            </a:xfrm>
            <a:prstGeom prst="curvedConnector3">
              <a:avLst>
                <a:gd name="adj1" fmla="val 50394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35" name="AutoShape 1038"/>
            <p:cNvCxnSpPr>
              <a:cxnSpLocks noChangeShapeType="1"/>
              <a:stCxn id="1196" idx="34"/>
              <a:endCxn id="1448" idx="6"/>
            </p:cNvCxnSpPr>
            <p:nvPr/>
          </p:nvCxnSpPr>
          <p:spPr bwMode="auto">
            <a:xfrm rot="10800000">
              <a:off x="3311" y="890"/>
              <a:ext cx="709" cy="401"/>
            </a:xfrm>
            <a:prstGeom prst="curvedConnector2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36" name="AutoShape 1039"/>
            <p:cNvCxnSpPr>
              <a:cxnSpLocks noChangeShapeType="1"/>
              <a:stCxn id="1454" idx="1"/>
              <a:endCxn id="1008" idx="41"/>
            </p:cNvCxnSpPr>
            <p:nvPr/>
          </p:nvCxnSpPr>
          <p:spPr bwMode="auto">
            <a:xfrm rot="16200000">
              <a:off x="3211" y="551"/>
              <a:ext cx="466" cy="136"/>
            </a:xfrm>
            <a:prstGeom prst="curvedConnector3">
              <a:avLst>
                <a:gd name="adj1" fmla="val 50213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37" name="AutoShape 1040"/>
            <p:cNvCxnSpPr>
              <a:cxnSpLocks noChangeShapeType="1"/>
              <a:stCxn id="1190" idx="19"/>
              <a:endCxn id="1500" idx="38"/>
            </p:cNvCxnSpPr>
            <p:nvPr/>
          </p:nvCxnSpPr>
          <p:spPr bwMode="auto">
            <a:xfrm rot="16200000">
              <a:off x="4029" y="847"/>
              <a:ext cx="548" cy="276"/>
            </a:xfrm>
            <a:prstGeom prst="curvedConnector3">
              <a:avLst>
                <a:gd name="adj1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38" name="AutoShape 1041"/>
            <p:cNvCxnSpPr>
              <a:cxnSpLocks noChangeShapeType="1"/>
              <a:stCxn id="1507" idx="1"/>
              <a:endCxn id="912" idx="39"/>
            </p:cNvCxnSpPr>
            <p:nvPr/>
          </p:nvCxnSpPr>
          <p:spPr bwMode="auto">
            <a:xfrm rot="16200000">
              <a:off x="4418" y="398"/>
              <a:ext cx="344" cy="204"/>
            </a:xfrm>
            <a:prstGeom prst="curvedConnector3">
              <a:avLst>
                <a:gd name="adj1" fmla="val 50292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39" name="AutoShape 1042"/>
            <p:cNvCxnSpPr>
              <a:cxnSpLocks noChangeShapeType="1"/>
              <a:stCxn id="1195" idx="4"/>
              <a:endCxn id="1141" idx="14"/>
            </p:cNvCxnSpPr>
            <p:nvPr/>
          </p:nvCxnSpPr>
          <p:spPr bwMode="auto">
            <a:xfrm rot="16200000" flipH="1">
              <a:off x="4102" y="1271"/>
              <a:ext cx="406" cy="497"/>
            </a:xfrm>
            <a:prstGeom prst="curvedConnector2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40" name="AutoShape 1043"/>
            <p:cNvCxnSpPr>
              <a:cxnSpLocks noChangeShapeType="1"/>
              <a:stCxn id="1140" idx="39"/>
            </p:cNvCxnSpPr>
            <p:nvPr/>
          </p:nvCxnSpPr>
          <p:spPr bwMode="auto">
            <a:xfrm rot="16200000" flipH="1">
              <a:off x="4604" y="1733"/>
              <a:ext cx="362" cy="408"/>
            </a:xfrm>
            <a:prstGeom prst="curvedConnector2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grpSp>
          <p:nvGrpSpPr>
            <p:cNvPr id="41" name="Group 1044"/>
            <p:cNvGrpSpPr>
              <a:grpSpLocks/>
            </p:cNvGrpSpPr>
            <p:nvPr/>
          </p:nvGrpSpPr>
          <p:grpSpPr bwMode="auto">
            <a:xfrm>
              <a:off x="980" y="3725"/>
              <a:ext cx="902" cy="472"/>
              <a:chOff x="3424" y="2865"/>
              <a:chExt cx="902" cy="472"/>
            </a:xfrm>
          </p:grpSpPr>
          <p:sp>
            <p:nvSpPr>
              <p:cNvPr id="663" name="Freeform 1045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64" name="Group 1046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665" name="Group 1047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706" name="Freeform 1048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 1049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 1050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 1051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 1052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1" name="Freeform 1053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 1054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 1055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4" name="Freeform 1056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5" name="Line 1057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6" name="Line 105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" name="Oval 1059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6" name="Group 1060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692" name="AutoShape 10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3" name="Freeform 1062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4" name="Freeform 1063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5" name="Freeform 1064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6" name="Freeform 1065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7" name="Freeform 1066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8" name="Freeform 1067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9" name="Freeform 1068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0" name="Freeform 1069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 1070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 1071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3" name="Freeform 1072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 1073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 1074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67" name="AutoShape 1075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68" name="AutoShape 1076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Rectangle 1077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70" name="Freeform 1078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1" name="Freeform 1079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2" name="Freeform 1080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3" name="Freeform 1081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4" name="Freeform 1082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5" name="Freeform 1083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" name="Freeform 1084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" name="Freeform 1085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" name="Freeform 1086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9" name="Freeform 1087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" name="Freeform 1088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1" name="Freeform 1089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82" name="AutoShape 1090"/>
                <p:cNvCxnSpPr>
                  <a:cxnSpLocks noChangeShapeType="1"/>
                  <a:stCxn id="676" idx="3"/>
                  <a:endCxn id="714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83" name="AutoShape 1091"/>
                <p:cNvCxnSpPr>
                  <a:cxnSpLocks noChangeShapeType="1"/>
                  <a:stCxn id="677" idx="3"/>
                  <a:endCxn id="714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84" name="AutoShape 1092"/>
                <p:cNvCxnSpPr>
                  <a:cxnSpLocks noChangeShapeType="1"/>
                  <a:stCxn id="672" idx="3"/>
                  <a:endCxn id="678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85" name="AutoShape 1093"/>
                <p:cNvCxnSpPr>
                  <a:cxnSpLocks noChangeShapeType="1"/>
                  <a:stCxn id="673" idx="3"/>
                  <a:endCxn id="679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86" name="AutoShape 1094"/>
                <p:cNvCxnSpPr>
                  <a:cxnSpLocks noChangeShapeType="1"/>
                  <a:stCxn id="674" idx="3"/>
                  <a:endCxn id="680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87" name="AutoShape 1095"/>
                <p:cNvCxnSpPr>
                  <a:cxnSpLocks noChangeShapeType="1"/>
                  <a:stCxn id="675" idx="3"/>
                  <a:endCxn id="681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688" name="Line 1096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9" name="Line 1097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90" name="AutoShape 1098"/>
                <p:cNvCxnSpPr>
                  <a:cxnSpLocks noChangeShapeType="1"/>
                  <a:stCxn id="670" idx="3"/>
                  <a:endCxn id="688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91" name="AutoShape 1099"/>
                <p:cNvCxnSpPr>
                  <a:cxnSpLocks noChangeShapeType="1"/>
                  <a:stCxn id="671" idx="3"/>
                  <a:endCxn id="689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42" name="Group 1100"/>
            <p:cNvGrpSpPr>
              <a:grpSpLocks/>
            </p:cNvGrpSpPr>
            <p:nvPr/>
          </p:nvGrpSpPr>
          <p:grpSpPr bwMode="auto">
            <a:xfrm>
              <a:off x="4640" y="2797"/>
              <a:ext cx="902" cy="472"/>
              <a:chOff x="3424" y="2865"/>
              <a:chExt cx="902" cy="472"/>
            </a:xfrm>
          </p:grpSpPr>
          <p:sp>
            <p:nvSpPr>
              <p:cNvPr id="608" name="Freeform 1101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9" name="Group 1102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610" name="Group 1103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651" name="Freeform 1104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2" name="Freeform 1105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3" name="Freeform 1106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4" name="Freeform 1107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5" name="Freeform 1108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6" name="Freeform 1109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7" name="Freeform 1110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8" name="Freeform 1111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9" name="Freeform 1112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0" name="Line 1113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1" name="Line 11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2" name="Oval 1115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1" name="Group 1116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637" name="AutoShape 1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8" name="Freeform 1118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9" name="Freeform 1119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0" name="Freeform 1120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1" name="Freeform 1121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2" name="Freeform 1122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3" name="Freeform 1123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4" name="Freeform 1124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5" name="Freeform 1125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6" name="Freeform 1126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7" name="Freeform 1127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8" name="Freeform 1128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9" name="Freeform 1129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0" name="Freeform 1130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12" name="AutoShape 1131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13" name="AutoShape 1132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14" name="Rectangle 1133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615" name="Freeform 1134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" name="Freeform 1135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7" name="Freeform 1136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8" name="Freeform 1137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9" name="Freeform 1138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0" name="Freeform 1139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1" name="Freeform 1140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2" name="Freeform 1141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3" name="Freeform 1142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4" name="Freeform 1143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5" name="Freeform 1144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6" name="Freeform 1145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27" name="AutoShape 1146"/>
                <p:cNvCxnSpPr>
                  <a:cxnSpLocks noChangeShapeType="1"/>
                  <a:stCxn id="621" idx="3"/>
                  <a:endCxn id="659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28" name="AutoShape 1147"/>
                <p:cNvCxnSpPr>
                  <a:cxnSpLocks noChangeShapeType="1"/>
                  <a:stCxn id="622" idx="3"/>
                  <a:endCxn id="659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29" name="AutoShape 1148"/>
                <p:cNvCxnSpPr>
                  <a:cxnSpLocks noChangeShapeType="1"/>
                  <a:stCxn id="617" idx="3"/>
                  <a:endCxn id="623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30" name="AutoShape 1149"/>
                <p:cNvCxnSpPr>
                  <a:cxnSpLocks noChangeShapeType="1"/>
                  <a:stCxn id="618" idx="3"/>
                  <a:endCxn id="624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31" name="AutoShape 1150"/>
                <p:cNvCxnSpPr>
                  <a:cxnSpLocks noChangeShapeType="1"/>
                  <a:stCxn id="619" idx="3"/>
                  <a:endCxn id="625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632" name="AutoShape 1151"/>
                <p:cNvCxnSpPr>
                  <a:cxnSpLocks noChangeShapeType="1"/>
                  <a:stCxn id="620" idx="3"/>
                  <a:endCxn id="626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633" name="Line 1152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4" name="Line 1153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635" name="AutoShape 1154"/>
                <p:cNvCxnSpPr>
                  <a:cxnSpLocks noChangeShapeType="1"/>
                  <a:stCxn id="615" idx="3"/>
                  <a:endCxn id="633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636" name="AutoShape 1155"/>
                <p:cNvCxnSpPr>
                  <a:cxnSpLocks noChangeShapeType="1"/>
                  <a:stCxn id="616" idx="3"/>
                  <a:endCxn id="634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43" name="Group 1156"/>
            <p:cNvGrpSpPr>
              <a:grpSpLocks/>
            </p:cNvGrpSpPr>
            <p:nvPr/>
          </p:nvGrpSpPr>
          <p:grpSpPr bwMode="auto">
            <a:xfrm>
              <a:off x="861" y="2743"/>
              <a:ext cx="902" cy="472"/>
              <a:chOff x="3424" y="2865"/>
              <a:chExt cx="902" cy="472"/>
            </a:xfrm>
          </p:grpSpPr>
          <p:sp>
            <p:nvSpPr>
              <p:cNvPr id="553" name="Freeform 1157"/>
              <p:cNvSpPr>
                <a:spLocks/>
              </p:cNvSpPr>
              <p:nvPr/>
            </p:nvSpPr>
            <p:spPr bwMode="auto">
              <a:xfrm>
                <a:off x="3924" y="2865"/>
                <a:ext cx="402" cy="392"/>
              </a:xfrm>
              <a:custGeom>
                <a:avLst/>
                <a:gdLst/>
                <a:ahLst/>
                <a:cxnLst>
                  <a:cxn ang="0">
                    <a:pos x="788" y="787"/>
                  </a:cxn>
                  <a:cxn ang="0">
                    <a:pos x="947" y="1033"/>
                  </a:cxn>
                  <a:cxn ang="0">
                    <a:pos x="740" y="825"/>
                  </a:cxn>
                  <a:cxn ang="0">
                    <a:pos x="845" y="1100"/>
                  </a:cxn>
                  <a:cxn ang="0">
                    <a:pos x="686" y="852"/>
                  </a:cxn>
                  <a:cxn ang="0">
                    <a:pos x="732" y="1141"/>
                  </a:cxn>
                  <a:cxn ang="0">
                    <a:pos x="628" y="868"/>
                  </a:cxn>
                  <a:cxn ang="0">
                    <a:pos x="611" y="1161"/>
                  </a:cxn>
                  <a:cxn ang="0">
                    <a:pos x="567" y="872"/>
                  </a:cxn>
                  <a:cxn ang="0">
                    <a:pos x="490" y="1154"/>
                  </a:cxn>
                  <a:cxn ang="0">
                    <a:pos x="507" y="862"/>
                  </a:cxn>
                  <a:cxn ang="0">
                    <a:pos x="373" y="1124"/>
                  </a:cxn>
                  <a:cxn ang="0">
                    <a:pos x="449" y="840"/>
                  </a:cxn>
                  <a:cxn ang="0">
                    <a:pos x="265" y="1069"/>
                  </a:cxn>
                  <a:cxn ang="0">
                    <a:pos x="398" y="807"/>
                  </a:cxn>
                  <a:cxn ang="0">
                    <a:pos x="170" y="993"/>
                  </a:cxn>
                  <a:cxn ang="0">
                    <a:pos x="356" y="764"/>
                  </a:cxn>
                  <a:cxn ang="0">
                    <a:pos x="93" y="898"/>
                  </a:cxn>
                  <a:cxn ang="0">
                    <a:pos x="322" y="713"/>
                  </a:cxn>
                  <a:cxn ang="0">
                    <a:pos x="38" y="789"/>
                  </a:cxn>
                  <a:cxn ang="0">
                    <a:pos x="300" y="657"/>
                  </a:cxn>
                  <a:cxn ang="0">
                    <a:pos x="7" y="672"/>
                  </a:cxn>
                  <a:cxn ang="0">
                    <a:pos x="291" y="597"/>
                  </a:cxn>
                  <a:cxn ang="0">
                    <a:pos x="0" y="551"/>
                  </a:cxn>
                  <a:cxn ang="0">
                    <a:pos x="295" y="536"/>
                  </a:cxn>
                  <a:cxn ang="0">
                    <a:pos x="20" y="431"/>
                  </a:cxn>
                  <a:cxn ang="0">
                    <a:pos x="310" y="477"/>
                  </a:cxn>
                  <a:cxn ang="0">
                    <a:pos x="63" y="317"/>
                  </a:cxn>
                  <a:cxn ang="0">
                    <a:pos x="337" y="423"/>
                  </a:cxn>
                  <a:cxn ang="0">
                    <a:pos x="129" y="214"/>
                  </a:cxn>
                  <a:cxn ang="0">
                    <a:pos x="375" y="376"/>
                  </a:cxn>
                  <a:cxn ang="0">
                    <a:pos x="215" y="129"/>
                  </a:cxn>
                  <a:cxn ang="0">
                    <a:pos x="423" y="336"/>
                  </a:cxn>
                  <a:cxn ang="0">
                    <a:pos x="318" y="62"/>
                  </a:cxn>
                  <a:cxn ang="0">
                    <a:pos x="478" y="309"/>
                  </a:cxn>
                  <a:cxn ang="0">
                    <a:pos x="431" y="18"/>
                  </a:cxn>
                  <a:cxn ang="0">
                    <a:pos x="537" y="294"/>
                  </a:cxn>
                  <a:cxn ang="0">
                    <a:pos x="552" y="0"/>
                  </a:cxn>
                  <a:cxn ang="0">
                    <a:pos x="596" y="290"/>
                  </a:cxn>
                  <a:cxn ang="0">
                    <a:pos x="672" y="6"/>
                  </a:cxn>
                  <a:cxn ang="0">
                    <a:pos x="656" y="299"/>
                  </a:cxn>
                  <a:cxn ang="0">
                    <a:pos x="790" y="38"/>
                  </a:cxn>
                  <a:cxn ang="0">
                    <a:pos x="714" y="321"/>
                  </a:cxn>
                  <a:cxn ang="0">
                    <a:pos x="897" y="93"/>
                  </a:cxn>
                  <a:cxn ang="0">
                    <a:pos x="765" y="355"/>
                  </a:cxn>
                  <a:cxn ang="0">
                    <a:pos x="991" y="169"/>
                  </a:cxn>
                  <a:cxn ang="0">
                    <a:pos x="807" y="397"/>
                  </a:cxn>
                  <a:cxn ang="0">
                    <a:pos x="1069" y="264"/>
                  </a:cxn>
                  <a:cxn ang="0">
                    <a:pos x="841" y="449"/>
                  </a:cxn>
                  <a:cxn ang="0">
                    <a:pos x="1124" y="372"/>
                  </a:cxn>
                  <a:cxn ang="0">
                    <a:pos x="861" y="506"/>
                  </a:cxn>
                  <a:cxn ang="0">
                    <a:pos x="1155" y="490"/>
                  </a:cxn>
                  <a:cxn ang="0">
                    <a:pos x="871" y="566"/>
                  </a:cxn>
                  <a:cxn ang="0">
                    <a:pos x="1162" y="612"/>
                  </a:cxn>
                  <a:cxn ang="0">
                    <a:pos x="868" y="627"/>
                  </a:cxn>
                  <a:cxn ang="0">
                    <a:pos x="1142" y="731"/>
                  </a:cxn>
                  <a:cxn ang="0">
                    <a:pos x="853" y="685"/>
                  </a:cxn>
                  <a:cxn ang="0">
                    <a:pos x="1099" y="845"/>
                  </a:cxn>
                  <a:cxn ang="0">
                    <a:pos x="826" y="739"/>
                  </a:cxn>
                  <a:cxn ang="0">
                    <a:pos x="1033" y="947"/>
                  </a:cxn>
                  <a:cxn ang="0">
                    <a:pos x="788" y="787"/>
                  </a:cxn>
                </a:cxnLst>
                <a:rect l="0" t="0" r="r" b="b"/>
                <a:pathLst>
                  <a:path w="1162" h="1161">
                    <a:moveTo>
                      <a:pt x="788" y="787"/>
                    </a:moveTo>
                    <a:lnTo>
                      <a:pt x="947" y="1033"/>
                    </a:lnTo>
                    <a:lnTo>
                      <a:pt x="740" y="825"/>
                    </a:lnTo>
                    <a:lnTo>
                      <a:pt x="845" y="1100"/>
                    </a:lnTo>
                    <a:lnTo>
                      <a:pt x="686" y="852"/>
                    </a:lnTo>
                    <a:lnTo>
                      <a:pt x="732" y="1141"/>
                    </a:lnTo>
                    <a:lnTo>
                      <a:pt x="628" y="868"/>
                    </a:lnTo>
                    <a:lnTo>
                      <a:pt x="611" y="1161"/>
                    </a:lnTo>
                    <a:lnTo>
                      <a:pt x="567" y="872"/>
                    </a:lnTo>
                    <a:lnTo>
                      <a:pt x="490" y="1154"/>
                    </a:lnTo>
                    <a:lnTo>
                      <a:pt x="507" y="862"/>
                    </a:lnTo>
                    <a:lnTo>
                      <a:pt x="373" y="1124"/>
                    </a:lnTo>
                    <a:lnTo>
                      <a:pt x="449" y="840"/>
                    </a:lnTo>
                    <a:lnTo>
                      <a:pt x="265" y="1069"/>
                    </a:lnTo>
                    <a:lnTo>
                      <a:pt x="398" y="807"/>
                    </a:lnTo>
                    <a:lnTo>
                      <a:pt x="170" y="993"/>
                    </a:lnTo>
                    <a:lnTo>
                      <a:pt x="356" y="764"/>
                    </a:lnTo>
                    <a:lnTo>
                      <a:pt x="93" y="898"/>
                    </a:lnTo>
                    <a:lnTo>
                      <a:pt x="322" y="713"/>
                    </a:lnTo>
                    <a:lnTo>
                      <a:pt x="38" y="789"/>
                    </a:lnTo>
                    <a:lnTo>
                      <a:pt x="300" y="657"/>
                    </a:lnTo>
                    <a:lnTo>
                      <a:pt x="7" y="672"/>
                    </a:lnTo>
                    <a:lnTo>
                      <a:pt x="291" y="597"/>
                    </a:lnTo>
                    <a:lnTo>
                      <a:pt x="0" y="551"/>
                    </a:lnTo>
                    <a:lnTo>
                      <a:pt x="295" y="536"/>
                    </a:lnTo>
                    <a:lnTo>
                      <a:pt x="20" y="431"/>
                    </a:lnTo>
                    <a:lnTo>
                      <a:pt x="310" y="477"/>
                    </a:lnTo>
                    <a:lnTo>
                      <a:pt x="63" y="317"/>
                    </a:lnTo>
                    <a:lnTo>
                      <a:pt x="337" y="423"/>
                    </a:lnTo>
                    <a:lnTo>
                      <a:pt x="129" y="214"/>
                    </a:lnTo>
                    <a:lnTo>
                      <a:pt x="375" y="376"/>
                    </a:lnTo>
                    <a:lnTo>
                      <a:pt x="215" y="129"/>
                    </a:lnTo>
                    <a:lnTo>
                      <a:pt x="423" y="336"/>
                    </a:lnTo>
                    <a:lnTo>
                      <a:pt x="318" y="62"/>
                    </a:lnTo>
                    <a:lnTo>
                      <a:pt x="478" y="309"/>
                    </a:lnTo>
                    <a:lnTo>
                      <a:pt x="431" y="18"/>
                    </a:lnTo>
                    <a:lnTo>
                      <a:pt x="537" y="294"/>
                    </a:lnTo>
                    <a:lnTo>
                      <a:pt x="552" y="0"/>
                    </a:lnTo>
                    <a:lnTo>
                      <a:pt x="596" y="290"/>
                    </a:lnTo>
                    <a:lnTo>
                      <a:pt x="672" y="6"/>
                    </a:lnTo>
                    <a:lnTo>
                      <a:pt x="656" y="299"/>
                    </a:lnTo>
                    <a:lnTo>
                      <a:pt x="790" y="38"/>
                    </a:lnTo>
                    <a:lnTo>
                      <a:pt x="714" y="321"/>
                    </a:lnTo>
                    <a:lnTo>
                      <a:pt x="897" y="93"/>
                    </a:lnTo>
                    <a:lnTo>
                      <a:pt x="765" y="355"/>
                    </a:lnTo>
                    <a:lnTo>
                      <a:pt x="991" y="169"/>
                    </a:lnTo>
                    <a:lnTo>
                      <a:pt x="807" y="397"/>
                    </a:lnTo>
                    <a:lnTo>
                      <a:pt x="1069" y="264"/>
                    </a:lnTo>
                    <a:lnTo>
                      <a:pt x="841" y="449"/>
                    </a:lnTo>
                    <a:lnTo>
                      <a:pt x="1124" y="372"/>
                    </a:lnTo>
                    <a:lnTo>
                      <a:pt x="861" y="506"/>
                    </a:lnTo>
                    <a:lnTo>
                      <a:pt x="1155" y="490"/>
                    </a:lnTo>
                    <a:lnTo>
                      <a:pt x="871" y="566"/>
                    </a:lnTo>
                    <a:lnTo>
                      <a:pt x="1162" y="612"/>
                    </a:lnTo>
                    <a:lnTo>
                      <a:pt x="868" y="627"/>
                    </a:lnTo>
                    <a:lnTo>
                      <a:pt x="1142" y="731"/>
                    </a:lnTo>
                    <a:lnTo>
                      <a:pt x="853" y="685"/>
                    </a:lnTo>
                    <a:lnTo>
                      <a:pt x="1099" y="845"/>
                    </a:lnTo>
                    <a:lnTo>
                      <a:pt x="826" y="739"/>
                    </a:lnTo>
                    <a:lnTo>
                      <a:pt x="1033" y="947"/>
                    </a:lnTo>
                    <a:lnTo>
                      <a:pt x="788" y="78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4" name="Group 1158"/>
              <p:cNvGrpSpPr>
                <a:grpSpLocks/>
              </p:cNvGrpSpPr>
              <p:nvPr/>
            </p:nvGrpSpPr>
            <p:grpSpPr bwMode="auto">
              <a:xfrm>
                <a:off x="3424" y="3023"/>
                <a:ext cx="754" cy="314"/>
                <a:chOff x="3424" y="3023"/>
                <a:chExt cx="754" cy="314"/>
              </a:xfrm>
            </p:grpSpPr>
            <p:grpSp>
              <p:nvGrpSpPr>
                <p:cNvPr id="555" name="Group 1159"/>
                <p:cNvGrpSpPr>
                  <a:grpSpLocks/>
                </p:cNvGrpSpPr>
                <p:nvPr/>
              </p:nvGrpSpPr>
              <p:grpSpPr bwMode="auto">
                <a:xfrm>
                  <a:off x="3424" y="3023"/>
                  <a:ext cx="220" cy="138"/>
                  <a:chOff x="2463" y="2256"/>
                  <a:chExt cx="348" cy="176"/>
                </a:xfrm>
              </p:grpSpPr>
              <p:sp>
                <p:nvSpPr>
                  <p:cNvPr id="596" name="Freeform 1160"/>
                  <p:cNvSpPr>
                    <a:spLocks/>
                  </p:cNvSpPr>
                  <p:nvPr/>
                </p:nvSpPr>
                <p:spPr bwMode="auto">
                  <a:xfrm>
                    <a:off x="2697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7" name="Freeform 1161"/>
                  <p:cNvSpPr>
                    <a:spLocks/>
                  </p:cNvSpPr>
                  <p:nvPr/>
                </p:nvSpPr>
                <p:spPr bwMode="auto">
                  <a:xfrm>
                    <a:off x="2730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8" name="Freeform 1162"/>
                  <p:cNvSpPr>
                    <a:spLocks/>
                  </p:cNvSpPr>
                  <p:nvPr/>
                </p:nvSpPr>
                <p:spPr bwMode="auto">
                  <a:xfrm>
                    <a:off x="2767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9" name="Freeform 1163"/>
                  <p:cNvSpPr>
                    <a:spLocks/>
                  </p:cNvSpPr>
                  <p:nvPr/>
                </p:nvSpPr>
                <p:spPr bwMode="auto">
                  <a:xfrm>
                    <a:off x="2669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0" name="Freeform 1164"/>
                  <p:cNvSpPr>
                    <a:spLocks/>
                  </p:cNvSpPr>
                  <p:nvPr/>
                </p:nvSpPr>
                <p:spPr bwMode="auto">
                  <a:xfrm flipH="1">
                    <a:off x="2541" y="2272"/>
                    <a:ext cx="19" cy="78"/>
                  </a:xfrm>
                  <a:custGeom>
                    <a:avLst/>
                    <a:gdLst/>
                    <a:ahLst/>
                    <a:cxnLst>
                      <a:cxn ang="0">
                        <a:pos x="80" y="753"/>
                      </a:cxn>
                      <a:cxn ang="0">
                        <a:pos x="66" y="747"/>
                      </a:cxn>
                      <a:cxn ang="0">
                        <a:pos x="55" y="744"/>
                      </a:cxn>
                      <a:cxn ang="0">
                        <a:pos x="42" y="738"/>
                      </a:cxn>
                      <a:cxn ang="0">
                        <a:pos x="47" y="719"/>
                      </a:cxn>
                      <a:cxn ang="0">
                        <a:pos x="68" y="683"/>
                      </a:cxn>
                      <a:cxn ang="0">
                        <a:pos x="87" y="645"/>
                      </a:cxn>
                      <a:cxn ang="0">
                        <a:pos x="104" y="603"/>
                      </a:cxn>
                      <a:cxn ang="0">
                        <a:pos x="118" y="561"/>
                      </a:cxn>
                      <a:cxn ang="0">
                        <a:pos x="127" y="519"/>
                      </a:cxn>
                      <a:cxn ang="0">
                        <a:pos x="135" y="475"/>
                      </a:cxn>
                      <a:cxn ang="0">
                        <a:pos x="139" y="430"/>
                      </a:cxn>
                      <a:cxn ang="0">
                        <a:pos x="139" y="380"/>
                      </a:cxn>
                      <a:cxn ang="0">
                        <a:pos x="135" y="327"/>
                      </a:cxn>
                      <a:cxn ang="0">
                        <a:pos x="123" y="276"/>
                      </a:cxn>
                      <a:cxn ang="0">
                        <a:pos x="110" y="226"/>
                      </a:cxn>
                      <a:cxn ang="0">
                        <a:pos x="91" y="179"/>
                      </a:cxn>
                      <a:cxn ang="0">
                        <a:pos x="70" y="133"/>
                      </a:cxn>
                      <a:cxn ang="0">
                        <a:pos x="44" y="89"/>
                      </a:cxn>
                      <a:cxn ang="0">
                        <a:pos x="15" y="50"/>
                      </a:cxn>
                      <a:cxn ang="0">
                        <a:pos x="6" y="27"/>
                      </a:cxn>
                      <a:cxn ang="0">
                        <a:pos x="15" y="17"/>
                      </a:cxn>
                      <a:cxn ang="0">
                        <a:pos x="25" y="10"/>
                      </a:cxn>
                      <a:cxn ang="0">
                        <a:pos x="34" y="2"/>
                      </a:cxn>
                      <a:cxn ang="0">
                        <a:pos x="57" y="21"/>
                      </a:cxn>
                      <a:cxn ang="0">
                        <a:pos x="89" y="65"/>
                      </a:cxn>
                      <a:cxn ang="0">
                        <a:pos x="116" y="110"/>
                      </a:cxn>
                      <a:cxn ang="0">
                        <a:pos x="141" y="160"/>
                      </a:cxn>
                      <a:cxn ang="0">
                        <a:pos x="160" y="211"/>
                      </a:cxn>
                      <a:cxn ang="0">
                        <a:pos x="175" y="264"/>
                      </a:cxn>
                      <a:cxn ang="0">
                        <a:pos x="186" y="320"/>
                      </a:cxn>
                      <a:cxn ang="0">
                        <a:pos x="190" y="378"/>
                      </a:cxn>
                      <a:cxn ang="0">
                        <a:pos x="192" y="430"/>
                      </a:cxn>
                      <a:cxn ang="0">
                        <a:pos x="188" y="477"/>
                      </a:cxn>
                      <a:cxn ang="0">
                        <a:pos x="180" y="523"/>
                      </a:cxn>
                      <a:cxn ang="0">
                        <a:pos x="169" y="569"/>
                      </a:cxn>
                      <a:cxn ang="0">
                        <a:pos x="156" y="612"/>
                      </a:cxn>
                      <a:cxn ang="0">
                        <a:pos x="139" y="654"/>
                      </a:cxn>
                      <a:cxn ang="0">
                        <a:pos x="120" y="696"/>
                      </a:cxn>
                      <a:cxn ang="0">
                        <a:pos x="99" y="736"/>
                      </a:cxn>
                      <a:cxn ang="0">
                        <a:pos x="87" y="755"/>
                      </a:cxn>
                    </a:cxnLst>
                    <a:rect l="0" t="0" r="r" b="b"/>
                    <a:pathLst>
                      <a:path w="192" h="755">
                        <a:moveTo>
                          <a:pt x="87" y="755"/>
                        </a:moveTo>
                        <a:lnTo>
                          <a:pt x="80" y="753"/>
                        </a:lnTo>
                        <a:lnTo>
                          <a:pt x="74" y="751"/>
                        </a:lnTo>
                        <a:lnTo>
                          <a:pt x="66" y="747"/>
                        </a:lnTo>
                        <a:lnTo>
                          <a:pt x="61" y="745"/>
                        </a:lnTo>
                        <a:lnTo>
                          <a:pt x="55" y="744"/>
                        </a:lnTo>
                        <a:lnTo>
                          <a:pt x="49" y="742"/>
                        </a:lnTo>
                        <a:lnTo>
                          <a:pt x="42" y="738"/>
                        </a:lnTo>
                        <a:lnTo>
                          <a:pt x="36" y="738"/>
                        </a:lnTo>
                        <a:lnTo>
                          <a:pt x="47" y="719"/>
                        </a:lnTo>
                        <a:lnTo>
                          <a:pt x="59" y="702"/>
                        </a:lnTo>
                        <a:lnTo>
                          <a:pt x="68" y="683"/>
                        </a:lnTo>
                        <a:lnTo>
                          <a:pt x="80" y="664"/>
                        </a:lnTo>
                        <a:lnTo>
                          <a:pt x="87" y="645"/>
                        </a:lnTo>
                        <a:lnTo>
                          <a:pt x="97" y="624"/>
                        </a:lnTo>
                        <a:lnTo>
                          <a:pt x="104" y="603"/>
                        </a:lnTo>
                        <a:lnTo>
                          <a:pt x="112" y="584"/>
                        </a:lnTo>
                        <a:lnTo>
                          <a:pt x="118" y="561"/>
                        </a:lnTo>
                        <a:lnTo>
                          <a:pt x="123" y="540"/>
                        </a:lnTo>
                        <a:lnTo>
                          <a:pt x="127" y="519"/>
                        </a:lnTo>
                        <a:lnTo>
                          <a:pt x="133" y="498"/>
                        </a:lnTo>
                        <a:lnTo>
                          <a:pt x="135" y="475"/>
                        </a:lnTo>
                        <a:lnTo>
                          <a:pt x="139" y="453"/>
                        </a:lnTo>
                        <a:lnTo>
                          <a:pt x="139" y="430"/>
                        </a:lnTo>
                        <a:lnTo>
                          <a:pt x="141" y="407"/>
                        </a:lnTo>
                        <a:lnTo>
                          <a:pt x="139" y="380"/>
                        </a:lnTo>
                        <a:lnTo>
                          <a:pt x="139" y="354"/>
                        </a:lnTo>
                        <a:lnTo>
                          <a:pt x="135" y="327"/>
                        </a:lnTo>
                        <a:lnTo>
                          <a:pt x="131" y="302"/>
                        </a:lnTo>
                        <a:lnTo>
                          <a:pt x="123" y="276"/>
                        </a:lnTo>
                        <a:lnTo>
                          <a:pt x="118" y="251"/>
                        </a:lnTo>
                        <a:lnTo>
                          <a:pt x="110" y="226"/>
                        </a:lnTo>
                        <a:lnTo>
                          <a:pt x="103" y="204"/>
                        </a:lnTo>
                        <a:lnTo>
                          <a:pt x="91" y="179"/>
                        </a:lnTo>
                        <a:lnTo>
                          <a:pt x="82" y="156"/>
                        </a:lnTo>
                        <a:lnTo>
                          <a:pt x="70" y="133"/>
                        </a:lnTo>
                        <a:lnTo>
                          <a:pt x="57" y="110"/>
                        </a:lnTo>
                        <a:lnTo>
                          <a:pt x="44" y="89"/>
                        </a:lnTo>
                        <a:lnTo>
                          <a:pt x="30" y="69"/>
                        </a:lnTo>
                        <a:lnTo>
                          <a:pt x="15" y="50"/>
                        </a:lnTo>
                        <a:lnTo>
                          <a:pt x="0" y="31"/>
                        </a:lnTo>
                        <a:lnTo>
                          <a:pt x="6" y="27"/>
                        </a:lnTo>
                        <a:lnTo>
                          <a:pt x="9" y="23"/>
                        </a:lnTo>
                        <a:lnTo>
                          <a:pt x="15" y="17"/>
                        </a:lnTo>
                        <a:lnTo>
                          <a:pt x="21" y="13"/>
                        </a:lnTo>
                        <a:lnTo>
                          <a:pt x="25" y="10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40" y="0"/>
                        </a:lnTo>
                        <a:lnTo>
                          <a:pt x="57" y="21"/>
                        </a:lnTo>
                        <a:lnTo>
                          <a:pt x="74" y="42"/>
                        </a:lnTo>
                        <a:lnTo>
                          <a:pt x="89" y="65"/>
                        </a:lnTo>
                        <a:lnTo>
                          <a:pt x="104" y="88"/>
                        </a:lnTo>
                        <a:lnTo>
                          <a:pt x="116" y="110"/>
                        </a:lnTo>
                        <a:lnTo>
                          <a:pt x="129" y="135"/>
                        </a:lnTo>
                        <a:lnTo>
                          <a:pt x="141" y="160"/>
                        </a:lnTo>
                        <a:lnTo>
                          <a:pt x="152" y="186"/>
                        </a:lnTo>
                        <a:lnTo>
                          <a:pt x="160" y="211"/>
                        </a:lnTo>
                        <a:lnTo>
                          <a:pt x="169" y="238"/>
                        </a:lnTo>
                        <a:lnTo>
                          <a:pt x="175" y="264"/>
                        </a:lnTo>
                        <a:lnTo>
                          <a:pt x="182" y="293"/>
                        </a:lnTo>
                        <a:lnTo>
                          <a:pt x="186" y="320"/>
                        </a:lnTo>
                        <a:lnTo>
                          <a:pt x="188" y="348"/>
                        </a:lnTo>
                        <a:lnTo>
                          <a:pt x="190" y="378"/>
                        </a:lnTo>
                        <a:lnTo>
                          <a:pt x="192" y="407"/>
                        </a:lnTo>
                        <a:lnTo>
                          <a:pt x="192" y="430"/>
                        </a:lnTo>
                        <a:lnTo>
                          <a:pt x="190" y="455"/>
                        </a:lnTo>
                        <a:lnTo>
                          <a:pt x="188" y="477"/>
                        </a:lnTo>
                        <a:lnTo>
                          <a:pt x="184" y="502"/>
                        </a:lnTo>
                        <a:lnTo>
                          <a:pt x="180" y="523"/>
                        </a:lnTo>
                        <a:lnTo>
                          <a:pt x="175" y="546"/>
                        </a:lnTo>
                        <a:lnTo>
                          <a:pt x="169" y="569"/>
                        </a:lnTo>
                        <a:lnTo>
                          <a:pt x="165" y="591"/>
                        </a:lnTo>
                        <a:lnTo>
                          <a:pt x="156" y="612"/>
                        </a:lnTo>
                        <a:lnTo>
                          <a:pt x="148" y="635"/>
                        </a:lnTo>
                        <a:lnTo>
                          <a:pt x="139" y="654"/>
                        </a:lnTo>
                        <a:lnTo>
                          <a:pt x="131" y="677"/>
                        </a:lnTo>
                        <a:lnTo>
                          <a:pt x="120" y="696"/>
                        </a:lnTo>
                        <a:lnTo>
                          <a:pt x="110" y="717"/>
                        </a:lnTo>
                        <a:lnTo>
                          <a:pt x="99" y="736"/>
                        </a:lnTo>
                        <a:lnTo>
                          <a:pt x="87" y="755"/>
                        </a:lnTo>
                        <a:lnTo>
                          <a:pt x="87" y="7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1" name="Freeform 1165"/>
                  <p:cNvSpPr>
                    <a:spLocks/>
                  </p:cNvSpPr>
                  <p:nvPr/>
                </p:nvSpPr>
                <p:spPr bwMode="auto">
                  <a:xfrm flipH="1">
                    <a:off x="2504" y="2265"/>
                    <a:ext cx="23" cy="92"/>
                  </a:xfrm>
                  <a:custGeom>
                    <a:avLst/>
                    <a:gdLst/>
                    <a:ahLst/>
                    <a:cxnLst>
                      <a:cxn ang="0">
                        <a:pos x="97" y="893"/>
                      </a:cxn>
                      <a:cxn ang="0">
                        <a:pos x="82" y="887"/>
                      </a:cxn>
                      <a:cxn ang="0">
                        <a:pos x="65" y="884"/>
                      </a:cxn>
                      <a:cxn ang="0">
                        <a:pos x="50" y="878"/>
                      </a:cxn>
                      <a:cxn ang="0">
                        <a:pos x="55" y="855"/>
                      </a:cxn>
                      <a:cxn ang="0">
                        <a:pos x="82" y="810"/>
                      </a:cxn>
                      <a:cxn ang="0">
                        <a:pos x="105" y="764"/>
                      </a:cxn>
                      <a:cxn ang="0">
                        <a:pos x="124" y="716"/>
                      </a:cxn>
                      <a:cxn ang="0">
                        <a:pos x="141" y="667"/>
                      </a:cxn>
                      <a:cxn ang="0">
                        <a:pos x="152" y="616"/>
                      </a:cxn>
                      <a:cxn ang="0">
                        <a:pos x="162" y="562"/>
                      </a:cxn>
                      <a:cxn ang="0">
                        <a:pos x="166" y="511"/>
                      </a:cxn>
                      <a:cxn ang="0">
                        <a:pos x="166" y="452"/>
                      </a:cxn>
                      <a:cxn ang="0">
                        <a:pos x="160" y="389"/>
                      </a:cxn>
                      <a:cxn ang="0">
                        <a:pos x="149" y="328"/>
                      </a:cxn>
                      <a:cxn ang="0">
                        <a:pos x="131" y="270"/>
                      </a:cxn>
                      <a:cxn ang="0">
                        <a:pos x="111" y="213"/>
                      </a:cxn>
                      <a:cxn ang="0">
                        <a:pos x="84" y="159"/>
                      </a:cxn>
                      <a:cxn ang="0">
                        <a:pos x="54" y="108"/>
                      </a:cxn>
                      <a:cxn ang="0">
                        <a:pos x="19" y="60"/>
                      </a:cxn>
                      <a:cxn ang="0">
                        <a:pos x="8" y="32"/>
                      </a:cxn>
                      <a:cxn ang="0">
                        <a:pos x="19" y="22"/>
                      </a:cxn>
                      <a:cxn ang="0">
                        <a:pos x="33" y="13"/>
                      </a:cxn>
                      <a:cxn ang="0">
                        <a:pos x="44" y="3"/>
                      </a:cxn>
                      <a:cxn ang="0">
                        <a:pos x="71" y="24"/>
                      </a:cxn>
                      <a:cxn ang="0">
                        <a:pos x="107" y="76"/>
                      </a:cxn>
                      <a:cxn ang="0">
                        <a:pos x="141" y="131"/>
                      </a:cxn>
                      <a:cxn ang="0">
                        <a:pos x="169" y="190"/>
                      </a:cxn>
                      <a:cxn ang="0">
                        <a:pos x="192" y="252"/>
                      </a:cxn>
                      <a:cxn ang="0">
                        <a:pos x="209" y="315"/>
                      </a:cxn>
                      <a:cxn ang="0">
                        <a:pos x="223" y="382"/>
                      </a:cxn>
                      <a:cxn ang="0">
                        <a:pos x="228" y="448"/>
                      </a:cxn>
                      <a:cxn ang="0">
                        <a:pos x="228" y="511"/>
                      </a:cxn>
                      <a:cxn ang="0">
                        <a:pos x="223" y="568"/>
                      </a:cxn>
                      <a:cxn ang="0">
                        <a:pos x="215" y="621"/>
                      </a:cxn>
                      <a:cxn ang="0">
                        <a:pos x="204" y="675"/>
                      </a:cxn>
                      <a:cxn ang="0">
                        <a:pos x="187" y="728"/>
                      </a:cxn>
                      <a:cxn ang="0">
                        <a:pos x="166" y="777"/>
                      </a:cxn>
                      <a:cxn ang="0">
                        <a:pos x="143" y="827"/>
                      </a:cxn>
                      <a:cxn ang="0">
                        <a:pos x="118" y="872"/>
                      </a:cxn>
                      <a:cxn ang="0">
                        <a:pos x="105" y="897"/>
                      </a:cxn>
                    </a:cxnLst>
                    <a:rect l="0" t="0" r="r" b="b"/>
                    <a:pathLst>
                      <a:path w="230" h="897">
                        <a:moveTo>
                          <a:pt x="105" y="897"/>
                        </a:moveTo>
                        <a:lnTo>
                          <a:pt x="97" y="893"/>
                        </a:lnTo>
                        <a:lnTo>
                          <a:pt x="90" y="891"/>
                        </a:lnTo>
                        <a:lnTo>
                          <a:pt x="82" y="887"/>
                        </a:lnTo>
                        <a:lnTo>
                          <a:pt x="74" y="886"/>
                        </a:lnTo>
                        <a:lnTo>
                          <a:pt x="65" y="884"/>
                        </a:lnTo>
                        <a:lnTo>
                          <a:pt x="57" y="880"/>
                        </a:lnTo>
                        <a:lnTo>
                          <a:pt x="50" y="878"/>
                        </a:lnTo>
                        <a:lnTo>
                          <a:pt x="42" y="876"/>
                        </a:lnTo>
                        <a:lnTo>
                          <a:pt x="55" y="855"/>
                        </a:lnTo>
                        <a:lnTo>
                          <a:pt x="69" y="832"/>
                        </a:lnTo>
                        <a:lnTo>
                          <a:pt x="82" y="810"/>
                        </a:lnTo>
                        <a:lnTo>
                          <a:pt x="95" y="789"/>
                        </a:lnTo>
                        <a:lnTo>
                          <a:pt x="105" y="764"/>
                        </a:lnTo>
                        <a:lnTo>
                          <a:pt x="114" y="741"/>
                        </a:lnTo>
                        <a:lnTo>
                          <a:pt x="124" y="716"/>
                        </a:lnTo>
                        <a:lnTo>
                          <a:pt x="133" y="694"/>
                        </a:lnTo>
                        <a:lnTo>
                          <a:pt x="141" y="667"/>
                        </a:lnTo>
                        <a:lnTo>
                          <a:pt x="149" y="642"/>
                        </a:lnTo>
                        <a:lnTo>
                          <a:pt x="152" y="616"/>
                        </a:lnTo>
                        <a:lnTo>
                          <a:pt x="158" y="591"/>
                        </a:lnTo>
                        <a:lnTo>
                          <a:pt x="162" y="562"/>
                        </a:lnTo>
                        <a:lnTo>
                          <a:pt x="166" y="538"/>
                        </a:lnTo>
                        <a:lnTo>
                          <a:pt x="166" y="511"/>
                        </a:lnTo>
                        <a:lnTo>
                          <a:pt x="168" y="484"/>
                        </a:lnTo>
                        <a:lnTo>
                          <a:pt x="166" y="452"/>
                        </a:lnTo>
                        <a:lnTo>
                          <a:pt x="164" y="420"/>
                        </a:lnTo>
                        <a:lnTo>
                          <a:pt x="160" y="389"/>
                        </a:lnTo>
                        <a:lnTo>
                          <a:pt x="156" y="359"/>
                        </a:lnTo>
                        <a:lnTo>
                          <a:pt x="149" y="328"/>
                        </a:lnTo>
                        <a:lnTo>
                          <a:pt x="141" y="298"/>
                        </a:lnTo>
                        <a:lnTo>
                          <a:pt x="131" y="270"/>
                        </a:lnTo>
                        <a:lnTo>
                          <a:pt x="122" y="241"/>
                        </a:lnTo>
                        <a:lnTo>
                          <a:pt x="111" y="213"/>
                        </a:lnTo>
                        <a:lnTo>
                          <a:pt x="99" y="186"/>
                        </a:lnTo>
                        <a:lnTo>
                          <a:pt x="84" y="159"/>
                        </a:lnTo>
                        <a:lnTo>
                          <a:pt x="71" y="135"/>
                        </a:lnTo>
                        <a:lnTo>
                          <a:pt x="54" y="108"/>
                        </a:lnTo>
                        <a:lnTo>
                          <a:pt x="36" y="83"/>
                        </a:lnTo>
                        <a:lnTo>
                          <a:pt x="19" y="60"/>
                        </a:lnTo>
                        <a:lnTo>
                          <a:pt x="0" y="38"/>
                        </a:lnTo>
                        <a:lnTo>
                          <a:pt x="8" y="32"/>
                        </a:lnTo>
                        <a:lnTo>
                          <a:pt x="14" y="28"/>
                        </a:lnTo>
                        <a:lnTo>
                          <a:pt x="19" y="22"/>
                        </a:lnTo>
                        <a:lnTo>
                          <a:pt x="27" y="19"/>
                        </a:lnTo>
                        <a:lnTo>
                          <a:pt x="33" y="13"/>
                        </a:lnTo>
                        <a:lnTo>
                          <a:pt x="38" y="7"/>
                        </a:lnTo>
                        <a:lnTo>
                          <a:pt x="44" y="3"/>
                        </a:lnTo>
                        <a:lnTo>
                          <a:pt x="50" y="0"/>
                        </a:lnTo>
                        <a:lnTo>
                          <a:pt x="71" y="24"/>
                        </a:lnTo>
                        <a:lnTo>
                          <a:pt x="90" y="51"/>
                        </a:lnTo>
                        <a:lnTo>
                          <a:pt x="107" y="76"/>
                        </a:lnTo>
                        <a:lnTo>
                          <a:pt x="124" y="104"/>
                        </a:lnTo>
                        <a:lnTo>
                          <a:pt x="141" y="131"/>
                        </a:lnTo>
                        <a:lnTo>
                          <a:pt x="156" y="161"/>
                        </a:lnTo>
                        <a:lnTo>
                          <a:pt x="169" y="190"/>
                        </a:lnTo>
                        <a:lnTo>
                          <a:pt x="181" y="220"/>
                        </a:lnTo>
                        <a:lnTo>
                          <a:pt x="192" y="252"/>
                        </a:lnTo>
                        <a:lnTo>
                          <a:pt x="202" y="283"/>
                        </a:lnTo>
                        <a:lnTo>
                          <a:pt x="209" y="315"/>
                        </a:lnTo>
                        <a:lnTo>
                          <a:pt x="217" y="348"/>
                        </a:lnTo>
                        <a:lnTo>
                          <a:pt x="223" y="382"/>
                        </a:lnTo>
                        <a:lnTo>
                          <a:pt x="227" y="414"/>
                        </a:lnTo>
                        <a:lnTo>
                          <a:pt x="228" y="448"/>
                        </a:lnTo>
                        <a:lnTo>
                          <a:pt x="230" y="484"/>
                        </a:lnTo>
                        <a:lnTo>
                          <a:pt x="228" y="511"/>
                        </a:lnTo>
                        <a:lnTo>
                          <a:pt x="227" y="540"/>
                        </a:lnTo>
                        <a:lnTo>
                          <a:pt x="223" y="568"/>
                        </a:lnTo>
                        <a:lnTo>
                          <a:pt x="221" y="597"/>
                        </a:lnTo>
                        <a:lnTo>
                          <a:pt x="215" y="621"/>
                        </a:lnTo>
                        <a:lnTo>
                          <a:pt x="209" y="648"/>
                        </a:lnTo>
                        <a:lnTo>
                          <a:pt x="204" y="675"/>
                        </a:lnTo>
                        <a:lnTo>
                          <a:pt x="196" y="703"/>
                        </a:lnTo>
                        <a:lnTo>
                          <a:pt x="187" y="728"/>
                        </a:lnTo>
                        <a:lnTo>
                          <a:pt x="177" y="752"/>
                        </a:lnTo>
                        <a:lnTo>
                          <a:pt x="166" y="777"/>
                        </a:lnTo>
                        <a:lnTo>
                          <a:pt x="156" y="802"/>
                        </a:lnTo>
                        <a:lnTo>
                          <a:pt x="143" y="827"/>
                        </a:lnTo>
                        <a:lnTo>
                          <a:pt x="131" y="849"/>
                        </a:lnTo>
                        <a:lnTo>
                          <a:pt x="118" y="872"/>
                        </a:lnTo>
                        <a:lnTo>
                          <a:pt x="105" y="897"/>
                        </a:lnTo>
                        <a:lnTo>
                          <a:pt x="105" y="8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2" name="Freeform 1166"/>
                  <p:cNvSpPr>
                    <a:spLocks/>
                  </p:cNvSpPr>
                  <p:nvPr/>
                </p:nvSpPr>
                <p:spPr bwMode="auto">
                  <a:xfrm flipH="1">
                    <a:off x="2463" y="2256"/>
                    <a:ext cx="27" cy="110"/>
                  </a:xfrm>
                  <a:custGeom>
                    <a:avLst/>
                    <a:gdLst/>
                    <a:ahLst/>
                    <a:cxnLst>
                      <a:cxn ang="0">
                        <a:pos x="114" y="1071"/>
                      </a:cxn>
                      <a:cxn ang="0">
                        <a:pos x="95" y="1063"/>
                      </a:cxn>
                      <a:cxn ang="0">
                        <a:pos x="82" y="1060"/>
                      </a:cxn>
                      <a:cxn ang="0">
                        <a:pos x="72" y="1056"/>
                      </a:cxn>
                      <a:cxn ang="0">
                        <a:pos x="63" y="1054"/>
                      </a:cxn>
                      <a:cxn ang="0">
                        <a:pos x="53" y="1050"/>
                      </a:cxn>
                      <a:cxn ang="0">
                        <a:pos x="67" y="1023"/>
                      </a:cxn>
                      <a:cxn ang="0">
                        <a:pos x="97" y="970"/>
                      </a:cxn>
                      <a:cxn ang="0">
                        <a:pos x="125" y="915"/>
                      </a:cxn>
                      <a:cxn ang="0">
                        <a:pos x="148" y="858"/>
                      </a:cxn>
                      <a:cxn ang="0">
                        <a:pos x="167" y="799"/>
                      </a:cxn>
                      <a:cxn ang="0">
                        <a:pos x="183" y="736"/>
                      </a:cxn>
                      <a:cxn ang="0">
                        <a:pos x="192" y="674"/>
                      </a:cxn>
                      <a:cxn ang="0">
                        <a:pos x="198" y="611"/>
                      </a:cxn>
                      <a:cxn ang="0">
                        <a:pos x="198" y="540"/>
                      </a:cxn>
                      <a:cxn ang="0">
                        <a:pos x="190" y="464"/>
                      </a:cxn>
                      <a:cxn ang="0">
                        <a:pos x="177" y="392"/>
                      </a:cxn>
                      <a:cxn ang="0">
                        <a:pos x="158" y="322"/>
                      </a:cxn>
                      <a:cxn ang="0">
                        <a:pos x="131" y="255"/>
                      </a:cxn>
                      <a:cxn ang="0">
                        <a:pos x="101" y="191"/>
                      </a:cxn>
                      <a:cxn ang="0">
                        <a:pos x="63" y="130"/>
                      </a:cxn>
                      <a:cxn ang="0">
                        <a:pos x="23" y="73"/>
                      </a:cxn>
                      <a:cxn ang="0">
                        <a:pos x="8" y="40"/>
                      </a:cxn>
                      <a:cxn ang="0">
                        <a:pos x="23" y="27"/>
                      </a:cxn>
                      <a:cxn ang="0">
                        <a:pos x="36" y="16"/>
                      </a:cxn>
                      <a:cxn ang="0">
                        <a:pos x="51" y="6"/>
                      </a:cxn>
                      <a:cxn ang="0">
                        <a:pos x="82" y="29"/>
                      </a:cxn>
                      <a:cxn ang="0">
                        <a:pos x="127" y="94"/>
                      </a:cxn>
                      <a:cxn ang="0">
                        <a:pos x="167" y="160"/>
                      </a:cxn>
                      <a:cxn ang="0">
                        <a:pos x="202" y="229"/>
                      </a:cxn>
                      <a:cxn ang="0">
                        <a:pos x="228" y="303"/>
                      </a:cxn>
                      <a:cxn ang="0">
                        <a:pos x="249" y="379"/>
                      </a:cxn>
                      <a:cxn ang="0">
                        <a:pos x="264" y="455"/>
                      </a:cxn>
                      <a:cxn ang="0">
                        <a:pos x="272" y="537"/>
                      </a:cxn>
                      <a:cxn ang="0">
                        <a:pos x="272" y="613"/>
                      </a:cxn>
                      <a:cxn ang="0">
                        <a:pos x="266" y="679"/>
                      </a:cxn>
                      <a:cxn ang="0">
                        <a:pos x="257" y="746"/>
                      </a:cxn>
                      <a:cxn ang="0">
                        <a:pos x="241" y="809"/>
                      </a:cxn>
                      <a:cxn ang="0">
                        <a:pos x="222" y="871"/>
                      </a:cxn>
                      <a:cxn ang="0">
                        <a:pos x="200" y="932"/>
                      </a:cxn>
                      <a:cxn ang="0">
                        <a:pos x="171" y="989"/>
                      </a:cxn>
                      <a:cxn ang="0">
                        <a:pos x="141" y="1046"/>
                      </a:cxn>
                      <a:cxn ang="0">
                        <a:pos x="124" y="1073"/>
                      </a:cxn>
                    </a:cxnLst>
                    <a:rect l="0" t="0" r="r" b="b"/>
                    <a:pathLst>
                      <a:path w="274" h="1073">
                        <a:moveTo>
                          <a:pt x="124" y="1073"/>
                        </a:moveTo>
                        <a:lnTo>
                          <a:pt x="114" y="1071"/>
                        </a:lnTo>
                        <a:lnTo>
                          <a:pt x="105" y="1067"/>
                        </a:lnTo>
                        <a:lnTo>
                          <a:pt x="95" y="1063"/>
                        </a:lnTo>
                        <a:lnTo>
                          <a:pt x="87" y="1061"/>
                        </a:lnTo>
                        <a:lnTo>
                          <a:pt x="82" y="1060"/>
                        </a:lnTo>
                        <a:lnTo>
                          <a:pt x="78" y="1058"/>
                        </a:lnTo>
                        <a:lnTo>
                          <a:pt x="72" y="1056"/>
                        </a:lnTo>
                        <a:lnTo>
                          <a:pt x="68" y="1054"/>
                        </a:lnTo>
                        <a:lnTo>
                          <a:pt x="63" y="1054"/>
                        </a:lnTo>
                        <a:lnTo>
                          <a:pt x="59" y="1052"/>
                        </a:lnTo>
                        <a:lnTo>
                          <a:pt x="53" y="1050"/>
                        </a:lnTo>
                        <a:lnTo>
                          <a:pt x="49" y="1048"/>
                        </a:lnTo>
                        <a:lnTo>
                          <a:pt x="67" y="1023"/>
                        </a:lnTo>
                        <a:lnTo>
                          <a:pt x="82" y="997"/>
                        </a:lnTo>
                        <a:lnTo>
                          <a:pt x="97" y="970"/>
                        </a:lnTo>
                        <a:lnTo>
                          <a:pt x="112" y="944"/>
                        </a:lnTo>
                        <a:lnTo>
                          <a:pt x="125" y="915"/>
                        </a:lnTo>
                        <a:lnTo>
                          <a:pt x="137" y="887"/>
                        </a:lnTo>
                        <a:lnTo>
                          <a:pt x="148" y="858"/>
                        </a:lnTo>
                        <a:lnTo>
                          <a:pt x="160" y="829"/>
                        </a:lnTo>
                        <a:lnTo>
                          <a:pt x="167" y="799"/>
                        </a:lnTo>
                        <a:lnTo>
                          <a:pt x="177" y="769"/>
                        </a:lnTo>
                        <a:lnTo>
                          <a:pt x="183" y="736"/>
                        </a:lnTo>
                        <a:lnTo>
                          <a:pt x="188" y="706"/>
                        </a:lnTo>
                        <a:lnTo>
                          <a:pt x="192" y="674"/>
                        </a:lnTo>
                        <a:lnTo>
                          <a:pt x="196" y="643"/>
                        </a:lnTo>
                        <a:lnTo>
                          <a:pt x="198" y="611"/>
                        </a:lnTo>
                        <a:lnTo>
                          <a:pt x="200" y="578"/>
                        </a:lnTo>
                        <a:lnTo>
                          <a:pt x="198" y="540"/>
                        </a:lnTo>
                        <a:lnTo>
                          <a:pt x="196" y="502"/>
                        </a:lnTo>
                        <a:lnTo>
                          <a:pt x="190" y="464"/>
                        </a:lnTo>
                        <a:lnTo>
                          <a:pt x="184" y="428"/>
                        </a:lnTo>
                        <a:lnTo>
                          <a:pt x="177" y="392"/>
                        </a:lnTo>
                        <a:lnTo>
                          <a:pt x="167" y="358"/>
                        </a:lnTo>
                        <a:lnTo>
                          <a:pt x="158" y="322"/>
                        </a:lnTo>
                        <a:lnTo>
                          <a:pt x="146" y="289"/>
                        </a:lnTo>
                        <a:lnTo>
                          <a:pt x="131" y="255"/>
                        </a:lnTo>
                        <a:lnTo>
                          <a:pt x="116" y="223"/>
                        </a:lnTo>
                        <a:lnTo>
                          <a:pt x="101" y="191"/>
                        </a:lnTo>
                        <a:lnTo>
                          <a:pt x="84" y="160"/>
                        </a:lnTo>
                        <a:lnTo>
                          <a:pt x="63" y="130"/>
                        </a:lnTo>
                        <a:lnTo>
                          <a:pt x="44" y="101"/>
                        </a:lnTo>
                        <a:lnTo>
                          <a:pt x="23" y="73"/>
                        </a:lnTo>
                        <a:lnTo>
                          <a:pt x="0" y="48"/>
                        </a:lnTo>
                        <a:lnTo>
                          <a:pt x="8" y="40"/>
                        </a:lnTo>
                        <a:lnTo>
                          <a:pt x="15" y="35"/>
                        </a:lnTo>
                        <a:lnTo>
                          <a:pt x="23" y="27"/>
                        </a:lnTo>
                        <a:lnTo>
                          <a:pt x="30" y="21"/>
                        </a:lnTo>
                        <a:lnTo>
                          <a:pt x="36" y="16"/>
                        </a:lnTo>
                        <a:lnTo>
                          <a:pt x="44" y="10"/>
                        </a:lnTo>
                        <a:lnTo>
                          <a:pt x="51" y="6"/>
                        </a:lnTo>
                        <a:lnTo>
                          <a:pt x="59" y="0"/>
                        </a:lnTo>
                        <a:lnTo>
                          <a:pt x="82" y="29"/>
                        </a:lnTo>
                        <a:lnTo>
                          <a:pt x="106" y="61"/>
                        </a:lnTo>
                        <a:lnTo>
                          <a:pt x="127" y="94"/>
                        </a:lnTo>
                        <a:lnTo>
                          <a:pt x="148" y="126"/>
                        </a:lnTo>
                        <a:lnTo>
                          <a:pt x="167" y="160"/>
                        </a:lnTo>
                        <a:lnTo>
                          <a:pt x="184" y="194"/>
                        </a:lnTo>
                        <a:lnTo>
                          <a:pt x="202" y="229"/>
                        </a:lnTo>
                        <a:lnTo>
                          <a:pt x="217" y="267"/>
                        </a:lnTo>
                        <a:lnTo>
                          <a:pt x="228" y="303"/>
                        </a:lnTo>
                        <a:lnTo>
                          <a:pt x="240" y="341"/>
                        </a:lnTo>
                        <a:lnTo>
                          <a:pt x="249" y="379"/>
                        </a:lnTo>
                        <a:lnTo>
                          <a:pt x="259" y="417"/>
                        </a:lnTo>
                        <a:lnTo>
                          <a:pt x="264" y="455"/>
                        </a:lnTo>
                        <a:lnTo>
                          <a:pt x="268" y="497"/>
                        </a:lnTo>
                        <a:lnTo>
                          <a:pt x="272" y="537"/>
                        </a:lnTo>
                        <a:lnTo>
                          <a:pt x="274" y="578"/>
                        </a:lnTo>
                        <a:lnTo>
                          <a:pt x="272" y="613"/>
                        </a:lnTo>
                        <a:lnTo>
                          <a:pt x="270" y="645"/>
                        </a:lnTo>
                        <a:lnTo>
                          <a:pt x="266" y="679"/>
                        </a:lnTo>
                        <a:lnTo>
                          <a:pt x="262" y="712"/>
                        </a:lnTo>
                        <a:lnTo>
                          <a:pt x="257" y="746"/>
                        </a:lnTo>
                        <a:lnTo>
                          <a:pt x="251" y="778"/>
                        </a:lnTo>
                        <a:lnTo>
                          <a:pt x="241" y="809"/>
                        </a:lnTo>
                        <a:lnTo>
                          <a:pt x="234" y="841"/>
                        </a:lnTo>
                        <a:lnTo>
                          <a:pt x="222" y="871"/>
                        </a:lnTo>
                        <a:lnTo>
                          <a:pt x="211" y="904"/>
                        </a:lnTo>
                        <a:lnTo>
                          <a:pt x="200" y="932"/>
                        </a:lnTo>
                        <a:lnTo>
                          <a:pt x="186" y="961"/>
                        </a:lnTo>
                        <a:lnTo>
                          <a:pt x="171" y="989"/>
                        </a:lnTo>
                        <a:lnTo>
                          <a:pt x="156" y="1020"/>
                        </a:lnTo>
                        <a:lnTo>
                          <a:pt x="141" y="1046"/>
                        </a:lnTo>
                        <a:lnTo>
                          <a:pt x="124" y="1073"/>
                        </a:lnTo>
                        <a:lnTo>
                          <a:pt x="124" y="107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3" name="Freeform 1167"/>
                  <p:cNvSpPr>
                    <a:spLocks/>
                  </p:cNvSpPr>
                  <p:nvPr/>
                </p:nvSpPr>
                <p:spPr bwMode="auto">
                  <a:xfrm flipH="1">
                    <a:off x="2573" y="2281"/>
                    <a:ext cx="15" cy="60"/>
                  </a:xfrm>
                  <a:custGeom>
                    <a:avLst/>
                    <a:gdLst/>
                    <a:ahLst/>
                    <a:cxnLst>
                      <a:cxn ang="0">
                        <a:pos x="63" y="580"/>
                      </a:cxn>
                      <a:cxn ang="0">
                        <a:pos x="53" y="576"/>
                      </a:cxn>
                      <a:cxn ang="0">
                        <a:pos x="42" y="574"/>
                      </a:cxn>
                      <a:cxn ang="0">
                        <a:pos x="32" y="570"/>
                      </a:cxn>
                      <a:cxn ang="0">
                        <a:pos x="36" y="555"/>
                      </a:cxn>
                      <a:cxn ang="0">
                        <a:pos x="53" y="526"/>
                      </a:cxn>
                      <a:cxn ang="0">
                        <a:pos x="69" y="496"/>
                      </a:cxn>
                      <a:cxn ang="0">
                        <a:pos x="82" y="466"/>
                      </a:cxn>
                      <a:cxn ang="0">
                        <a:pos x="91" y="433"/>
                      </a:cxn>
                      <a:cxn ang="0">
                        <a:pos x="99" y="399"/>
                      </a:cxn>
                      <a:cxn ang="0">
                        <a:pos x="105" y="365"/>
                      </a:cxn>
                      <a:cxn ang="0">
                        <a:pos x="108" y="331"/>
                      </a:cxn>
                      <a:cxn ang="0">
                        <a:pos x="108" y="293"/>
                      </a:cxn>
                      <a:cxn ang="0">
                        <a:pos x="103" y="253"/>
                      </a:cxn>
                      <a:cxn ang="0">
                        <a:pos x="95" y="213"/>
                      </a:cxn>
                      <a:cxn ang="0">
                        <a:pos x="86" y="175"/>
                      </a:cxn>
                      <a:cxn ang="0">
                        <a:pos x="70" y="138"/>
                      </a:cxn>
                      <a:cxn ang="0">
                        <a:pos x="55" y="102"/>
                      </a:cxn>
                      <a:cxn ang="0">
                        <a:pos x="34" y="70"/>
                      </a:cxn>
                      <a:cxn ang="0">
                        <a:pos x="11" y="40"/>
                      </a:cxn>
                      <a:cxn ang="0">
                        <a:pos x="10" y="17"/>
                      </a:cxn>
                      <a:cxn ang="0">
                        <a:pos x="25" y="5"/>
                      </a:cxn>
                      <a:cxn ang="0">
                        <a:pos x="46" y="15"/>
                      </a:cxn>
                      <a:cxn ang="0">
                        <a:pos x="69" y="49"/>
                      </a:cxn>
                      <a:cxn ang="0">
                        <a:pos x="91" y="85"/>
                      </a:cxn>
                      <a:cxn ang="0">
                        <a:pos x="108" y="121"/>
                      </a:cxn>
                      <a:cxn ang="0">
                        <a:pos x="124" y="163"/>
                      </a:cxn>
                      <a:cxn ang="0">
                        <a:pos x="135" y="203"/>
                      </a:cxn>
                      <a:cxn ang="0">
                        <a:pos x="143" y="247"/>
                      </a:cxn>
                      <a:cxn ang="0">
                        <a:pos x="148" y="291"/>
                      </a:cxn>
                      <a:cxn ang="0">
                        <a:pos x="148" y="331"/>
                      </a:cxn>
                      <a:cxn ang="0">
                        <a:pos x="145" y="367"/>
                      </a:cxn>
                      <a:cxn ang="0">
                        <a:pos x="139" y="403"/>
                      </a:cxn>
                      <a:cxn ang="0">
                        <a:pos x="131" y="439"/>
                      </a:cxn>
                      <a:cxn ang="0">
                        <a:pos x="122" y="471"/>
                      </a:cxn>
                      <a:cxn ang="0">
                        <a:pos x="108" y="504"/>
                      </a:cxn>
                      <a:cxn ang="0">
                        <a:pos x="93" y="536"/>
                      </a:cxn>
                      <a:cxn ang="0">
                        <a:pos x="76" y="566"/>
                      </a:cxn>
                      <a:cxn ang="0">
                        <a:pos x="69" y="582"/>
                      </a:cxn>
                    </a:cxnLst>
                    <a:rect l="0" t="0" r="r" b="b"/>
                    <a:pathLst>
                      <a:path w="148" h="582">
                        <a:moveTo>
                          <a:pt x="69" y="582"/>
                        </a:moveTo>
                        <a:lnTo>
                          <a:pt x="63" y="580"/>
                        </a:lnTo>
                        <a:lnTo>
                          <a:pt x="57" y="580"/>
                        </a:lnTo>
                        <a:lnTo>
                          <a:pt x="53" y="576"/>
                        </a:lnTo>
                        <a:lnTo>
                          <a:pt x="48" y="576"/>
                        </a:lnTo>
                        <a:lnTo>
                          <a:pt x="42" y="574"/>
                        </a:lnTo>
                        <a:lnTo>
                          <a:pt x="38" y="572"/>
                        </a:lnTo>
                        <a:lnTo>
                          <a:pt x="32" y="570"/>
                        </a:lnTo>
                        <a:lnTo>
                          <a:pt x="29" y="570"/>
                        </a:lnTo>
                        <a:lnTo>
                          <a:pt x="36" y="555"/>
                        </a:lnTo>
                        <a:lnTo>
                          <a:pt x="46" y="542"/>
                        </a:lnTo>
                        <a:lnTo>
                          <a:pt x="53" y="526"/>
                        </a:lnTo>
                        <a:lnTo>
                          <a:pt x="61" y="513"/>
                        </a:lnTo>
                        <a:lnTo>
                          <a:pt x="69" y="496"/>
                        </a:lnTo>
                        <a:lnTo>
                          <a:pt x="74" y="481"/>
                        </a:lnTo>
                        <a:lnTo>
                          <a:pt x="82" y="466"/>
                        </a:lnTo>
                        <a:lnTo>
                          <a:pt x="88" y="450"/>
                        </a:lnTo>
                        <a:lnTo>
                          <a:pt x="91" y="433"/>
                        </a:lnTo>
                        <a:lnTo>
                          <a:pt x="95" y="416"/>
                        </a:lnTo>
                        <a:lnTo>
                          <a:pt x="99" y="399"/>
                        </a:lnTo>
                        <a:lnTo>
                          <a:pt x="103" y="382"/>
                        </a:lnTo>
                        <a:lnTo>
                          <a:pt x="105" y="365"/>
                        </a:lnTo>
                        <a:lnTo>
                          <a:pt x="107" y="348"/>
                        </a:lnTo>
                        <a:lnTo>
                          <a:pt x="108" y="331"/>
                        </a:lnTo>
                        <a:lnTo>
                          <a:pt x="108" y="313"/>
                        </a:lnTo>
                        <a:lnTo>
                          <a:pt x="108" y="293"/>
                        </a:lnTo>
                        <a:lnTo>
                          <a:pt x="107" y="273"/>
                        </a:lnTo>
                        <a:lnTo>
                          <a:pt x="103" y="253"/>
                        </a:lnTo>
                        <a:lnTo>
                          <a:pt x="101" y="232"/>
                        </a:lnTo>
                        <a:lnTo>
                          <a:pt x="95" y="213"/>
                        </a:lnTo>
                        <a:lnTo>
                          <a:pt x="91" y="194"/>
                        </a:lnTo>
                        <a:lnTo>
                          <a:pt x="86" y="175"/>
                        </a:lnTo>
                        <a:lnTo>
                          <a:pt x="80" y="156"/>
                        </a:lnTo>
                        <a:lnTo>
                          <a:pt x="70" y="138"/>
                        </a:lnTo>
                        <a:lnTo>
                          <a:pt x="63" y="119"/>
                        </a:lnTo>
                        <a:lnTo>
                          <a:pt x="55" y="102"/>
                        </a:lnTo>
                        <a:lnTo>
                          <a:pt x="46" y="87"/>
                        </a:lnTo>
                        <a:lnTo>
                          <a:pt x="34" y="70"/>
                        </a:lnTo>
                        <a:lnTo>
                          <a:pt x="25" y="55"/>
                        </a:lnTo>
                        <a:lnTo>
                          <a:pt x="11" y="40"/>
                        </a:lnTo>
                        <a:lnTo>
                          <a:pt x="0" y="24"/>
                        </a:lnTo>
                        <a:lnTo>
                          <a:pt x="10" y="17"/>
                        </a:lnTo>
                        <a:lnTo>
                          <a:pt x="17" y="11"/>
                        </a:lnTo>
                        <a:lnTo>
                          <a:pt x="25" y="5"/>
                        </a:lnTo>
                        <a:lnTo>
                          <a:pt x="32" y="0"/>
                        </a:lnTo>
                        <a:lnTo>
                          <a:pt x="46" y="15"/>
                        </a:lnTo>
                        <a:lnTo>
                          <a:pt x="57" y="32"/>
                        </a:lnTo>
                        <a:lnTo>
                          <a:pt x="69" y="49"/>
                        </a:lnTo>
                        <a:lnTo>
                          <a:pt x="82" y="66"/>
                        </a:lnTo>
                        <a:lnTo>
                          <a:pt x="91" y="85"/>
                        </a:lnTo>
                        <a:lnTo>
                          <a:pt x="101" y="104"/>
                        </a:lnTo>
                        <a:lnTo>
                          <a:pt x="108" y="121"/>
                        </a:lnTo>
                        <a:lnTo>
                          <a:pt x="118" y="142"/>
                        </a:lnTo>
                        <a:lnTo>
                          <a:pt x="124" y="163"/>
                        </a:lnTo>
                        <a:lnTo>
                          <a:pt x="129" y="182"/>
                        </a:lnTo>
                        <a:lnTo>
                          <a:pt x="135" y="203"/>
                        </a:lnTo>
                        <a:lnTo>
                          <a:pt x="141" y="224"/>
                        </a:lnTo>
                        <a:lnTo>
                          <a:pt x="143" y="247"/>
                        </a:lnTo>
                        <a:lnTo>
                          <a:pt x="146" y="268"/>
                        </a:lnTo>
                        <a:lnTo>
                          <a:pt x="148" y="291"/>
                        </a:lnTo>
                        <a:lnTo>
                          <a:pt x="148" y="313"/>
                        </a:lnTo>
                        <a:lnTo>
                          <a:pt x="148" y="331"/>
                        </a:lnTo>
                        <a:lnTo>
                          <a:pt x="146" y="350"/>
                        </a:lnTo>
                        <a:lnTo>
                          <a:pt x="145" y="367"/>
                        </a:lnTo>
                        <a:lnTo>
                          <a:pt x="143" y="386"/>
                        </a:lnTo>
                        <a:lnTo>
                          <a:pt x="139" y="403"/>
                        </a:lnTo>
                        <a:lnTo>
                          <a:pt x="135" y="422"/>
                        </a:lnTo>
                        <a:lnTo>
                          <a:pt x="131" y="439"/>
                        </a:lnTo>
                        <a:lnTo>
                          <a:pt x="127" y="456"/>
                        </a:lnTo>
                        <a:lnTo>
                          <a:pt x="122" y="471"/>
                        </a:lnTo>
                        <a:lnTo>
                          <a:pt x="116" y="488"/>
                        </a:lnTo>
                        <a:lnTo>
                          <a:pt x="108" y="504"/>
                        </a:lnTo>
                        <a:lnTo>
                          <a:pt x="101" y="521"/>
                        </a:lnTo>
                        <a:lnTo>
                          <a:pt x="93" y="536"/>
                        </a:lnTo>
                        <a:lnTo>
                          <a:pt x="86" y="551"/>
                        </a:lnTo>
                        <a:lnTo>
                          <a:pt x="76" y="566"/>
                        </a:lnTo>
                        <a:lnTo>
                          <a:pt x="69" y="582"/>
                        </a:lnTo>
                        <a:lnTo>
                          <a:pt x="69" y="58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 1168"/>
                  <p:cNvSpPr>
                    <a:spLocks/>
                  </p:cNvSpPr>
                  <p:nvPr/>
                </p:nvSpPr>
                <p:spPr bwMode="auto">
                  <a:xfrm>
                    <a:off x="2632" y="2311"/>
                    <a:ext cx="179" cy="12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862"/>
                      </a:cxn>
                      <a:cxn ang="0">
                        <a:pos x="1179" y="862"/>
                      </a:cxn>
                    </a:cxnLst>
                    <a:rect l="0" t="0" r="r" b="b"/>
                    <a:pathLst>
                      <a:path w="1179" h="862">
                        <a:moveTo>
                          <a:pt x="0" y="0"/>
                        </a:moveTo>
                        <a:lnTo>
                          <a:pt x="0" y="862"/>
                        </a:lnTo>
                        <a:lnTo>
                          <a:pt x="1179" y="862"/>
                        </a:lnTo>
                      </a:path>
                    </a:pathLst>
                  </a:custGeom>
                  <a:noFill/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5" name="Line 116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2604" y="2311"/>
                    <a:ext cx="28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6" name="Line 117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32" y="2311"/>
                    <a:ext cx="27" cy="3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7" name="Oval 1171"/>
                  <p:cNvSpPr>
                    <a:spLocks noChangeArrowheads="1"/>
                  </p:cNvSpPr>
                  <p:nvPr/>
                </p:nvSpPr>
                <p:spPr bwMode="auto">
                  <a:xfrm>
                    <a:off x="2619" y="2291"/>
                    <a:ext cx="28" cy="28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56" name="Group 1172"/>
                <p:cNvGrpSpPr>
                  <a:grpSpLocks/>
                </p:cNvGrpSpPr>
                <p:nvPr/>
              </p:nvGrpSpPr>
              <p:grpSpPr bwMode="auto">
                <a:xfrm>
                  <a:off x="4086" y="3033"/>
                  <a:ext cx="92" cy="258"/>
                  <a:chOff x="4176" y="2256"/>
                  <a:chExt cx="117" cy="313"/>
                </a:xfrm>
              </p:grpSpPr>
              <p:sp>
                <p:nvSpPr>
                  <p:cNvPr id="582" name="AutoShape 11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76" y="2256"/>
                    <a:ext cx="117" cy="31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3" name="Freeform 1174"/>
                  <p:cNvSpPr>
                    <a:spLocks/>
                  </p:cNvSpPr>
                  <p:nvPr/>
                </p:nvSpPr>
                <p:spPr bwMode="auto">
                  <a:xfrm>
                    <a:off x="4210" y="2510"/>
                    <a:ext cx="34" cy="4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0" y="126"/>
                      </a:cxn>
                      <a:cxn ang="0">
                        <a:pos x="1" y="204"/>
                      </a:cxn>
                      <a:cxn ang="0">
                        <a:pos x="41" y="237"/>
                      </a:cxn>
                      <a:cxn ang="0">
                        <a:pos x="91" y="226"/>
                      </a:cxn>
                      <a:cxn ang="0">
                        <a:pos x="102" y="147"/>
                      </a:cxn>
                      <a:cxn ang="0">
                        <a:pos x="72" y="19"/>
                      </a:cxn>
                      <a:cxn ang="0">
                        <a:pos x="1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02" h="237">
                        <a:moveTo>
                          <a:pt x="12" y="0"/>
                        </a:moveTo>
                        <a:lnTo>
                          <a:pt x="0" y="126"/>
                        </a:lnTo>
                        <a:lnTo>
                          <a:pt x="1" y="204"/>
                        </a:lnTo>
                        <a:lnTo>
                          <a:pt x="41" y="237"/>
                        </a:lnTo>
                        <a:lnTo>
                          <a:pt x="91" y="226"/>
                        </a:lnTo>
                        <a:lnTo>
                          <a:pt x="102" y="147"/>
                        </a:lnTo>
                        <a:lnTo>
                          <a:pt x="72" y="19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94A6C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4" name="Freeform 1175"/>
                  <p:cNvSpPr>
                    <a:spLocks/>
                  </p:cNvSpPr>
                  <p:nvPr/>
                </p:nvSpPr>
                <p:spPr bwMode="auto">
                  <a:xfrm>
                    <a:off x="4188" y="2261"/>
                    <a:ext cx="86" cy="254"/>
                  </a:xfrm>
                  <a:custGeom>
                    <a:avLst/>
                    <a:gdLst/>
                    <a:ahLst/>
                    <a:cxnLst>
                      <a:cxn ang="0">
                        <a:pos x="13" y="1047"/>
                      </a:cxn>
                      <a:cxn ang="0">
                        <a:pos x="13" y="1046"/>
                      </a:cxn>
                      <a:cxn ang="0">
                        <a:pos x="13" y="1045"/>
                      </a:cxn>
                      <a:cxn ang="0">
                        <a:pos x="12" y="1041"/>
                      </a:cxn>
                      <a:cxn ang="0">
                        <a:pos x="11" y="1039"/>
                      </a:cxn>
                      <a:cxn ang="0">
                        <a:pos x="9" y="1034"/>
                      </a:cxn>
                      <a:cxn ang="0">
                        <a:pos x="9" y="1027"/>
                      </a:cxn>
                      <a:cxn ang="0">
                        <a:pos x="8" y="1020"/>
                      </a:cxn>
                      <a:cxn ang="0">
                        <a:pos x="7" y="1011"/>
                      </a:cxn>
                      <a:cxn ang="0">
                        <a:pos x="6" y="999"/>
                      </a:cxn>
                      <a:cxn ang="0">
                        <a:pos x="5" y="986"/>
                      </a:cxn>
                      <a:cxn ang="0">
                        <a:pos x="3" y="971"/>
                      </a:cxn>
                      <a:cxn ang="0">
                        <a:pos x="2" y="953"/>
                      </a:cxn>
                      <a:cxn ang="0">
                        <a:pos x="2" y="932"/>
                      </a:cxn>
                      <a:cxn ang="0">
                        <a:pos x="1" y="909"/>
                      </a:cxn>
                      <a:cxn ang="0">
                        <a:pos x="0" y="883"/>
                      </a:cxn>
                      <a:cxn ang="0">
                        <a:pos x="0" y="854"/>
                      </a:cxn>
                      <a:cxn ang="0">
                        <a:pos x="0" y="822"/>
                      </a:cxn>
                      <a:cxn ang="0">
                        <a:pos x="0" y="786"/>
                      </a:cxn>
                      <a:cxn ang="0">
                        <a:pos x="0" y="747"/>
                      </a:cxn>
                      <a:cxn ang="0">
                        <a:pos x="1" y="705"/>
                      </a:cxn>
                      <a:cxn ang="0">
                        <a:pos x="1" y="659"/>
                      </a:cxn>
                      <a:cxn ang="0">
                        <a:pos x="2" y="613"/>
                      </a:cxn>
                      <a:cxn ang="0">
                        <a:pos x="3" y="568"/>
                      </a:cxn>
                      <a:cxn ang="0">
                        <a:pos x="6" y="523"/>
                      </a:cxn>
                      <a:cxn ang="0">
                        <a:pos x="7" y="480"/>
                      </a:cxn>
                      <a:cxn ang="0">
                        <a:pos x="9" y="439"/>
                      </a:cxn>
                      <a:cxn ang="0">
                        <a:pos x="12" y="398"/>
                      </a:cxn>
                      <a:cxn ang="0">
                        <a:pos x="14" y="360"/>
                      </a:cxn>
                      <a:cxn ang="0">
                        <a:pos x="17" y="323"/>
                      </a:cxn>
                      <a:cxn ang="0">
                        <a:pos x="19" y="288"/>
                      </a:cxn>
                      <a:cxn ang="0">
                        <a:pos x="22" y="256"/>
                      </a:cxn>
                      <a:cxn ang="0">
                        <a:pos x="24" y="225"/>
                      </a:cxn>
                      <a:cxn ang="0">
                        <a:pos x="27" y="196"/>
                      </a:cxn>
                      <a:cxn ang="0">
                        <a:pos x="29" y="170"/>
                      </a:cxn>
                      <a:cxn ang="0">
                        <a:pos x="31" y="147"/>
                      </a:cxn>
                      <a:cxn ang="0">
                        <a:pos x="33" y="126"/>
                      </a:cxn>
                      <a:cxn ang="0">
                        <a:pos x="35" y="108"/>
                      </a:cxn>
                      <a:cxn ang="0">
                        <a:pos x="36" y="93"/>
                      </a:cxn>
                      <a:cxn ang="0">
                        <a:pos x="38" y="81"/>
                      </a:cxn>
                      <a:cxn ang="0">
                        <a:pos x="39" y="73"/>
                      </a:cxn>
                      <a:cxn ang="0">
                        <a:pos x="39" y="68"/>
                      </a:cxn>
                      <a:cxn ang="0">
                        <a:pos x="40" y="66"/>
                      </a:cxn>
                      <a:cxn ang="0">
                        <a:pos x="258" y="92"/>
                      </a:cxn>
                      <a:cxn ang="0">
                        <a:pos x="167" y="1157"/>
                      </a:cxn>
                      <a:cxn ang="0">
                        <a:pos x="77" y="1259"/>
                      </a:cxn>
                    </a:cxnLst>
                    <a:rect l="0" t="0" r="r" b="b"/>
                    <a:pathLst>
                      <a:path w="258" h="1271">
                        <a:moveTo>
                          <a:pt x="77" y="1259"/>
                        </a:moveTo>
                        <a:lnTo>
                          <a:pt x="62" y="1138"/>
                        </a:lnTo>
                        <a:lnTo>
                          <a:pt x="13" y="1047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6"/>
                        </a:lnTo>
                        <a:lnTo>
                          <a:pt x="13" y="1045"/>
                        </a:lnTo>
                        <a:lnTo>
                          <a:pt x="13" y="1045"/>
                        </a:lnTo>
                        <a:lnTo>
                          <a:pt x="12" y="1044"/>
                        </a:lnTo>
                        <a:lnTo>
                          <a:pt x="12" y="1043"/>
                        </a:lnTo>
                        <a:lnTo>
                          <a:pt x="12" y="1041"/>
                        </a:lnTo>
                        <a:lnTo>
                          <a:pt x="12" y="1041"/>
                        </a:lnTo>
                        <a:lnTo>
                          <a:pt x="12" y="1040"/>
                        </a:lnTo>
                        <a:lnTo>
                          <a:pt x="11" y="1039"/>
                        </a:lnTo>
                        <a:lnTo>
                          <a:pt x="11" y="1037"/>
                        </a:lnTo>
                        <a:lnTo>
                          <a:pt x="11" y="1035"/>
                        </a:lnTo>
                        <a:lnTo>
                          <a:pt x="9" y="1034"/>
                        </a:lnTo>
                        <a:lnTo>
                          <a:pt x="9" y="1032"/>
                        </a:lnTo>
                        <a:lnTo>
                          <a:pt x="9" y="1030"/>
                        </a:lnTo>
                        <a:lnTo>
                          <a:pt x="9" y="1027"/>
                        </a:lnTo>
                        <a:lnTo>
                          <a:pt x="8" y="1025"/>
                        </a:lnTo>
                        <a:lnTo>
                          <a:pt x="8" y="1022"/>
                        </a:lnTo>
                        <a:lnTo>
                          <a:pt x="8" y="1020"/>
                        </a:lnTo>
                        <a:lnTo>
                          <a:pt x="8" y="1017"/>
                        </a:lnTo>
                        <a:lnTo>
                          <a:pt x="7" y="1014"/>
                        </a:lnTo>
                        <a:lnTo>
                          <a:pt x="7" y="1011"/>
                        </a:lnTo>
                        <a:lnTo>
                          <a:pt x="7" y="1007"/>
                        </a:lnTo>
                        <a:lnTo>
                          <a:pt x="6" y="1004"/>
                        </a:lnTo>
                        <a:lnTo>
                          <a:pt x="6" y="999"/>
                        </a:lnTo>
                        <a:lnTo>
                          <a:pt x="6" y="995"/>
                        </a:lnTo>
                        <a:lnTo>
                          <a:pt x="5" y="991"/>
                        </a:lnTo>
                        <a:lnTo>
                          <a:pt x="5" y="986"/>
                        </a:lnTo>
                        <a:lnTo>
                          <a:pt x="5" y="981"/>
                        </a:lnTo>
                        <a:lnTo>
                          <a:pt x="3" y="975"/>
                        </a:lnTo>
                        <a:lnTo>
                          <a:pt x="3" y="971"/>
                        </a:lnTo>
                        <a:lnTo>
                          <a:pt x="3" y="965"/>
                        </a:lnTo>
                        <a:lnTo>
                          <a:pt x="3" y="959"/>
                        </a:lnTo>
                        <a:lnTo>
                          <a:pt x="2" y="953"/>
                        </a:lnTo>
                        <a:lnTo>
                          <a:pt x="2" y="946"/>
                        </a:lnTo>
                        <a:lnTo>
                          <a:pt x="2" y="939"/>
                        </a:lnTo>
                        <a:lnTo>
                          <a:pt x="2" y="932"/>
                        </a:lnTo>
                        <a:lnTo>
                          <a:pt x="1" y="924"/>
                        </a:lnTo>
                        <a:lnTo>
                          <a:pt x="1" y="916"/>
                        </a:lnTo>
                        <a:lnTo>
                          <a:pt x="1" y="909"/>
                        </a:lnTo>
                        <a:lnTo>
                          <a:pt x="1" y="901"/>
                        </a:lnTo>
                        <a:lnTo>
                          <a:pt x="1" y="891"/>
                        </a:lnTo>
                        <a:lnTo>
                          <a:pt x="0" y="883"/>
                        </a:lnTo>
                        <a:lnTo>
                          <a:pt x="0" y="874"/>
                        </a:lnTo>
                        <a:lnTo>
                          <a:pt x="0" y="864"/>
                        </a:lnTo>
                        <a:lnTo>
                          <a:pt x="0" y="854"/>
                        </a:lnTo>
                        <a:lnTo>
                          <a:pt x="0" y="843"/>
                        </a:lnTo>
                        <a:lnTo>
                          <a:pt x="0" y="832"/>
                        </a:lnTo>
                        <a:lnTo>
                          <a:pt x="0" y="822"/>
                        </a:lnTo>
                        <a:lnTo>
                          <a:pt x="0" y="810"/>
                        </a:lnTo>
                        <a:lnTo>
                          <a:pt x="0" y="798"/>
                        </a:lnTo>
                        <a:lnTo>
                          <a:pt x="0" y="786"/>
                        </a:lnTo>
                        <a:lnTo>
                          <a:pt x="0" y="773"/>
                        </a:lnTo>
                        <a:lnTo>
                          <a:pt x="0" y="761"/>
                        </a:lnTo>
                        <a:lnTo>
                          <a:pt x="0" y="747"/>
                        </a:lnTo>
                        <a:lnTo>
                          <a:pt x="0" y="734"/>
                        </a:lnTo>
                        <a:lnTo>
                          <a:pt x="0" y="719"/>
                        </a:lnTo>
                        <a:lnTo>
                          <a:pt x="1" y="705"/>
                        </a:lnTo>
                        <a:lnTo>
                          <a:pt x="1" y="691"/>
                        </a:lnTo>
                        <a:lnTo>
                          <a:pt x="1" y="675"/>
                        </a:lnTo>
                        <a:lnTo>
                          <a:pt x="1" y="659"/>
                        </a:lnTo>
                        <a:lnTo>
                          <a:pt x="2" y="643"/>
                        </a:lnTo>
                        <a:lnTo>
                          <a:pt x="2" y="628"/>
                        </a:lnTo>
                        <a:lnTo>
                          <a:pt x="2" y="613"/>
                        </a:lnTo>
                        <a:lnTo>
                          <a:pt x="2" y="597"/>
                        </a:lnTo>
                        <a:lnTo>
                          <a:pt x="3" y="582"/>
                        </a:lnTo>
                        <a:lnTo>
                          <a:pt x="3" y="568"/>
                        </a:lnTo>
                        <a:lnTo>
                          <a:pt x="5" y="552"/>
                        </a:lnTo>
                        <a:lnTo>
                          <a:pt x="5" y="537"/>
                        </a:lnTo>
                        <a:lnTo>
                          <a:pt x="6" y="523"/>
                        </a:lnTo>
                        <a:lnTo>
                          <a:pt x="6" y="509"/>
                        </a:lnTo>
                        <a:lnTo>
                          <a:pt x="7" y="495"/>
                        </a:lnTo>
                        <a:lnTo>
                          <a:pt x="7" y="480"/>
                        </a:lnTo>
                        <a:lnTo>
                          <a:pt x="8" y="466"/>
                        </a:lnTo>
                        <a:lnTo>
                          <a:pt x="8" y="452"/>
                        </a:lnTo>
                        <a:lnTo>
                          <a:pt x="9" y="439"/>
                        </a:lnTo>
                        <a:lnTo>
                          <a:pt x="9" y="425"/>
                        </a:lnTo>
                        <a:lnTo>
                          <a:pt x="11" y="412"/>
                        </a:lnTo>
                        <a:lnTo>
                          <a:pt x="12" y="398"/>
                        </a:lnTo>
                        <a:lnTo>
                          <a:pt x="12" y="385"/>
                        </a:lnTo>
                        <a:lnTo>
                          <a:pt x="13" y="372"/>
                        </a:lnTo>
                        <a:lnTo>
                          <a:pt x="14" y="360"/>
                        </a:lnTo>
                        <a:lnTo>
                          <a:pt x="14" y="347"/>
                        </a:lnTo>
                        <a:lnTo>
                          <a:pt x="16" y="335"/>
                        </a:lnTo>
                        <a:lnTo>
                          <a:pt x="17" y="323"/>
                        </a:lnTo>
                        <a:lnTo>
                          <a:pt x="17" y="311"/>
                        </a:lnTo>
                        <a:lnTo>
                          <a:pt x="18" y="300"/>
                        </a:lnTo>
                        <a:lnTo>
                          <a:pt x="19" y="288"/>
                        </a:lnTo>
                        <a:lnTo>
                          <a:pt x="19" y="277"/>
                        </a:lnTo>
                        <a:lnTo>
                          <a:pt x="20" y="267"/>
                        </a:lnTo>
                        <a:lnTo>
                          <a:pt x="22" y="256"/>
                        </a:lnTo>
                        <a:lnTo>
                          <a:pt x="23" y="245"/>
                        </a:lnTo>
                        <a:lnTo>
                          <a:pt x="23" y="235"/>
                        </a:lnTo>
                        <a:lnTo>
                          <a:pt x="24" y="225"/>
                        </a:lnTo>
                        <a:lnTo>
                          <a:pt x="25" y="215"/>
                        </a:lnTo>
                        <a:lnTo>
                          <a:pt x="25" y="205"/>
                        </a:lnTo>
                        <a:lnTo>
                          <a:pt x="27" y="196"/>
                        </a:lnTo>
                        <a:lnTo>
                          <a:pt x="28" y="187"/>
                        </a:lnTo>
                        <a:lnTo>
                          <a:pt x="28" y="179"/>
                        </a:lnTo>
                        <a:lnTo>
                          <a:pt x="29" y="170"/>
                        </a:lnTo>
                        <a:lnTo>
                          <a:pt x="29" y="163"/>
                        </a:lnTo>
                        <a:lnTo>
                          <a:pt x="30" y="154"/>
                        </a:lnTo>
                        <a:lnTo>
                          <a:pt x="31" y="147"/>
                        </a:lnTo>
                        <a:lnTo>
                          <a:pt x="31" y="140"/>
                        </a:lnTo>
                        <a:lnTo>
                          <a:pt x="33" y="133"/>
                        </a:lnTo>
                        <a:lnTo>
                          <a:pt x="33" y="126"/>
                        </a:lnTo>
                        <a:lnTo>
                          <a:pt x="34" y="120"/>
                        </a:lnTo>
                        <a:lnTo>
                          <a:pt x="34" y="114"/>
                        </a:lnTo>
                        <a:lnTo>
                          <a:pt x="35" y="108"/>
                        </a:lnTo>
                        <a:lnTo>
                          <a:pt x="35" y="104"/>
                        </a:lnTo>
                        <a:lnTo>
                          <a:pt x="36" y="98"/>
                        </a:lnTo>
                        <a:lnTo>
                          <a:pt x="36" y="93"/>
                        </a:lnTo>
                        <a:lnTo>
                          <a:pt x="36" y="89"/>
                        </a:lnTo>
                        <a:lnTo>
                          <a:pt x="38" y="85"/>
                        </a:lnTo>
                        <a:lnTo>
                          <a:pt x="38" y="81"/>
                        </a:lnTo>
                        <a:lnTo>
                          <a:pt x="38" y="79"/>
                        </a:lnTo>
                        <a:lnTo>
                          <a:pt x="39" y="75"/>
                        </a:lnTo>
                        <a:lnTo>
                          <a:pt x="39" y="73"/>
                        </a:lnTo>
                        <a:lnTo>
                          <a:pt x="39" y="70"/>
                        </a:lnTo>
                        <a:lnTo>
                          <a:pt x="39" y="69"/>
                        </a:lnTo>
                        <a:lnTo>
                          <a:pt x="39" y="68"/>
                        </a:lnTo>
                        <a:lnTo>
                          <a:pt x="40" y="67"/>
                        </a:lnTo>
                        <a:lnTo>
                          <a:pt x="40" y="66"/>
                        </a:lnTo>
                        <a:lnTo>
                          <a:pt x="40" y="66"/>
                        </a:lnTo>
                        <a:lnTo>
                          <a:pt x="105" y="0"/>
                        </a:lnTo>
                        <a:lnTo>
                          <a:pt x="193" y="15"/>
                        </a:lnTo>
                        <a:lnTo>
                          <a:pt x="258" y="92"/>
                        </a:lnTo>
                        <a:lnTo>
                          <a:pt x="255" y="640"/>
                        </a:lnTo>
                        <a:lnTo>
                          <a:pt x="242" y="989"/>
                        </a:lnTo>
                        <a:lnTo>
                          <a:pt x="167" y="1157"/>
                        </a:lnTo>
                        <a:lnTo>
                          <a:pt x="150" y="1271"/>
                        </a:lnTo>
                        <a:lnTo>
                          <a:pt x="77" y="1259"/>
                        </a:lnTo>
                        <a:lnTo>
                          <a:pt x="77" y="1259"/>
                        </a:lnTo>
                        <a:close/>
                      </a:path>
                    </a:pathLst>
                  </a:custGeom>
                  <a:solidFill>
                    <a:srgbClr val="B3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5" name="Freeform 1176"/>
                  <p:cNvSpPr>
                    <a:spLocks/>
                  </p:cNvSpPr>
                  <p:nvPr/>
                </p:nvSpPr>
                <p:spPr bwMode="auto">
                  <a:xfrm>
                    <a:off x="4206" y="2285"/>
                    <a:ext cx="51" cy="2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151" y="1"/>
                      </a:cxn>
                      <a:cxn ang="0">
                        <a:pos x="143" y="964"/>
                      </a:cxn>
                      <a:cxn ang="0">
                        <a:pos x="103" y="1139"/>
                      </a:cxn>
                      <a:cxn ang="0">
                        <a:pos x="23" y="1139"/>
                      </a:cxn>
                      <a:cxn ang="0">
                        <a:pos x="0" y="1009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51" h="1139">
                        <a:moveTo>
                          <a:pt x="8" y="0"/>
                        </a:moveTo>
                        <a:lnTo>
                          <a:pt x="151" y="1"/>
                        </a:lnTo>
                        <a:lnTo>
                          <a:pt x="143" y="964"/>
                        </a:lnTo>
                        <a:lnTo>
                          <a:pt x="103" y="1139"/>
                        </a:lnTo>
                        <a:lnTo>
                          <a:pt x="23" y="1139"/>
                        </a:lnTo>
                        <a:lnTo>
                          <a:pt x="0" y="1009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D1BDBD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6" name="Freeform 1177"/>
                  <p:cNvSpPr>
                    <a:spLocks/>
                  </p:cNvSpPr>
                  <p:nvPr/>
                </p:nvSpPr>
                <p:spPr bwMode="auto">
                  <a:xfrm>
                    <a:off x="4210" y="2311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3" y="46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3" h="46">
                        <a:moveTo>
                          <a:pt x="0" y="46"/>
                        </a:moveTo>
                        <a:lnTo>
                          <a:pt x="123" y="46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7" name="Freeform 1178"/>
                  <p:cNvSpPr>
                    <a:spLocks/>
                  </p:cNvSpPr>
                  <p:nvPr/>
                </p:nvSpPr>
                <p:spPr bwMode="auto">
                  <a:xfrm>
                    <a:off x="4210" y="234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8" name="Freeform 1179"/>
                  <p:cNvSpPr>
                    <a:spLocks/>
                  </p:cNvSpPr>
                  <p:nvPr/>
                </p:nvSpPr>
                <p:spPr bwMode="auto">
                  <a:xfrm>
                    <a:off x="4209" y="2370"/>
                    <a:ext cx="42" cy="9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4" y="48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4" h="48">
                        <a:moveTo>
                          <a:pt x="0" y="48"/>
                        </a:moveTo>
                        <a:lnTo>
                          <a:pt x="124" y="48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9" name="Freeform 1180"/>
                  <p:cNvSpPr>
                    <a:spLocks/>
                  </p:cNvSpPr>
                  <p:nvPr/>
                </p:nvSpPr>
                <p:spPr bwMode="auto">
                  <a:xfrm>
                    <a:off x="4209" y="2397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124" y="46"/>
                      </a:cxn>
                      <a:cxn ang="0">
                        <a:pos x="12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24" h="46">
                        <a:moveTo>
                          <a:pt x="0" y="46"/>
                        </a:moveTo>
                        <a:lnTo>
                          <a:pt x="124" y="46"/>
                        </a:lnTo>
                        <a:lnTo>
                          <a:pt x="12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0" name="Freeform 1181"/>
                  <p:cNvSpPr>
                    <a:spLocks/>
                  </p:cNvSpPr>
                  <p:nvPr/>
                </p:nvSpPr>
                <p:spPr bwMode="auto">
                  <a:xfrm>
                    <a:off x="4208" y="2422"/>
                    <a:ext cx="41" cy="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123" y="47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123" h="47">
                        <a:moveTo>
                          <a:pt x="0" y="47"/>
                        </a:moveTo>
                        <a:lnTo>
                          <a:pt x="123" y="47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1" name="Freeform 1182"/>
                  <p:cNvSpPr>
                    <a:spLocks/>
                  </p:cNvSpPr>
                  <p:nvPr/>
                </p:nvSpPr>
                <p:spPr bwMode="auto">
                  <a:xfrm>
                    <a:off x="4209" y="2449"/>
                    <a:ext cx="41" cy="10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123" y="48"/>
                      </a:cxn>
                      <a:cxn ang="0">
                        <a:pos x="123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123" h="48">
                        <a:moveTo>
                          <a:pt x="0" y="48"/>
                        </a:moveTo>
                        <a:lnTo>
                          <a:pt x="123" y="48"/>
                        </a:lnTo>
                        <a:lnTo>
                          <a:pt x="123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2" name="Freeform 1183"/>
                  <p:cNvSpPr>
                    <a:spLocks/>
                  </p:cNvSpPr>
                  <p:nvPr/>
                </p:nvSpPr>
                <p:spPr bwMode="auto">
                  <a:xfrm>
                    <a:off x="4220" y="2291"/>
                    <a:ext cx="21" cy="222"/>
                  </a:xfrm>
                  <a:custGeom>
                    <a:avLst/>
                    <a:gdLst/>
                    <a:ahLst/>
                    <a:cxnLst>
                      <a:cxn ang="0">
                        <a:pos x="15" y="0"/>
                      </a:cxn>
                      <a:cxn ang="0">
                        <a:pos x="0" y="1103"/>
                      </a:cxn>
                      <a:cxn ang="0">
                        <a:pos x="43" y="1106"/>
                      </a:cxn>
                      <a:cxn ang="0">
                        <a:pos x="63" y="0"/>
                      </a:cxn>
                      <a:cxn ang="0">
                        <a:pos x="15" y="0"/>
                      </a:cxn>
                      <a:cxn ang="0">
                        <a:pos x="15" y="0"/>
                      </a:cxn>
                    </a:cxnLst>
                    <a:rect l="0" t="0" r="r" b="b"/>
                    <a:pathLst>
                      <a:path w="63" h="1106">
                        <a:moveTo>
                          <a:pt x="15" y="0"/>
                        </a:moveTo>
                        <a:lnTo>
                          <a:pt x="0" y="1103"/>
                        </a:lnTo>
                        <a:lnTo>
                          <a:pt x="43" y="1106"/>
                        </a:lnTo>
                        <a:lnTo>
                          <a:pt x="63" y="0"/>
                        </a:lnTo>
                        <a:lnTo>
                          <a:pt x="15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F02424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3" name="Freeform 1184"/>
                  <p:cNvSpPr>
                    <a:spLocks/>
                  </p:cNvSpPr>
                  <p:nvPr/>
                </p:nvSpPr>
                <p:spPr bwMode="auto">
                  <a:xfrm>
                    <a:off x="4176" y="2259"/>
                    <a:ext cx="109" cy="273"/>
                  </a:xfrm>
                  <a:custGeom>
                    <a:avLst/>
                    <a:gdLst/>
                    <a:ahLst/>
                    <a:cxnLst>
                      <a:cxn ang="0">
                        <a:pos x="130" y="1305"/>
                      </a:cxn>
                      <a:cxn ang="0">
                        <a:pos x="132" y="1278"/>
                      </a:cxn>
                      <a:cxn ang="0">
                        <a:pos x="131" y="1240"/>
                      </a:cxn>
                      <a:cxn ang="0">
                        <a:pos x="119" y="1172"/>
                      </a:cxn>
                      <a:cxn ang="0">
                        <a:pos x="96" y="1110"/>
                      </a:cxn>
                      <a:cxn ang="0">
                        <a:pos x="74" y="1070"/>
                      </a:cxn>
                      <a:cxn ang="0">
                        <a:pos x="59" y="1005"/>
                      </a:cxn>
                      <a:cxn ang="0">
                        <a:pos x="56" y="921"/>
                      </a:cxn>
                      <a:cxn ang="0">
                        <a:pos x="55" y="819"/>
                      </a:cxn>
                      <a:cxn ang="0">
                        <a:pos x="54" y="690"/>
                      </a:cxn>
                      <a:cxn ang="0">
                        <a:pos x="56" y="547"/>
                      </a:cxn>
                      <a:cxn ang="0">
                        <a:pos x="60" y="378"/>
                      </a:cxn>
                      <a:cxn ang="0">
                        <a:pos x="64" y="233"/>
                      </a:cxn>
                      <a:cxn ang="0">
                        <a:pos x="78" y="126"/>
                      </a:cxn>
                      <a:cxn ang="0">
                        <a:pos x="119" y="70"/>
                      </a:cxn>
                      <a:cxn ang="0">
                        <a:pos x="174" y="51"/>
                      </a:cxn>
                      <a:cxn ang="0">
                        <a:pos x="219" y="63"/>
                      </a:cxn>
                      <a:cxn ang="0">
                        <a:pos x="252" y="99"/>
                      </a:cxn>
                      <a:cxn ang="0">
                        <a:pos x="266" y="161"/>
                      </a:cxn>
                      <a:cxn ang="0">
                        <a:pos x="271" y="287"/>
                      </a:cxn>
                      <a:cxn ang="0">
                        <a:pos x="271" y="456"/>
                      </a:cxn>
                      <a:cxn ang="0">
                        <a:pos x="268" y="624"/>
                      </a:cxn>
                      <a:cxn ang="0">
                        <a:pos x="267" y="757"/>
                      </a:cxn>
                      <a:cxn ang="0">
                        <a:pos x="262" y="885"/>
                      </a:cxn>
                      <a:cxn ang="0">
                        <a:pos x="250" y="996"/>
                      </a:cxn>
                      <a:cxn ang="0">
                        <a:pos x="229" y="1075"/>
                      </a:cxn>
                      <a:cxn ang="0">
                        <a:pos x="198" y="1132"/>
                      </a:cxn>
                      <a:cxn ang="0">
                        <a:pos x="180" y="1180"/>
                      </a:cxn>
                      <a:cxn ang="0">
                        <a:pos x="171" y="1226"/>
                      </a:cxn>
                      <a:cxn ang="0">
                        <a:pos x="170" y="1278"/>
                      </a:cxn>
                      <a:cxn ang="0">
                        <a:pos x="171" y="1324"/>
                      </a:cxn>
                      <a:cxn ang="0">
                        <a:pos x="175" y="1351"/>
                      </a:cxn>
                      <a:cxn ang="0">
                        <a:pos x="178" y="1365"/>
                      </a:cxn>
                      <a:cxn ang="0">
                        <a:pos x="215" y="1339"/>
                      </a:cxn>
                      <a:cxn ang="0">
                        <a:pos x="215" y="1293"/>
                      </a:cxn>
                      <a:cxn ang="0">
                        <a:pos x="223" y="1232"/>
                      </a:cxn>
                      <a:cxn ang="0">
                        <a:pos x="242" y="1165"/>
                      </a:cxn>
                      <a:cxn ang="0">
                        <a:pos x="264" y="1119"/>
                      </a:cxn>
                      <a:cxn ang="0">
                        <a:pos x="285" y="1078"/>
                      </a:cxn>
                      <a:cxn ang="0">
                        <a:pos x="304" y="1005"/>
                      </a:cxn>
                      <a:cxn ang="0">
                        <a:pos x="318" y="862"/>
                      </a:cxn>
                      <a:cxn ang="0">
                        <a:pos x="324" y="659"/>
                      </a:cxn>
                      <a:cxn ang="0">
                        <a:pos x="326" y="443"/>
                      </a:cxn>
                      <a:cxn ang="0">
                        <a:pos x="326" y="269"/>
                      </a:cxn>
                      <a:cxn ang="0">
                        <a:pos x="322" y="164"/>
                      </a:cxn>
                      <a:cxn ang="0">
                        <a:pos x="301" y="80"/>
                      </a:cxn>
                      <a:cxn ang="0">
                        <a:pos x="257" y="21"/>
                      </a:cxn>
                      <a:cxn ang="0">
                        <a:pos x="180" y="0"/>
                      </a:cxn>
                      <a:cxn ang="0">
                        <a:pos x="97" y="17"/>
                      </a:cxn>
                      <a:cxn ang="0">
                        <a:pos x="44" y="67"/>
                      </a:cxn>
                      <a:cxn ang="0">
                        <a:pos x="17" y="154"/>
                      </a:cxn>
                      <a:cxn ang="0">
                        <a:pos x="6" y="276"/>
                      </a:cxn>
                      <a:cxn ang="0">
                        <a:pos x="1" y="465"/>
                      </a:cxn>
                      <a:cxn ang="0">
                        <a:pos x="0" y="692"/>
                      </a:cxn>
                      <a:cxn ang="0">
                        <a:pos x="1" y="894"/>
                      </a:cxn>
                      <a:cxn ang="0">
                        <a:pos x="9" y="1017"/>
                      </a:cxn>
                      <a:cxn ang="0">
                        <a:pos x="22" y="1085"/>
                      </a:cxn>
                      <a:cxn ang="0">
                        <a:pos x="42" y="1128"/>
                      </a:cxn>
                      <a:cxn ang="0">
                        <a:pos x="61" y="1161"/>
                      </a:cxn>
                      <a:cxn ang="0">
                        <a:pos x="81" y="1215"/>
                      </a:cxn>
                      <a:cxn ang="0">
                        <a:pos x="90" y="1276"/>
                      </a:cxn>
                      <a:cxn ang="0">
                        <a:pos x="88" y="1318"/>
                      </a:cxn>
                      <a:cxn ang="0">
                        <a:pos x="86" y="1338"/>
                      </a:cxn>
                    </a:cxnLst>
                    <a:rect l="0" t="0" r="r" b="b"/>
                    <a:pathLst>
                      <a:path w="326" h="1367">
                        <a:moveTo>
                          <a:pt x="129" y="1318"/>
                        </a:moveTo>
                        <a:lnTo>
                          <a:pt x="129" y="1317"/>
                        </a:lnTo>
                        <a:lnTo>
                          <a:pt x="129" y="1317"/>
                        </a:lnTo>
                        <a:lnTo>
                          <a:pt x="129" y="1316"/>
                        </a:lnTo>
                        <a:lnTo>
                          <a:pt x="129" y="1316"/>
                        </a:lnTo>
                        <a:lnTo>
                          <a:pt x="129" y="1315"/>
                        </a:lnTo>
                        <a:lnTo>
                          <a:pt x="129" y="1315"/>
                        </a:lnTo>
                        <a:lnTo>
                          <a:pt x="129" y="1313"/>
                        </a:lnTo>
                        <a:lnTo>
                          <a:pt x="129" y="1313"/>
                        </a:lnTo>
                        <a:lnTo>
                          <a:pt x="129" y="1312"/>
                        </a:lnTo>
                        <a:lnTo>
                          <a:pt x="129" y="1311"/>
                        </a:lnTo>
                        <a:lnTo>
                          <a:pt x="130" y="1310"/>
                        </a:lnTo>
                        <a:lnTo>
                          <a:pt x="130" y="1310"/>
                        </a:lnTo>
                        <a:lnTo>
                          <a:pt x="130" y="1309"/>
                        </a:lnTo>
                        <a:lnTo>
                          <a:pt x="130" y="1308"/>
                        </a:lnTo>
                        <a:lnTo>
                          <a:pt x="130" y="1306"/>
                        </a:lnTo>
                        <a:lnTo>
                          <a:pt x="130" y="1305"/>
                        </a:lnTo>
                        <a:lnTo>
                          <a:pt x="130" y="1304"/>
                        </a:lnTo>
                        <a:lnTo>
                          <a:pt x="130" y="1303"/>
                        </a:lnTo>
                        <a:lnTo>
                          <a:pt x="130" y="1302"/>
                        </a:lnTo>
                        <a:lnTo>
                          <a:pt x="131" y="1300"/>
                        </a:lnTo>
                        <a:lnTo>
                          <a:pt x="131" y="1298"/>
                        </a:lnTo>
                        <a:lnTo>
                          <a:pt x="131" y="1297"/>
                        </a:lnTo>
                        <a:lnTo>
                          <a:pt x="131" y="1296"/>
                        </a:lnTo>
                        <a:lnTo>
                          <a:pt x="131" y="1295"/>
                        </a:lnTo>
                        <a:lnTo>
                          <a:pt x="131" y="1292"/>
                        </a:lnTo>
                        <a:lnTo>
                          <a:pt x="131" y="1291"/>
                        </a:lnTo>
                        <a:lnTo>
                          <a:pt x="132" y="1290"/>
                        </a:lnTo>
                        <a:lnTo>
                          <a:pt x="132" y="1287"/>
                        </a:lnTo>
                        <a:lnTo>
                          <a:pt x="132" y="1286"/>
                        </a:lnTo>
                        <a:lnTo>
                          <a:pt x="132" y="1284"/>
                        </a:lnTo>
                        <a:lnTo>
                          <a:pt x="132" y="1282"/>
                        </a:lnTo>
                        <a:lnTo>
                          <a:pt x="132" y="1280"/>
                        </a:lnTo>
                        <a:lnTo>
                          <a:pt x="132" y="1278"/>
                        </a:lnTo>
                        <a:lnTo>
                          <a:pt x="132" y="1277"/>
                        </a:lnTo>
                        <a:lnTo>
                          <a:pt x="132" y="1274"/>
                        </a:lnTo>
                        <a:lnTo>
                          <a:pt x="132" y="1272"/>
                        </a:lnTo>
                        <a:lnTo>
                          <a:pt x="132" y="1270"/>
                        </a:lnTo>
                        <a:lnTo>
                          <a:pt x="132" y="1269"/>
                        </a:lnTo>
                        <a:lnTo>
                          <a:pt x="132" y="1266"/>
                        </a:lnTo>
                        <a:lnTo>
                          <a:pt x="132" y="1264"/>
                        </a:lnTo>
                        <a:lnTo>
                          <a:pt x="132" y="1261"/>
                        </a:lnTo>
                        <a:lnTo>
                          <a:pt x="132" y="1259"/>
                        </a:lnTo>
                        <a:lnTo>
                          <a:pt x="132" y="1257"/>
                        </a:lnTo>
                        <a:lnTo>
                          <a:pt x="132" y="1254"/>
                        </a:lnTo>
                        <a:lnTo>
                          <a:pt x="132" y="1252"/>
                        </a:lnTo>
                        <a:lnTo>
                          <a:pt x="132" y="1250"/>
                        </a:lnTo>
                        <a:lnTo>
                          <a:pt x="132" y="1247"/>
                        </a:lnTo>
                        <a:lnTo>
                          <a:pt x="132" y="1245"/>
                        </a:lnTo>
                        <a:lnTo>
                          <a:pt x="131" y="1243"/>
                        </a:lnTo>
                        <a:lnTo>
                          <a:pt x="131" y="1240"/>
                        </a:lnTo>
                        <a:lnTo>
                          <a:pt x="131" y="1238"/>
                        </a:lnTo>
                        <a:lnTo>
                          <a:pt x="131" y="1235"/>
                        </a:lnTo>
                        <a:lnTo>
                          <a:pt x="131" y="1233"/>
                        </a:lnTo>
                        <a:lnTo>
                          <a:pt x="130" y="1230"/>
                        </a:lnTo>
                        <a:lnTo>
                          <a:pt x="130" y="1227"/>
                        </a:lnTo>
                        <a:lnTo>
                          <a:pt x="130" y="1225"/>
                        </a:lnTo>
                        <a:lnTo>
                          <a:pt x="130" y="1222"/>
                        </a:lnTo>
                        <a:lnTo>
                          <a:pt x="129" y="1219"/>
                        </a:lnTo>
                        <a:lnTo>
                          <a:pt x="129" y="1217"/>
                        </a:lnTo>
                        <a:lnTo>
                          <a:pt x="129" y="1214"/>
                        </a:lnTo>
                        <a:lnTo>
                          <a:pt x="127" y="1207"/>
                        </a:lnTo>
                        <a:lnTo>
                          <a:pt x="125" y="1200"/>
                        </a:lnTo>
                        <a:lnTo>
                          <a:pt x="124" y="1194"/>
                        </a:lnTo>
                        <a:lnTo>
                          <a:pt x="123" y="1188"/>
                        </a:lnTo>
                        <a:lnTo>
                          <a:pt x="121" y="1182"/>
                        </a:lnTo>
                        <a:lnTo>
                          <a:pt x="120" y="1176"/>
                        </a:lnTo>
                        <a:lnTo>
                          <a:pt x="119" y="1172"/>
                        </a:lnTo>
                        <a:lnTo>
                          <a:pt x="118" y="1166"/>
                        </a:lnTo>
                        <a:lnTo>
                          <a:pt x="116" y="1161"/>
                        </a:lnTo>
                        <a:lnTo>
                          <a:pt x="115" y="1156"/>
                        </a:lnTo>
                        <a:lnTo>
                          <a:pt x="114" y="1152"/>
                        </a:lnTo>
                        <a:lnTo>
                          <a:pt x="112" y="1148"/>
                        </a:lnTo>
                        <a:lnTo>
                          <a:pt x="110" y="1145"/>
                        </a:lnTo>
                        <a:lnTo>
                          <a:pt x="109" y="1140"/>
                        </a:lnTo>
                        <a:lnTo>
                          <a:pt x="108" y="1136"/>
                        </a:lnTo>
                        <a:lnTo>
                          <a:pt x="107" y="1133"/>
                        </a:lnTo>
                        <a:lnTo>
                          <a:pt x="105" y="1129"/>
                        </a:lnTo>
                        <a:lnTo>
                          <a:pt x="103" y="1127"/>
                        </a:lnTo>
                        <a:lnTo>
                          <a:pt x="102" y="1123"/>
                        </a:lnTo>
                        <a:lnTo>
                          <a:pt x="101" y="1121"/>
                        </a:lnTo>
                        <a:lnTo>
                          <a:pt x="99" y="1117"/>
                        </a:lnTo>
                        <a:lnTo>
                          <a:pt x="98" y="1115"/>
                        </a:lnTo>
                        <a:lnTo>
                          <a:pt x="97" y="1113"/>
                        </a:lnTo>
                        <a:lnTo>
                          <a:pt x="96" y="1110"/>
                        </a:lnTo>
                        <a:lnTo>
                          <a:pt x="93" y="1107"/>
                        </a:lnTo>
                        <a:lnTo>
                          <a:pt x="92" y="1106"/>
                        </a:lnTo>
                        <a:lnTo>
                          <a:pt x="91" y="1102"/>
                        </a:lnTo>
                        <a:lnTo>
                          <a:pt x="90" y="1101"/>
                        </a:lnTo>
                        <a:lnTo>
                          <a:pt x="88" y="1098"/>
                        </a:lnTo>
                        <a:lnTo>
                          <a:pt x="87" y="1096"/>
                        </a:lnTo>
                        <a:lnTo>
                          <a:pt x="86" y="1094"/>
                        </a:lnTo>
                        <a:lnTo>
                          <a:pt x="85" y="1091"/>
                        </a:lnTo>
                        <a:lnTo>
                          <a:pt x="83" y="1089"/>
                        </a:lnTo>
                        <a:lnTo>
                          <a:pt x="82" y="1087"/>
                        </a:lnTo>
                        <a:lnTo>
                          <a:pt x="80" y="1084"/>
                        </a:lnTo>
                        <a:lnTo>
                          <a:pt x="78" y="1083"/>
                        </a:lnTo>
                        <a:lnTo>
                          <a:pt x="77" y="1080"/>
                        </a:lnTo>
                        <a:lnTo>
                          <a:pt x="77" y="1077"/>
                        </a:lnTo>
                        <a:lnTo>
                          <a:pt x="75" y="1075"/>
                        </a:lnTo>
                        <a:lnTo>
                          <a:pt x="75" y="1072"/>
                        </a:lnTo>
                        <a:lnTo>
                          <a:pt x="74" y="1070"/>
                        </a:lnTo>
                        <a:lnTo>
                          <a:pt x="72" y="1068"/>
                        </a:lnTo>
                        <a:lnTo>
                          <a:pt x="71" y="1064"/>
                        </a:lnTo>
                        <a:lnTo>
                          <a:pt x="70" y="1062"/>
                        </a:lnTo>
                        <a:lnTo>
                          <a:pt x="69" y="1059"/>
                        </a:lnTo>
                        <a:lnTo>
                          <a:pt x="67" y="1056"/>
                        </a:lnTo>
                        <a:lnTo>
                          <a:pt x="67" y="1052"/>
                        </a:lnTo>
                        <a:lnTo>
                          <a:pt x="66" y="1049"/>
                        </a:lnTo>
                        <a:lnTo>
                          <a:pt x="65" y="1045"/>
                        </a:lnTo>
                        <a:lnTo>
                          <a:pt x="64" y="1042"/>
                        </a:lnTo>
                        <a:lnTo>
                          <a:pt x="64" y="1038"/>
                        </a:lnTo>
                        <a:lnTo>
                          <a:pt x="63" y="1033"/>
                        </a:lnTo>
                        <a:lnTo>
                          <a:pt x="63" y="1030"/>
                        </a:lnTo>
                        <a:lnTo>
                          <a:pt x="61" y="1025"/>
                        </a:lnTo>
                        <a:lnTo>
                          <a:pt x="61" y="1020"/>
                        </a:lnTo>
                        <a:lnTo>
                          <a:pt x="60" y="1016"/>
                        </a:lnTo>
                        <a:lnTo>
                          <a:pt x="60" y="1010"/>
                        </a:lnTo>
                        <a:lnTo>
                          <a:pt x="59" y="1005"/>
                        </a:lnTo>
                        <a:lnTo>
                          <a:pt x="59" y="999"/>
                        </a:lnTo>
                        <a:lnTo>
                          <a:pt x="59" y="993"/>
                        </a:lnTo>
                        <a:lnTo>
                          <a:pt x="58" y="986"/>
                        </a:lnTo>
                        <a:lnTo>
                          <a:pt x="58" y="980"/>
                        </a:lnTo>
                        <a:lnTo>
                          <a:pt x="58" y="973"/>
                        </a:lnTo>
                        <a:lnTo>
                          <a:pt x="58" y="966"/>
                        </a:lnTo>
                        <a:lnTo>
                          <a:pt x="58" y="963"/>
                        </a:lnTo>
                        <a:lnTo>
                          <a:pt x="58" y="959"/>
                        </a:lnTo>
                        <a:lnTo>
                          <a:pt x="58" y="956"/>
                        </a:lnTo>
                        <a:lnTo>
                          <a:pt x="58" y="952"/>
                        </a:lnTo>
                        <a:lnTo>
                          <a:pt x="56" y="948"/>
                        </a:lnTo>
                        <a:lnTo>
                          <a:pt x="56" y="944"/>
                        </a:lnTo>
                        <a:lnTo>
                          <a:pt x="56" y="939"/>
                        </a:lnTo>
                        <a:lnTo>
                          <a:pt x="56" y="935"/>
                        </a:lnTo>
                        <a:lnTo>
                          <a:pt x="56" y="931"/>
                        </a:lnTo>
                        <a:lnTo>
                          <a:pt x="56" y="926"/>
                        </a:lnTo>
                        <a:lnTo>
                          <a:pt x="56" y="921"/>
                        </a:lnTo>
                        <a:lnTo>
                          <a:pt x="56" y="915"/>
                        </a:lnTo>
                        <a:lnTo>
                          <a:pt x="56" y="911"/>
                        </a:lnTo>
                        <a:lnTo>
                          <a:pt x="56" y="906"/>
                        </a:lnTo>
                        <a:lnTo>
                          <a:pt x="56" y="900"/>
                        </a:lnTo>
                        <a:lnTo>
                          <a:pt x="56" y="894"/>
                        </a:lnTo>
                        <a:lnTo>
                          <a:pt x="55" y="888"/>
                        </a:lnTo>
                        <a:lnTo>
                          <a:pt x="55" y="883"/>
                        </a:lnTo>
                        <a:lnTo>
                          <a:pt x="55" y="878"/>
                        </a:lnTo>
                        <a:lnTo>
                          <a:pt x="55" y="872"/>
                        </a:lnTo>
                        <a:lnTo>
                          <a:pt x="55" y="865"/>
                        </a:lnTo>
                        <a:lnTo>
                          <a:pt x="55" y="859"/>
                        </a:lnTo>
                        <a:lnTo>
                          <a:pt x="55" y="852"/>
                        </a:lnTo>
                        <a:lnTo>
                          <a:pt x="55" y="846"/>
                        </a:lnTo>
                        <a:lnTo>
                          <a:pt x="55" y="839"/>
                        </a:lnTo>
                        <a:lnTo>
                          <a:pt x="55" y="833"/>
                        </a:lnTo>
                        <a:lnTo>
                          <a:pt x="55" y="826"/>
                        </a:lnTo>
                        <a:lnTo>
                          <a:pt x="55" y="819"/>
                        </a:lnTo>
                        <a:lnTo>
                          <a:pt x="55" y="811"/>
                        </a:lnTo>
                        <a:lnTo>
                          <a:pt x="54" y="804"/>
                        </a:lnTo>
                        <a:lnTo>
                          <a:pt x="54" y="797"/>
                        </a:lnTo>
                        <a:lnTo>
                          <a:pt x="54" y="790"/>
                        </a:lnTo>
                        <a:lnTo>
                          <a:pt x="54" y="783"/>
                        </a:lnTo>
                        <a:lnTo>
                          <a:pt x="54" y="776"/>
                        </a:lnTo>
                        <a:lnTo>
                          <a:pt x="54" y="768"/>
                        </a:lnTo>
                        <a:lnTo>
                          <a:pt x="54" y="761"/>
                        </a:lnTo>
                        <a:lnTo>
                          <a:pt x="54" y="752"/>
                        </a:lnTo>
                        <a:lnTo>
                          <a:pt x="54" y="745"/>
                        </a:lnTo>
                        <a:lnTo>
                          <a:pt x="54" y="737"/>
                        </a:lnTo>
                        <a:lnTo>
                          <a:pt x="54" y="730"/>
                        </a:lnTo>
                        <a:lnTo>
                          <a:pt x="54" y="722"/>
                        </a:lnTo>
                        <a:lnTo>
                          <a:pt x="54" y="713"/>
                        </a:lnTo>
                        <a:lnTo>
                          <a:pt x="54" y="705"/>
                        </a:lnTo>
                        <a:lnTo>
                          <a:pt x="54" y="698"/>
                        </a:lnTo>
                        <a:lnTo>
                          <a:pt x="54" y="690"/>
                        </a:lnTo>
                        <a:lnTo>
                          <a:pt x="54" y="682"/>
                        </a:lnTo>
                        <a:lnTo>
                          <a:pt x="54" y="673"/>
                        </a:lnTo>
                        <a:lnTo>
                          <a:pt x="54" y="665"/>
                        </a:lnTo>
                        <a:lnTo>
                          <a:pt x="54" y="657"/>
                        </a:lnTo>
                        <a:lnTo>
                          <a:pt x="54" y="648"/>
                        </a:lnTo>
                        <a:lnTo>
                          <a:pt x="55" y="640"/>
                        </a:lnTo>
                        <a:lnTo>
                          <a:pt x="55" y="632"/>
                        </a:lnTo>
                        <a:lnTo>
                          <a:pt x="55" y="622"/>
                        </a:lnTo>
                        <a:lnTo>
                          <a:pt x="55" y="614"/>
                        </a:lnTo>
                        <a:lnTo>
                          <a:pt x="55" y="606"/>
                        </a:lnTo>
                        <a:lnTo>
                          <a:pt x="55" y="598"/>
                        </a:lnTo>
                        <a:lnTo>
                          <a:pt x="55" y="589"/>
                        </a:lnTo>
                        <a:lnTo>
                          <a:pt x="55" y="581"/>
                        </a:lnTo>
                        <a:lnTo>
                          <a:pt x="56" y="572"/>
                        </a:lnTo>
                        <a:lnTo>
                          <a:pt x="56" y="563"/>
                        </a:lnTo>
                        <a:lnTo>
                          <a:pt x="56" y="555"/>
                        </a:lnTo>
                        <a:lnTo>
                          <a:pt x="56" y="547"/>
                        </a:lnTo>
                        <a:lnTo>
                          <a:pt x="58" y="537"/>
                        </a:lnTo>
                        <a:lnTo>
                          <a:pt x="58" y="529"/>
                        </a:lnTo>
                        <a:lnTo>
                          <a:pt x="58" y="519"/>
                        </a:lnTo>
                        <a:lnTo>
                          <a:pt x="58" y="508"/>
                        </a:lnTo>
                        <a:lnTo>
                          <a:pt x="59" y="497"/>
                        </a:lnTo>
                        <a:lnTo>
                          <a:pt x="59" y="488"/>
                        </a:lnTo>
                        <a:lnTo>
                          <a:pt x="59" y="477"/>
                        </a:lnTo>
                        <a:lnTo>
                          <a:pt x="59" y="467"/>
                        </a:lnTo>
                        <a:lnTo>
                          <a:pt x="59" y="456"/>
                        </a:lnTo>
                        <a:lnTo>
                          <a:pt x="60" y="446"/>
                        </a:lnTo>
                        <a:lnTo>
                          <a:pt x="60" y="436"/>
                        </a:lnTo>
                        <a:lnTo>
                          <a:pt x="60" y="426"/>
                        </a:lnTo>
                        <a:lnTo>
                          <a:pt x="60" y="417"/>
                        </a:lnTo>
                        <a:lnTo>
                          <a:pt x="60" y="406"/>
                        </a:lnTo>
                        <a:lnTo>
                          <a:pt x="60" y="397"/>
                        </a:lnTo>
                        <a:lnTo>
                          <a:pt x="60" y="387"/>
                        </a:lnTo>
                        <a:lnTo>
                          <a:pt x="60" y="378"/>
                        </a:lnTo>
                        <a:lnTo>
                          <a:pt x="60" y="369"/>
                        </a:lnTo>
                        <a:lnTo>
                          <a:pt x="60" y="359"/>
                        </a:lnTo>
                        <a:lnTo>
                          <a:pt x="60" y="350"/>
                        </a:lnTo>
                        <a:lnTo>
                          <a:pt x="60" y="341"/>
                        </a:lnTo>
                        <a:lnTo>
                          <a:pt x="61" y="332"/>
                        </a:lnTo>
                        <a:lnTo>
                          <a:pt x="61" y="322"/>
                        </a:lnTo>
                        <a:lnTo>
                          <a:pt x="61" y="314"/>
                        </a:lnTo>
                        <a:lnTo>
                          <a:pt x="61" y="306"/>
                        </a:lnTo>
                        <a:lnTo>
                          <a:pt x="61" y="298"/>
                        </a:lnTo>
                        <a:lnTo>
                          <a:pt x="61" y="288"/>
                        </a:lnTo>
                        <a:lnTo>
                          <a:pt x="61" y="280"/>
                        </a:lnTo>
                        <a:lnTo>
                          <a:pt x="61" y="272"/>
                        </a:lnTo>
                        <a:lnTo>
                          <a:pt x="63" y="265"/>
                        </a:lnTo>
                        <a:lnTo>
                          <a:pt x="63" y="256"/>
                        </a:lnTo>
                        <a:lnTo>
                          <a:pt x="63" y="248"/>
                        </a:lnTo>
                        <a:lnTo>
                          <a:pt x="63" y="241"/>
                        </a:lnTo>
                        <a:lnTo>
                          <a:pt x="64" y="233"/>
                        </a:lnTo>
                        <a:lnTo>
                          <a:pt x="64" y="226"/>
                        </a:lnTo>
                        <a:lnTo>
                          <a:pt x="64" y="219"/>
                        </a:lnTo>
                        <a:lnTo>
                          <a:pt x="65" y="211"/>
                        </a:lnTo>
                        <a:lnTo>
                          <a:pt x="65" y="204"/>
                        </a:lnTo>
                        <a:lnTo>
                          <a:pt x="66" y="197"/>
                        </a:lnTo>
                        <a:lnTo>
                          <a:pt x="66" y="190"/>
                        </a:lnTo>
                        <a:lnTo>
                          <a:pt x="67" y="184"/>
                        </a:lnTo>
                        <a:lnTo>
                          <a:pt x="69" y="177"/>
                        </a:lnTo>
                        <a:lnTo>
                          <a:pt x="69" y="171"/>
                        </a:lnTo>
                        <a:lnTo>
                          <a:pt x="70" y="165"/>
                        </a:lnTo>
                        <a:lnTo>
                          <a:pt x="71" y="159"/>
                        </a:lnTo>
                        <a:lnTo>
                          <a:pt x="72" y="154"/>
                        </a:lnTo>
                        <a:lnTo>
                          <a:pt x="72" y="148"/>
                        </a:lnTo>
                        <a:lnTo>
                          <a:pt x="74" y="142"/>
                        </a:lnTo>
                        <a:lnTo>
                          <a:pt x="76" y="137"/>
                        </a:lnTo>
                        <a:lnTo>
                          <a:pt x="77" y="131"/>
                        </a:lnTo>
                        <a:lnTo>
                          <a:pt x="78" y="126"/>
                        </a:lnTo>
                        <a:lnTo>
                          <a:pt x="80" y="122"/>
                        </a:lnTo>
                        <a:lnTo>
                          <a:pt x="81" y="117"/>
                        </a:lnTo>
                        <a:lnTo>
                          <a:pt x="83" y="112"/>
                        </a:lnTo>
                        <a:lnTo>
                          <a:pt x="85" y="109"/>
                        </a:lnTo>
                        <a:lnTo>
                          <a:pt x="87" y="104"/>
                        </a:lnTo>
                        <a:lnTo>
                          <a:pt x="90" y="100"/>
                        </a:lnTo>
                        <a:lnTo>
                          <a:pt x="91" y="97"/>
                        </a:lnTo>
                        <a:lnTo>
                          <a:pt x="93" y="93"/>
                        </a:lnTo>
                        <a:lnTo>
                          <a:pt x="96" y="90"/>
                        </a:lnTo>
                        <a:lnTo>
                          <a:pt x="98" y="86"/>
                        </a:lnTo>
                        <a:lnTo>
                          <a:pt x="101" y="84"/>
                        </a:lnTo>
                        <a:lnTo>
                          <a:pt x="103" y="80"/>
                        </a:lnTo>
                        <a:lnTo>
                          <a:pt x="107" y="78"/>
                        </a:lnTo>
                        <a:lnTo>
                          <a:pt x="109" y="76"/>
                        </a:lnTo>
                        <a:lnTo>
                          <a:pt x="113" y="73"/>
                        </a:lnTo>
                        <a:lnTo>
                          <a:pt x="115" y="71"/>
                        </a:lnTo>
                        <a:lnTo>
                          <a:pt x="119" y="70"/>
                        </a:lnTo>
                        <a:lnTo>
                          <a:pt x="123" y="67"/>
                        </a:lnTo>
                        <a:lnTo>
                          <a:pt x="125" y="65"/>
                        </a:lnTo>
                        <a:lnTo>
                          <a:pt x="129" y="64"/>
                        </a:lnTo>
                        <a:lnTo>
                          <a:pt x="132" y="61"/>
                        </a:lnTo>
                        <a:lnTo>
                          <a:pt x="135" y="60"/>
                        </a:lnTo>
                        <a:lnTo>
                          <a:pt x="138" y="59"/>
                        </a:lnTo>
                        <a:lnTo>
                          <a:pt x="142" y="58"/>
                        </a:lnTo>
                        <a:lnTo>
                          <a:pt x="146" y="57"/>
                        </a:lnTo>
                        <a:lnTo>
                          <a:pt x="148" y="56"/>
                        </a:lnTo>
                        <a:lnTo>
                          <a:pt x="152" y="54"/>
                        </a:lnTo>
                        <a:lnTo>
                          <a:pt x="154" y="53"/>
                        </a:lnTo>
                        <a:lnTo>
                          <a:pt x="158" y="53"/>
                        </a:lnTo>
                        <a:lnTo>
                          <a:pt x="162" y="52"/>
                        </a:lnTo>
                        <a:lnTo>
                          <a:pt x="164" y="52"/>
                        </a:lnTo>
                        <a:lnTo>
                          <a:pt x="168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6" y="51"/>
                        </a:lnTo>
                        <a:lnTo>
                          <a:pt x="179" y="51"/>
                        </a:lnTo>
                        <a:lnTo>
                          <a:pt x="182" y="51"/>
                        </a:lnTo>
                        <a:lnTo>
                          <a:pt x="185" y="51"/>
                        </a:lnTo>
                        <a:lnTo>
                          <a:pt x="189" y="52"/>
                        </a:lnTo>
                        <a:lnTo>
                          <a:pt x="191" y="52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0" y="54"/>
                        </a:lnTo>
                        <a:lnTo>
                          <a:pt x="202" y="54"/>
                        </a:lnTo>
                        <a:lnTo>
                          <a:pt x="204" y="56"/>
                        </a:lnTo>
                        <a:lnTo>
                          <a:pt x="207" y="57"/>
                        </a:lnTo>
                        <a:lnTo>
                          <a:pt x="211" y="58"/>
                        </a:lnTo>
                        <a:lnTo>
                          <a:pt x="213" y="59"/>
                        </a:lnTo>
                        <a:lnTo>
                          <a:pt x="215" y="60"/>
                        </a:lnTo>
                        <a:lnTo>
                          <a:pt x="218" y="61"/>
                        </a:lnTo>
                        <a:lnTo>
                          <a:pt x="219" y="63"/>
                        </a:lnTo>
                        <a:lnTo>
                          <a:pt x="222" y="65"/>
                        </a:lnTo>
                        <a:lnTo>
                          <a:pt x="224" y="66"/>
                        </a:lnTo>
                        <a:lnTo>
                          <a:pt x="226" y="67"/>
                        </a:lnTo>
                        <a:lnTo>
                          <a:pt x="229" y="70"/>
                        </a:lnTo>
                        <a:lnTo>
                          <a:pt x="231" y="71"/>
                        </a:lnTo>
                        <a:lnTo>
                          <a:pt x="234" y="73"/>
                        </a:lnTo>
                        <a:lnTo>
                          <a:pt x="235" y="76"/>
                        </a:lnTo>
                        <a:lnTo>
                          <a:pt x="237" y="78"/>
                        </a:lnTo>
                        <a:lnTo>
                          <a:pt x="239" y="79"/>
                        </a:lnTo>
                        <a:lnTo>
                          <a:pt x="241" y="81"/>
                        </a:lnTo>
                        <a:lnTo>
                          <a:pt x="242" y="84"/>
                        </a:lnTo>
                        <a:lnTo>
                          <a:pt x="245" y="86"/>
                        </a:lnTo>
                        <a:lnTo>
                          <a:pt x="246" y="89"/>
                        </a:lnTo>
                        <a:lnTo>
                          <a:pt x="247" y="92"/>
                        </a:lnTo>
                        <a:lnTo>
                          <a:pt x="250" y="94"/>
                        </a:lnTo>
                        <a:lnTo>
                          <a:pt x="251" y="97"/>
                        </a:lnTo>
                        <a:lnTo>
                          <a:pt x="252" y="99"/>
                        </a:lnTo>
                        <a:lnTo>
                          <a:pt x="253" y="103"/>
                        </a:lnTo>
                        <a:lnTo>
                          <a:pt x="255" y="105"/>
                        </a:lnTo>
                        <a:lnTo>
                          <a:pt x="256" y="109"/>
                        </a:lnTo>
                        <a:lnTo>
                          <a:pt x="257" y="111"/>
                        </a:lnTo>
                        <a:lnTo>
                          <a:pt x="258" y="115"/>
                        </a:lnTo>
                        <a:lnTo>
                          <a:pt x="259" y="118"/>
                        </a:lnTo>
                        <a:lnTo>
                          <a:pt x="261" y="120"/>
                        </a:lnTo>
                        <a:lnTo>
                          <a:pt x="261" y="124"/>
                        </a:lnTo>
                        <a:lnTo>
                          <a:pt x="262" y="128"/>
                        </a:lnTo>
                        <a:lnTo>
                          <a:pt x="263" y="131"/>
                        </a:lnTo>
                        <a:lnTo>
                          <a:pt x="263" y="135"/>
                        </a:lnTo>
                        <a:lnTo>
                          <a:pt x="264" y="138"/>
                        </a:lnTo>
                        <a:lnTo>
                          <a:pt x="264" y="142"/>
                        </a:lnTo>
                        <a:lnTo>
                          <a:pt x="264" y="146"/>
                        </a:lnTo>
                        <a:lnTo>
                          <a:pt x="266" y="150"/>
                        </a:lnTo>
                        <a:lnTo>
                          <a:pt x="266" y="155"/>
                        </a:lnTo>
                        <a:lnTo>
                          <a:pt x="266" y="161"/>
                        </a:lnTo>
                        <a:lnTo>
                          <a:pt x="267" y="167"/>
                        </a:lnTo>
                        <a:lnTo>
                          <a:pt x="267" y="172"/>
                        </a:lnTo>
                        <a:lnTo>
                          <a:pt x="267" y="178"/>
                        </a:lnTo>
                        <a:lnTo>
                          <a:pt x="268" y="184"/>
                        </a:lnTo>
                        <a:lnTo>
                          <a:pt x="268" y="191"/>
                        </a:lnTo>
                        <a:lnTo>
                          <a:pt x="268" y="197"/>
                        </a:lnTo>
                        <a:lnTo>
                          <a:pt x="268" y="204"/>
                        </a:lnTo>
                        <a:lnTo>
                          <a:pt x="269" y="213"/>
                        </a:lnTo>
                        <a:lnTo>
                          <a:pt x="269" y="220"/>
                        </a:lnTo>
                        <a:lnTo>
                          <a:pt x="269" y="228"/>
                        </a:lnTo>
                        <a:lnTo>
                          <a:pt x="269" y="235"/>
                        </a:lnTo>
                        <a:lnTo>
                          <a:pt x="269" y="243"/>
                        </a:lnTo>
                        <a:lnTo>
                          <a:pt x="269" y="252"/>
                        </a:lnTo>
                        <a:lnTo>
                          <a:pt x="269" y="261"/>
                        </a:lnTo>
                        <a:lnTo>
                          <a:pt x="269" y="269"/>
                        </a:lnTo>
                        <a:lnTo>
                          <a:pt x="271" y="279"/>
                        </a:lnTo>
                        <a:lnTo>
                          <a:pt x="271" y="287"/>
                        </a:lnTo>
                        <a:lnTo>
                          <a:pt x="271" y="296"/>
                        </a:lnTo>
                        <a:lnTo>
                          <a:pt x="271" y="306"/>
                        </a:lnTo>
                        <a:lnTo>
                          <a:pt x="271" y="315"/>
                        </a:lnTo>
                        <a:lnTo>
                          <a:pt x="271" y="325"/>
                        </a:lnTo>
                        <a:lnTo>
                          <a:pt x="271" y="334"/>
                        </a:lnTo>
                        <a:lnTo>
                          <a:pt x="271" y="344"/>
                        </a:lnTo>
                        <a:lnTo>
                          <a:pt x="271" y="354"/>
                        </a:lnTo>
                        <a:lnTo>
                          <a:pt x="271" y="364"/>
                        </a:lnTo>
                        <a:lnTo>
                          <a:pt x="271" y="374"/>
                        </a:lnTo>
                        <a:lnTo>
                          <a:pt x="271" y="384"/>
                        </a:lnTo>
                        <a:lnTo>
                          <a:pt x="271" y="394"/>
                        </a:lnTo>
                        <a:lnTo>
                          <a:pt x="271" y="405"/>
                        </a:lnTo>
                        <a:lnTo>
                          <a:pt x="271" y="415"/>
                        </a:lnTo>
                        <a:lnTo>
                          <a:pt x="271" y="425"/>
                        </a:lnTo>
                        <a:lnTo>
                          <a:pt x="271" y="436"/>
                        </a:lnTo>
                        <a:lnTo>
                          <a:pt x="271" y="445"/>
                        </a:lnTo>
                        <a:lnTo>
                          <a:pt x="271" y="456"/>
                        </a:lnTo>
                        <a:lnTo>
                          <a:pt x="271" y="467"/>
                        </a:lnTo>
                        <a:lnTo>
                          <a:pt x="271" y="477"/>
                        </a:lnTo>
                        <a:lnTo>
                          <a:pt x="269" y="487"/>
                        </a:lnTo>
                        <a:lnTo>
                          <a:pt x="269" y="497"/>
                        </a:lnTo>
                        <a:lnTo>
                          <a:pt x="269" y="508"/>
                        </a:lnTo>
                        <a:lnTo>
                          <a:pt x="269" y="517"/>
                        </a:lnTo>
                        <a:lnTo>
                          <a:pt x="269" y="528"/>
                        </a:lnTo>
                        <a:lnTo>
                          <a:pt x="269" y="537"/>
                        </a:lnTo>
                        <a:lnTo>
                          <a:pt x="269" y="548"/>
                        </a:lnTo>
                        <a:lnTo>
                          <a:pt x="269" y="557"/>
                        </a:lnTo>
                        <a:lnTo>
                          <a:pt x="269" y="567"/>
                        </a:lnTo>
                        <a:lnTo>
                          <a:pt x="269" y="578"/>
                        </a:lnTo>
                        <a:lnTo>
                          <a:pt x="269" y="587"/>
                        </a:lnTo>
                        <a:lnTo>
                          <a:pt x="269" y="595"/>
                        </a:lnTo>
                        <a:lnTo>
                          <a:pt x="268" y="605"/>
                        </a:lnTo>
                        <a:lnTo>
                          <a:pt x="268" y="614"/>
                        </a:lnTo>
                        <a:lnTo>
                          <a:pt x="268" y="624"/>
                        </a:lnTo>
                        <a:lnTo>
                          <a:pt x="268" y="632"/>
                        </a:lnTo>
                        <a:lnTo>
                          <a:pt x="268" y="640"/>
                        </a:lnTo>
                        <a:lnTo>
                          <a:pt x="268" y="650"/>
                        </a:lnTo>
                        <a:lnTo>
                          <a:pt x="268" y="658"/>
                        </a:lnTo>
                        <a:lnTo>
                          <a:pt x="268" y="666"/>
                        </a:lnTo>
                        <a:lnTo>
                          <a:pt x="268" y="673"/>
                        </a:lnTo>
                        <a:lnTo>
                          <a:pt x="268" y="682"/>
                        </a:lnTo>
                        <a:lnTo>
                          <a:pt x="268" y="689"/>
                        </a:lnTo>
                        <a:lnTo>
                          <a:pt x="268" y="697"/>
                        </a:lnTo>
                        <a:lnTo>
                          <a:pt x="268" y="704"/>
                        </a:lnTo>
                        <a:lnTo>
                          <a:pt x="268" y="712"/>
                        </a:lnTo>
                        <a:lnTo>
                          <a:pt x="268" y="719"/>
                        </a:lnTo>
                        <a:lnTo>
                          <a:pt x="267" y="726"/>
                        </a:lnTo>
                        <a:lnTo>
                          <a:pt x="267" y="735"/>
                        </a:lnTo>
                        <a:lnTo>
                          <a:pt x="267" y="742"/>
                        </a:lnTo>
                        <a:lnTo>
                          <a:pt x="267" y="750"/>
                        </a:lnTo>
                        <a:lnTo>
                          <a:pt x="267" y="757"/>
                        </a:lnTo>
                        <a:lnTo>
                          <a:pt x="267" y="765"/>
                        </a:lnTo>
                        <a:lnTo>
                          <a:pt x="267" y="772"/>
                        </a:lnTo>
                        <a:lnTo>
                          <a:pt x="267" y="781"/>
                        </a:lnTo>
                        <a:lnTo>
                          <a:pt x="266" y="788"/>
                        </a:lnTo>
                        <a:lnTo>
                          <a:pt x="266" y="796"/>
                        </a:lnTo>
                        <a:lnTo>
                          <a:pt x="266" y="803"/>
                        </a:lnTo>
                        <a:lnTo>
                          <a:pt x="266" y="811"/>
                        </a:lnTo>
                        <a:lnTo>
                          <a:pt x="266" y="819"/>
                        </a:lnTo>
                        <a:lnTo>
                          <a:pt x="264" y="826"/>
                        </a:lnTo>
                        <a:lnTo>
                          <a:pt x="264" y="834"/>
                        </a:lnTo>
                        <a:lnTo>
                          <a:pt x="264" y="841"/>
                        </a:lnTo>
                        <a:lnTo>
                          <a:pt x="264" y="848"/>
                        </a:lnTo>
                        <a:lnTo>
                          <a:pt x="263" y="855"/>
                        </a:lnTo>
                        <a:lnTo>
                          <a:pt x="263" y="863"/>
                        </a:lnTo>
                        <a:lnTo>
                          <a:pt x="262" y="870"/>
                        </a:lnTo>
                        <a:lnTo>
                          <a:pt x="262" y="878"/>
                        </a:lnTo>
                        <a:lnTo>
                          <a:pt x="262" y="885"/>
                        </a:lnTo>
                        <a:lnTo>
                          <a:pt x="261" y="892"/>
                        </a:lnTo>
                        <a:lnTo>
                          <a:pt x="261" y="899"/>
                        </a:lnTo>
                        <a:lnTo>
                          <a:pt x="261" y="906"/>
                        </a:lnTo>
                        <a:lnTo>
                          <a:pt x="259" y="913"/>
                        </a:lnTo>
                        <a:lnTo>
                          <a:pt x="259" y="920"/>
                        </a:lnTo>
                        <a:lnTo>
                          <a:pt x="258" y="926"/>
                        </a:lnTo>
                        <a:lnTo>
                          <a:pt x="258" y="933"/>
                        </a:lnTo>
                        <a:lnTo>
                          <a:pt x="257" y="940"/>
                        </a:lnTo>
                        <a:lnTo>
                          <a:pt x="256" y="946"/>
                        </a:lnTo>
                        <a:lnTo>
                          <a:pt x="256" y="953"/>
                        </a:lnTo>
                        <a:lnTo>
                          <a:pt x="255" y="959"/>
                        </a:lnTo>
                        <a:lnTo>
                          <a:pt x="255" y="965"/>
                        </a:lnTo>
                        <a:lnTo>
                          <a:pt x="253" y="972"/>
                        </a:lnTo>
                        <a:lnTo>
                          <a:pt x="252" y="978"/>
                        </a:lnTo>
                        <a:lnTo>
                          <a:pt x="252" y="984"/>
                        </a:lnTo>
                        <a:lnTo>
                          <a:pt x="251" y="990"/>
                        </a:lnTo>
                        <a:lnTo>
                          <a:pt x="250" y="996"/>
                        </a:lnTo>
                        <a:lnTo>
                          <a:pt x="248" y="1002"/>
                        </a:lnTo>
                        <a:lnTo>
                          <a:pt x="247" y="1006"/>
                        </a:lnTo>
                        <a:lnTo>
                          <a:pt x="247" y="1012"/>
                        </a:lnTo>
                        <a:lnTo>
                          <a:pt x="246" y="1018"/>
                        </a:lnTo>
                        <a:lnTo>
                          <a:pt x="245" y="1023"/>
                        </a:lnTo>
                        <a:lnTo>
                          <a:pt x="244" y="1028"/>
                        </a:lnTo>
                        <a:lnTo>
                          <a:pt x="242" y="1033"/>
                        </a:lnTo>
                        <a:lnTo>
                          <a:pt x="241" y="1038"/>
                        </a:lnTo>
                        <a:lnTo>
                          <a:pt x="240" y="1043"/>
                        </a:lnTo>
                        <a:lnTo>
                          <a:pt x="239" y="1046"/>
                        </a:lnTo>
                        <a:lnTo>
                          <a:pt x="237" y="1051"/>
                        </a:lnTo>
                        <a:lnTo>
                          <a:pt x="236" y="1056"/>
                        </a:lnTo>
                        <a:lnTo>
                          <a:pt x="235" y="1059"/>
                        </a:lnTo>
                        <a:lnTo>
                          <a:pt x="233" y="1064"/>
                        </a:lnTo>
                        <a:lnTo>
                          <a:pt x="231" y="1068"/>
                        </a:lnTo>
                        <a:lnTo>
                          <a:pt x="230" y="1071"/>
                        </a:lnTo>
                        <a:lnTo>
                          <a:pt x="229" y="1075"/>
                        </a:lnTo>
                        <a:lnTo>
                          <a:pt x="226" y="1078"/>
                        </a:lnTo>
                        <a:lnTo>
                          <a:pt x="225" y="1081"/>
                        </a:lnTo>
                        <a:lnTo>
                          <a:pt x="224" y="1084"/>
                        </a:lnTo>
                        <a:lnTo>
                          <a:pt x="222" y="1088"/>
                        </a:lnTo>
                        <a:lnTo>
                          <a:pt x="219" y="1091"/>
                        </a:lnTo>
                        <a:lnTo>
                          <a:pt x="218" y="1095"/>
                        </a:lnTo>
                        <a:lnTo>
                          <a:pt x="215" y="1098"/>
                        </a:lnTo>
                        <a:lnTo>
                          <a:pt x="213" y="1102"/>
                        </a:lnTo>
                        <a:lnTo>
                          <a:pt x="212" y="1106"/>
                        </a:lnTo>
                        <a:lnTo>
                          <a:pt x="209" y="1109"/>
                        </a:lnTo>
                        <a:lnTo>
                          <a:pt x="208" y="1113"/>
                        </a:lnTo>
                        <a:lnTo>
                          <a:pt x="206" y="1116"/>
                        </a:lnTo>
                        <a:lnTo>
                          <a:pt x="204" y="1119"/>
                        </a:lnTo>
                        <a:lnTo>
                          <a:pt x="203" y="1122"/>
                        </a:lnTo>
                        <a:lnTo>
                          <a:pt x="201" y="1126"/>
                        </a:lnTo>
                        <a:lnTo>
                          <a:pt x="200" y="1128"/>
                        </a:lnTo>
                        <a:lnTo>
                          <a:pt x="198" y="1132"/>
                        </a:lnTo>
                        <a:lnTo>
                          <a:pt x="197" y="1134"/>
                        </a:lnTo>
                        <a:lnTo>
                          <a:pt x="196" y="1137"/>
                        </a:lnTo>
                        <a:lnTo>
                          <a:pt x="195" y="1141"/>
                        </a:lnTo>
                        <a:lnTo>
                          <a:pt x="192" y="1143"/>
                        </a:lnTo>
                        <a:lnTo>
                          <a:pt x="192" y="1146"/>
                        </a:lnTo>
                        <a:lnTo>
                          <a:pt x="191" y="1149"/>
                        </a:lnTo>
                        <a:lnTo>
                          <a:pt x="190" y="1152"/>
                        </a:lnTo>
                        <a:lnTo>
                          <a:pt x="189" y="1155"/>
                        </a:lnTo>
                        <a:lnTo>
                          <a:pt x="187" y="1158"/>
                        </a:lnTo>
                        <a:lnTo>
                          <a:pt x="186" y="1161"/>
                        </a:lnTo>
                        <a:lnTo>
                          <a:pt x="185" y="1163"/>
                        </a:lnTo>
                        <a:lnTo>
                          <a:pt x="184" y="1166"/>
                        </a:lnTo>
                        <a:lnTo>
                          <a:pt x="184" y="1168"/>
                        </a:lnTo>
                        <a:lnTo>
                          <a:pt x="182" y="1172"/>
                        </a:lnTo>
                        <a:lnTo>
                          <a:pt x="181" y="1174"/>
                        </a:lnTo>
                        <a:lnTo>
                          <a:pt x="181" y="1176"/>
                        </a:lnTo>
                        <a:lnTo>
                          <a:pt x="180" y="1180"/>
                        </a:lnTo>
                        <a:lnTo>
                          <a:pt x="180" y="1182"/>
                        </a:lnTo>
                        <a:lnTo>
                          <a:pt x="179" y="1185"/>
                        </a:lnTo>
                        <a:lnTo>
                          <a:pt x="178" y="1187"/>
                        </a:lnTo>
                        <a:lnTo>
                          <a:pt x="178" y="1191"/>
                        </a:lnTo>
                        <a:lnTo>
                          <a:pt x="176" y="1193"/>
                        </a:lnTo>
                        <a:lnTo>
                          <a:pt x="176" y="1195"/>
                        </a:lnTo>
                        <a:lnTo>
                          <a:pt x="175" y="1198"/>
                        </a:lnTo>
                        <a:lnTo>
                          <a:pt x="175" y="1201"/>
                        </a:lnTo>
                        <a:lnTo>
                          <a:pt x="175" y="1204"/>
                        </a:lnTo>
                        <a:lnTo>
                          <a:pt x="174" y="1206"/>
                        </a:lnTo>
                        <a:lnTo>
                          <a:pt x="174" y="1208"/>
                        </a:lnTo>
                        <a:lnTo>
                          <a:pt x="174" y="1212"/>
                        </a:lnTo>
                        <a:lnTo>
                          <a:pt x="173" y="1214"/>
                        </a:lnTo>
                        <a:lnTo>
                          <a:pt x="173" y="1217"/>
                        </a:lnTo>
                        <a:lnTo>
                          <a:pt x="173" y="1220"/>
                        </a:lnTo>
                        <a:lnTo>
                          <a:pt x="173" y="1222"/>
                        </a:lnTo>
                        <a:lnTo>
                          <a:pt x="171" y="1226"/>
                        </a:lnTo>
                        <a:lnTo>
                          <a:pt x="171" y="1228"/>
                        </a:lnTo>
                        <a:lnTo>
                          <a:pt x="171" y="1231"/>
                        </a:lnTo>
                        <a:lnTo>
                          <a:pt x="171" y="1234"/>
                        </a:lnTo>
                        <a:lnTo>
                          <a:pt x="171" y="1237"/>
                        </a:lnTo>
                        <a:lnTo>
                          <a:pt x="170" y="1240"/>
                        </a:lnTo>
                        <a:lnTo>
                          <a:pt x="170" y="1243"/>
                        </a:lnTo>
                        <a:lnTo>
                          <a:pt x="170" y="1246"/>
                        </a:lnTo>
                        <a:lnTo>
                          <a:pt x="170" y="1248"/>
                        </a:lnTo>
                        <a:lnTo>
                          <a:pt x="170" y="1252"/>
                        </a:lnTo>
                        <a:lnTo>
                          <a:pt x="170" y="1254"/>
                        </a:lnTo>
                        <a:lnTo>
                          <a:pt x="170" y="1258"/>
                        </a:lnTo>
                        <a:lnTo>
                          <a:pt x="170" y="1261"/>
                        </a:lnTo>
                        <a:lnTo>
                          <a:pt x="170" y="1265"/>
                        </a:lnTo>
                        <a:lnTo>
                          <a:pt x="170" y="1267"/>
                        </a:lnTo>
                        <a:lnTo>
                          <a:pt x="170" y="1271"/>
                        </a:lnTo>
                        <a:lnTo>
                          <a:pt x="170" y="1274"/>
                        </a:lnTo>
                        <a:lnTo>
                          <a:pt x="170" y="1278"/>
                        </a:lnTo>
                        <a:lnTo>
                          <a:pt x="170" y="1282"/>
                        </a:lnTo>
                        <a:lnTo>
                          <a:pt x="170" y="1285"/>
                        </a:lnTo>
                        <a:lnTo>
                          <a:pt x="170" y="1287"/>
                        </a:lnTo>
                        <a:lnTo>
                          <a:pt x="170" y="1291"/>
                        </a:lnTo>
                        <a:lnTo>
                          <a:pt x="170" y="1293"/>
                        </a:lnTo>
                        <a:lnTo>
                          <a:pt x="170" y="1297"/>
                        </a:lnTo>
                        <a:lnTo>
                          <a:pt x="170" y="1300"/>
                        </a:lnTo>
                        <a:lnTo>
                          <a:pt x="170" y="1303"/>
                        </a:lnTo>
                        <a:lnTo>
                          <a:pt x="170" y="1305"/>
                        </a:lnTo>
                        <a:lnTo>
                          <a:pt x="170" y="1308"/>
                        </a:lnTo>
                        <a:lnTo>
                          <a:pt x="170" y="1310"/>
                        </a:lnTo>
                        <a:lnTo>
                          <a:pt x="171" y="1313"/>
                        </a:lnTo>
                        <a:lnTo>
                          <a:pt x="171" y="1316"/>
                        </a:lnTo>
                        <a:lnTo>
                          <a:pt x="171" y="1318"/>
                        </a:lnTo>
                        <a:lnTo>
                          <a:pt x="171" y="1320"/>
                        </a:lnTo>
                        <a:lnTo>
                          <a:pt x="171" y="1322"/>
                        </a:lnTo>
                        <a:lnTo>
                          <a:pt x="171" y="1324"/>
                        </a:lnTo>
                        <a:lnTo>
                          <a:pt x="171" y="1326"/>
                        </a:lnTo>
                        <a:lnTo>
                          <a:pt x="171" y="1329"/>
                        </a:lnTo>
                        <a:lnTo>
                          <a:pt x="171" y="1330"/>
                        </a:lnTo>
                        <a:lnTo>
                          <a:pt x="173" y="1332"/>
                        </a:lnTo>
                        <a:lnTo>
                          <a:pt x="173" y="1335"/>
                        </a:lnTo>
                        <a:lnTo>
                          <a:pt x="173" y="1336"/>
                        </a:lnTo>
                        <a:lnTo>
                          <a:pt x="173" y="1337"/>
                        </a:lnTo>
                        <a:lnTo>
                          <a:pt x="173" y="1339"/>
                        </a:lnTo>
                        <a:lnTo>
                          <a:pt x="173" y="1341"/>
                        </a:lnTo>
                        <a:lnTo>
                          <a:pt x="174" y="1342"/>
                        </a:lnTo>
                        <a:lnTo>
                          <a:pt x="174" y="1344"/>
                        </a:lnTo>
                        <a:lnTo>
                          <a:pt x="174" y="1345"/>
                        </a:lnTo>
                        <a:lnTo>
                          <a:pt x="174" y="1346"/>
                        </a:lnTo>
                        <a:lnTo>
                          <a:pt x="174" y="1348"/>
                        </a:lnTo>
                        <a:lnTo>
                          <a:pt x="174" y="1349"/>
                        </a:lnTo>
                        <a:lnTo>
                          <a:pt x="175" y="1350"/>
                        </a:lnTo>
                        <a:lnTo>
                          <a:pt x="175" y="1351"/>
                        </a:lnTo>
                        <a:lnTo>
                          <a:pt x="175" y="1352"/>
                        </a:lnTo>
                        <a:lnTo>
                          <a:pt x="175" y="1354"/>
                        </a:lnTo>
                        <a:lnTo>
                          <a:pt x="175" y="1355"/>
                        </a:lnTo>
                        <a:lnTo>
                          <a:pt x="175" y="1356"/>
                        </a:lnTo>
                        <a:lnTo>
                          <a:pt x="175" y="1356"/>
                        </a:lnTo>
                        <a:lnTo>
                          <a:pt x="176" y="1357"/>
                        </a:lnTo>
                        <a:lnTo>
                          <a:pt x="176" y="1358"/>
                        </a:lnTo>
                        <a:lnTo>
                          <a:pt x="176" y="1358"/>
                        </a:lnTo>
                        <a:lnTo>
                          <a:pt x="176" y="1359"/>
                        </a:lnTo>
                        <a:lnTo>
                          <a:pt x="176" y="1361"/>
                        </a:lnTo>
                        <a:lnTo>
                          <a:pt x="176" y="1361"/>
                        </a:lnTo>
                        <a:lnTo>
                          <a:pt x="176" y="1362"/>
                        </a:lnTo>
                        <a:lnTo>
                          <a:pt x="176" y="1362"/>
                        </a:lnTo>
                        <a:lnTo>
                          <a:pt x="178" y="1363"/>
                        </a:lnTo>
                        <a:lnTo>
                          <a:pt x="178" y="1364"/>
                        </a:lnTo>
                        <a:lnTo>
                          <a:pt x="178" y="1364"/>
                        </a:lnTo>
                        <a:lnTo>
                          <a:pt x="178" y="1365"/>
                        </a:lnTo>
                        <a:lnTo>
                          <a:pt x="178" y="1365"/>
                        </a:lnTo>
                        <a:lnTo>
                          <a:pt x="178" y="1367"/>
                        </a:lnTo>
                        <a:lnTo>
                          <a:pt x="215" y="1355"/>
                        </a:lnTo>
                        <a:lnTo>
                          <a:pt x="215" y="1355"/>
                        </a:lnTo>
                        <a:lnTo>
                          <a:pt x="215" y="1354"/>
                        </a:lnTo>
                        <a:lnTo>
                          <a:pt x="215" y="1354"/>
                        </a:lnTo>
                        <a:lnTo>
                          <a:pt x="215" y="1352"/>
                        </a:lnTo>
                        <a:lnTo>
                          <a:pt x="215" y="1351"/>
                        </a:lnTo>
                        <a:lnTo>
                          <a:pt x="215" y="1351"/>
                        </a:lnTo>
                        <a:lnTo>
                          <a:pt x="215" y="1350"/>
                        </a:lnTo>
                        <a:lnTo>
                          <a:pt x="215" y="1349"/>
                        </a:lnTo>
                        <a:lnTo>
                          <a:pt x="215" y="1346"/>
                        </a:lnTo>
                        <a:lnTo>
                          <a:pt x="215" y="1345"/>
                        </a:lnTo>
                        <a:lnTo>
                          <a:pt x="215" y="1344"/>
                        </a:lnTo>
                        <a:lnTo>
                          <a:pt x="215" y="1342"/>
                        </a:lnTo>
                        <a:lnTo>
                          <a:pt x="215" y="1341"/>
                        </a:lnTo>
                        <a:lnTo>
                          <a:pt x="215" y="1339"/>
                        </a:lnTo>
                        <a:lnTo>
                          <a:pt x="215" y="1337"/>
                        </a:lnTo>
                        <a:lnTo>
                          <a:pt x="214" y="1335"/>
                        </a:lnTo>
                        <a:lnTo>
                          <a:pt x="214" y="1332"/>
                        </a:lnTo>
                        <a:lnTo>
                          <a:pt x="214" y="1330"/>
                        </a:lnTo>
                        <a:lnTo>
                          <a:pt x="214" y="1328"/>
                        </a:lnTo>
                        <a:lnTo>
                          <a:pt x="214" y="1325"/>
                        </a:lnTo>
                        <a:lnTo>
                          <a:pt x="214" y="1323"/>
                        </a:lnTo>
                        <a:lnTo>
                          <a:pt x="214" y="1320"/>
                        </a:lnTo>
                        <a:lnTo>
                          <a:pt x="214" y="1318"/>
                        </a:lnTo>
                        <a:lnTo>
                          <a:pt x="214" y="1315"/>
                        </a:lnTo>
                        <a:lnTo>
                          <a:pt x="215" y="1312"/>
                        </a:lnTo>
                        <a:lnTo>
                          <a:pt x="215" y="1309"/>
                        </a:lnTo>
                        <a:lnTo>
                          <a:pt x="215" y="1306"/>
                        </a:lnTo>
                        <a:lnTo>
                          <a:pt x="215" y="1303"/>
                        </a:lnTo>
                        <a:lnTo>
                          <a:pt x="215" y="1300"/>
                        </a:lnTo>
                        <a:lnTo>
                          <a:pt x="215" y="1297"/>
                        </a:lnTo>
                        <a:lnTo>
                          <a:pt x="215" y="1293"/>
                        </a:lnTo>
                        <a:lnTo>
                          <a:pt x="215" y="1290"/>
                        </a:lnTo>
                        <a:lnTo>
                          <a:pt x="215" y="1287"/>
                        </a:lnTo>
                        <a:lnTo>
                          <a:pt x="217" y="1284"/>
                        </a:lnTo>
                        <a:lnTo>
                          <a:pt x="217" y="1280"/>
                        </a:lnTo>
                        <a:lnTo>
                          <a:pt x="217" y="1277"/>
                        </a:lnTo>
                        <a:lnTo>
                          <a:pt x="217" y="1273"/>
                        </a:lnTo>
                        <a:lnTo>
                          <a:pt x="218" y="1270"/>
                        </a:lnTo>
                        <a:lnTo>
                          <a:pt x="218" y="1266"/>
                        </a:lnTo>
                        <a:lnTo>
                          <a:pt x="218" y="1263"/>
                        </a:lnTo>
                        <a:lnTo>
                          <a:pt x="219" y="1258"/>
                        </a:lnTo>
                        <a:lnTo>
                          <a:pt x="219" y="1254"/>
                        </a:lnTo>
                        <a:lnTo>
                          <a:pt x="220" y="1251"/>
                        </a:lnTo>
                        <a:lnTo>
                          <a:pt x="220" y="1247"/>
                        </a:lnTo>
                        <a:lnTo>
                          <a:pt x="222" y="1243"/>
                        </a:lnTo>
                        <a:lnTo>
                          <a:pt x="222" y="1239"/>
                        </a:lnTo>
                        <a:lnTo>
                          <a:pt x="223" y="1235"/>
                        </a:lnTo>
                        <a:lnTo>
                          <a:pt x="223" y="1232"/>
                        </a:lnTo>
                        <a:lnTo>
                          <a:pt x="224" y="1227"/>
                        </a:lnTo>
                        <a:lnTo>
                          <a:pt x="225" y="1224"/>
                        </a:lnTo>
                        <a:lnTo>
                          <a:pt x="225" y="1219"/>
                        </a:lnTo>
                        <a:lnTo>
                          <a:pt x="226" y="1215"/>
                        </a:lnTo>
                        <a:lnTo>
                          <a:pt x="228" y="1212"/>
                        </a:lnTo>
                        <a:lnTo>
                          <a:pt x="229" y="1207"/>
                        </a:lnTo>
                        <a:lnTo>
                          <a:pt x="230" y="1204"/>
                        </a:lnTo>
                        <a:lnTo>
                          <a:pt x="230" y="1200"/>
                        </a:lnTo>
                        <a:lnTo>
                          <a:pt x="231" y="1195"/>
                        </a:lnTo>
                        <a:lnTo>
                          <a:pt x="233" y="1192"/>
                        </a:lnTo>
                        <a:lnTo>
                          <a:pt x="234" y="1187"/>
                        </a:lnTo>
                        <a:lnTo>
                          <a:pt x="235" y="1183"/>
                        </a:lnTo>
                        <a:lnTo>
                          <a:pt x="237" y="1180"/>
                        </a:lnTo>
                        <a:lnTo>
                          <a:pt x="239" y="1175"/>
                        </a:lnTo>
                        <a:lnTo>
                          <a:pt x="240" y="1172"/>
                        </a:lnTo>
                        <a:lnTo>
                          <a:pt x="241" y="1168"/>
                        </a:lnTo>
                        <a:lnTo>
                          <a:pt x="242" y="1165"/>
                        </a:lnTo>
                        <a:lnTo>
                          <a:pt x="244" y="1161"/>
                        </a:lnTo>
                        <a:lnTo>
                          <a:pt x="245" y="1158"/>
                        </a:lnTo>
                        <a:lnTo>
                          <a:pt x="246" y="1154"/>
                        </a:lnTo>
                        <a:lnTo>
                          <a:pt x="248" y="1150"/>
                        </a:lnTo>
                        <a:lnTo>
                          <a:pt x="250" y="1148"/>
                        </a:lnTo>
                        <a:lnTo>
                          <a:pt x="251" y="1145"/>
                        </a:lnTo>
                        <a:lnTo>
                          <a:pt x="252" y="1142"/>
                        </a:lnTo>
                        <a:lnTo>
                          <a:pt x="253" y="1140"/>
                        </a:lnTo>
                        <a:lnTo>
                          <a:pt x="255" y="1137"/>
                        </a:lnTo>
                        <a:lnTo>
                          <a:pt x="256" y="1135"/>
                        </a:lnTo>
                        <a:lnTo>
                          <a:pt x="257" y="1133"/>
                        </a:lnTo>
                        <a:lnTo>
                          <a:pt x="258" y="1130"/>
                        </a:lnTo>
                        <a:lnTo>
                          <a:pt x="259" y="1128"/>
                        </a:lnTo>
                        <a:lnTo>
                          <a:pt x="261" y="1126"/>
                        </a:lnTo>
                        <a:lnTo>
                          <a:pt x="262" y="1123"/>
                        </a:lnTo>
                        <a:lnTo>
                          <a:pt x="263" y="1121"/>
                        </a:lnTo>
                        <a:lnTo>
                          <a:pt x="264" y="1119"/>
                        </a:lnTo>
                        <a:lnTo>
                          <a:pt x="266" y="1116"/>
                        </a:lnTo>
                        <a:lnTo>
                          <a:pt x="267" y="1114"/>
                        </a:lnTo>
                        <a:lnTo>
                          <a:pt x="269" y="1113"/>
                        </a:lnTo>
                        <a:lnTo>
                          <a:pt x="271" y="1110"/>
                        </a:lnTo>
                        <a:lnTo>
                          <a:pt x="272" y="1108"/>
                        </a:lnTo>
                        <a:lnTo>
                          <a:pt x="273" y="1106"/>
                        </a:lnTo>
                        <a:lnTo>
                          <a:pt x="273" y="1103"/>
                        </a:lnTo>
                        <a:lnTo>
                          <a:pt x="275" y="1101"/>
                        </a:lnTo>
                        <a:lnTo>
                          <a:pt x="277" y="1098"/>
                        </a:lnTo>
                        <a:lnTo>
                          <a:pt x="278" y="1096"/>
                        </a:lnTo>
                        <a:lnTo>
                          <a:pt x="278" y="1094"/>
                        </a:lnTo>
                        <a:lnTo>
                          <a:pt x="280" y="1091"/>
                        </a:lnTo>
                        <a:lnTo>
                          <a:pt x="282" y="1089"/>
                        </a:lnTo>
                        <a:lnTo>
                          <a:pt x="282" y="1087"/>
                        </a:lnTo>
                        <a:lnTo>
                          <a:pt x="283" y="1084"/>
                        </a:lnTo>
                        <a:lnTo>
                          <a:pt x="284" y="1081"/>
                        </a:lnTo>
                        <a:lnTo>
                          <a:pt x="285" y="1078"/>
                        </a:lnTo>
                        <a:lnTo>
                          <a:pt x="286" y="1075"/>
                        </a:lnTo>
                        <a:lnTo>
                          <a:pt x="288" y="1071"/>
                        </a:lnTo>
                        <a:lnTo>
                          <a:pt x="289" y="1069"/>
                        </a:lnTo>
                        <a:lnTo>
                          <a:pt x="290" y="1065"/>
                        </a:lnTo>
                        <a:lnTo>
                          <a:pt x="291" y="1062"/>
                        </a:lnTo>
                        <a:lnTo>
                          <a:pt x="293" y="1057"/>
                        </a:lnTo>
                        <a:lnTo>
                          <a:pt x="293" y="1054"/>
                        </a:lnTo>
                        <a:lnTo>
                          <a:pt x="294" y="1050"/>
                        </a:lnTo>
                        <a:lnTo>
                          <a:pt x="295" y="1045"/>
                        </a:lnTo>
                        <a:lnTo>
                          <a:pt x="296" y="1041"/>
                        </a:lnTo>
                        <a:lnTo>
                          <a:pt x="297" y="1037"/>
                        </a:lnTo>
                        <a:lnTo>
                          <a:pt x="299" y="1031"/>
                        </a:lnTo>
                        <a:lnTo>
                          <a:pt x="300" y="1026"/>
                        </a:lnTo>
                        <a:lnTo>
                          <a:pt x="300" y="1022"/>
                        </a:lnTo>
                        <a:lnTo>
                          <a:pt x="301" y="1016"/>
                        </a:lnTo>
                        <a:lnTo>
                          <a:pt x="302" y="1010"/>
                        </a:lnTo>
                        <a:lnTo>
                          <a:pt x="304" y="1005"/>
                        </a:lnTo>
                        <a:lnTo>
                          <a:pt x="305" y="998"/>
                        </a:lnTo>
                        <a:lnTo>
                          <a:pt x="305" y="992"/>
                        </a:lnTo>
                        <a:lnTo>
                          <a:pt x="306" y="985"/>
                        </a:lnTo>
                        <a:lnTo>
                          <a:pt x="307" y="979"/>
                        </a:lnTo>
                        <a:lnTo>
                          <a:pt x="308" y="971"/>
                        </a:lnTo>
                        <a:lnTo>
                          <a:pt x="308" y="964"/>
                        </a:lnTo>
                        <a:lnTo>
                          <a:pt x="310" y="957"/>
                        </a:lnTo>
                        <a:lnTo>
                          <a:pt x="311" y="948"/>
                        </a:lnTo>
                        <a:lnTo>
                          <a:pt x="312" y="940"/>
                        </a:lnTo>
                        <a:lnTo>
                          <a:pt x="312" y="931"/>
                        </a:lnTo>
                        <a:lnTo>
                          <a:pt x="313" y="922"/>
                        </a:lnTo>
                        <a:lnTo>
                          <a:pt x="315" y="913"/>
                        </a:lnTo>
                        <a:lnTo>
                          <a:pt x="315" y="904"/>
                        </a:lnTo>
                        <a:lnTo>
                          <a:pt x="316" y="894"/>
                        </a:lnTo>
                        <a:lnTo>
                          <a:pt x="316" y="883"/>
                        </a:lnTo>
                        <a:lnTo>
                          <a:pt x="317" y="873"/>
                        </a:lnTo>
                        <a:lnTo>
                          <a:pt x="318" y="862"/>
                        </a:lnTo>
                        <a:lnTo>
                          <a:pt x="318" y="852"/>
                        </a:lnTo>
                        <a:lnTo>
                          <a:pt x="318" y="841"/>
                        </a:lnTo>
                        <a:lnTo>
                          <a:pt x="319" y="830"/>
                        </a:lnTo>
                        <a:lnTo>
                          <a:pt x="319" y="819"/>
                        </a:lnTo>
                        <a:lnTo>
                          <a:pt x="321" y="807"/>
                        </a:lnTo>
                        <a:lnTo>
                          <a:pt x="321" y="795"/>
                        </a:lnTo>
                        <a:lnTo>
                          <a:pt x="321" y="783"/>
                        </a:lnTo>
                        <a:lnTo>
                          <a:pt x="322" y="771"/>
                        </a:lnTo>
                        <a:lnTo>
                          <a:pt x="322" y="759"/>
                        </a:lnTo>
                        <a:lnTo>
                          <a:pt x="322" y="748"/>
                        </a:lnTo>
                        <a:lnTo>
                          <a:pt x="323" y="735"/>
                        </a:lnTo>
                        <a:lnTo>
                          <a:pt x="323" y="723"/>
                        </a:lnTo>
                        <a:lnTo>
                          <a:pt x="323" y="710"/>
                        </a:lnTo>
                        <a:lnTo>
                          <a:pt x="324" y="697"/>
                        </a:lnTo>
                        <a:lnTo>
                          <a:pt x="324" y="684"/>
                        </a:lnTo>
                        <a:lnTo>
                          <a:pt x="324" y="672"/>
                        </a:lnTo>
                        <a:lnTo>
                          <a:pt x="324" y="659"/>
                        </a:lnTo>
                        <a:lnTo>
                          <a:pt x="324" y="646"/>
                        </a:lnTo>
                        <a:lnTo>
                          <a:pt x="324" y="633"/>
                        </a:lnTo>
                        <a:lnTo>
                          <a:pt x="324" y="620"/>
                        </a:lnTo>
                        <a:lnTo>
                          <a:pt x="326" y="607"/>
                        </a:lnTo>
                        <a:lnTo>
                          <a:pt x="326" y="594"/>
                        </a:lnTo>
                        <a:lnTo>
                          <a:pt x="326" y="581"/>
                        </a:lnTo>
                        <a:lnTo>
                          <a:pt x="326" y="568"/>
                        </a:lnTo>
                        <a:lnTo>
                          <a:pt x="326" y="556"/>
                        </a:lnTo>
                        <a:lnTo>
                          <a:pt x="326" y="543"/>
                        </a:lnTo>
                        <a:lnTo>
                          <a:pt x="326" y="530"/>
                        </a:lnTo>
                        <a:lnTo>
                          <a:pt x="326" y="517"/>
                        </a:lnTo>
                        <a:lnTo>
                          <a:pt x="326" y="506"/>
                        </a:lnTo>
                        <a:lnTo>
                          <a:pt x="326" y="493"/>
                        </a:lnTo>
                        <a:lnTo>
                          <a:pt x="326" y="480"/>
                        </a:lnTo>
                        <a:lnTo>
                          <a:pt x="326" y="468"/>
                        </a:lnTo>
                        <a:lnTo>
                          <a:pt x="326" y="456"/>
                        </a:lnTo>
                        <a:lnTo>
                          <a:pt x="326" y="443"/>
                        </a:lnTo>
                        <a:lnTo>
                          <a:pt x="326" y="431"/>
                        </a:lnTo>
                        <a:lnTo>
                          <a:pt x="326" y="419"/>
                        </a:lnTo>
                        <a:lnTo>
                          <a:pt x="326" y="409"/>
                        </a:lnTo>
                        <a:lnTo>
                          <a:pt x="326" y="397"/>
                        </a:lnTo>
                        <a:lnTo>
                          <a:pt x="326" y="385"/>
                        </a:lnTo>
                        <a:lnTo>
                          <a:pt x="326" y="374"/>
                        </a:lnTo>
                        <a:lnTo>
                          <a:pt x="326" y="364"/>
                        </a:lnTo>
                        <a:lnTo>
                          <a:pt x="326" y="353"/>
                        </a:lnTo>
                        <a:lnTo>
                          <a:pt x="326" y="343"/>
                        </a:lnTo>
                        <a:lnTo>
                          <a:pt x="326" y="332"/>
                        </a:lnTo>
                        <a:lnTo>
                          <a:pt x="326" y="322"/>
                        </a:lnTo>
                        <a:lnTo>
                          <a:pt x="326" y="313"/>
                        </a:lnTo>
                        <a:lnTo>
                          <a:pt x="326" y="304"/>
                        </a:lnTo>
                        <a:lnTo>
                          <a:pt x="326" y="294"/>
                        </a:lnTo>
                        <a:lnTo>
                          <a:pt x="326" y="286"/>
                        </a:lnTo>
                        <a:lnTo>
                          <a:pt x="326" y="276"/>
                        </a:lnTo>
                        <a:lnTo>
                          <a:pt x="326" y="269"/>
                        </a:lnTo>
                        <a:lnTo>
                          <a:pt x="326" y="261"/>
                        </a:lnTo>
                        <a:lnTo>
                          <a:pt x="326" y="253"/>
                        </a:lnTo>
                        <a:lnTo>
                          <a:pt x="326" y="246"/>
                        </a:lnTo>
                        <a:lnTo>
                          <a:pt x="326" y="240"/>
                        </a:lnTo>
                        <a:lnTo>
                          <a:pt x="326" y="233"/>
                        </a:lnTo>
                        <a:lnTo>
                          <a:pt x="326" y="227"/>
                        </a:lnTo>
                        <a:lnTo>
                          <a:pt x="326" y="221"/>
                        </a:lnTo>
                        <a:lnTo>
                          <a:pt x="324" y="215"/>
                        </a:lnTo>
                        <a:lnTo>
                          <a:pt x="324" y="209"/>
                        </a:lnTo>
                        <a:lnTo>
                          <a:pt x="324" y="203"/>
                        </a:lnTo>
                        <a:lnTo>
                          <a:pt x="324" y="197"/>
                        </a:lnTo>
                        <a:lnTo>
                          <a:pt x="324" y="191"/>
                        </a:lnTo>
                        <a:lnTo>
                          <a:pt x="324" y="187"/>
                        </a:lnTo>
                        <a:lnTo>
                          <a:pt x="323" y="181"/>
                        </a:lnTo>
                        <a:lnTo>
                          <a:pt x="323" y="175"/>
                        </a:lnTo>
                        <a:lnTo>
                          <a:pt x="322" y="170"/>
                        </a:lnTo>
                        <a:lnTo>
                          <a:pt x="322" y="164"/>
                        </a:lnTo>
                        <a:lnTo>
                          <a:pt x="321" y="158"/>
                        </a:lnTo>
                        <a:lnTo>
                          <a:pt x="321" y="154"/>
                        </a:lnTo>
                        <a:lnTo>
                          <a:pt x="319" y="148"/>
                        </a:lnTo>
                        <a:lnTo>
                          <a:pt x="319" y="143"/>
                        </a:lnTo>
                        <a:lnTo>
                          <a:pt x="318" y="137"/>
                        </a:lnTo>
                        <a:lnTo>
                          <a:pt x="317" y="132"/>
                        </a:lnTo>
                        <a:lnTo>
                          <a:pt x="316" y="128"/>
                        </a:lnTo>
                        <a:lnTo>
                          <a:pt x="315" y="122"/>
                        </a:lnTo>
                        <a:lnTo>
                          <a:pt x="313" y="117"/>
                        </a:lnTo>
                        <a:lnTo>
                          <a:pt x="312" y="112"/>
                        </a:lnTo>
                        <a:lnTo>
                          <a:pt x="311" y="107"/>
                        </a:lnTo>
                        <a:lnTo>
                          <a:pt x="310" y="103"/>
                        </a:lnTo>
                        <a:lnTo>
                          <a:pt x="308" y="98"/>
                        </a:lnTo>
                        <a:lnTo>
                          <a:pt x="307" y="93"/>
                        </a:lnTo>
                        <a:lnTo>
                          <a:pt x="305" y="89"/>
                        </a:lnTo>
                        <a:lnTo>
                          <a:pt x="304" y="84"/>
                        </a:lnTo>
                        <a:lnTo>
                          <a:pt x="301" y="80"/>
                        </a:lnTo>
                        <a:lnTo>
                          <a:pt x="300" y="76"/>
                        </a:lnTo>
                        <a:lnTo>
                          <a:pt x="297" y="72"/>
                        </a:lnTo>
                        <a:lnTo>
                          <a:pt x="296" y="67"/>
                        </a:lnTo>
                        <a:lnTo>
                          <a:pt x="294" y="64"/>
                        </a:lnTo>
                        <a:lnTo>
                          <a:pt x="291" y="60"/>
                        </a:lnTo>
                        <a:lnTo>
                          <a:pt x="289" y="56"/>
                        </a:lnTo>
                        <a:lnTo>
                          <a:pt x="286" y="52"/>
                        </a:lnTo>
                        <a:lnTo>
                          <a:pt x="284" y="48"/>
                        </a:lnTo>
                        <a:lnTo>
                          <a:pt x="282" y="45"/>
                        </a:lnTo>
                        <a:lnTo>
                          <a:pt x="279" y="43"/>
                        </a:lnTo>
                        <a:lnTo>
                          <a:pt x="275" y="39"/>
                        </a:lnTo>
                        <a:lnTo>
                          <a:pt x="273" y="35"/>
                        </a:lnTo>
                        <a:lnTo>
                          <a:pt x="269" y="32"/>
                        </a:lnTo>
                        <a:lnTo>
                          <a:pt x="267" y="30"/>
                        </a:lnTo>
                        <a:lnTo>
                          <a:pt x="263" y="27"/>
                        </a:lnTo>
                        <a:lnTo>
                          <a:pt x="261" y="24"/>
                        </a:lnTo>
                        <a:lnTo>
                          <a:pt x="257" y="21"/>
                        </a:lnTo>
                        <a:lnTo>
                          <a:pt x="253" y="19"/>
                        </a:lnTo>
                        <a:lnTo>
                          <a:pt x="250" y="17"/>
                        </a:lnTo>
                        <a:lnTo>
                          <a:pt x="246" y="15"/>
                        </a:lnTo>
                        <a:lnTo>
                          <a:pt x="241" y="13"/>
                        </a:lnTo>
                        <a:lnTo>
                          <a:pt x="237" y="11"/>
                        </a:lnTo>
                        <a:lnTo>
                          <a:pt x="234" y="9"/>
                        </a:lnTo>
                        <a:lnTo>
                          <a:pt x="229" y="7"/>
                        </a:lnTo>
                        <a:lnTo>
                          <a:pt x="225" y="6"/>
                        </a:lnTo>
                        <a:lnTo>
                          <a:pt x="220" y="5"/>
                        </a:lnTo>
                        <a:lnTo>
                          <a:pt x="215" y="4"/>
                        </a:lnTo>
                        <a:lnTo>
                          <a:pt x="212" y="2"/>
                        </a:lnTo>
                        <a:lnTo>
                          <a:pt x="207" y="1"/>
                        </a:lnTo>
                        <a:lnTo>
                          <a:pt x="202" y="1"/>
                        </a:lnTo>
                        <a:lnTo>
                          <a:pt x="196" y="0"/>
                        </a:lnTo>
                        <a:lnTo>
                          <a:pt x="191" y="0"/>
                        </a:lnTo>
                        <a:lnTo>
                          <a:pt x="186" y="0"/>
                        </a:lnTo>
                        <a:lnTo>
                          <a:pt x="180" y="0"/>
                        </a:lnTo>
                        <a:lnTo>
                          <a:pt x="175" y="0"/>
                        </a:lnTo>
                        <a:lnTo>
                          <a:pt x="169" y="0"/>
                        </a:lnTo>
                        <a:lnTo>
                          <a:pt x="163" y="0"/>
                        </a:lnTo>
                        <a:lnTo>
                          <a:pt x="158" y="1"/>
                        </a:lnTo>
                        <a:lnTo>
                          <a:pt x="152" y="1"/>
                        </a:lnTo>
                        <a:lnTo>
                          <a:pt x="147" y="2"/>
                        </a:lnTo>
                        <a:lnTo>
                          <a:pt x="141" y="2"/>
                        </a:lnTo>
                        <a:lnTo>
                          <a:pt x="136" y="4"/>
                        </a:lnTo>
                        <a:lnTo>
                          <a:pt x="131" y="5"/>
                        </a:lnTo>
                        <a:lnTo>
                          <a:pt x="126" y="6"/>
                        </a:lnTo>
                        <a:lnTo>
                          <a:pt x="123" y="7"/>
                        </a:lnTo>
                        <a:lnTo>
                          <a:pt x="118" y="8"/>
                        </a:lnTo>
                        <a:lnTo>
                          <a:pt x="113" y="9"/>
                        </a:lnTo>
                        <a:lnTo>
                          <a:pt x="109" y="12"/>
                        </a:lnTo>
                        <a:lnTo>
                          <a:pt x="104" y="13"/>
                        </a:lnTo>
                        <a:lnTo>
                          <a:pt x="101" y="15"/>
                        </a:lnTo>
                        <a:lnTo>
                          <a:pt x="97" y="17"/>
                        </a:lnTo>
                        <a:lnTo>
                          <a:pt x="93" y="19"/>
                        </a:lnTo>
                        <a:lnTo>
                          <a:pt x="88" y="21"/>
                        </a:lnTo>
                        <a:lnTo>
                          <a:pt x="85" y="24"/>
                        </a:lnTo>
                        <a:lnTo>
                          <a:pt x="81" y="26"/>
                        </a:lnTo>
                        <a:lnTo>
                          <a:pt x="78" y="28"/>
                        </a:lnTo>
                        <a:lnTo>
                          <a:pt x="75" y="31"/>
                        </a:lnTo>
                        <a:lnTo>
                          <a:pt x="71" y="34"/>
                        </a:lnTo>
                        <a:lnTo>
                          <a:pt x="69" y="37"/>
                        </a:lnTo>
                        <a:lnTo>
                          <a:pt x="65" y="40"/>
                        </a:lnTo>
                        <a:lnTo>
                          <a:pt x="63" y="43"/>
                        </a:lnTo>
                        <a:lnTo>
                          <a:pt x="60" y="46"/>
                        </a:lnTo>
                        <a:lnTo>
                          <a:pt x="56" y="50"/>
                        </a:lnTo>
                        <a:lnTo>
                          <a:pt x="54" y="53"/>
                        </a:lnTo>
                        <a:lnTo>
                          <a:pt x="52" y="57"/>
                        </a:lnTo>
                        <a:lnTo>
                          <a:pt x="49" y="60"/>
                        </a:lnTo>
                        <a:lnTo>
                          <a:pt x="47" y="64"/>
                        </a:lnTo>
                        <a:lnTo>
                          <a:pt x="44" y="67"/>
                        </a:lnTo>
                        <a:lnTo>
                          <a:pt x="42" y="72"/>
                        </a:lnTo>
                        <a:lnTo>
                          <a:pt x="41" y="76"/>
                        </a:lnTo>
                        <a:lnTo>
                          <a:pt x="38" y="80"/>
                        </a:lnTo>
                        <a:lnTo>
                          <a:pt x="36" y="85"/>
                        </a:lnTo>
                        <a:lnTo>
                          <a:pt x="34" y="90"/>
                        </a:lnTo>
                        <a:lnTo>
                          <a:pt x="32" y="94"/>
                        </a:lnTo>
                        <a:lnTo>
                          <a:pt x="31" y="99"/>
                        </a:lnTo>
                        <a:lnTo>
                          <a:pt x="30" y="104"/>
                        </a:lnTo>
                        <a:lnTo>
                          <a:pt x="27" y="109"/>
                        </a:lnTo>
                        <a:lnTo>
                          <a:pt x="26" y="113"/>
                        </a:lnTo>
                        <a:lnTo>
                          <a:pt x="25" y="119"/>
                        </a:lnTo>
                        <a:lnTo>
                          <a:pt x="23" y="124"/>
                        </a:lnTo>
                        <a:lnTo>
                          <a:pt x="22" y="130"/>
                        </a:lnTo>
                        <a:lnTo>
                          <a:pt x="21" y="136"/>
                        </a:lnTo>
                        <a:lnTo>
                          <a:pt x="20" y="142"/>
                        </a:lnTo>
                        <a:lnTo>
                          <a:pt x="19" y="148"/>
                        </a:lnTo>
                        <a:lnTo>
                          <a:pt x="17" y="154"/>
                        </a:lnTo>
                        <a:lnTo>
                          <a:pt x="16" y="159"/>
                        </a:lnTo>
                        <a:lnTo>
                          <a:pt x="15" y="165"/>
                        </a:lnTo>
                        <a:lnTo>
                          <a:pt x="15" y="172"/>
                        </a:lnTo>
                        <a:lnTo>
                          <a:pt x="14" y="178"/>
                        </a:lnTo>
                        <a:lnTo>
                          <a:pt x="12" y="185"/>
                        </a:lnTo>
                        <a:lnTo>
                          <a:pt x="12" y="193"/>
                        </a:lnTo>
                        <a:lnTo>
                          <a:pt x="11" y="200"/>
                        </a:lnTo>
                        <a:lnTo>
                          <a:pt x="11" y="207"/>
                        </a:lnTo>
                        <a:lnTo>
                          <a:pt x="10" y="214"/>
                        </a:lnTo>
                        <a:lnTo>
                          <a:pt x="10" y="221"/>
                        </a:lnTo>
                        <a:lnTo>
                          <a:pt x="9" y="228"/>
                        </a:lnTo>
                        <a:lnTo>
                          <a:pt x="9" y="236"/>
                        </a:lnTo>
                        <a:lnTo>
                          <a:pt x="8" y="243"/>
                        </a:lnTo>
                        <a:lnTo>
                          <a:pt x="8" y="252"/>
                        </a:lnTo>
                        <a:lnTo>
                          <a:pt x="8" y="260"/>
                        </a:lnTo>
                        <a:lnTo>
                          <a:pt x="8" y="268"/>
                        </a:lnTo>
                        <a:lnTo>
                          <a:pt x="6" y="276"/>
                        </a:lnTo>
                        <a:lnTo>
                          <a:pt x="6" y="286"/>
                        </a:lnTo>
                        <a:lnTo>
                          <a:pt x="6" y="295"/>
                        </a:lnTo>
                        <a:lnTo>
                          <a:pt x="5" y="305"/>
                        </a:lnTo>
                        <a:lnTo>
                          <a:pt x="5" y="314"/>
                        </a:lnTo>
                        <a:lnTo>
                          <a:pt x="5" y="325"/>
                        </a:lnTo>
                        <a:lnTo>
                          <a:pt x="5" y="334"/>
                        </a:lnTo>
                        <a:lnTo>
                          <a:pt x="4" y="345"/>
                        </a:lnTo>
                        <a:lnTo>
                          <a:pt x="4" y="357"/>
                        </a:lnTo>
                        <a:lnTo>
                          <a:pt x="4" y="367"/>
                        </a:lnTo>
                        <a:lnTo>
                          <a:pt x="4" y="379"/>
                        </a:lnTo>
                        <a:lnTo>
                          <a:pt x="3" y="391"/>
                        </a:lnTo>
                        <a:lnTo>
                          <a:pt x="3" y="403"/>
                        </a:lnTo>
                        <a:lnTo>
                          <a:pt x="3" y="415"/>
                        </a:lnTo>
                        <a:lnTo>
                          <a:pt x="3" y="428"/>
                        </a:lnTo>
                        <a:lnTo>
                          <a:pt x="3" y="439"/>
                        </a:lnTo>
                        <a:lnTo>
                          <a:pt x="1" y="452"/>
                        </a:lnTo>
                        <a:lnTo>
                          <a:pt x="1" y="465"/>
                        </a:lnTo>
                        <a:lnTo>
                          <a:pt x="1" y="478"/>
                        </a:lnTo>
                        <a:lnTo>
                          <a:pt x="1" y="491"/>
                        </a:lnTo>
                        <a:lnTo>
                          <a:pt x="1" y="504"/>
                        </a:lnTo>
                        <a:lnTo>
                          <a:pt x="1" y="517"/>
                        </a:lnTo>
                        <a:lnTo>
                          <a:pt x="1" y="530"/>
                        </a:lnTo>
                        <a:lnTo>
                          <a:pt x="0" y="543"/>
                        </a:lnTo>
                        <a:lnTo>
                          <a:pt x="0" y="557"/>
                        </a:lnTo>
                        <a:lnTo>
                          <a:pt x="0" y="570"/>
                        </a:lnTo>
                        <a:lnTo>
                          <a:pt x="0" y="585"/>
                        </a:lnTo>
                        <a:lnTo>
                          <a:pt x="0" y="598"/>
                        </a:lnTo>
                        <a:lnTo>
                          <a:pt x="0" y="612"/>
                        </a:lnTo>
                        <a:lnTo>
                          <a:pt x="0" y="625"/>
                        </a:lnTo>
                        <a:lnTo>
                          <a:pt x="0" y="638"/>
                        </a:lnTo>
                        <a:lnTo>
                          <a:pt x="0" y="652"/>
                        </a:lnTo>
                        <a:lnTo>
                          <a:pt x="0" y="665"/>
                        </a:lnTo>
                        <a:lnTo>
                          <a:pt x="0" y="679"/>
                        </a:lnTo>
                        <a:lnTo>
                          <a:pt x="0" y="692"/>
                        </a:lnTo>
                        <a:lnTo>
                          <a:pt x="0" y="705"/>
                        </a:lnTo>
                        <a:lnTo>
                          <a:pt x="0" y="718"/>
                        </a:lnTo>
                        <a:lnTo>
                          <a:pt x="0" y="731"/>
                        </a:lnTo>
                        <a:lnTo>
                          <a:pt x="0" y="744"/>
                        </a:lnTo>
                        <a:lnTo>
                          <a:pt x="0" y="757"/>
                        </a:lnTo>
                        <a:lnTo>
                          <a:pt x="0" y="769"/>
                        </a:lnTo>
                        <a:lnTo>
                          <a:pt x="0" y="782"/>
                        </a:lnTo>
                        <a:lnTo>
                          <a:pt x="0" y="794"/>
                        </a:lnTo>
                        <a:lnTo>
                          <a:pt x="0" y="806"/>
                        </a:lnTo>
                        <a:lnTo>
                          <a:pt x="0" y="819"/>
                        </a:lnTo>
                        <a:lnTo>
                          <a:pt x="0" y="829"/>
                        </a:lnTo>
                        <a:lnTo>
                          <a:pt x="1" y="841"/>
                        </a:lnTo>
                        <a:lnTo>
                          <a:pt x="1" y="853"/>
                        </a:lnTo>
                        <a:lnTo>
                          <a:pt x="1" y="863"/>
                        </a:lnTo>
                        <a:lnTo>
                          <a:pt x="1" y="874"/>
                        </a:lnTo>
                        <a:lnTo>
                          <a:pt x="1" y="885"/>
                        </a:lnTo>
                        <a:lnTo>
                          <a:pt x="1" y="894"/>
                        </a:lnTo>
                        <a:lnTo>
                          <a:pt x="1" y="905"/>
                        </a:lnTo>
                        <a:lnTo>
                          <a:pt x="3" y="914"/>
                        </a:lnTo>
                        <a:lnTo>
                          <a:pt x="3" y="924"/>
                        </a:lnTo>
                        <a:lnTo>
                          <a:pt x="3" y="932"/>
                        </a:lnTo>
                        <a:lnTo>
                          <a:pt x="3" y="940"/>
                        </a:lnTo>
                        <a:lnTo>
                          <a:pt x="4" y="948"/>
                        </a:lnTo>
                        <a:lnTo>
                          <a:pt x="4" y="957"/>
                        </a:lnTo>
                        <a:lnTo>
                          <a:pt x="4" y="964"/>
                        </a:lnTo>
                        <a:lnTo>
                          <a:pt x="4" y="971"/>
                        </a:lnTo>
                        <a:lnTo>
                          <a:pt x="5" y="978"/>
                        </a:lnTo>
                        <a:lnTo>
                          <a:pt x="5" y="984"/>
                        </a:lnTo>
                        <a:lnTo>
                          <a:pt x="5" y="990"/>
                        </a:lnTo>
                        <a:lnTo>
                          <a:pt x="6" y="996"/>
                        </a:lnTo>
                        <a:lnTo>
                          <a:pt x="6" y="1002"/>
                        </a:lnTo>
                        <a:lnTo>
                          <a:pt x="8" y="1006"/>
                        </a:lnTo>
                        <a:lnTo>
                          <a:pt x="8" y="1012"/>
                        </a:lnTo>
                        <a:lnTo>
                          <a:pt x="9" y="1017"/>
                        </a:lnTo>
                        <a:lnTo>
                          <a:pt x="9" y="1022"/>
                        </a:lnTo>
                        <a:lnTo>
                          <a:pt x="10" y="1026"/>
                        </a:lnTo>
                        <a:lnTo>
                          <a:pt x="10" y="1031"/>
                        </a:lnTo>
                        <a:lnTo>
                          <a:pt x="11" y="1036"/>
                        </a:lnTo>
                        <a:lnTo>
                          <a:pt x="11" y="1041"/>
                        </a:lnTo>
                        <a:lnTo>
                          <a:pt x="12" y="1045"/>
                        </a:lnTo>
                        <a:lnTo>
                          <a:pt x="14" y="1049"/>
                        </a:lnTo>
                        <a:lnTo>
                          <a:pt x="14" y="1054"/>
                        </a:lnTo>
                        <a:lnTo>
                          <a:pt x="15" y="1057"/>
                        </a:lnTo>
                        <a:lnTo>
                          <a:pt x="16" y="1061"/>
                        </a:lnTo>
                        <a:lnTo>
                          <a:pt x="17" y="1065"/>
                        </a:lnTo>
                        <a:lnTo>
                          <a:pt x="17" y="1069"/>
                        </a:lnTo>
                        <a:lnTo>
                          <a:pt x="19" y="1072"/>
                        </a:lnTo>
                        <a:lnTo>
                          <a:pt x="20" y="1076"/>
                        </a:lnTo>
                        <a:lnTo>
                          <a:pt x="21" y="1078"/>
                        </a:lnTo>
                        <a:lnTo>
                          <a:pt x="22" y="1082"/>
                        </a:lnTo>
                        <a:lnTo>
                          <a:pt x="22" y="1085"/>
                        </a:lnTo>
                        <a:lnTo>
                          <a:pt x="23" y="1088"/>
                        </a:lnTo>
                        <a:lnTo>
                          <a:pt x="25" y="1091"/>
                        </a:lnTo>
                        <a:lnTo>
                          <a:pt x="26" y="1094"/>
                        </a:lnTo>
                        <a:lnTo>
                          <a:pt x="27" y="1097"/>
                        </a:lnTo>
                        <a:lnTo>
                          <a:pt x="28" y="1100"/>
                        </a:lnTo>
                        <a:lnTo>
                          <a:pt x="30" y="1102"/>
                        </a:lnTo>
                        <a:lnTo>
                          <a:pt x="31" y="1104"/>
                        </a:lnTo>
                        <a:lnTo>
                          <a:pt x="31" y="1108"/>
                        </a:lnTo>
                        <a:lnTo>
                          <a:pt x="32" y="1110"/>
                        </a:lnTo>
                        <a:lnTo>
                          <a:pt x="33" y="1113"/>
                        </a:lnTo>
                        <a:lnTo>
                          <a:pt x="34" y="1115"/>
                        </a:lnTo>
                        <a:lnTo>
                          <a:pt x="36" y="1117"/>
                        </a:lnTo>
                        <a:lnTo>
                          <a:pt x="37" y="1120"/>
                        </a:lnTo>
                        <a:lnTo>
                          <a:pt x="38" y="1121"/>
                        </a:lnTo>
                        <a:lnTo>
                          <a:pt x="39" y="1123"/>
                        </a:lnTo>
                        <a:lnTo>
                          <a:pt x="41" y="1126"/>
                        </a:lnTo>
                        <a:lnTo>
                          <a:pt x="42" y="1128"/>
                        </a:lnTo>
                        <a:lnTo>
                          <a:pt x="43" y="1129"/>
                        </a:lnTo>
                        <a:lnTo>
                          <a:pt x="44" y="1132"/>
                        </a:lnTo>
                        <a:lnTo>
                          <a:pt x="45" y="1134"/>
                        </a:lnTo>
                        <a:lnTo>
                          <a:pt x="47" y="1136"/>
                        </a:lnTo>
                        <a:lnTo>
                          <a:pt x="48" y="1137"/>
                        </a:lnTo>
                        <a:lnTo>
                          <a:pt x="49" y="1140"/>
                        </a:lnTo>
                        <a:lnTo>
                          <a:pt x="50" y="1141"/>
                        </a:lnTo>
                        <a:lnTo>
                          <a:pt x="50" y="1143"/>
                        </a:lnTo>
                        <a:lnTo>
                          <a:pt x="52" y="1146"/>
                        </a:lnTo>
                        <a:lnTo>
                          <a:pt x="53" y="1147"/>
                        </a:lnTo>
                        <a:lnTo>
                          <a:pt x="54" y="1149"/>
                        </a:lnTo>
                        <a:lnTo>
                          <a:pt x="55" y="1152"/>
                        </a:lnTo>
                        <a:lnTo>
                          <a:pt x="56" y="1153"/>
                        </a:lnTo>
                        <a:lnTo>
                          <a:pt x="58" y="1155"/>
                        </a:lnTo>
                        <a:lnTo>
                          <a:pt x="59" y="1158"/>
                        </a:lnTo>
                        <a:lnTo>
                          <a:pt x="60" y="1159"/>
                        </a:lnTo>
                        <a:lnTo>
                          <a:pt x="61" y="1161"/>
                        </a:lnTo>
                        <a:lnTo>
                          <a:pt x="61" y="1162"/>
                        </a:lnTo>
                        <a:lnTo>
                          <a:pt x="63" y="1165"/>
                        </a:lnTo>
                        <a:lnTo>
                          <a:pt x="64" y="1167"/>
                        </a:lnTo>
                        <a:lnTo>
                          <a:pt x="65" y="1169"/>
                        </a:lnTo>
                        <a:lnTo>
                          <a:pt x="66" y="1172"/>
                        </a:lnTo>
                        <a:lnTo>
                          <a:pt x="66" y="1173"/>
                        </a:lnTo>
                        <a:lnTo>
                          <a:pt x="67" y="1175"/>
                        </a:lnTo>
                        <a:lnTo>
                          <a:pt x="69" y="1180"/>
                        </a:lnTo>
                        <a:lnTo>
                          <a:pt x="71" y="1183"/>
                        </a:lnTo>
                        <a:lnTo>
                          <a:pt x="72" y="1188"/>
                        </a:lnTo>
                        <a:lnTo>
                          <a:pt x="74" y="1192"/>
                        </a:lnTo>
                        <a:lnTo>
                          <a:pt x="75" y="1196"/>
                        </a:lnTo>
                        <a:lnTo>
                          <a:pt x="76" y="1200"/>
                        </a:lnTo>
                        <a:lnTo>
                          <a:pt x="77" y="1204"/>
                        </a:lnTo>
                        <a:lnTo>
                          <a:pt x="78" y="1208"/>
                        </a:lnTo>
                        <a:lnTo>
                          <a:pt x="80" y="1212"/>
                        </a:lnTo>
                        <a:lnTo>
                          <a:pt x="81" y="1215"/>
                        </a:lnTo>
                        <a:lnTo>
                          <a:pt x="81" y="1220"/>
                        </a:lnTo>
                        <a:lnTo>
                          <a:pt x="82" y="1224"/>
                        </a:lnTo>
                        <a:lnTo>
                          <a:pt x="83" y="1227"/>
                        </a:lnTo>
                        <a:lnTo>
                          <a:pt x="83" y="1231"/>
                        </a:lnTo>
                        <a:lnTo>
                          <a:pt x="85" y="1234"/>
                        </a:lnTo>
                        <a:lnTo>
                          <a:pt x="86" y="1239"/>
                        </a:lnTo>
                        <a:lnTo>
                          <a:pt x="86" y="1243"/>
                        </a:lnTo>
                        <a:lnTo>
                          <a:pt x="87" y="1246"/>
                        </a:lnTo>
                        <a:lnTo>
                          <a:pt x="87" y="1250"/>
                        </a:lnTo>
                        <a:lnTo>
                          <a:pt x="87" y="1253"/>
                        </a:lnTo>
                        <a:lnTo>
                          <a:pt x="88" y="1256"/>
                        </a:lnTo>
                        <a:lnTo>
                          <a:pt x="88" y="1259"/>
                        </a:lnTo>
                        <a:lnTo>
                          <a:pt x="88" y="1263"/>
                        </a:lnTo>
                        <a:lnTo>
                          <a:pt x="90" y="1266"/>
                        </a:lnTo>
                        <a:lnTo>
                          <a:pt x="90" y="1270"/>
                        </a:lnTo>
                        <a:lnTo>
                          <a:pt x="90" y="1272"/>
                        </a:lnTo>
                        <a:lnTo>
                          <a:pt x="90" y="1276"/>
                        </a:lnTo>
                        <a:lnTo>
                          <a:pt x="90" y="1279"/>
                        </a:lnTo>
                        <a:lnTo>
                          <a:pt x="90" y="1282"/>
                        </a:lnTo>
                        <a:lnTo>
                          <a:pt x="90" y="1285"/>
                        </a:lnTo>
                        <a:lnTo>
                          <a:pt x="90" y="1287"/>
                        </a:lnTo>
                        <a:lnTo>
                          <a:pt x="91" y="1291"/>
                        </a:lnTo>
                        <a:lnTo>
                          <a:pt x="90" y="1293"/>
                        </a:lnTo>
                        <a:lnTo>
                          <a:pt x="90" y="1296"/>
                        </a:lnTo>
                        <a:lnTo>
                          <a:pt x="90" y="1298"/>
                        </a:lnTo>
                        <a:lnTo>
                          <a:pt x="90" y="1300"/>
                        </a:lnTo>
                        <a:lnTo>
                          <a:pt x="90" y="1303"/>
                        </a:lnTo>
                        <a:lnTo>
                          <a:pt x="90" y="1306"/>
                        </a:lnTo>
                        <a:lnTo>
                          <a:pt x="90" y="1308"/>
                        </a:lnTo>
                        <a:lnTo>
                          <a:pt x="90" y="1310"/>
                        </a:lnTo>
                        <a:lnTo>
                          <a:pt x="90" y="1312"/>
                        </a:lnTo>
                        <a:lnTo>
                          <a:pt x="90" y="1315"/>
                        </a:lnTo>
                        <a:lnTo>
                          <a:pt x="88" y="1317"/>
                        </a:lnTo>
                        <a:lnTo>
                          <a:pt x="88" y="1318"/>
                        </a:lnTo>
                        <a:lnTo>
                          <a:pt x="88" y="1320"/>
                        </a:lnTo>
                        <a:lnTo>
                          <a:pt x="88" y="1322"/>
                        </a:lnTo>
                        <a:lnTo>
                          <a:pt x="88" y="1324"/>
                        </a:lnTo>
                        <a:lnTo>
                          <a:pt x="88" y="1325"/>
                        </a:lnTo>
                        <a:lnTo>
                          <a:pt x="87" y="1326"/>
                        </a:lnTo>
                        <a:lnTo>
                          <a:pt x="87" y="1329"/>
                        </a:lnTo>
                        <a:lnTo>
                          <a:pt x="87" y="1330"/>
                        </a:lnTo>
                        <a:lnTo>
                          <a:pt x="87" y="1331"/>
                        </a:lnTo>
                        <a:lnTo>
                          <a:pt x="87" y="1332"/>
                        </a:lnTo>
                        <a:lnTo>
                          <a:pt x="87" y="1333"/>
                        </a:lnTo>
                        <a:lnTo>
                          <a:pt x="87" y="1335"/>
                        </a:lnTo>
                        <a:lnTo>
                          <a:pt x="87" y="1335"/>
                        </a:lnTo>
                        <a:lnTo>
                          <a:pt x="86" y="1336"/>
                        </a:lnTo>
                        <a:lnTo>
                          <a:pt x="86" y="1336"/>
                        </a:lnTo>
                        <a:lnTo>
                          <a:pt x="86" y="1337"/>
                        </a:lnTo>
                        <a:lnTo>
                          <a:pt x="86" y="1337"/>
                        </a:lnTo>
                        <a:lnTo>
                          <a:pt x="86" y="1338"/>
                        </a:lnTo>
                        <a:lnTo>
                          <a:pt x="86" y="1338"/>
                        </a:lnTo>
                        <a:lnTo>
                          <a:pt x="129" y="1318"/>
                        </a:lnTo>
                        <a:lnTo>
                          <a:pt x="129" y="13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" name="Freeform 1185"/>
                  <p:cNvSpPr>
                    <a:spLocks/>
                  </p:cNvSpPr>
                  <p:nvPr/>
                </p:nvSpPr>
                <p:spPr bwMode="auto">
                  <a:xfrm>
                    <a:off x="4201" y="2505"/>
                    <a:ext cx="50" cy="59"/>
                  </a:xfrm>
                  <a:custGeom>
                    <a:avLst/>
                    <a:gdLst/>
                    <a:ahLst/>
                    <a:cxnLst>
                      <a:cxn ang="0">
                        <a:pos x="60" y="24"/>
                      </a:cxn>
                      <a:cxn ang="0">
                        <a:pos x="60" y="31"/>
                      </a:cxn>
                      <a:cxn ang="0">
                        <a:pos x="60" y="41"/>
                      </a:cxn>
                      <a:cxn ang="0">
                        <a:pos x="60" y="56"/>
                      </a:cxn>
                      <a:cxn ang="0">
                        <a:pos x="58" y="73"/>
                      </a:cxn>
                      <a:cxn ang="0">
                        <a:pos x="57" y="95"/>
                      </a:cxn>
                      <a:cxn ang="0">
                        <a:pos x="55" y="118"/>
                      </a:cxn>
                      <a:cxn ang="0">
                        <a:pos x="52" y="143"/>
                      </a:cxn>
                      <a:cxn ang="0">
                        <a:pos x="50" y="167"/>
                      </a:cxn>
                      <a:cxn ang="0">
                        <a:pos x="47" y="188"/>
                      </a:cxn>
                      <a:cxn ang="0">
                        <a:pos x="47" y="208"/>
                      </a:cxn>
                      <a:cxn ang="0">
                        <a:pos x="50" y="226"/>
                      </a:cxn>
                      <a:cxn ang="0">
                        <a:pos x="55" y="238"/>
                      </a:cxn>
                      <a:cxn ang="0">
                        <a:pos x="64" y="245"/>
                      </a:cxn>
                      <a:cxn ang="0">
                        <a:pos x="80" y="245"/>
                      </a:cxn>
                      <a:cxn ang="0">
                        <a:pos x="90" y="240"/>
                      </a:cxn>
                      <a:cxn ang="0">
                        <a:pos x="96" y="233"/>
                      </a:cxn>
                      <a:cxn ang="0">
                        <a:pos x="99" y="223"/>
                      </a:cxn>
                      <a:cxn ang="0">
                        <a:pos x="101" y="210"/>
                      </a:cxn>
                      <a:cxn ang="0">
                        <a:pos x="101" y="196"/>
                      </a:cxn>
                      <a:cxn ang="0">
                        <a:pos x="100" y="182"/>
                      </a:cxn>
                      <a:cxn ang="0">
                        <a:pos x="99" y="165"/>
                      </a:cxn>
                      <a:cxn ang="0">
                        <a:pos x="96" y="150"/>
                      </a:cxn>
                      <a:cxn ang="0">
                        <a:pos x="95" y="135"/>
                      </a:cxn>
                      <a:cxn ang="0">
                        <a:pos x="94" y="121"/>
                      </a:cxn>
                      <a:cxn ang="0">
                        <a:pos x="93" y="108"/>
                      </a:cxn>
                      <a:cxn ang="0">
                        <a:pos x="93" y="96"/>
                      </a:cxn>
                      <a:cxn ang="0">
                        <a:pos x="93" y="85"/>
                      </a:cxn>
                      <a:cxn ang="0">
                        <a:pos x="93" y="75"/>
                      </a:cxn>
                      <a:cxn ang="0">
                        <a:pos x="94" y="64"/>
                      </a:cxn>
                      <a:cxn ang="0">
                        <a:pos x="95" y="53"/>
                      </a:cxn>
                      <a:cxn ang="0">
                        <a:pos x="149" y="1"/>
                      </a:cxn>
                      <a:cxn ang="0">
                        <a:pos x="148" y="10"/>
                      </a:cxn>
                      <a:cxn ang="0">
                        <a:pos x="145" y="21"/>
                      </a:cxn>
                      <a:cxn ang="0">
                        <a:pos x="144" y="39"/>
                      </a:cxn>
                      <a:cxn ang="0">
                        <a:pos x="141" y="60"/>
                      </a:cxn>
                      <a:cxn ang="0">
                        <a:pos x="141" y="85"/>
                      </a:cxn>
                      <a:cxn ang="0">
                        <a:pos x="143" y="113"/>
                      </a:cxn>
                      <a:cxn ang="0">
                        <a:pos x="146" y="145"/>
                      </a:cxn>
                      <a:cxn ang="0">
                        <a:pos x="150" y="180"/>
                      </a:cxn>
                      <a:cxn ang="0">
                        <a:pos x="150" y="210"/>
                      </a:cxn>
                      <a:cxn ang="0">
                        <a:pos x="146" y="235"/>
                      </a:cxn>
                      <a:cxn ang="0">
                        <a:pos x="139" y="255"/>
                      </a:cxn>
                      <a:cxn ang="0">
                        <a:pos x="129" y="272"/>
                      </a:cxn>
                      <a:cxn ang="0">
                        <a:pos x="116" y="284"/>
                      </a:cxn>
                      <a:cxn ang="0">
                        <a:pos x="99" y="291"/>
                      </a:cxn>
                      <a:cxn ang="0">
                        <a:pos x="79" y="294"/>
                      </a:cxn>
                      <a:cxn ang="0">
                        <a:pos x="56" y="293"/>
                      </a:cxn>
                      <a:cxn ang="0">
                        <a:pos x="36" y="287"/>
                      </a:cxn>
                      <a:cxn ang="0">
                        <a:pos x="20" y="276"/>
                      </a:cxn>
                      <a:cxn ang="0">
                        <a:pos x="9" y="261"/>
                      </a:cxn>
                      <a:cxn ang="0">
                        <a:pos x="2" y="241"/>
                      </a:cxn>
                      <a:cxn ang="0">
                        <a:pos x="0" y="215"/>
                      </a:cxn>
                      <a:cxn ang="0">
                        <a:pos x="0" y="186"/>
                      </a:cxn>
                      <a:cxn ang="0">
                        <a:pos x="4" y="151"/>
                      </a:cxn>
                      <a:cxn ang="0">
                        <a:pos x="7" y="130"/>
                      </a:cxn>
                      <a:cxn ang="0">
                        <a:pos x="9" y="113"/>
                      </a:cxn>
                      <a:cxn ang="0">
                        <a:pos x="12" y="96"/>
                      </a:cxn>
                      <a:cxn ang="0">
                        <a:pos x="13" y="80"/>
                      </a:cxn>
                      <a:cxn ang="0">
                        <a:pos x="14" y="65"/>
                      </a:cxn>
                      <a:cxn ang="0">
                        <a:pos x="14" y="51"/>
                      </a:cxn>
                      <a:cxn ang="0">
                        <a:pos x="16" y="38"/>
                      </a:cxn>
                      <a:cxn ang="0">
                        <a:pos x="16" y="26"/>
                      </a:cxn>
                    </a:cxnLst>
                    <a:rect l="0" t="0" r="r" b="b"/>
                    <a:pathLst>
                      <a:path w="151" h="295">
                        <a:moveTo>
                          <a:pt x="58" y="19"/>
                        </a:moveTo>
                        <a:lnTo>
                          <a:pt x="58" y="19"/>
                        </a:lnTo>
                        <a:lnTo>
                          <a:pt x="58" y="19"/>
                        </a:lnTo>
                        <a:lnTo>
                          <a:pt x="58" y="20"/>
                        </a:lnTo>
                        <a:lnTo>
                          <a:pt x="58" y="21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lnTo>
                          <a:pt x="60" y="25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7"/>
                        </a:lnTo>
                        <a:lnTo>
                          <a:pt x="60" y="28"/>
                        </a:lnTo>
                        <a:lnTo>
                          <a:pt x="60" y="30"/>
                        </a:lnTo>
                        <a:lnTo>
                          <a:pt x="60" y="31"/>
                        </a:lnTo>
                        <a:lnTo>
                          <a:pt x="60" y="32"/>
                        </a:lnTo>
                        <a:lnTo>
                          <a:pt x="60" y="33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7"/>
                        </a:lnTo>
                        <a:lnTo>
                          <a:pt x="60" y="39"/>
                        </a:lnTo>
                        <a:lnTo>
                          <a:pt x="60" y="40"/>
                        </a:lnTo>
                        <a:lnTo>
                          <a:pt x="60" y="41"/>
                        </a:lnTo>
                        <a:lnTo>
                          <a:pt x="60" y="44"/>
                        </a:lnTo>
                        <a:lnTo>
                          <a:pt x="60" y="45"/>
                        </a:lnTo>
                        <a:lnTo>
                          <a:pt x="60" y="46"/>
                        </a:lnTo>
                        <a:lnTo>
                          <a:pt x="60" y="49"/>
                        </a:lnTo>
                        <a:lnTo>
                          <a:pt x="60" y="50"/>
                        </a:lnTo>
                        <a:lnTo>
                          <a:pt x="60" y="52"/>
                        </a:lnTo>
                        <a:lnTo>
                          <a:pt x="60" y="54"/>
                        </a:lnTo>
                        <a:lnTo>
                          <a:pt x="60" y="56"/>
                        </a:lnTo>
                        <a:lnTo>
                          <a:pt x="60" y="58"/>
                        </a:lnTo>
                        <a:lnTo>
                          <a:pt x="60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8" y="66"/>
                        </a:lnTo>
                        <a:lnTo>
                          <a:pt x="58" y="69"/>
                        </a:lnTo>
                        <a:lnTo>
                          <a:pt x="58" y="71"/>
                        </a:lnTo>
                        <a:lnTo>
                          <a:pt x="58" y="73"/>
                        </a:lnTo>
                        <a:lnTo>
                          <a:pt x="58" y="76"/>
                        </a:lnTo>
                        <a:lnTo>
                          <a:pt x="58" y="78"/>
                        </a:lnTo>
                        <a:lnTo>
                          <a:pt x="58" y="80"/>
                        </a:lnTo>
                        <a:lnTo>
                          <a:pt x="57" y="84"/>
                        </a:lnTo>
                        <a:lnTo>
                          <a:pt x="57" y="86"/>
                        </a:lnTo>
                        <a:lnTo>
                          <a:pt x="57" y="89"/>
                        </a:lnTo>
                        <a:lnTo>
                          <a:pt x="57" y="91"/>
                        </a:lnTo>
                        <a:lnTo>
                          <a:pt x="57" y="95"/>
                        </a:lnTo>
                        <a:lnTo>
                          <a:pt x="57" y="97"/>
                        </a:lnTo>
                        <a:lnTo>
                          <a:pt x="56" y="100"/>
                        </a:lnTo>
                        <a:lnTo>
                          <a:pt x="56" y="103"/>
                        </a:lnTo>
                        <a:lnTo>
                          <a:pt x="56" y="106"/>
                        </a:lnTo>
                        <a:lnTo>
                          <a:pt x="56" y="109"/>
                        </a:lnTo>
                        <a:lnTo>
                          <a:pt x="56" y="112"/>
                        </a:lnTo>
                        <a:lnTo>
                          <a:pt x="55" y="116"/>
                        </a:lnTo>
                        <a:lnTo>
                          <a:pt x="55" y="118"/>
                        </a:lnTo>
                        <a:lnTo>
                          <a:pt x="55" y="122"/>
                        </a:lnTo>
                        <a:lnTo>
                          <a:pt x="55" y="125"/>
                        </a:lnTo>
                        <a:lnTo>
                          <a:pt x="53" y="128"/>
                        </a:lnTo>
                        <a:lnTo>
                          <a:pt x="53" y="131"/>
                        </a:lnTo>
                        <a:lnTo>
                          <a:pt x="53" y="134"/>
                        </a:lnTo>
                        <a:lnTo>
                          <a:pt x="52" y="137"/>
                        </a:lnTo>
                        <a:lnTo>
                          <a:pt x="52" y="139"/>
                        </a:lnTo>
                        <a:lnTo>
                          <a:pt x="52" y="143"/>
                        </a:lnTo>
                        <a:lnTo>
                          <a:pt x="52" y="145"/>
                        </a:lnTo>
                        <a:lnTo>
                          <a:pt x="51" y="149"/>
                        </a:lnTo>
                        <a:lnTo>
                          <a:pt x="51" y="151"/>
                        </a:lnTo>
                        <a:lnTo>
                          <a:pt x="51" y="155"/>
                        </a:lnTo>
                        <a:lnTo>
                          <a:pt x="50" y="157"/>
                        </a:lnTo>
                        <a:lnTo>
                          <a:pt x="50" y="161"/>
                        </a:lnTo>
                        <a:lnTo>
                          <a:pt x="50" y="163"/>
                        </a:lnTo>
                        <a:lnTo>
                          <a:pt x="50" y="167"/>
                        </a:lnTo>
                        <a:lnTo>
                          <a:pt x="49" y="169"/>
                        </a:lnTo>
                        <a:lnTo>
                          <a:pt x="49" y="171"/>
                        </a:lnTo>
                        <a:lnTo>
                          <a:pt x="49" y="175"/>
                        </a:lnTo>
                        <a:lnTo>
                          <a:pt x="49" y="177"/>
                        </a:lnTo>
                        <a:lnTo>
                          <a:pt x="47" y="180"/>
                        </a:lnTo>
                        <a:lnTo>
                          <a:pt x="47" y="183"/>
                        </a:lnTo>
                        <a:lnTo>
                          <a:pt x="47" y="186"/>
                        </a:lnTo>
                        <a:lnTo>
                          <a:pt x="47" y="188"/>
                        </a:lnTo>
                        <a:lnTo>
                          <a:pt x="47" y="191"/>
                        </a:lnTo>
                        <a:lnTo>
                          <a:pt x="47" y="194"/>
                        </a:lnTo>
                        <a:lnTo>
                          <a:pt x="47" y="196"/>
                        </a:lnTo>
                        <a:lnTo>
                          <a:pt x="47" y="199"/>
                        </a:lnTo>
                        <a:lnTo>
                          <a:pt x="47" y="201"/>
                        </a:lnTo>
                        <a:lnTo>
                          <a:pt x="47" y="203"/>
                        </a:lnTo>
                        <a:lnTo>
                          <a:pt x="47" y="206"/>
                        </a:lnTo>
                        <a:lnTo>
                          <a:pt x="47" y="208"/>
                        </a:lnTo>
                        <a:lnTo>
                          <a:pt x="47" y="210"/>
                        </a:lnTo>
                        <a:lnTo>
                          <a:pt x="47" y="213"/>
                        </a:lnTo>
                        <a:lnTo>
                          <a:pt x="47" y="215"/>
                        </a:lnTo>
                        <a:lnTo>
                          <a:pt x="47" y="217"/>
                        </a:lnTo>
                        <a:lnTo>
                          <a:pt x="49" y="220"/>
                        </a:lnTo>
                        <a:lnTo>
                          <a:pt x="49" y="221"/>
                        </a:lnTo>
                        <a:lnTo>
                          <a:pt x="49" y="223"/>
                        </a:lnTo>
                        <a:lnTo>
                          <a:pt x="50" y="226"/>
                        </a:lnTo>
                        <a:lnTo>
                          <a:pt x="50" y="227"/>
                        </a:lnTo>
                        <a:lnTo>
                          <a:pt x="50" y="229"/>
                        </a:lnTo>
                        <a:lnTo>
                          <a:pt x="51" y="230"/>
                        </a:lnTo>
                        <a:lnTo>
                          <a:pt x="51" y="232"/>
                        </a:lnTo>
                        <a:lnTo>
                          <a:pt x="52" y="233"/>
                        </a:lnTo>
                        <a:lnTo>
                          <a:pt x="53" y="235"/>
                        </a:lnTo>
                        <a:lnTo>
                          <a:pt x="53" y="236"/>
                        </a:lnTo>
                        <a:lnTo>
                          <a:pt x="55" y="238"/>
                        </a:lnTo>
                        <a:lnTo>
                          <a:pt x="56" y="239"/>
                        </a:lnTo>
                        <a:lnTo>
                          <a:pt x="57" y="240"/>
                        </a:lnTo>
                        <a:lnTo>
                          <a:pt x="58" y="241"/>
                        </a:lnTo>
                        <a:lnTo>
                          <a:pt x="60" y="241"/>
                        </a:lnTo>
                        <a:lnTo>
                          <a:pt x="61" y="242"/>
                        </a:lnTo>
                        <a:lnTo>
                          <a:pt x="62" y="243"/>
                        </a:lnTo>
                        <a:lnTo>
                          <a:pt x="63" y="243"/>
                        </a:lnTo>
                        <a:lnTo>
                          <a:pt x="64" y="245"/>
                        </a:lnTo>
                        <a:lnTo>
                          <a:pt x="67" y="245"/>
                        </a:lnTo>
                        <a:lnTo>
                          <a:pt x="68" y="245"/>
                        </a:lnTo>
                        <a:lnTo>
                          <a:pt x="69" y="245"/>
                        </a:lnTo>
                        <a:lnTo>
                          <a:pt x="72" y="245"/>
                        </a:lnTo>
                        <a:lnTo>
                          <a:pt x="74" y="245"/>
                        </a:lnTo>
                        <a:lnTo>
                          <a:pt x="75" y="245"/>
                        </a:lnTo>
                        <a:lnTo>
                          <a:pt x="78" y="245"/>
                        </a:lnTo>
                        <a:lnTo>
                          <a:pt x="80" y="245"/>
                        </a:lnTo>
                        <a:lnTo>
                          <a:pt x="83" y="243"/>
                        </a:lnTo>
                        <a:lnTo>
                          <a:pt x="85" y="243"/>
                        </a:lnTo>
                        <a:lnTo>
                          <a:pt x="85" y="242"/>
                        </a:lnTo>
                        <a:lnTo>
                          <a:pt x="86" y="242"/>
                        </a:lnTo>
                        <a:lnTo>
                          <a:pt x="88" y="242"/>
                        </a:lnTo>
                        <a:lnTo>
                          <a:pt x="89" y="241"/>
                        </a:lnTo>
                        <a:lnTo>
                          <a:pt x="89" y="241"/>
                        </a:lnTo>
                        <a:lnTo>
                          <a:pt x="90" y="240"/>
                        </a:lnTo>
                        <a:lnTo>
                          <a:pt x="91" y="239"/>
                        </a:lnTo>
                        <a:lnTo>
                          <a:pt x="93" y="239"/>
                        </a:lnTo>
                        <a:lnTo>
                          <a:pt x="93" y="238"/>
                        </a:lnTo>
                        <a:lnTo>
                          <a:pt x="94" y="236"/>
                        </a:lnTo>
                        <a:lnTo>
                          <a:pt x="94" y="236"/>
                        </a:lnTo>
                        <a:lnTo>
                          <a:pt x="95" y="235"/>
                        </a:lnTo>
                        <a:lnTo>
                          <a:pt x="95" y="234"/>
                        </a:lnTo>
                        <a:lnTo>
                          <a:pt x="96" y="233"/>
                        </a:lnTo>
                        <a:lnTo>
                          <a:pt x="96" y="232"/>
                        </a:lnTo>
                        <a:lnTo>
                          <a:pt x="96" y="230"/>
                        </a:lnTo>
                        <a:lnTo>
                          <a:pt x="97" y="229"/>
                        </a:lnTo>
                        <a:lnTo>
                          <a:pt x="97" y="228"/>
                        </a:lnTo>
                        <a:lnTo>
                          <a:pt x="97" y="227"/>
                        </a:lnTo>
                        <a:lnTo>
                          <a:pt x="99" y="226"/>
                        </a:lnTo>
                        <a:lnTo>
                          <a:pt x="99" y="225"/>
                        </a:lnTo>
                        <a:lnTo>
                          <a:pt x="99" y="223"/>
                        </a:lnTo>
                        <a:lnTo>
                          <a:pt x="99" y="222"/>
                        </a:lnTo>
                        <a:lnTo>
                          <a:pt x="100" y="220"/>
                        </a:lnTo>
                        <a:lnTo>
                          <a:pt x="100" y="219"/>
                        </a:lnTo>
                        <a:lnTo>
                          <a:pt x="100" y="217"/>
                        </a:lnTo>
                        <a:lnTo>
                          <a:pt x="100" y="215"/>
                        </a:lnTo>
                        <a:lnTo>
                          <a:pt x="100" y="214"/>
                        </a:lnTo>
                        <a:lnTo>
                          <a:pt x="100" y="213"/>
                        </a:lnTo>
                        <a:lnTo>
                          <a:pt x="101" y="210"/>
                        </a:lnTo>
                        <a:lnTo>
                          <a:pt x="101" y="209"/>
                        </a:lnTo>
                        <a:lnTo>
                          <a:pt x="101" y="208"/>
                        </a:lnTo>
                        <a:lnTo>
                          <a:pt x="101" y="206"/>
                        </a:lnTo>
                        <a:lnTo>
                          <a:pt x="101" y="204"/>
                        </a:lnTo>
                        <a:lnTo>
                          <a:pt x="101" y="202"/>
                        </a:lnTo>
                        <a:lnTo>
                          <a:pt x="101" y="200"/>
                        </a:lnTo>
                        <a:lnTo>
                          <a:pt x="101" y="199"/>
                        </a:lnTo>
                        <a:lnTo>
                          <a:pt x="101" y="196"/>
                        </a:lnTo>
                        <a:lnTo>
                          <a:pt x="101" y="195"/>
                        </a:lnTo>
                        <a:lnTo>
                          <a:pt x="101" y="193"/>
                        </a:lnTo>
                        <a:lnTo>
                          <a:pt x="100" y="191"/>
                        </a:lnTo>
                        <a:lnTo>
                          <a:pt x="100" y="189"/>
                        </a:lnTo>
                        <a:lnTo>
                          <a:pt x="100" y="187"/>
                        </a:lnTo>
                        <a:lnTo>
                          <a:pt x="100" y="186"/>
                        </a:lnTo>
                        <a:lnTo>
                          <a:pt x="100" y="183"/>
                        </a:lnTo>
                        <a:lnTo>
                          <a:pt x="100" y="182"/>
                        </a:lnTo>
                        <a:lnTo>
                          <a:pt x="100" y="180"/>
                        </a:lnTo>
                        <a:lnTo>
                          <a:pt x="100" y="177"/>
                        </a:lnTo>
                        <a:lnTo>
                          <a:pt x="99" y="175"/>
                        </a:lnTo>
                        <a:lnTo>
                          <a:pt x="99" y="174"/>
                        </a:lnTo>
                        <a:lnTo>
                          <a:pt x="99" y="171"/>
                        </a:lnTo>
                        <a:lnTo>
                          <a:pt x="99" y="169"/>
                        </a:lnTo>
                        <a:lnTo>
                          <a:pt x="99" y="168"/>
                        </a:lnTo>
                        <a:lnTo>
                          <a:pt x="99" y="165"/>
                        </a:lnTo>
                        <a:lnTo>
                          <a:pt x="97" y="164"/>
                        </a:lnTo>
                        <a:lnTo>
                          <a:pt x="97" y="162"/>
                        </a:lnTo>
                        <a:lnTo>
                          <a:pt x="97" y="160"/>
                        </a:lnTo>
                        <a:lnTo>
                          <a:pt x="97" y="158"/>
                        </a:lnTo>
                        <a:lnTo>
                          <a:pt x="97" y="156"/>
                        </a:lnTo>
                        <a:lnTo>
                          <a:pt x="97" y="154"/>
                        </a:lnTo>
                        <a:lnTo>
                          <a:pt x="96" y="152"/>
                        </a:lnTo>
                        <a:lnTo>
                          <a:pt x="96" y="150"/>
                        </a:lnTo>
                        <a:lnTo>
                          <a:pt x="96" y="148"/>
                        </a:lnTo>
                        <a:lnTo>
                          <a:pt x="96" y="147"/>
                        </a:lnTo>
                        <a:lnTo>
                          <a:pt x="96" y="144"/>
                        </a:lnTo>
                        <a:lnTo>
                          <a:pt x="96" y="142"/>
                        </a:lnTo>
                        <a:lnTo>
                          <a:pt x="95" y="141"/>
                        </a:lnTo>
                        <a:lnTo>
                          <a:pt x="95" y="138"/>
                        </a:lnTo>
                        <a:lnTo>
                          <a:pt x="95" y="136"/>
                        </a:lnTo>
                        <a:lnTo>
                          <a:pt x="95" y="135"/>
                        </a:lnTo>
                        <a:lnTo>
                          <a:pt x="95" y="132"/>
                        </a:lnTo>
                        <a:lnTo>
                          <a:pt x="95" y="131"/>
                        </a:lnTo>
                        <a:lnTo>
                          <a:pt x="94" y="129"/>
                        </a:lnTo>
                        <a:lnTo>
                          <a:pt x="94" y="128"/>
                        </a:lnTo>
                        <a:lnTo>
                          <a:pt x="94" y="125"/>
                        </a:lnTo>
                        <a:lnTo>
                          <a:pt x="94" y="124"/>
                        </a:lnTo>
                        <a:lnTo>
                          <a:pt x="94" y="122"/>
                        </a:lnTo>
                        <a:lnTo>
                          <a:pt x="94" y="121"/>
                        </a:lnTo>
                        <a:lnTo>
                          <a:pt x="94" y="119"/>
                        </a:lnTo>
                        <a:lnTo>
                          <a:pt x="94" y="117"/>
                        </a:lnTo>
                        <a:lnTo>
                          <a:pt x="94" y="116"/>
                        </a:lnTo>
                        <a:lnTo>
                          <a:pt x="94" y="113"/>
                        </a:lnTo>
                        <a:lnTo>
                          <a:pt x="93" y="112"/>
                        </a:lnTo>
                        <a:lnTo>
                          <a:pt x="93" y="111"/>
                        </a:lnTo>
                        <a:lnTo>
                          <a:pt x="93" y="109"/>
                        </a:lnTo>
                        <a:lnTo>
                          <a:pt x="93" y="108"/>
                        </a:lnTo>
                        <a:lnTo>
                          <a:pt x="93" y="106"/>
                        </a:lnTo>
                        <a:lnTo>
                          <a:pt x="93" y="105"/>
                        </a:lnTo>
                        <a:lnTo>
                          <a:pt x="93" y="103"/>
                        </a:lnTo>
                        <a:lnTo>
                          <a:pt x="93" y="102"/>
                        </a:lnTo>
                        <a:lnTo>
                          <a:pt x="93" y="100"/>
                        </a:lnTo>
                        <a:lnTo>
                          <a:pt x="93" y="99"/>
                        </a:lnTo>
                        <a:lnTo>
                          <a:pt x="93" y="97"/>
                        </a:lnTo>
                        <a:lnTo>
                          <a:pt x="93" y="96"/>
                        </a:lnTo>
                        <a:lnTo>
                          <a:pt x="93" y="95"/>
                        </a:lnTo>
                        <a:lnTo>
                          <a:pt x="93" y="93"/>
                        </a:lnTo>
                        <a:lnTo>
                          <a:pt x="93" y="92"/>
                        </a:lnTo>
                        <a:lnTo>
                          <a:pt x="93" y="91"/>
                        </a:lnTo>
                        <a:lnTo>
                          <a:pt x="93" y="89"/>
                        </a:lnTo>
                        <a:lnTo>
                          <a:pt x="93" y="87"/>
                        </a:lnTo>
                        <a:lnTo>
                          <a:pt x="93" y="86"/>
                        </a:lnTo>
                        <a:lnTo>
                          <a:pt x="93" y="85"/>
                        </a:lnTo>
                        <a:lnTo>
                          <a:pt x="93" y="84"/>
                        </a:lnTo>
                        <a:lnTo>
                          <a:pt x="93" y="83"/>
                        </a:lnTo>
                        <a:lnTo>
                          <a:pt x="93" y="82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3" y="77"/>
                        </a:lnTo>
                        <a:lnTo>
                          <a:pt x="93" y="76"/>
                        </a:lnTo>
                        <a:lnTo>
                          <a:pt x="93" y="75"/>
                        </a:lnTo>
                        <a:lnTo>
                          <a:pt x="93" y="73"/>
                        </a:lnTo>
                        <a:lnTo>
                          <a:pt x="93" y="72"/>
                        </a:lnTo>
                        <a:lnTo>
                          <a:pt x="93" y="71"/>
                        </a:lnTo>
                        <a:lnTo>
                          <a:pt x="94" y="69"/>
                        </a:lnTo>
                        <a:lnTo>
                          <a:pt x="94" y="67"/>
                        </a:lnTo>
                        <a:lnTo>
                          <a:pt x="94" y="66"/>
                        </a:lnTo>
                        <a:lnTo>
                          <a:pt x="94" y="65"/>
                        </a:lnTo>
                        <a:lnTo>
                          <a:pt x="94" y="64"/>
                        </a:lnTo>
                        <a:lnTo>
                          <a:pt x="94" y="63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4" y="57"/>
                        </a:lnTo>
                        <a:lnTo>
                          <a:pt x="95" y="56"/>
                        </a:lnTo>
                        <a:lnTo>
                          <a:pt x="95" y="54"/>
                        </a:lnTo>
                        <a:lnTo>
                          <a:pt x="95" y="53"/>
                        </a:lnTo>
                        <a:lnTo>
                          <a:pt x="95" y="52"/>
                        </a:lnTo>
                        <a:lnTo>
                          <a:pt x="95" y="51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50" y="0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1"/>
                        </a:lnTo>
                        <a:lnTo>
                          <a:pt x="149" y="2"/>
                        </a:lnTo>
                        <a:lnTo>
                          <a:pt x="149" y="4"/>
                        </a:lnTo>
                        <a:lnTo>
                          <a:pt x="149" y="4"/>
                        </a:lnTo>
                        <a:lnTo>
                          <a:pt x="149" y="5"/>
                        </a:lnTo>
                        <a:lnTo>
                          <a:pt x="149" y="6"/>
                        </a:lnTo>
                        <a:lnTo>
                          <a:pt x="148" y="7"/>
                        </a:lnTo>
                        <a:lnTo>
                          <a:pt x="148" y="8"/>
                        </a:lnTo>
                        <a:lnTo>
                          <a:pt x="148" y="10"/>
                        </a:lnTo>
                        <a:lnTo>
                          <a:pt x="148" y="11"/>
                        </a:lnTo>
                        <a:lnTo>
                          <a:pt x="148" y="12"/>
                        </a:lnTo>
                        <a:lnTo>
                          <a:pt x="146" y="13"/>
                        </a:lnTo>
                        <a:lnTo>
                          <a:pt x="146" y="15"/>
                        </a:lnTo>
                        <a:lnTo>
                          <a:pt x="146" y="17"/>
                        </a:lnTo>
                        <a:lnTo>
                          <a:pt x="146" y="18"/>
                        </a:lnTo>
                        <a:lnTo>
                          <a:pt x="145" y="20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26"/>
                        </a:lnTo>
                        <a:lnTo>
                          <a:pt x="145" y="27"/>
                        </a:lnTo>
                        <a:lnTo>
                          <a:pt x="145" y="30"/>
                        </a:lnTo>
                        <a:lnTo>
                          <a:pt x="144" y="32"/>
                        </a:lnTo>
                        <a:lnTo>
                          <a:pt x="144" y="34"/>
                        </a:lnTo>
                        <a:lnTo>
                          <a:pt x="144" y="37"/>
                        </a:lnTo>
                        <a:lnTo>
                          <a:pt x="144" y="39"/>
                        </a:lnTo>
                        <a:lnTo>
                          <a:pt x="144" y="41"/>
                        </a:lnTo>
                        <a:lnTo>
                          <a:pt x="143" y="44"/>
                        </a:lnTo>
                        <a:lnTo>
                          <a:pt x="143" y="46"/>
                        </a:lnTo>
                        <a:lnTo>
                          <a:pt x="143" y="49"/>
                        </a:lnTo>
                        <a:lnTo>
                          <a:pt x="143" y="52"/>
                        </a:lnTo>
                        <a:lnTo>
                          <a:pt x="143" y="54"/>
                        </a:lnTo>
                        <a:lnTo>
                          <a:pt x="143" y="57"/>
                        </a:lnTo>
                        <a:lnTo>
                          <a:pt x="141" y="60"/>
                        </a:lnTo>
                        <a:lnTo>
                          <a:pt x="141" y="63"/>
                        </a:lnTo>
                        <a:lnTo>
                          <a:pt x="141" y="66"/>
                        </a:lnTo>
                        <a:lnTo>
                          <a:pt x="141" y="69"/>
                        </a:lnTo>
                        <a:lnTo>
                          <a:pt x="141" y="72"/>
                        </a:lnTo>
                        <a:lnTo>
                          <a:pt x="141" y="76"/>
                        </a:lnTo>
                        <a:lnTo>
                          <a:pt x="141" y="78"/>
                        </a:lnTo>
                        <a:lnTo>
                          <a:pt x="141" y="82"/>
                        </a:lnTo>
                        <a:lnTo>
                          <a:pt x="141" y="85"/>
                        </a:lnTo>
                        <a:lnTo>
                          <a:pt x="141" y="89"/>
                        </a:lnTo>
                        <a:lnTo>
                          <a:pt x="141" y="92"/>
                        </a:lnTo>
                        <a:lnTo>
                          <a:pt x="141" y="96"/>
                        </a:lnTo>
                        <a:lnTo>
                          <a:pt x="143" y="99"/>
                        </a:lnTo>
                        <a:lnTo>
                          <a:pt x="143" y="103"/>
                        </a:lnTo>
                        <a:lnTo>
                          <a:pt x="143" y="106"/>
                        </a:lnTo>
                        <a:lnTo>
                          <a:pt x="143" y="110"/>
                        </a:lnTo>
                        <a:lnTo>
                          <a:pt x="143" y="113"/>
                        </a:lnTo>
                        <a:lnTo>
                          <a:pt x="144" y="117"/>
                        </a:lnTo>
                        <a:lnTo>
                          <a:pt x="144" y="122"/>
                        </a:lnTo>
                        <a:lnTo>
                          <a:pt x="144" y="125"/>
                        </a:lnTo>
                        <a:lnTo>
                          <a:pt x="145" y="129"/>
                        </a:lnTo>
                        <a:lnTo>
                          <a:pt x="145" y="134"/>
                        </a:lnTo>
                        <a:lnTo>
                          <a:pt x="145" y="137"/>
                        </a:lnTo>
                        <a:lnTo>
                          <a:pt x="146" y="141"/>
                        </a:lnTo>
                        <a:lnTo>
                          <a:pt x="146" y="145"/>
                        </a:lnTo>
                        <a:lnTo>
                          <a:pt x="148" y="150"/>
                        </a:lnTo>
                        <a:lnTo>
                          <a:pt x="148" y="154"/>
                        </a:lnTo>
                        <a:lnTo>
                          <a:pt x="149" y="158"/>
                        </a:lnTo>
                        <a:lnTo>
                          <a:pt x="149" y="163"/>
                        </a:lnTo>
                        <a:lnTo>
                          <a:pt x="150" y="168"/>
                        </a:lnTo>
                        <a:lnTo>
                          <a:pt x="150" y="171"/>
                        </a:lnTo>
                        <a:lnTo>
                          <a:pt x="150" y="176"/>
                        </a:lnTo>
                        <a:lnTo>
                          <a:pt x="150" y="180"/>
                        </a:lnTo>
                        <a:lnTo>
                          <a:pt x="150" y="184"/>
                        </a:lnTo>
                        <a:lnTo>
                          <a:pt x="150" y="188"/>
                        </a:lnTo>
                        <a:lnTo>
                          <a:pt x="150" y="191"/>
                        </a:lnTo>
                        <a:lnTo>
                          <a:pt x="150" y="195"/>
                        </a:lnTo>
                        <a:lnTo>
                          <a:pt x="151" y="200"/>
                        </a:lnTo>
                        <a:lnTo>
                          <a:pt x="150" y="202"/>
                        </a:lnTo>
                        <a:lnTo>
                          <a:pt x="150" y="207"/>
                        </a:lnTo>
                        <a:lnTo>
                          <a:pt x="150" y="210"/>
                        </a:lnTo>
                        <a:lnTo>
                          <a:pt x="150" y="213"/>
                        </a:lnTo>
                        <a:lnTo>
                          <a:pt x="150" y="216"/>
                        </a:lnTo>
                        <a:lnTo>
                          <a:pt x="149" y="220"/>
                        </a:lnTo>
                        <a:lnTo>
                          <a:pt x="149" y="223"/>
                        </a:lnTo>
                        <a:lnTo>
                          <a:pt x="149" y="226"/>
                        </a:lnTo>
                        <a:lnTo>
                          <a:pt x="148" y="229"/>
                        </a:lnTo>
                        <a:lnTo>
                          <a:pt x="148" y="232"/>
                        </a:lnTo>
                        <a:lnTo>
                          <a:pt x="146" y="235"/>
                        </a:lnTo>
                        <a:lnTo>
                          <a:pt x="146" y="238"/>
                        </a:lnTo>
                        <a:lnTo>
                          <a:pt x="145" y="241"/>
                        </a:lnTo>
                        <a:lnTo>
                          <a:pt x="144" y="243"/>
                        </a:lnTo>
                        <a:lnTo>
                          <a:pt x="144" y="246"/>
                        </a:lnTo>
                        <a:lnTo>
                          <a:pt x="143" y="248"/>
                        </a:lnTo>
                        <a:lnTo>
                          <a:pt x="141" y="250"/>
                        </a:lnTo>
                        <a:lnTo>
                          <a:pt x="140" y="253"/>
                        </a:lnTo>
                        <a:lnTo>
                          <a:pt x="139" y="255"/>
                        </a:lnTo>
                        <a:lnTo>
                          <a:pt x="139" y="258"/>
                        </a:lnTo>
                        <a:lnTo>
                          <a:pt x="138" y="260"/>
                        </a:lnTo>
                        <a:lnTo>
                          <a:pt x="137" y="262"/>
                        </a:lnTo>
                        <a:lnTo>
                          <a:pt x="135" y="265"/>
                        </a:lnTo>
                        <a:lnTo>
                          <a:pt x="133" y="266"/>
                        </a:lnTo>
                        <a:lnTo>
                          <a:pt x="132" y="268"/>
                        </a:lnTo>
                        <a:lnTo>
                          <a:pt x="130" y="271"/>
                        </a:lnTo>
                        <a:lnTo>
                          <a:pt x="129" y="272"/>
                        </a:lnTo>
                        <a:lnTo>
                          <a:pt x="128" y="274"/>
                        </a:lnTo>
                        <a:lnTo>
                          <a:pt x="126" y="275"/>
                        </a:lnTo>
                        <a:lnTo>
                          <a:pt x="124" y="276"/>
                        </a:lnTo>
                        <a:lnTo>
                          <a:pt x="123" y="278"/>
                        </a:lnTo>
                        <a:lnTo>
                          <a:pt x="121" y="280"/>
                        </a:lnTo>
                        <a:lnTo>
                          <a:pt x="119" y="281"/>
                        </a:lnTo>
                        <a:lnTo>
                          <a:pt x="117" y="282"/>
                        </a:lnTo>
                        <a:lnTo>
                          <a:pt x="116" y="284"/>
                        </a:lnTo>
                        <a:lnTo>
                          <a:pt x="113" y="285"/>
                        </a:lnTo>
                        <a:lnTo>
                          <a:pt x="112" y="286"/>
                        </a:lnTo>
                        <a:lnTo>
                          <a:pt x="110" y="287"/>
                        </a:lnTo>
                        <a:lnTo>
                          <a:pt x="107" y="288"/>
                        </a:lnTo>
                        <a:lnTo>
                          <a:pt x="106" y="288"/>
                        </a:lnTo>
                        <a:lnTo>
                          <a:pt x="104" y="289"/>
                        </a:lnTo>
                        <a:lnTo>
                          <a:pt x="101" y="291"/>
                        </a:lnTo>
                        <a:lnTo>
                          <a:pt x="99" y="291"/>
                        </a:lnTo>
                        <a:lnTo>
                          <a:pt x="96" y="292"/>
                        </a:lnTo>
                        <a:lnTo>
                          <a:pt x="94" y="292"/>
                        </a:lnTo>
                        <a:lnTo>
                          <a:pt x="93" y="293"/>
                        </a:lnTo>
                        <a:lnTo>
                          <a:pt x="90" y="293"/>
                        </a:lnTo>
                        <a:lnTo>
                          <a:pt x="88" y="294"/>
                        </a:lnTo>
                        <a:lnTo>
                          <a:pt x="84" y="294"/>
                        </a:lnTo>
                        <a:lnTo>
                          <a:pt x="82" y="294"/>
                        </a:lnTo>
                        <a:lnTo>
                          <a:pt x="79" y="294"/>
                        </a:lnTo>
                        <a:lnTo>
                          <a:pt x="77" y="295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67" y="294"/>
                        </a:lnTo>
                        <a:lnTo>
                          <a:pt x="64" y="294"/>
                        </a:lnTo>
                        <a:lnTo>
                          <a:pt x="61" y="294"/>
                        </a:lnTo>
                        <a:lnTo>
                          <a:pt x="58" y="294"/>
                        </a:lnTo>
                        <a:lnTo>
                          <a:pt x="56" y="293"/>
                        </a:lnTo>
                        <a:lnTo>
                          <a:pt x="53" y="293"/>
                        </a:lnTo>
                        <a:lnTo>
                          <a:pt x="50" y="292"/>
                        </a:lnTo>
                        <a:lnTo>
                          <a:pt x="47" y="292"/>
                        </a:lnTo>
                        <a:lnTo>
                          <a:pt x="45" y="291"/>
                        </a:lnTo>
                        <a:lnTo>
                          <a:pt x="42" y="291"/>
                        </a:lnTo>
                        <a:lnTo>
                          <a:pt x="40" y="289"/>
                        </a:lnTo>
                        <a:lnTo>
                          <a:pt x="39" y="288"/>
                        </a:lnTo>
                        <a:lnTo>
                          <a:pt x="36" y="287"/>
                        </a:lnTo>
                        <a:lnTo>
                          <a:pt x="34" y="286"/>
                        </a:lnTo>
                        <a:lnTo>
                          <a:pt x="31" y="285"/>
                        </a:lnTo>
                        <a:lnTo>
                          <a:pt x="30" y="284"/>
                        </a:lnTo>
                        <a:lnTo>
                          <a:pt x="28" y="282"/>
                        </a:lnTo>
                        <a:lnTo>
                          <a:pt x="25" y="281"/>
                        </a:lnTo>
                        <a:lnTo>
                          <a:pt x="24" y="280"/>
                        </a:lnTo>
                        <a:lnTo>
                          <a:pt x="23" y="278"/>
                        </a:lnTo>
                        <a:lnTo>
                          <a:pt x="20" y="276"/>
                        </a:lnTo>
                        <a:lnTo>
                          <a:pt x="19" y="275"/>
                        </a:lnTo>
                        <a:lnTo>
                          <a:pt x="18" y="273"/>
                        </a:lnTo>
                        <a:lnTo>
                          <a:pt x="16" y="272"/>
                        </a:lnTo>
                        <a:lnTo>
                          <a:pt x="14" y="269"/>
                        </a:lnTo>
                        <a:lnTo>
                          <a:pt x="13" y="267"/>
                        </a:lnTo>
                        <a:lnTo>
                          <a:pt x="12" y="266"/>
                        </a:lnTo>
                        <a:lnTo>
                          <a:pt x="11" y="263"/>
                        </a:lnTo>
                        <a:lnTo>
                          <a:pt x="9" y="261"/>
                        </a:lnTo>
                        <a:lnTo>
                          <a:pt x="8" y="259"/>
                        </a:lnTo>
                        <a:lnTo>
                          <a:pt x="7" y="256"/>
                        </a:lnTo>
                        <a:lnTo>
                          <a:pt x="7" y="254"/>
                        </a:lnTo>
                        <a:lnTo>
                          <a:pt x="6" y="252"/>
                        </a:lnTo>
                        <a:lnTo>
                          <a:pt x="4" y="249"/>
                        </a:lnTo>
                        <a:lnTo>
                          <a:pt x="3" y="246"/>
                        </a:lnTo>
                        <a:lnTo>
                          <a:pt x="3" y="243"/>
                        </a:lnTo>
                        <a:lnTo>
                          <a:pt x="2" y="241"/>
                        </a:lnTo>
                        <a:lnTo>
                          <a:pt x="2" y="238"/>
                        </a:lnTo>
                        <a:lnTo>
                          <a:pt x="1" y="235"/>
                        </a:lnTo>
                        <a:lnTo>
                          <a:pt x="1" y="232"/>
                        </a:lnTo>
                        <a:lnTo>
                          <a:pt x="1" y="229"/>
                        </a:lnTo>
                        <a:lnTo>
                          <a:pt x="0" y="226"/>
                        </a:lnTo>
                        <a:lnTo>
                          <a:pt x="0" y="222"/>
                        </a:lnTo>
                        <a:lnTo>
                          <a:pt x="0" y="219"/>
                        </a:lnTo>
                        <a:lnTo>
                          <a:pt x="0" y="215"/>
                        </a:lnTo>
                        <a:lnTo>
                          <a:pt x="0" y="213"/>
                        </a:lnTo>
                        <a:lnTo>
                          <a:pt x="0" y="209"/>
                        </a:lnTo>
                        <a:lnTo>
                          <a:pt x="0" y="204"/>
                        </a:lnTo>
                        <a:lnTo>
                          <a:pt x="0" y="201"/>
                        </a:lnTo>
                        <a:lnTo>
                          <a:pt x="0" y="197"/>
                        </a:lnTo>
                        <a:lnTo>
                          <a:pt x="0" y="194"/>
                        </a:lnTo>
                        <a:lnTo>
                          <a:pt x="0" y="189"/>
                        </a:lnTo>
                        <a:lnTo>
                          <a:pt x="0" y="186"/>
                        </a:lnTo>
                        <a:lnTo>
                          <a:pt x="1" y="182"/>
                        </a:lnTo>
                        <a:lnTo>
                          <a:pt x="1" y="177"/>
                        </a:lnTo>
                        <a:lnTo>
                          <a:pt x="1" y="174"/>
                        </a:lnTo>
                        <a:lnTo>
                          <a:pt x="2" y="169"/>
                        </a:lnTo>
                        <a:lnTo>
                          <a:pt x="2" y="164"/>
                        </a:lnTo>
                        <a:lnTo>
                          <a:pt x="3" y="160"/>
                        </a:lnTo>
                        <a:lnTo>
                          <a:pt x="3" y="156"/>
                        </a:lnTo>
                        <a:lnTo>
                          <a:pt x="4" y="151"/>
                        </a:lnTo>
                        <a:lnTo>
                          <a:pt x="6" y="147"/>
                        </a:lnTo>
                        <a:lnTo>
                          <a:pt x="6" y="144"/>
                        </a:lnTo>
                        <a:lnTo>
                          <a:pt x="6" y="142"/>
                        </a:lnTo>
                        <a:lnTo>
                          <a:pt x="6" y="139"/>
                        </a:lnTo>
                        <a:lnTo>
                          <a:pt x="7" y="137"/>
                        </a:lnTo>
                        <a:lnTo>
                          <a:pt x="7" y="135"/>
                        </a:lnTo>
                        <a:lnTo>
                          <a:pt x="7" y="132"/>
                        </a:lnTo>
                        <a:lnTo>
                          <a:pt x="7" y="130"/>
                        </a:lnTo>
                        <a:lnTo>
                          <a:pt x="8" y="129"/>
                        </a:lnTo>
                        <a:lnTo>
                          <a:pt x="8" y="126"/>
                        </a:lnTo>
                        <a:lnTo>
                          <a:pt x="8" y="124"/>
                        </a:lnTo>
                        <a:lnTo>
                          <a:pt x="8" y="122"/>
                        </a:lnTo>
                        <a:lnTo>
                          <a:pt x="9" y="119"/>
                        </a:lnTo>
                        <a:lnTo>
                          <a:pt x="9" y="117"/>
                        </a:lnTo>
                        <a:lnTo>
                          <a:pt x="9" y="116"/>
                        </a:lnTo>
                        <a:lnTo>
                          <a:pt x="9" y="113"/>
                        </a:lnTo>
                        <a:lnTo>
                          <a:pt x="11" y="111"/>
                        </a:lnTo>
                        <a:lnTo>
                          <a:pt x="11" y="109"/>
                        </a:lnTo>
                        <a:lnTo>
                          <a:pt x="11" y="106"/>
                        </a:lnTo>
                        <a:lnTo>
                          <a:pt x="11" y="104"/>
                        </a:lnTo>
                        <a:lnTo>
                          <a:pt x="11" y="103"/>
                        </a:lnTo>
                        <a:lnTo>
                          <a:pt x="11" y="100"/>
                        </a:lnTo>
                        <a:lnTo>
                          <a:pt x="12" y="98"/>
                        </a:lnTo>
                        <a:lnTo>
                          <a:pt x="12" y="96"/>
                        </a:lnTo>
                        <a:lnTo>
                          <a:pt x="12" y="95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7"/>
                        </a:lnTo>
                        <a:lnTo>
                          <a:pt x="13" y="86"/>
                        </a:lnTo>
                        <a:lnTo>
                          <a:pt x="13" y="84"/>
                        </a:lnTo>
                        <a:lnTo>
                          <a:pt x="13" y="82"/>
                        </a:lnTo>
                        <a:lnTo>
                          <a:pt x="13" y="80"/>
                        </a:lnTo>
                        <a:lnTo>
                          <a:pt x="13" y="78"/>
                        </a:lnTo>
                        <a:lnTo>
                          <a:pt x="13" y="76"/>
                        </a:lnTo>
                        <a:lnTo>
                          <a:pt x="13" y="75"/>
                        </a:lnTo>
                        <a:lnTo>
                          <a:pt x="13" y="72"/>
                        </a:lnTo>
                        <a:lnTo>
                          <a:pt x="13" y="71"/>
                        </a:lnTo>
                        <a:lnTo>
                          <a:pt x="14" y="69"/>
                        </a:lnTo>
                        <a:lnTo>
                          <a:pt x="14" y="66"/>
                        </a:lnTo>
                        <a:lnTo>
                          <a:pt x="14" y="65"/>
                        </a:lnTo>
                        <a:lnTo>
                          <a:pt x="14" y="63"/>
                        </a:lnTo>
                        <a:lnTo>
                          <a:pt x="14" y="62"/>
                        </a:lnTo>
                        <a:lnTo>
                          <a:pt x="14" y="59"/>
                        </a:lnTo>
                        <a:lnTo>
                          <a:pt x="14" y="58"/>
                        </a:lnTo>
                        <a:lnTo>
                          <a:pt x="14" y="56"/>
                        </a:lnTo>
                        <a:lnTo>
                          <a:pt x="14" y="54"/>
                        </a:lnTo>
                        <a:lnTo>
                          <a:pt x="14" y="52"/>
                        </a:lnTo>
                        <a:lnTo>
                          <a:pt x="14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6" y="46"/>
                        </a:lnTo>
                        <a:lnTo>
                          <a:pt x="16" y="44"/>
                        </a:lnTo>
                        <a:lnTo>
                          <a:pt x="16" y="43"/>
                        </a:lnTo>
                        <a:lnTo>
                          <a:pt x="16" y="41"/>
                        </a:lnTo>
                        <a:lnTo>
                          <a:pt x="16" y="39"/>
                        </a:lnTo>
                        <a:lnTo>
                          <a:pt x="16" y="38"/>
                        </a:lnTo>
                        <a:lnTo>
                          <a:pt x="16" y="37"/>
                        </a:lnTo>
                        <a:lnTo>
                          <a:pt x="16" y="34"/>
                        </a:lnTo>
                        <a:lnTo>
                          <a:pt x="16" y="33"/>
                        </a:lnTo>
                        <a:lnTo>
                          <a:pt x="16" y="32"/>
                        </a:lnTo>
                        <a:lnTo>
                          <a:pt x="16" y="31"/>
                        </a:lnTo>
                        <a:lnTo>
                          <a:pt x="16" y="30"/>
                        </a:lnTo>
                        <a:lnTo>
                          <a:pt x="16" y="27"/>
                        </a:lnTo>
                        <a:lnTo>
                          <a:pt x="16" y="26"/>
                        </a:lnTo>
                        <a:lnTo>
                          <a:pt x="16" y="25"/>
                        </a:lnTo>
                        <a:lnTo>
                          <a:pt x="58" y="19"/>
                        </a:lnTo>
                        <a:lnTo>
                          <a:pt x="58" y="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5" name="Freeform 1186"/>
                  <p:cNvSpPr>
                    <a:spLocks/>
                  </p:cNvSpPr>
                  <p:nvPr/>
                </p:nvSpPr>
                <p:spPr bwMode="auto">
                  <a:xfrm>
                    <a:off x="4208" y="2511"/>
                    <a:ext cx="34" cy="11"/>
                  </a:xfrm>
                  <a:custGeom>
                    <a:avLst/>
                    <a:gdLst/>
                    <a:ahLst/>
                    <a:cxnLst>
                      <a:cxn ang="0">
                        <a:pos x="11" y="55"/>
                      </a:cxn>
                      <a:cxn ang="0">
                        <a:pos x="101" y="56"/>
                      </a:cxn>
                      <a:cxn ang="0">
                        <a:pos x="99" y="0"/>
                      </a:cxn>
                      <a:cxn ang="0">
                        <a:pos x="0" y="1"/>
                      </a:cxn>
                      <a:cxn ang="0">
                        <a:pos x="11" y="55"/>
                      </a:cxn>
                      <a:cxn ang="0">
                        <a:pos x="11" y="55"/>
                      </a:cxn>
                    </a:cxnLst>
                    <a:rect l="0" t="0" r="r" b="b"/>
                    <a:pathLst>
                      <a:path w="101" h="56">
                        <a:moveTo>
                          <a:pt x="11" y="55"/>
                        </a:moveTo>
                        <a:lnTo>
                          <a:pt x="101" y="56"/>
                        </a:lnTo>
                        <a:lnTo>
                          <a:pt x="99" y="0"/>
                        </a:lnTo>
                        <a:lnTo>
                          <a:pt x="0" y="1"/>
                        </a:lnTo>
                        <a:lnTo>
                          <a:pt x="11" y="55"/>
                        </a:lnTo>
                        <a:lnTo>
                          <a:pt x="11" y="5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57" name="AutoShape 1187"/>
                <p:cNvSpPr>
                  <a:spLocks noChangeArrowheads="1"/>
                </p:cNvSpPr>
                <p:nvPr/>
              </p:nvSpPr>
              <p:spPr bwMode="auto">
                <a:xfrm>
                  <a:off x="3619" y="3097"/>
                  <a:ext cx="432" cy="240"/>
                </a:xfrm>
                <a:prstGeom prst="roundRect">
                  <a:avLst>
                    <a:gd name="adj" fmla="val 10417"/>
                  </a:avLst>
                </a:prstGeom>
                <a:solidFill>
                  <a:srgbClr val="D7E5D7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58" name="AutoShape 1188"/>
                <p:cNvSpPr>
                  <a:spLocks noChangeArrowheads="1"/>
                </p:cNvSpPr>
                <p:nvPr/>
              </p:nvSpPr>
              <p:spPr bwMode="auto">
                <a:xfrm>
                  <a:off x="3669" y="3150"/>
                  <a:ext cx="75" cy="129"/>
                </a:xfrm>
                <a:prstGeom prst="roundRect">
                  <a:avLst>
                    <a:gd name="adj" fmla="val 34546"/>
                  </a:avLst>
                </a:prstGeom>
                <a:solidFill>
                  <a:schemeClr val="bg2"/>
                </a:solidFill>
                <a:ln w="9525">
                  <a:round/>
                  <a:headEnd/>
                  <a:tailEnd/>
                </a:ln>
                <a:effectLst/>
                <a:scene3d>
                  <a:camera prst="legacyObliqueTop">
                    <a:rot lat="20099999" lon="1500000" rev="0"/>
                  </a:camera>
                  <a:lightRig rig="legacyHarsh3" dir="r"/>
                </a:scene3d>
                <a:sp3d extrusionH="23800"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559" name="Rectangle 1189"/>
                <p:cNvSpPr>
                  <a:spLocks noChangeArrowheads="1"/>
                </p:cNvSpPr>
                <p:nvPr/>
              </p:nvSpPr>
              <p:spPr bwMode="auto">
                <a:xfrm>
                  <a:off x="3841" y="3147"/>
                  <a:ext cx="160" cy="1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miter lim="800000"/>
                  <a:headEnd/>
                  <a:tailEnd/>
                </a:ln>
                <a:effectLst/>
                <a:scene3d>
                  <a:camera prst="legacyObliqueTopRight"/>
                  <a:lightRig rig="legacyHarsh3" dir="r"/>
                </a:scene3d>
                <a:sp3d prstMaterial="legacyMetal">
                  <a:bevelT w="13500" h="13500" prst="angle"/>
                  <a:bevelB w="13500" h="13500" prst="angle"/>
                  <a:extrusionClr>
                    <a:srgbClr val="EAEAEA"/>
                  </a:extrusionClr>
                </a:sp3d>
              </p:spPr>
              <p:txBody>
                <a:bodyPr wrap="none" anchor="ctr">
                  <a:flatTx/>
                </a:bodyPr>
                <a:lstStyle/>
                <a:p>
                  <a:endParaRPr lang="en-US"/>
                </a:p>
              </p:txBody>
            </p:sp>
            <p:sp>
              <p:nvSpPr>
                <p:cNvPr id="560" name="Freeform 1190"/>
                <p:cNvSpPr>
                  <a:spLocks/>
                </p:cNvSpPr>
                <p:nvPr/>
              </p:nvSpPr>
              <p:spPr bwMode="auto">
                <a:xfrm>
                  <a:off x="3992" y="3186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" name="Freeform 1191"/>
                <p:cNvSpPr>
                  <a:spLocks/>
                </p:cNvSpPr>
                <p:nvPr/>
              </p:nvSpPr>
              <p:spPr bwMode="auto">
                <a:xfrm>
                  <a:off x="3992" y="321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" name="Freeform 1192"/>
                <p:cNvSpPr>
                  <a:spLocks/>
                </p:cNvSpPr>
                <p:nvPr/>
              </p:nvSpPr>
              <p:spPr bwMode="auto">
                <a:xfrm>
                  <a:off x="3731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" name="Freeform 1193"/>
                <p:cNvSpPr>
                  <a:spLocks/>
                </p:cNvSpPr>
                <p:nvPr/>
              </p:nvSpPr>
              <p:spPr bwMode="auto">
                <a:xfrm>
                  <a:off x="3731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" name="Freeform 1194"/>
                <p:cNvSpPr>
                  <a:spLocks/>
                </p:cNvSpPr>
                <p:nvPr/>
              </p:nvSpPr>
              <p:spPr bwMode="auto">
                <a:xfrm>
                  <a:off x="3731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" name="Freeform 1195"/>
                <p:cNvSpPr>
                  <a:spLocks/>
                </p:cNvSpPr>
                <p:nvPr/>
              </p:nvSpPr>
              <p:spPr bwMode="auto">
                <a:xfrm>
                  <a:off x="3731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" name="Freeform 1196"/>
                <p:cNvSpPr>
                  <a:spLocks/>
                </p:cNvSpPr>
                <p:nvPr/>
              </p:nvSpPr>
              <p:spPr bwMode="auto">
                <a:xfrm flipH="1">
                  <a:off x="3651" y="317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" name="Freeform 1197"/>
                <p:cNvSpPr>
                  <a:spLocks/>
                </p:cNvSpPr>
                <p:nvPr/>
              </p:nvSpPr>
              <p:spPr bwMode="auto">
                <a:xfrm flipH="1">
                  <a:off x="3651" y="320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" name="Freeform 1198"/>
                <p:cNvSpPr>
                  <a:spLocks/>
                </p:cNvSpPr>
                <p:nvPr/>
              </p:nvSpPr>
              <p:spPr bwMode="auto">
                <a:xfrm flipH="1">
                  <a:off x="3824" y="3171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" name="Freeform 1199"/>
                <p:cNvSpPr>
                  <a:spLocks/>
                </p:cNvSpPr>
                <p:nvPr/>
              </p:nvSpPr>
              <p:spPr bwMode="auto">
                <a:xfrm flipH="1">
                  <a:off x="3824" y="3198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" name="Freeform 1200"/>
                <p:cNvSpPr>
                  <a:spLocks/>
                </p:cNvSpPr>
                <p:nvPr/>
              </p:nvSpPr>
              <p:spPr bwMode="auto">
                <a:xfrm flipH="1">
                  <a:off x="3824" y="3225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" name="Freeform 1201"/>
                <p:cNvSpPr>
                  <a:spLocks/>
                </p:cNvSpPr>
                <p:nvPr/>
              </p:nvSpPr>
              <p:spPr bwMode="auto">
                <a:xfrm flipH="1">
                  <a:off x="3824" y="3253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8" y="14"/>
                    </a:cxn>
                    <a:cxn ang="0">
                      <a:pos x="33" y="14"/>
                    </a:cxn>
                  </a:cxnLst>
                  <a:rect l="0" t="0" r="r" b="b"/>
                  <a:pathLst>
                    <a:path w="33" h="14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8" y="14"/>
                      </a:lnTo>
                      <a:lnTo>
                        <a:pt x="33" y="14"/>
                      </a:lnTo>
                    </a:path>
                  </a:pathLst>
                </a:cu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72" name="AutoShape 1202"/>
                <p:cNvCxnSpPr>
                  <a:cxnSpLocks noChangeShapeType="1"/>
                  <a:stCxn id="566" idx="3"/>
                  <a:endCxn id="604" idx="2"/>
                </p:cNvCxnSpPr>
                <p:nvPr/>
              </p:nvCxnSpPr>
              <p:spPr bwMode="auto">
                <a:xfrm rot="10800000">
                  <a:off x="3613" y="3161"/>
                  <a:ext cx="39" cy="26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573" name="AutoShape 1203"/>
                <p:cNvCxnSpPr>
                  <a:cxnSpLocks noChangeShapeType="1"/>
                  <a:stCxn id="567" idx="3"/>
                  <a:endCxn id="604" idx="2"/>
                </p:cNvCxnSpPr>
                <p:nvPr/>
              </p:nvCxnSpPr>
              <p:spPr bwMode="auto">
                <a:xfrm rot="10800000">
                  <a:off x="3613" y="3161"/>
                  <a:ext cx="39" cy="53"/>
                </a:xfrm>
                <a:prstGeom prst="bentConnector3">
                  <a:avLst>
                    <a:gd name="adj1" fmla="val 51282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574" name="AutoShape 1204"/>
                <p:cNvCxnSpPr>
                  <a:cxnSpLocks noChangeShapeType="1"/>
                  <a:stCxn id="562" idx="3"/>
                  <a:endCxn id="568" idx="3"/>
                </p:cNvCxnSpPr>
                <p:nvPr/>
              </p:nvCxnSpPr>
              <p:spPr bwMode="auto">
                <a:xfrm>
                  <a:off x="3764" y="3185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575" name="AutoShape 1205"/>
                <p:cNvCxnSpPr>
                  <a:cxnSpLocks noChangeShapeType="1"/>
                  <a:stCxn id="563" idx="3"/>
                  <a:endCxn id="569" idx="3"/>
                </p:cNvCxnSpPr>
                <p:nvPr/>
              </p:nvCxnSpPr>
              <p:spPr bwMode="auto">
                <a:xfrm>
                  <a:off x="3764" y="3212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576" name="AutoShape 1206"/>
                <p:cNvCxnSpPr>
                  <a:cxnSpLocks noChangeShapeType="1"/>
                  <a:stCxn id="564" idx="3"/>
                  <a:endCxn id="570" idx="3"/>
                </p:cNvCxnSpPr>
                <p:nvPr/>
              </p:nvCxnSpPr>
              <p:spPr bwMode="auto">
                <a:xfrm>
                  <a:off x="3764" y="3239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cxnSp>
              <p:nvCxnSpPr>
                <p:cNvPr id="577" name="AutoShape 1207"/>
                <p:cNvCxnSpPr>
                  <a:cxnSpLocks noChangeShapeType="1"/>
                  <a:stCxn id="565" idx="3"/>
                  <a:endCxn id="571" idx="3"/>
                </p:cNvCxnSpPr>
                <p:nvPr/>
              </p:nvCxnSpPr>
              <p:spPr bwMode="auto">
                <a:xfrm>
                  <a:off x="3764" y="3267"/>
                  <a:ext cx="61" cy="0"/>
                </a:xfrm>
                <a:prstGeom prst="straightConnector1">
                  <a:avLst/>
                </a:prstGeom>
                <a:noFill/>
                <a:ln w="9525">
                  <a:solidFill>
                    <a:srgbClr val="EAEAEA"/>
                  </a:solidFill>
                  <a:round/>
                  <a:headEnd/>
                  <a:tailEnd/>
                </a:ln>
                <a:effectLst/>
              </p:spPr>
            </p:cxnSp>
            <p:sp>
              <p:nvSpPr>
                <p:cNvPr id="578" name="Line 1208"/>
                <p:cNvSpPr>
                  <a:spLocks noChangeShapeType="1"/>
                </p:cNvSpPr>
                <p:nvPr/>
              </p:nvSpPr>
              <p:spPr bwMode="auto">
                <a:xfrm flipH="1" flipV="1">
                  <a:off x="4039" y="3254"/>
                  <a:ext cx="69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" name="Line 1209"/>
                <p:cNvSpPr>
                  <a:spLocks noChangeShapeType="1"/>
                </p:cNvSpPr>
                <p:nvPr/>
              </p:nvSpPr>
              <p:spPr bwMode="auto">
                <a:xfrm flipH="1">
                  <a:off x="4026" y="3275"/>
                  <a:ext cx="7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80" name="AutoShape 1210"/>
                <p:cNvCxnSpPr>
                  <a:cxnSpLocks noChangeShapeType="1"/>
                  <a:stCxn id="560" idx="3"/>
                  <a:endCxn id="578" idx="1"/>
                </p:cNvCxnSpPr>
                <p:nvPr/>
              </p:nvCxnSpPr>
              <p:spPr bwMode="auto">
                <a:xfrm>
                  <a:off x="4025" y="3200"/>
                  <a:ext cx="15" cy="54"/>
                </a:xfrm>
                <a:prstGeom prst="bentConnector2">
                  <a:avLst/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  <p:cxnSp>
              <p:nvCxnSpPr>
                <p:cNvPr id="581" name="AutoShape 1211"/>
                <p:cNvCxnSpPr>
                  <a:cxnSpLocks noChangeShapeType="1"/>
                  <a:stCxn id="561" idx="3"/>
                  <a:endCxn id="579" idx="1"/>
                </p:cNvCxnSpPr>
                <p:nvPr/>
              </p:nvCxnSpPr>
              <p:spPr bwMode="auto">
                <a:xfrm>
                  <a:off x="4025" y="3227"/>
                  <a:ext cx="1" cy="48"/>
                </a:xfrm>
                <a:prstGeom prst="bentConnector4">
                  <a:avLst>
                    <a:gd name="adj1" fmla="val 0"/>
                    <a:gd name="adj2" fmla="val 100000"/>
                  </a:avLst>
                </a:prstGeom>
                <a:noFill/>
                <a:ln w="9525">
                  <a:solidFill>
                    <a:srgbClr val="EAEAEA"/>
                  </a:solidFill>
                  <a:miter lim="800000"/>
                  <a:headEnd/>
                  <a:tailEnd/>
                </a:ln>
                <a:effectLst/>
              </p:spPr>
            </p:cxnSp>
          </p:grpSp>
        </p:grpSp>
        <p:grpSp>
          <p:nvGrpSpPr>
            <p:cNvPr id="44" name="Group 1212"/>
            <p:cNvGrpSpPr>
              <a:grpSpLocks/>
            </p:cNvGrpSpPr>
            <p:nvPr/>
          </p:nvGrpSpPr>
          <p:grpSpPr bwMode="auto">
            <a:xfrm>
              <a:off x="3076" y="2785"/>
              <a:ext cx="754" cy="314"/>
              <a:chOff x="3424" y="3023"/>
              <a:chExt cx="754" cy="314"/>
            </a:xfrm>
          </p:grpSpPr>
          <p:grpSp>
            <p:nvGrpSpPr>
              <p:cNvPr id="500" name="Group 1213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541" name="Freeform 1214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" name="Freeform 1215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" name="Freeform 1216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" name="Freeform 1217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" name="Freeform 1218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" name="Freeform 1219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" name="Freeform 1220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" name="Freeform 1221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" name="Freeform 1222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" name="Line 122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" name="Line 1224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" name="Oval 1225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1" name="Group 1226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527" name="AutoShape 1227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Freeform 1228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" name="Freeform 1229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" name="Freeform 1230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" name="Freeform 1231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" name="Freeform 1232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" name="Freeform 1233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" name="Freeform 1234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" name="Freeform 1235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" name="Freeform 1236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" name="Freeform 1237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" name="Freeform 1238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" name="Freeform 1239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" name="Freeform 1240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02" name="AutoShape 1241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3" name="AutoShape 1242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504" name="Rectangle 1243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505" name="Freeform 1244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1245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1246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1247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1248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1249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1250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1251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1252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1253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254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255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17" name="AutoShape 1256"/>
              <p:cNvCxnSpPr>
                <a:cxnSpLocks noChangeShapeType="1"/>
                <a:stCxn id="511" idx="3"/>
                <a:endCxn id="549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18" name="AutoShape 1257"/>
              <p:cNvCxnSpPr>
                <a:cxnSpLocks noChangeShapeType="1"/>
                <a:stCxn id="512" idx="3"/>
                <a:endCxn id="549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19" name="AutoShape 1258"/>
              <p:cNvCxnSpPr>
                <a:cxnSpLocks noChangeShapeType="1"/>
                <a:stCxn id="507" idx="3"/>
                <a:endCxn id="513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20" name="AutoShape 1259"/>
              <p:cNvCxnSpPr>
                <a:cxnSpLocks noChangeShapeType="1"/>
                <a:stCxn id="508" idx="3"/>
                <a:endCxn id="514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21" name="AutoShape 1260"/>
              <p:cNvCxnSpPr>
                <a:cxnSpLocks noChangeShapeType="1"/>
                <a:stCxn id="509" idx="3"/>
                <a:endCxn id="515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522" name="AutoShape 1261"/>
              <p:cNvCxnSpPr>
                <a:cxnSpLocks noChangeShapeType="1"/>
                <a:stCxn id="510" idx="3"/>
                <a:endCxn id="516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523" name="Line 1262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Line 1263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5" name="AutoShape 1264"/>
              <p:cNvCxnSpPr>
                <a:cxnSpLocks noChangeShapeType="1"/>
                <a:stCxn id="505" idx="3"/>
                <a:endCxn id="523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526" name="AutoShape 1265"/>
              <p:cNvCxnSpPr>
                <a:cxnSpLocks noChangeShapeType="1"/>
                <a:stCxn id="506" idx="3"/>
                <a:endCxn id="524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45" name="Group 1266"/>
            <p:cNvGrpSpPr>
              <a:grpSpLocks/>
            </p:cNvGrpSpPr>
            <p:nvPr/>
          </p:nvGrpSpPr>
          <p:grpSpPr bwMode="auto">
            <a:xfrm>
              <a:off x="2367" y="3988"/>
              <a:ext cx="754" cy="314"/>
              <a:chOff x="3424" y="3023"/>
              <a:chExt cx="754" cy="314"/>
            </a:xfrm>
          </p:grpSpPr>
          <p:grpSp>
            <p:nvGrpSpPr>
              <p:cNvPr id="447" name="Group 1267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488" name="Freeform 1268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" name="Freeform 1269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" name="Freeform 1270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" name="Freeform 1271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" name="Freeform 1272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" name="Freeform 1273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" name="Freeform 1274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" name="Freeform 1275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" name="Freeform 1276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" name="Line 127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" name="Line 1278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" name="Oval 1279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8" name="Group 1280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474" name="AutoShape 1281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Freeform 1282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" name="Freeform 1283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" name="Freeform 1284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" name="Freeform 1285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" name="Freeform 1286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" name="Freeform 1287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" name="Freeform 1288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" name="Freeform 1289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" name="Freeform 1290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" name="Freeform 1291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" name="Freeform 1292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" name="Freeform 1293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" name="Freeform 1294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9" name="AutoShape 1295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0" name="AutoShape 1296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51" name="Rectangle 1297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452" name="Freeform 1298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1299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1300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1301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1302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1303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1304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1305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1306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1307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1308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1309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4" name="AutoShape 1310"/>
              <p:cNvCxnSpPr>
                <a:cxnSpLocks noChangeShapeType="1"/>
                <a:stCxn id="458" idx="3"/>
                <a:endCxn id="496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65" name="AutoShape 1311"/>
              <p:cNvCxnSpPr>
                <a:cxnSpLocks noChangeShapeType="1"/>
                <a:stCxn id="459" idx="3"/>
                <a:endCxn id="496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66" name="AutoShape 1312"/>
              <p:cNvCxnSpPr>
                <a:cxnSpLocks noChangeShapeType="1"/>
                <a:stCxn id="454" idx="3"/>
                <a:endCxn id="460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67" name="AutoShape 1313"/>
              <p:cNvCxnSpPr>
                <a:cxnSpLocks noChangeShapeType="1"/>
                <a:stCxn id="455" idx="3"/>
                <a:endCxn id="461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68" name="AutoShape 1314"/>
              <p:cNvCxnSpPr>
                <a:cxnSpLocks noChangeShapeType="1"/>
                <a:stCxn id="456" idx="3"/>
                <a:endCxn id="462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69" name="AutoShape 1315"/>
              <p:cNvCxnSpPr>
                <a:cxnSpLocks noChangeShapeType="1"/>
                <a:stCxn id="457" idx="3"/>
                <a:endCxn id="463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470" name="Line 1316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Line 1317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72" name="AutoShape 1318"/>
              <p:cNvCxnSpPr>
                <a:cxnSpLocks noChangeShapeType="1"/>
                <a:stCxn id="452" idx="3"/>
                <a:endCxn id="470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73" name="AutoShape 1319"/>
              <p:cNvCxnSpPr>
                <a:cxnSpLocks noChangeShapeType="1"/>
                <a:stCxn id="453" idx="3"/>
                <a:endCxn id="471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46" name="Group 1320"/>
            <p:cNvGrpSpPr>
              <a:grpSpLocks/>
            </p:cNvGrpSpPr>
            <p:nvPr/>
          </p:nvGrpSpPr>
          <p:grpSpPr bwMode="auto">
            <a:xfrm>
              <a:off x="1990" y="3280"/>
              <a:ext cx="754" cy="314"/>
              <a:chOff x="3424" y="3023"/>
              <a:chExt cx="754" cy="314"/>
            </a:xfrm>
          </p:grpSpPr>
          <p:grpSp>
            <p:nvGrpSpPr>
              <p:cNvPr id="394" name="Group 1321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435" name="Freeform 1322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" name="Freeform 1323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" name="Freeform 1324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" name="Freeform 1325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" name="Freeform 1326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" name="Freeform 1327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" name="Freeform 1328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" name="Freeform 1329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" name="Freeform 1330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" name="Line 1331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" name="Line 1332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" name="Oval 1333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5" name="Group 1334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421" name="AutoShape 1335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" name="Freeform 1336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" name="Freeform 1337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" name="Freeform 1338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" name="Freeform 1339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" name="Freeform 1340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" name="Freeform 1341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" name="Freeform 1342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" name="Freeform 1343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" name="Freeform 1344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" name="Freeform 1345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" name="Freeform 1346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" name="Freeform 1347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" name="Freeform 1348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96" name="AutoShape 1349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" name="AutoShape 1350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98" name="Rectangle 1351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99" name="Freeform 1352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53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54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55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56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7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58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59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60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61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1362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1363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1" name="AutoShape 1364"/>
              <p:cNvCxnSpPr>
                <a:cxnSpLocks noChangeShapeType="1"/>
                <a:stCxn id="405" idx="3"/>
                <a:endCxn id="443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12" name="AutoShape 1365"/>
              <p:cNvCxnSpPr>
                <a:cxnSpLocks noChangeShapeType="1"/>
                <a:stCxn id="406" idx="3"/>
                <a:endCxn id="443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13" name="AutoShape 1366"/>
              <p:cNvCxnSpPr>
                <a:cxnSpLocks noChangeShapeType="1"/>
                <a:stCxn id="401" idx="3"/>
                <a:endCxn id="407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14" name="AutoShape 1367"/>
              <p:cNvCxnSpPr>
                <a:cxnSpLocks noChangeShapeType="1"/>
                <a:stCxn id="402" idx="3"/>
                <a:endCxn id="408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15" name="AutoShape 1368"/>
              <p:cNvCxnSpPr>
                <a:cxnSpLocks noChangeShapeType="1"/>
                <a:stCxn id="403" idx="3"/>
                <a:endCxn id="409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416" name="AutoShape 1369"/>
              <p:cNvCxnSpPr>
                <a:cxnSpLocks noChangeShapeType="1"/>
                <a:stCxn id="404" idx="3"/>
                <a:endCxn id="410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417" name="Line 1370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Line 1371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9" name="AutoShape 1372"/>
              <p:cNvCxnSpPr>
                <a:cxnSpLocks noChangeShapeType="1"/>
                <a:stCxn id="399" idx="3"/>
                <a:endCxn id="417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420" name="AutoShape 1373"/>
              <p:cNvCxnSpPr>
                <a:cxnSpLocks noChangeShapeType="1"/>
                <a:stCxn id="400" idx="3"/>
                <a:endCxn id="418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47" name="Group 1374"/>
            <p:cNvGrpSpPr>
              <a:grpSpLocks/>
            </p:cNvGrpSpPr>
            <p:nvPr/>
          </p:nvGrpSpPr>
          <p:grpSpPr bwMode="auto">
            <a:xfrm>
              <a:off x="4068" y="3556"/>
              <a:ext cx="754" cy="314"/>
              <a:chOff x="3424" y="3023"/>
              <a:chExt cx="754" cy="314"/>
            </a:xfrm>
          </p:grpSpPr>
          <p:grpSp>
            <p:nvGrpSpPr>
              <p:cNvPr id="341" name="Group 1375"/>
              <p:cNvGrpSpPr>
                <a:grpSpLocks/>
              </p:cNvGrpSpPr>
              <p:nvPr/>
            </p:nvGrpSpPr>
            <p:grpSpPr bwMode="auto">
              <a:xfrm>
                <a:off x="3424" y="3023"/>
                <a:ext cx="220" cy="138"/>
                <a:chOff x="2463" y="2256"/>
                <a:chExt cx="348" cy="176"/>
              </a:xfrm>
            </p:grpSpPr>
            <p:sp>
              <p:nvSpPr>
                <p:cNvPr id="382" name="Freeform 1376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" name="Freeform 1377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" name="Freeform 1378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" name="Freeform 1379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" name="Freeform 1380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" name="Freeform 1381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" name="Freeform 1382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" name="Freeform 1383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" name="Freeform 1384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" name="Line 138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" name="Line 1386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" name="Oval 1387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42" name="Group 1388"/>
              <p:cNvGrpSpPr>
                <a:grpSpLocks/>
              </p:cNvGrpSpPr>
              <p:nvPr/>
            </p:nvGrpSpPr>
            <p:grpSpPr bwMode="auto">
              <a:xfrm>
                <a:off x="4086" y="3033"/>
                <a:ext cx="92" cy="258"/>
                <a:chOff x="4176" y="2256"/>
                <a:chExt cx="117" cy="313"/>
              </a:xfrm>
            </p:grpSpPr>
            <p:sp>
              <p:nvSpPr>
                <p:cNvPr id="368" name="AutoShape 1389"/>
                <p:cNvSpPr>
                  <a:spLocks noChangeAspect="1" noChangeArrowheads="1"/>
                </p:cNvSpPr>
                <p:nvPr/>
              </p:nvSpPr>
              <p:spPr bwMode="auto">
                <a:xfrm>
                  <a:off x="4176" y="2256"/>
                  <a:ext cx="117" cy="31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" name="Freeform 1390"/>
                <p:cNvSpPr>
                  <a:spLocks/>
                </p:cNvSpPr>
                <p:nvPr/>
              </p:nvSpPr>
              <p:spPr bwMode="auto">
                <a:xfrm>
                  <a:off x="4210" y="2510"/>
                  <a:ext cx="34" cy="4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0" y="126"/>
                    </a:cxn>
                    <a:cxn ang="0">
                      <a:pos x="1" y="204"/>
                    </a:cxn>
                    <a:cxn ang="0">
                      <a:pos x="41" y="237"/>
                    </a:cxn>
                    <a:cxn ang="0">
                      <a:pos x="91" y="226"/>
                    </a:cxn>
                    <a:cxn ang="0">
                      <a:pos x="102" y="147"/>
                    </a:cxn>
                    <a:cxn ang="0">
                      <a:pos x="72" y="19"/>
                    </a:cxn>
                    <a:cxn ang="0">
                      <a:pos x="12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02" h="237">
                      <a:moveTo>
                        <a:pt x="12" y="0"/>
                      </a:moveTo>
                      <a:lnTo>
                        <a:pt x="0" y="126"/>
                      </a:lnTo>
                      <a:lnTo>
                        <a:pt x="1" y="204"/>
                      </a:lnTo>
                      <a:lnTo>
                        <a:pt x="41" y="237"/>
                      </a:lnTo>
                      <a:lnTo>
                        <a:pt x="91" y="226"/>
                      </a:lnTo>
                      <a:lnTo>
                        <a:pt x="102" y="147"/>
                      </a:lnTo>
                      <a:lnTo>
                        <a:pt x="72" y="19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94A6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" name="Freeform 1391"/>
                <p:cNvSpPr>
                  <a:spLocks/>
                </p:cNvSpPr>
                <p:nvPr/>
              </p:nvSpPr>
              <p:spPr bwMode="auto">
                <a:xfrm>
                  <a:off x="4188" y="2261"/>
                  <a:ext cx="86" cy="254"/>
                </a:xfrm>
                <a:custGeom>
                  <a:avLst/>
                  <a:gdLst/>
                  <a:ahLst/>
                  <a:cxnLst>
                    <a:cxn ang="0">
                      <a:pos x="13" y="1047"/>
                    </a:cxn>
                    <a:cxn ang="0">
                      <a:pos x="13" y="1046"/>
                    </a:cxn>
                    <a:cxn ang="0">
                      <a:pos x="13" y="1045"/>
                    </a:cxn>
                    <a:cxn ang="0">
                      <a:pos x="12" y="1041"/>
                    </a:cxn>
                    <a:cxn ang="0">
                      <a:pos x="11" y="1039"/>
                    </a:cxn>
                    <a:cxn ang="0">
                      <a:pos x="9" y="1034"/>
                    </a:cxn>
                    <a:cxn ang="0">
                      <a:pos x="9" y="1027"/>
                    </a:cxn>
                    <a:cxn ang="0">
                      <a:pos x="8" y="1020"/>
                    </a:cxn>
                    <a:cxn ang="0">
                      <a:pos x="7" y="1011"/>
                    </a:cxn>
                    <a:cxn ang="0">
                      <a:pos x="6" y="999"/>
                    </a:cxn>
                    <a:cxn ang="0">
                      <a:pos x="5" y="986"/>
                    </a:cxn>
                    <a:cxn ang="0">
                      <a:pos x="3" y="971"/>
                    </a:cxn>
                    <a:cxn ang="0">
                      <a:pos x="2" y="953"/>
                    </a:cxn>
                    <a:cxn ang="0">
                      <a:pos x="2" y="932"/>
                    </a:cxn>
                    <a:cxn ang="0">
                      <a:pos x="1" y="909"/>
                    </a:cxn>
                    <a:cxn ang="0">
                      <a:pos x="0" y="883"/>
                    </a:cxn>
                    <a:cxn ang="0">
                      <a:pos x="0" y="854"/>
                    </a:cxn>
                    <a:cxn ang="0">
                      <a:pos x="0" y="822"/>
                    </a:cxn>
                    <a:cxn ang="0">
                      <a:pos x="0" y="786"/>
                    </a:cxn>
                    <a:cxn ang="0">
                      <a:pos x="0" y="747"/>
                    </a:cxn>
                    <a:cxn ang="0">
                      <a:pos x="1" y="705"/>
                    </a:cxn>
                    <a:cxn ang="0">
                      <a:pos x="1" y="659"/>
                    </a:cxn>
                    <a:cxn ang="0">
                      <a:pos x="2" y="613"/>
                    </a:cxn>
                    <a:cxn ang="0">
                      <a:pos x="3" y="568"/>
                    </a:cxn>
                    <a:cxn ang="0">
                      <a:pos x="6" y="523"/>
                    </a:cxn>
                    <a:cxn ang="0">
                      <a:pos x="7" y="480"/>
                    </a:cxn>
                    <a:cxn ang="0">
                      <a:pos x="9" y="439"/>
                    </a:cxn>
                    <a:cxn ang="0">
                      <a:pos x="12" y="398"/>
                    </a:cxn>
                    <a:cxn ang="0">
                      <a:pos x="14" y="360"/>
                    </a:cxn>
                    <a:cxn ang="0">
                      <a:pos x="17" y="323"/>
                    </a:cxn>
                    <a:cxn ang="0">
                      <a:pos x="19" y="288"/>
                    </a:cxn>
                    <a:cxn ang="0">
                      <a:pos x="22" y="256"/>
                    </a:cxn>
                    <a:cxn ang="0">
                      <a:pos x="24" y="225"/>
                    </a:cxn>
                    <a:cxn ang="0">
                      <a:pos x="27" y="196"/>
                    </a:cxn>
                    <a:cxn ang="0">
                      <a:pos x="29" y="170"/>
                    </a:cxn>
                    <a:cxn ang="0">
                      <a:pos x="31" y="147"/>
                    </a:cxn>
                    <a:cxn ang="0">
                      <a:pos x="33" y="126"/>
                    </a:cxn>
                    <a:cxn ang="0">
                      <a:pos x="35" y="108"/>
                    </a:cxn>
                    <a:cxn ang="0">
                      <a:pos x="36" y="93"/>
                    </a:cxn>
                    <a:cxn ang="0">
                      <a:pos x="38" y="81"/>
                    </a:cxn>
                    <a:cxn ang="0">
                      <a:pos x="39" y="73"/>
                    </a:cxn>
                    <a:cxn ang="0">
                      <a:pos x="39" y="68"/>
                    </a:cxn>
                    <a:cxn ang="0">
                      <a:pos x="40" y="66"/>
                    </a:cxn>
                    <a:cxn ang="0">
                      <a:pos x="258" y="92"/>
                    </a:cxn>
                    <a:cxn ang="0">
                      <a:pos x="167" y="1157"/>
                    </a:cxn>
                    <a:cxn ang="0">
                      <a:pos x="77" y="1259"/>
                    </a:cxn>
                  </a:cxnLst>
                  <a:rect l="0" t="0" r="r" b="b"/>
                  <a:pathLst>
                    <a:path w="258" h="1271">
                      <a:moveTo>
                        <a:pt x="77" y="1259"/>
                      </a:moveTo>
                      <a:lnTo>
                        <a:pt x="62" y="1138"/>
                      </a:lnTo>
                      <a:lnTo>
                        <a:pt x="13" y="1047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6"/>
                      </a:lnTo>
                      <a:lnTo>
                        <a:pt x="13" y="1045"/>
                      </a:lnTo>
                      <a:lnTo>
                        <a:pt x="13" y="1045"/>
                      </a:lnTo>
                      <a:lnTo>
                        <a:pt x="12" y="1044"/>
                      </a:lnTo>
                      <a:lnTo>
                        <a:pt x="12" y="1043"/>
                      </a:lnTo>
                      <a:lnTo>
                        <a:pt x="12" y="1041"/>
                      </a:lnTo>
                      <a:lnTo>
                        <a:pt x="12" y="1041"/>
                      </a:lnTo>
                      <a:lnTo>
                        <a:pt x="12" y="1040"/>
                      </a:lnTo>
                      <a:lnTo>
                        <a:pt x="11" y="1039"/>
                      </a:lnTo>
                      <a:lnTo>
                        <a:pt x="11" y="1037"/>
                      </a:lnTo>
                      <a:lnTo>
                        <a:pt x="11" y="1035"/>
                      </a:lnTo>
                      <a:lnTo>
                        <a:pt x="9" y="1034"/>
                      </a:lnTo>
                      <a:lnTo>
                        <a:pt x="9" y="1032"/>
                      </a:lnTo>
                      <a:lnTo>
                        <a:pt x="9" y="1030"/>
                      </a:lnTo>
                      <a:lnTo>
                        <a:pt x="9" y="1027"/>
                      </a:lnTo>
                      <a:lnTo>
                        <a:pt x="8" y="1025"/>
                      </a:lnTo>
                      <a:lnTo>
                        <a:pt x="8" y="1022"/>
                      </a:lnTo>
                      <a:lnTo>
                        <a:pt x="8" y="1020"/>
                      </a:lnTo>
                      <a:lnTo>
                        <a:pt x="8" y="1017"/>
                      </a:lnTo>
                      <a:lnTo>
                        <a:pt x="7" y="1014"/>
                      </a:lnTo>
                      <a:lnTo>
                        <a:pt x="7" y="1011"/>
                      </a:lnTo>
                      <a:lnTo>
                        <a:pt x="7" y="1007"/>
                      </a:lnTo>
                      <a:lnTo>
                        <a:pt x="6" y="1004"/>
                      </a:lnTo>
                      <a:lnTo>
                        <a:pt x="6" y="999"/>
                      </a:lnTo>
                      <a:lnTo>
                        <a:pt x="6" y="995"/>
                      </a:lnTo>
                      <a:lnTo>
                        <a:pt x="5" y="991"/>
                      </a:lnTo>
                      <a:lnTo>
                        <a:pt x="5" y="986"/>
                      </a:lnTo>
                      <a:lnTo>
                        <a:pt x="5" y="981"/>
                      </a:lnTo>
                      <a:lnTo>
                        <a:pt x="3" y="975"/>
                      </a:lnTo>
                      <a:lnTo>
                        <a:pt x="3" y="971"/>
                      </a:lnTo>
                      <a:lnTo>
                        <a:pt x="3" y="965"/>
                      </a:lnTo>
                      <a:lnTo>
                        <a:pt x="3" y="959"/>
                      </a:lnTo>
                      <a:lnTo>
                        <a:pt x="2" y="953"/>
                      </a:lnTo>
                      <a:lnTo>
                        <a:pt x="2" y="946"/>
                      </a:lnTo>
                      <a:lnTo>
                        <a:pt x="2" y="939"/>
                      </a:lnTo>
                      <a:lnTo>
                        <a:pt x="2" y="932"/>
                      </a:lnTo>
                      <a:lnTo>
                        <a:pt x="1" y="924"/>
                      </a:lnTo>
                      <a:lnTo>
                        <a:pt x="1" y="916"/>
                      </a:lnTo>
                      <a:lnTo>
                        <a:pt x="1" y="909"/>
                      </a:lnTo>
                      <a:lnTo>
                        <a:pt x="1" y="901"/>
                      </a:lnTo>
                      <a:lnTo>
                        <a:pt x="1" y="891"/>
                      </a:lnTo>
                      <a:lnTo>
                        <a:pt x="0" y="883"/>
                      </a:lnTo>
                      <a:lnTo>
                        <a:pt x="0" y="874"/>
                      </a:lnTo>
                      <a:lnTo>
                        <a:pt x="0" y="864"/>
                      </a:lnTo>
                      <a:lnTo>
                        <a:pt x="0" y="854"/>
                      </a:lnTo>
                      <a:lnTo>
                        <a:pt x="0" y="843"/>
                      </a:lnTo>
                      <a:lnTo>
                        <a:pt x="0" y="832"/>
                      </a:lnTo>
                      <a:lnTo>
                        <a:pt x="0" y="822"/>
                      </a:lnTo>
                      <a:lnTo>
                        <a:pt x="0" y="810"/>
                      </a:lnTo>
                      <a:lnTo>
                        <a:pt x="0" y="798"/>
                      </a:lnTo>
                      <a:lnTo>
                        <a:pt x="0" y="786"/>
                      </a:lnTo>
                      <a:lnTo>
                        <a:pt x="0" y="773"/>
                      </a:lnTo>
                      <a:lnTo>
                        <a:pt x="0" y="761"/>
                      </a:lnTo>
                      <a:lnTo>
                        <a:pt x="0" y="747"/>
                      </a:lnTo>
                      <a:lnTo>
                        <a:pt x="0" y="734"/>
                      </a:lnTo>
                      <a:lnTo>
                        <a:pt x="0" y="719"/>
                      </a:lnTo>
                      <a:lnTo>
                        <a:pt x="1" y="705"/>
                      </a:lnTo>
                      <a:lnTo>
                        <a:pt x="1" y="691"/>
                      </a:lnTo>
                      <a:lnTo>
                        <a:pt x="1" y="675"/>
                      </a:lnTo>
                      <a:lnTo>
                        <a:pt x="1" y="659"/>
                      </a:lnTo>
                      <a:lnTo>
                        <a:pt x="2" y="643"/>
                      </a:lnTo>
                      <a:lnTo>
                        <a:pt x="2" y="628"/>
                      </a:lnTo>
                      <a:lnTo>
                        <a:pt x="2" y="613"/>
                      </a:lnTo>
                      <a:lnTo>
                        <a:pt x="2" y="597"/>
                      </a:lnTo>
                      <a:lnTo>
                        <a:pt x="3" y="582"/>
                      </a:lnTo>
                      <a:lnTo>
                        <a:pt x="3" y="568"/>
                      </a:lnTo>
                      <a:lnTo>
                        <a:pt x="5" y="552"/>
                      </a:lnTo>
                      <a:lnTo>
                        <a:pt x="5" y="537"/>
                      </a:lnTo>
                      <a:lnTo>
                        <a:pt x="6" y="523"/>
                      </a:lnTo>
                      <a:lnTo>
                        <a:pt x="6" y="509"/>
                      </a:lnTo>
                      <a:lnTo>
                        <a:pt x="7" y="495"/>
                      </a:lnTo>
                      <a:lnTo>
                        <a:pt x="7" y="480"/>
                      </a:lnTo>
                      <a:lnTo>
                        <a:pt x="8" y="466"/>
                      </a:lnTo>
                      <a:lnTo>
                        <a:pt x="8" y="452"/>
                      </a:lnTo>
                      <a:lnTo>
                        <a:pt x="9" y="439"/>
                      </a:lnTo>
                      <a:lnTo>
                        <a:pt x="9" y="425"/>
                      </a:lnTo>
                      <a:lnTo>
                        <a:pt x="11" y="412"/>
                      </a:lnTo>
                      <a:lnTo>
                        <a:pt x="12" y="398"/>
                      </a:lnTo>
                      <a:lnTo>
                        <a:pt x="12" y="385"/>
                      </a:lnTo>
                      <a:lnTo>
                        <a:pt x="13" y="372"/>
                      </a:lnTo>
                      <a:lnTo>
                        <a:pt x="14" y="360"/>
                      </a:lnTo>
                      <a:lnTo>
                        <a:pt x="14" y="347"/>
                      </a:lnTo>
                      <a:lnTo>
                        <a:pt x="16" y="335"/>
                      </a:lnTo>
                      <a:lnTo>
                        <a:pt x="17" y="323"/>
                      </a:lnTo>
                      <a:lnTo>
                        <a:pt x="17" y="311"/>
                      </a:lnTo>
                      <a:lnTo>
                        <a:pt x="18" y="300"/>
                      </a:lnTo>
                      <a:lnTo>
                        <a:pt x="19" y="288"/>
                      </a:lnTo>
                      <a:lnTo>
                        <a:pt x="19" y="277"/>
                      </a:lnTo>
                      <a:lnTo>
                        <a:pt x="20" y="267"/>
                      </a:lnTo>
                      <a:lnTo>
                        <a:pt x="22" y="256"/>
                      </a:lnTo>
                      <a:lnTo>
                        <a:pt x="23" y="245"/>
                      </a:lnTo>
                      <a:lnTo>
                        <a:pt x="23" y="235"/>
                      </a:lnTo>
                      <a:lnTo>
                        <a:pt x="24" y="225"/>
                      </a:lnTo>
                      <a:lnTo>
                        <a:pt x="25" y="215"/>
                      </a:lnTo>
                      <a:lnTo>
                        <a:pt x="25" y="205"/>
                      </a:lnTo>
                      <a:lnTo>
                        <a:pt x="27" y="196"/>
                      </a:lnTo>
                      <a:lnTo>
                        <a:pt x="28" y="187"/>
                      </a:lnTo>
                      <a:lnTo>
                        <a:pt x="28" y="179"/>
                      </a:lnTo>
                      <a:lnTo>
                        <a:pt x="29" y="170"/>
                      </a:lnTo>
                      <a:lnTo>
                        <a:pt x="29" y="163"/>
                      </a:lnTo>
                      <a:lnTo>
                        <a:pt x="30" y="154"/>
                      </a:lnTo>
                      <a:lnTo>
                        <a:pt x="31" y="147"/>
                      </a:lnTo>
                      <a:lnTo>
                        <a:pt x="31" y="140"/>
                      </a:lnTo>
                      <a:lnTo>
                        <a:pt x="33" y="133"/>
                      </a:lnTo>
                      <a:lnTo>
                        <a:pt x="33" y="126"/>
                      </a:lnTo>
                      <a:lnTo>
                        <a:pt x="34" y="120"/>
                      </a:lnTo>
                      <a:lnTo>
                        <a:pt x="34" y="114"/>
                      </a:lnTo>
                      <a:lnTo>
                        <a:pt x="35" y="108"/>
                      </a:lnTo>
                      <a:lnTo>
                        <a:pt x="35" y="104"/>
                      </a:lnTo>
                      <a:lnTo>
                        <a:pt x="36" y="98"/>
                      </a:lnTo>
                      <a:lnTo>
                        <a:pt x="36" y="93"/>
                      </a:lnTo>
                      <a:lnTo>
                        <a:pt x="36" y="89"/>
                      </a:lnTo>
                      <a:lnTo>
                        <a:pt x="38" y="85"/>
                      </a:lnTo>
                      <a:lnTo>
                        <a:pt x="38" y="81"/>
                      </a:lnTo>
                      <a:lnTo>
                        <a:pt x="38" y="79"/>
                      </a:lnTo>
                      <a:lnTo>
                        <a:pt x="39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9"/>
                      </a:lnTo>
                      <a:lnTo>
                        <a:pt x="39" y="68"/>
                      </a:lnTo>
                      <a:lnTo>
                        <a:pt x="40" y="67"/>
                      </a:lnTo>
                      <a:lnTo>
                        <a:pt x="40" y="66"/>
                      </a:lnTo>
                      <a:lnTo>
                        <a:pt x="40" y="66"/>
                      </a:lnTo>
                      <a:lnTo>
                        <a:pt x="105" y="0"/>
                      </a:lnTo>
                      <a:lnTo>
                        <a:pt x="193" y="15"/>
                      </a:lnTo>
                      <a:lnTo>
                        <a:pt x="258" y="92"/>
                      </a:lnTo>
                      <a:lnTo>
                        <a:pt x="255" y="640"/>
                      </a:lnTo>
                      <a:lnTo>
                        <a:pt x="242" y="989"/>
                      </a:lnTo>
                      <a:lnTo>
                        <a:pt x="167" y="1157"/>
                      </a:lnTo>
                      <a:lnTo>
                        <a:pt x="150" y="1271"/>
                      </a:lnTo>
                      <a:lnTo>
                        <a:pt x="77" y="1259"/>
                      </a:lnTo>
                      <a:lnTo>
                        <a:pt x="77" y="1259"/>
                      </a:lnTo>
                      <a:close/>
                    </a:path>
                  </a:pathLst>
                </a:custGeom>
                <a:solidFill>
                  <a:srgbClr val="B3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" name="Freeform 1392"/>
                <p:cNvSpPr>
                  <a:spLocks/>
                </p:cNvSpPr>
                <p:nvPr/>
              </p:nvSpPr>
              <p:spPr bwMode="auto">
                <a:xfrm>
                  <a:off x="4206" y="2285"/>
                  <a:ext cx="51" cy="22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51" y="1"/>
                    </a:cxn>
                    <a:cxn ang="0">
                      <a:pos x="143" y="964"/>
                    </a:cxn>
                    <a:cxn ang="0">
                      <a:pos x="103" y="1139"/>
                    </a:cxn>
                    <a:cxn ang="0">
                      <a:pos x="23" y="1139"/>
                    </a:cxn>
                    <a:cxn ang="0">
                      <a:pos x="0" y="1009"/>
                    </a:cxn>
                    <a:cxn ang="0">
                      <a:pos x="8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51" h="1139">
                      <a:moveTo>
                        <a:pt x="8" y="0"/>
                      </a:moveTo>
                      <a:lnTo>
                        <a:pt x="151" y="1"/>
                      </a:lnTo>
                      <a:lnTo>
                        <a:pt x="143" y="964"/>
                      </a:lnTo>
                      <a:lnTo>
                        <a:pt x="103" y="1139"/>
                      </a:lnTo>
                      <a:lnTo>
                        <a:pt x="23" y="1139"/>
                      </a:lnTo>
                      <a:lnTo>
                        <a:pt x="0" y="1009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1BD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" name="Freeform 1393"/>
                <p:cNvSpPr>
                  <a:spLocks/>
                </p:cNvSpPr>
                <p:nvPr/>
              </p:nvSpPr>
              <p:spPr bwMode="auto">
                <a:xfrm>
                  <a:off x="4210" y="2311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3" y="46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3" h="46">
                      <a:moveTo>
                        <a:pt x="0" y="46"/>
                      </a:moveTo>
                      <a:lnTo>
                        <a:pt x="123" y="46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" name="Freeform 1394"/>
                <p:cNvSpPr>
                  <a:spLocks/>
                </p:cNvSpPr>
                <p:nvPr/>
              </p:nvSpPr>
              <p:spPr bwMode="auto">
                <a:xfrm>
                  <a:off x="4210" y="234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" name="Freeform 1395"/>
                <p:cNvSpPr>
                  <a:spLocks/>
                </p:cNvSpPr>
                <p:nvPr/>
              </p:nvSpPr>
              <p:spPr bwMode="auto">
                <a:xfrm>
                  <a:off x="4209" y="2370"/>
                  <a:ext cx="42" cy="9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4" y="48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4" h="48">
                      <a:moveTo>
                        <a:pt x="0" y="48"/>
                      </a:moveTo>
                      <a:lnTo>
                        <a:pt x="124" y="48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" name="Freeform 1396"/>
                <p:cNvSpPr>
                  <a:spLocks/>
                </p:cNvSpPr>
                <p:nvPr/>
              </p:nvSpPr>
              <p:spPr bwMode="auto">
                <a:xfrm>
                  <a:off x="4209" y="2397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6"/>
                    </a:cxn>
                    <a:cxn ang="0">
                      <a:pos x="124" y="46"/>
                    </a:cxn>
                    <a:cxn ang="0">
                      <a:pos x="124" y="0"/>
                    </a:cxn>
                    <a:cxn ang="0">
                      <a:pos x="0" y="0"/>
                    </a:cxn>
                    <a:cxn ang="0">
                      <a:pos x="0" y="46"/>
                    </a:cxn>
                    <a:cxn ang="0">
                      <a:pos x="0" y="46"/>
                    </a:cxn>
                  </a:cxnLst>
                  <a:rect l="0" t="0" r="r" b="b"/>
                  <a:pathLst>
                    <a:path w="124" h="46">
                      <a:moveTo>
                        <a:pt x="0" y="46"/>
                      </a:moveTo>
                      <a:lnTo>
                        <a:pt x="124" y="46"/>
                      </a:lnTo>
                      <a:lnTo>
                        <a:pt x="124" y="0"/>
                      </a:lnTo>
                      <a:lnTo>
                        <a:pt x="0" y="0"/>
                      </a:lnTo>
                      <a:lnTo>
                        <a:pt x="0" y="46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" name="Freeform 1397"/>
                <p:cNvSpPr>
                  <a:spLocks/>
                </p:cNvSpPr>
                <p:nvPr/>
              </p:nvSpPr>
              <p:spPr bwMode="auto">
                <a:xfrm>
                  <a:off x="4208" y="2422"/>
                  <a:ext cx="41" cy="9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123" y="47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23" h="47">
                      <a:moveTo>
                        <a:pt x="0" y="47"/>
                      </a:moveTo>
                      <a:lnTo>
                        <a:pt x="123" y="47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" name="Freeform 1398"/>
                <p:cNvSpPr>
                  <a:spLocks/>
                </p:cNvSpPr>
                <p:nvPr/>
              </p:nvSpPr>
              <p:spPr bwMode="auto">
                <a:xfrm>
                  <a:off x="4209" y="2449"/>
                  <a:ext cx="41" cy="10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123" y="48"/>
                    </a:cxn>
                    <a:cxn ang="0">
                      <a:pos x="123" y="0"/>
                    </a:cxn>
                    <a:cxn ang="0">
                      <a:pos x="0" y="0"/>
                    </a:cxn>
                    <a:cxn ang="0">
                      <a:pos x="0" y="48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23" h="48">
                      <a:moveTo>
                        <a:pt x="0" y="48"/>
                      </a:moveTo>
                      <a:lnTo>
                        <a:pt x="123" y="48"/>
                      </a:lnTo>
                      <a:lnTo>
                        <a:pt x="123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" name="Freeform 1399"/>
                <p:cNvSpPr>
                  <a:spLocks/>
                </p:cNvSpPr>
                <p:nvPr/>
              </p:nvSpPr>
              <p:spPr bwMode="auto">
                <a:xfrm>
                  <a:off x="4220" y="2291"/>
                  <a:ext cx="21" cy="22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1103"/>
                    </a:cxn>
                    <a:cxn ang="0">
                      <a:pos x="43" y="1106"/>
                    </a:cxn>
                    <a:cxn ang="0">
                      <a:pos x="63" y="0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63" h="1106">
                      <a:moveTo>
                        <a:pt x="15" y="0"/>
                      </a:moveTo>
                      <a:lnTo>
                        <a:pt x="0" y="1103"/>
                      </a:lnTo>
                      <a:lnTo>
                        <a:pt x="43" y="1106"/>
                      </a:lnTo>
                      <a:lnTo>
                        <a:pt x="63" y="0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24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" name="Freeform 1400"/>
                <p:cNvSpPr>
                  <a:spLocks/>
                </p:cNvSpPr>
                <p:nvPr/>
              </p:nvSpPr>
              <p:spPr bwMode="auto">
                <a:xfrm>
                  <a:off x="4176" y="2259"/>
                  <a:ext cx="109" cy="273"/>
                </a:xfrm>
                <a:custGeom>
                  <a:avLst/>
                  <a:gdLst/>
                  <a:ahLst/>
                  <a:cxnLst>
                    <a:cxn ang="0">
                      <a:pos x="130" y="1305"/>
                    </a:cxn>
                    <a:cxn ang="0">
                      <a:pos x="132" y="1278"/>
                    </a:cxn>
                    <a:cxn ang="0">
                      <a:pos x="131" y="1240"/>
                    </a:cxn>
                    <a:cxn ang="0">
                      <a:pos x="119" y="1172"/>
                    </a:cxn>
                    <a:cxn ang="0">
                      <a:pos x="96" y="1110"/>
                    </a:cxn>
                    <a:cxn ang="0">
                      <a:pos x="74" y="1070"/>
                    </a:cxn>
                    <a:cxn ang="0">
                      <a:pos x="59" y="1005"/>
                    </a:cxn>
                    <a:cxn ang="0">
                      <a:pos x="56" y="921"/>
                    </a:cxn>
                    <a:cxn ang="0">
                      <a:pos x="55" y="819"/>
                    </a:cxn>
                    <a:cxn ang="0">
                      <a:pos x="54" y="690"/>
                    </a:cxn>
                    <a:cxn ang="0">
                      <a:pos x="56" y="547"/>
                    </a:cxn>
                    <a:cxn ang="0">
                      <a:pos x="60" y="378"/>
                    </a:cxn>
                    <a:cxn ang="0">
                      <a:pos x="64" y="233"/>
                    </a:cxn>
                    <a:cxn ang="0">
                      <a:pos x="78" y="126"/>
                    </a:cxn>
                    <a:cxn ang="0">
                      <a:pos x="119" y="70"/>
                    </a:cxn>
                    <a:cxn ang="0">
                      <a:pos x="174" y="51"/>
                    </a:cxn>
                    <a:cxn ang="0">
                      <a:pos x="219" y="63"/>
                    </a:cxn>
                    <a:cxn ang="0">
                      <a:pos x="252" y="99"/>
                    </a:cxn>
                    <a:cxn ang="0">
                      <a:pos x="266" y="161"/>
                    </a:cxn>
                    <a:cxn ang="0">
                      <a:pos x="271" y="287"/>
                    </a:cxn>
                    <a:cxn ang="0">
                      <a:pos x="271" y="456"/>
                    </a:cxn>
                    <a:cxn ang="0">
                      <a:pos x="268" y="624"/>
                    </a:cxn>
                    <a:cxn ang="0">
                      <a:pos x="267" y="757"/>
                    </a:cxn>
                    <a:cxn ang="0">
                      <a:pos x="262" y="885"/>
                    </a:cxn>
                    <a:cxn ang="0">
                      <a:pos x="250" y="996"/>
                    </a:cxn>
                    <a:cxn ang="0">
                      <a:pos x="229" y="1075"/>
                    </a:cxn>
                    <a:cxn ang="0">
                      <a:pos x="198" y="1132"/>
                    </a:cxn>
                    <a:cxn ang="0">
                      <a:pos x="180" y="1180"/>
                    </a:cxn>
                    <a:cxn ang="0">
                      <a:pos x="171" y="1226"/>
                    </a:cxn>
                    <a:cxn ang="0">
                      <a:pos x="170" y="1278"/>
                    </a:cxn>
                    <a:cxn ang="0">
                      <a:pos x="171" y="1324"/>
                    </a:cxn>
                    <a:cxn ang="0">
                      <a:pos x="175" y="1351"/>
                    </a:cxn>
                    <a:cxn ang="0">
                      <a:pos x="178" y="1365"/>
                    </a:cxn>
                    <a:cxn ang="0">
                      <a:pos x="215" y="1339"/>
                    </a:cxn>
                    <a:cxn ang="0">
                      <a:pos x="215" y="1293"/>
                    </a:cxn>
                    <a:cxn ang="0">
                      <a:pos x="223" y="1232"/>
                    </a:cxn>
                    <a:cxn ang="0">
                      <a:pos x="242" y="1165"/>
                    </a:cxn>
                    <a:cxn ang="0">
                      <a:pos x="264" y="1119"/>
                    </a:cxn>
                    <a:cxn ang="0">
                      <a:pos x="285" y="1078"/>
                    </a:cxn>
                    <a:cxn ang="0">
                      <a:pos x="304" y="1005"/>
                    </a:cxn>
                    <a:cxn ang="0">
                      <a:pos x="318" y="862"/>
                    </a:cxn>
                    <a:cxn ang="0">
                      <a:pos x="324" y="659"/>
                    </a:cxn>
                    <a:cxn ang="0">
                      <a:pos x="326" y="443"/>
                    </a:cxn>
                    <a:cxn ang="0">
                      <a:pos x="326" y="269"/>
                    </a:cxn>
                    <a:cxn ang="0">
                      <a:pos x="322" y="164"/>
                    </a:cxn>
                    <a:cxn ang="0">
                      <a:pos x="301" y="80"/>
                    </a:cxn>
                    <a:cxn ang="0">
                      <a:pos x="257" y="21"/>
                    </a:cxn>
                    <a:cxn ang="0">
                      <a:pos x="180" y="0"/>
                    </a:cxn>
                    <a:cxn ang="0">
                      <a:pos x="97" y="17"/>
                    </a:cxn>
                    <a:cxn ang="0">
                      <a:pos x="44" y="67"/>
                    </a:cxn>
                    <a:cxn ang="0">
                      <a:pos x="17" y="154"/>
                    </a:cxn>
                    <a:cxn ang="0">
                      <a:pos x="6" y="276"/>
                    </a:cxn>
                    <a:cxn ang="0">
                      <a:pos x="1" y="465"/>
                    </a:cxn>
                    <a:cxn ang="0">
                      <a:pos x="0" y="692"/>
                    </a:cxn>
                    <a:cxn ang="0">
                      <a:pos x="1" y="894"/>
                    </a:cxn>
                    <a:cxn ang="0">
                      <a:pos x="9" y="1017"/>
                    </a:cxn>
                    <a:cxn ang="0">
                      <a:pos x="22" y="1085"/>
                    </a:cxn>
                    <a:cxn ang="0">
                      <a:pos x="42" y="1128"/>
                    </a:cxn>
                    <a:cxn ang="0">
                      <a:pos x="61" y="1161"/>
                    </a:cxn>
                    <a:cxn ang="0">
                      <a:pos x="81" y="1215"/>
                    </a:cxn>
                    <a:cxn ang="0">
                      <a:pos x="90" y="1276"/>
                    </a:cxn>
                    <a:cxn ang="0">
                      <a:pos x="88" y="1318"/>
                    </a:cxn>
                    <a:cxn ang="0">
                      <a:pos x="86" y="1338"/>
                    </a:cxn>
                  </a:cxnLst>
                  <a:rect l="0" t="0" r="r" b="b"/>
                  <a:pathLst>
                    <a:path w="326" h="1367">
                      <a:moveTo>
                        <a:pt x="129" y="1318"/>
                      </a:moveTo>
                      <a:lnTo>
                        <a:pt x="129" y="1317"/>
                      </a:lnTo>
                      <a:lnTo>
                        <a:pt x="129" y="1317"/>
                      </a:lnTo>
                      <a:lnTo>
                        <a:pt x="129" y="1316"/>
                      </a:lnTo>
                      <a:lnTo>
                        <a:pt x="129" y="1316"/>
                      </a:lnTo>
                      <a:lnTo>
                        <a:pt x="129" y="1315"/>
                      </a:lnTo>
                      <a:lnTo>
                        <a:pt x="129" y="1315"/>
                      </a:lnTo>
                      <a:lnTo>
                        <a:pt x="129" y="1313"/>
                      </a:lnTo>
                      <a:lnTo>
                        <a:pt x="129" y="1313"/>
                      </a:lnTo>
                      <a:lnTo>
                        <a:pt x="129" y="1312"/>
                      </a:lnTo>
                      <a:lnTo>
                        <a:pt x="129" y="1311"/>
                      </a:lnTo>
                      <a:lnTo>
                        <a:pt x="130" y="1310"/>
                      </a:lnTo>
                      <a:lnTo>
                        <a:pt x="130" y="1310"/>
                      </a:lnTo>
                      <a:lnTo>
                        <a:pt x="130" y="1309"/>
                      </a:lnTo>
                      <a:lnTo>
                        <a:pt x="130" y="1308"/>
                      </a:lnTo>
                      <a:lnTo>
                        <a:pt x="130" y="1306"/>
                      </a:lnTo>
                      <a:lnTo>
                        <a:pt x="130" y="1305"/>
                      </a:lnTo>
                      <a:lnTo>
                        <a:pt x="130" y="1304"/>
                      </a:lnTo>
                      <a:lnTo>
                        <a:pt x="130" y="1303"/>
                      </a:lnTo>
                      <a:lnTo>
                        <a:pt x="130" y="1302"/>
                      </a:lnTo>
                      <a:lnTo>
                        <a:pt x="131" y="1300"/>
                      </a:lnTo>
                      <a:lnTo>
                        <a:pt x="131" y="1298"/>
                      </a:lnTo>
                      <a:lnTo>
                        <a:pt x="131" y="1297"/>
                      </a:lnTo>
                      <a:lnTo>
                        <a:pt x="131" y="1296"/>
                      </a:lnTo>
                      <a:lnTo>
                        <a:pt x="131" y="1295"/>
                      </a:lnTo>
                      <a:lnTo>
                        <a:pt x="131" y="1292"/>
                      </a:lnTo>
                      <a:lnTo>
                        <a:pt x="131" y="1291"/>
                      </a:lnTo>
                      <a:lnTo>
                        <a:pt x="132" y="1290"/>
                      </a:lnTo>
                      <a:lnTo>
                        <a:pt x="132" y="1287"/>
                      </a:lnTo>
                      <a:lnTo>
                        <a:pt x="132" y="1286"/>
                      </a:lnTo>
                      <a:lnTo>
                        <a:pt x="132" y="1284"/>
                      </a:lnTo>
                      <a:lnTo>
                        <a:pt x="132" y="1282"/>
                      </a:lnTo>
                      <a:lnTo>
                        <a:pt x="132" y="1280"/>
                      </a:lnTo>
                      <a:lnTo>
                        <a:pt x="132" y="1278"/>
                      </a:lnTo>
                      <a:lnTo>
                        <a:pt x="132" y="1277"/>
                      </a:lnTo>
                      <a:lnTo>
                        <a:pt x="132" y="1274"/>
                      </a:lnTo>
                      <a:lnTo>
                        <a:pt x="132" y="1272"/>
                      </a:lnTo>
                      <a:lnTo>
                        <a:pt x="132" y="1270"/>
                      </a:lnTo>
                      <a:lnTo>
                        <a:pt x="132" y="1269"/>
                      </a:lnTo>
                      <a:lnTo>
                        <a:pt x="132" y="1266"/>
                      </a:lnTo>
                      <a:lnTo>
                        <a:pt x="132" y="1264"/>
                      </a:lnTo>
                      <a:lnTo>
                        <a:pt x="132" y="1261"/>
                      </a:lnTo>
                      <a:lnTo>
                        <a:pt x="132" y="1259"/>
                      </a:lnTo>
                      <a:lnTo>
                        <a:pt x="132" y="1257"/>
                      </a:lnTo>
                      <a:lnTo>
                        <a:pt x="132" y="1254"/>
                      </a:lnTo>
                      <a:lnTo>
                        <a:pt x="132" y="1252"/>
                      </a:lnTo>
                      <a:lnTo>
                        <a:pt x="132" y="1250"/>
                      </a:lnTo>
                      <a:lnTo>
                        <a:pt x="132" y="1247"/>
                      </a:lnTo>
                      <a:lnTo>
                        <a:pt x="132" y="1245"/>
                      </a:lnTo>
                      <a:lnTo>
                        <a:pt x="131" y="1243"/>
                      </a:lnTo>
                      <a:lnTo>
                        <a:pt x="131" y="1240"/>
                      </a:lnTo>
                      <a:lnTo>
                        <a:pt x="131" y="1238"/>
                      </a:lnTo>
                      <a:lnTo>
                        <a:pt x="131" y="1235"/>
                      </a:lnTo>
                      <a:lnTo>
                        <a:pt x="131" y="1233"/>
                      </a:lnTo>
                      <a:lnTo>
                        <a:pt x="130" y="1230"/>
                      </a:lnTo>
                      <a:lnTo>
                        <a:pt x="130" y="1227"/>
                      </a:lnTo>
                      <a:lnTo>
                        <a:pt x="130" y="1225"/>
                      </a:lnTo>
                      <a:lnTo>
                        <a:pt x="130" y="1222"/>
                      </a:lnTo>
                      <a:lnTo>
                        <a:pt x="129" y="1219"/>
                      </a:lnTo>
                      <a:lnTo>
                        <a:pt x="129" y="1217"/>
                      </a:lnTo>
                      <a:lnTo>
                        <a:pt x="129" y="1214"/>
                      </a:lnTo>
                      <a:lnTo>
                        <a:pt x="127" y="1207"/>
                      </a:lnTo>
                      <a:lnTo>
                        <a:pt x="125" y="1200"/>
                      </a:lnTo>
                      <a:lnTo>
                        <a:pt x="124" y="1194"/>
                      </a:lnTo>
                      <a:lnTo>
                        <a:pt x="123" y="1188"/>
                      </a:lnTo>
                      <a:lnTo>
                        <a:pt x="121" y="1182"/>
                      </a:lnTo>
                      <a:lnTo>
                        <a:pt x="120" y="1176"/>
                      </a:lnTo>
                      <a:lnTo>
                        <a:pt x="119" y="1172"/>
                      </a:lnTo>
                      <a:lnTo>
                        <a:pt x="118" y="1166"/>
                      </a:lnTo>
                      <a:lnTo>
                        <a:pt x="116" y="1161"/>
                      </a:lnTo>
                      <a:lnTo>
                        <a:pt x="115" y="1156"/>
                      </a:lnTo>
                      <a:lnTo>
                        <a:pt x="114" y="1152"/>
                      </a:lnTo>
                      <a:lnTo>
                        <a:pt x="112" y="1148"/>
                      </a:lnTo>
                      <a:lnTo>
                        <a:pt x="110" y="1145"/>
                      </a:lnTo>
                      <a:lnTo>
                        <a:pt x="109" y="1140"/>
                      </a:lnTo>
                      <a:lnTo>
                        <a:pt x="108" y="1136"/>
                      </a:lnTo>
                      <a:lnTo>
                        <a:pt x="107" y="1133"/>
                      </a:lnTo>
                      <a:lnTo>
                        <a:pt x="105" y="1129"/>
                      </a:lnTo>
                      <a:lnTo>
                        <a:pt x="103" y="1127"/>
                      </a:lnTo>
                      <a:lnTo>
                        <a:pt x="102" y="1123"/>
                      </a:lnTo>
                      <a:lnTo>
                        <a:pt x="101" y="1121"/>
                      </a:lnTo>
                      <a:lnTo>
                        <a:pt x="99" y="1117"/>
                      </a:lnTo>
                      <a:lnTo>
                        <a:pt x="98" y="1115"/>
                      </a:lnTo>
                      <a:lnTo>
                        <a:pt x="97" y="1113"/>
                      </a:lnTo>
                      <a:lnTo>
                        <a:pt x="96" y="1110"/>
                      </a:lnTo>
                      <a:lnTo>
                        <a:pt x="93" y="1107"/>
                      </a:lnTo>
                      <a:lnTo>
                        <a:pt x="92" y="1106"/>
                      </a:lnTo>
                      <a:lnTo>
                        <a:pt x="91" y="1102"/>
                      </a:lnTo>
                      <a:lnTo>
                        <a:pt x="90" y="1101"/>
                      </a:lnTo>
                      <a:lnTo>
                        <a:pt x="88" y="1098"/>
                      </a:lnTo>
                      <a:lnTo>
                        <a:pt x="87" y="1096"/>
                      </a:lnTo>
                      <a:lnTo>
                        <a:pt x="86" y="1094"/>
                      </a:lnTo>
                      <a:lnTo>
                        <a:pt x="85" y="1091"/>
                      </a:lnTo>
                      <a:lnTo>
                        <a:pt x="83" y="1089"/>
                      </a:lnTo>
                      <a:lnTo>
                        <a:pt x="82" y="1087"/>
                      </a:lnTo>
                      <a:lnTo>
                        <a:pt x="80" y="1084"/>
                      </a:lnTo>
                      <a:lnTo>
                        <a:pt x="78" y="1083"/>
                      </a:lnTo>
                      <a:lnTo>
                        <a:pt x="77" y="1080"/>
                      </a:lnTo>
                      <a:lnTo>
                        <a:pt x="77" y="1077"/>
                      </a:lnTo>
                      <a:lnTo>
                        <a:pt x="75" y="1075"/>
                      </a:lnTo>
                      <a:lnTo>
                        <a:pt x="75" y="1072"/>
                      </a:lnTo>
                      <a:lnTo>
                        <a:pt x="74" y="1070"/>
                      </a:lnTo>
                      <a:lnTo>
                        <a:pt x="72" y="1068"/>
                      </a:lnTo>
                      <a:lnTo>
                        <a:pt x="71" y="1064"/>
                      </a:lnTo>
                      <a:lnTo>
                        <a:pt x="70" y="1062"/>
                      </a:lnTo>
                      <a:lnTo>
                        <a:pt x="69" y="1059"/>
                      </a:lnTo>
                      <a:lnTo>
                        <a:pt x="67" y="1056"/>
                      </a:lnTo>
                      <a:lnTo>
                        <a:pt x="67" y="1052"/>
                      </a:lnTo>
                      <a:lnTo>
                        <a:pt x="66" y="1049"/>
                      </a:lnTo>
                      <a:lnTo>
                        <a:pt x="65" y="1045"/>
                      </a:lnTo>
                      <a:lnTo>
                        <a:pt x="64" y="1042"/>
                      </a:lnTo>
                      <a:lnTo>
                        <a:pt x="64" y="1038"/>
                      </a:lnTo>
                      <a:lnTo>
                        <a:pt x="63" y="1033"/>
                      </a:lnTo>
                      <a:lnTo>
                        <a:pt x="63" y="1030"/>
                      </a:lnTo>
                      <a:lnTo>
                        <a:pt x="61" y="1025"/>
                      </a:lnTo>
                      <a:lnTo>
                        <a:pt x="61" y="1020"/>
                      </a:lnTo>
                      <a:lnTo>
                        <a:pt x="60" y="1016"/>
                      </a:lnTo>
                      <a:lnTo>
                        <a:pt x="60" y="1010"/>
                      </a:lnTo>
                      <a:lnTo>
                        <a:pt x="59" y="1005"/>
                      </a:lnTo>
                      <a:lnTo>
                        <a:pt x="59" y="999"/>
                      </a:lnTo>
                      <a:lnTo>
                        <a:pt x="59" y="993"/>
                      </a:lnTo>
                      <a:lnTo>
                        <a:pt x="58" y="986"/>
                      </a:lnTo>
                      <a:lnTo>
                        <a:pt x="58" y="980"/>
                      </a:lnTo>
                      <a:lnTo>
                        <a:pt x="58" y="973"/>
                      </a:lnTo>
                      <a:lnTo>
                        <a:pt x="58" y="966"/>
                      </a:lnTo>
                      <a:lnTo>
                        <a:pt x="58" y="963"/>
                      </a:lnTo>
                      <a:lnTo>
                        <a:pt x="58" y="959"/>
                      </a:lnTo>
                      <a:lnTo>
                        <a:pt x="58" y="956"/>
                      </a:lnTo>
                      <a:lnTo>
                        <a:pt x="58" y="952"/>
                      </a:lnTo>
                      <a:lnTo>
                        <a:pt x="56" y="948"/>
                      </a:lnTo>
                      <a:lnTo>
                        <a:pt x="56" y="944"/>
                      </a:lnTo>
                      <a:lnTo>
                        <a:pt x="56" y="939"/>
                      </a:lnTo>
                      <a:lnTo>
                        <a:pt x="56" y="935"/>
                      </a:lnTo>
                      <a:lnTo>
                        <a:pt x="56" y="931"/>
                      </a:lnTo>
                      <a:lnTo>
                        <a:pt x="56" y="926"/>
                      </a:lnTo>
                      <a:lnTo>
                        <a:pt x="56" y="921"/>
                      </a:lnTo>
                      <a:lnTo>
                        <a:pt x="56" y="915"/>
                      </a:lnTo>
                      <a:lnTo>
                        <a:pt x="56" y="911"/>
                      </a:lnTo>
                      <a:lnTo>
                        <a:pt x="56" y="906"/>
                      </a:lnTo>
                      <a:lnTo>
                        <a:pt x="56" y="900"/>
                      </a:lnTo>
                      <a:lnTo>
                        <a:pt x="56" y="894"/>
                      </a:lnTo>
                      <a:lnTo>
                        <a:pt x="55" y="888"/>
                      </a:lnTo>
                      <a:lnTo>
                        <a:pt x="55" y="883"/>
                      </a:lnTo>
                      <a:lnTo>
                        <a:pt x="55" y="878"/>
                      </a:lnTo>
                      <a:lnTo>
                        <a:pt x="55" y="872"/>
                      </a:lnTo>
                      <a:lnTo>
                        <a:pt x="55" y="865"/>
                      </a:lnTo>
                      <a:lnTo>
                        <a:pt x="55" y="859"/>
                      </a:lnTo>
                      <a:lnTo>
                        <a:pt x="55" y="852"/>
                      </a:lnTo>
                      <a:lnTo>
                        <a:pt x="55" y="846"/>
                      </a:lnTo>
                      <a:lnTo>
                        <a:pt x="55" y="839"/>
                      </a:lnTo>
                      <a:lnTo>
                        <a:pt x="55" y="833"/>
                      </a:lnTo>
                      <a:lnTo>
                        <a:pt x="55" y="826"/>
                      </a:lnTo>
                      <a:lnTo>
                        <a:pt x="55" y="819"/>
                      </a:lnTo>
                      <a:lnTo>
                        <a:pt x="55" y="811"/>
                      </a:lnTo>
                      <a:lnTo>
                        <a:pt x="54" y="804"/>
                      </a:lnTo>
                      <a:lnTo>
                        <a:pt x="54" y="797"/>
                      </a:lnTo>
                      <a:lnTo>
                        <a:pt x="54" y="790"/>
                      </a:lnTo>
                      <a:lnTo>
                        <a:pt x="54" y="783"/>
                      </a:lnTo>
                      <a:lnTo>
                        <a:pt x="54" y="776"/>
                      </a:lnTo>
                      <a:lnTo>
                        <a:pt x="54" y="768"/>
                      </a:lnTo>
                      <a:lnTo>
                        <a:pt x="54" y="761"/>
                      </a:lnTo>
                      <a:lnTo>
                        <a:pt x="54" y="752"/>
                      </a:lnTo>
                      <a:lnTo>
                        <a:pt x="54" y="745"/>
                      </a:lnTo>
                      <a:lnTo>
                        <a:pt x="54" y="737"/>
                      </a:lnTo>
                      <a:lnTo>
                        <a:pt x="54" y="730"/>
                      </a:lnTo>
                      <a:lnTo>
                        <a:pt x="54" y="722"/>
                      </a:lnTo>
                      <a:lnTo>
                        <a:pt x="54" y="713"/>
                      </a:lnTo>
                      <a:lnTo>
                        <a:pt x="54" y="705"/>
                      </a:lnTo>
                      <a:lnTo>
                        <a:pt x="54" y="698"/>
                      </a:lnTo>
                      <a:lnTo>
                        <a:pt x="54" y="690"/>
                      </a:lnTo>
                      <a:lnTo>
                        <a:pt x="54" y="682"/>
                      </a:lnTo>
                      <a:lnTo>
                        <a:pt x="54" y="673"/>
                      </a:lnTo>
                      <a:lnTo>
                        <a:pt x="54" y="665"/>
                      </a:lnTo>
                      <a:lnTo>
                        <a:pt x="54" y="657"/>
                      </a:lnTo>
                      <a:lnTo>
                        <a:pt x="54" y="648"/>
                      </a:lnTo>
                      <a:lnTo>
                        <a:pt x="55" y="640"/>
                      </a:lnTo>
                      <a:lnTo>
                        <a:pt x="55" y="632"/>
                      </a:lnTo>
                      <a:lnTo>
                        <a:pt x="55" y="622"/>
                      </a:lnTo>
                      <a:lnTo>
                        <a:pt x="55" y="614"/>
                      </a:lnTo>
                      <a:lnTo>
                        <a:pt x="55" y="606"/>
                      </a:lnTo>
                      <a:lnTo>
                        <a:pt x="55" y="598"/>
                      </a:lnTo>
                      <a:lnTo>
                        <a:pt x="55" y="589"/>
                      </a:lnTo>
                      <a:lnTo>
                        <a:pt x="55" y="581"/>
                      </a:lnTo>
                      <a:lnTo>
                        <a:pt x="56" y="572"/>
                      </a:lnTo>
                      <a:lnTo>
                        <a:pt x="56" y="563"/>
                      </a:lnTo>
                      <a:lnTo>
                        <a:pt x="56" y="555"/>
                      </a:lnTo>
                      <a:lnTo>
                        <a:pt x="56" y="547"/>
                      </a:lnTo>
                      <a:lnTo>
                        <a:pt x="58" y="537"/>
                      </a:lnTo>
                      <a:lnTo>
                        <a:pt x="58" y="529"/>
                      </a:lnTo>
                      <a:lnTo>
                        <a:pt x="58" y="519"/>
                      </a:lnTo>
                      <a:lnTo>
                        <a:pt x="58" y="508"/>
                      </a:lnTo>
                      <a:lnTo>
                        <a:pt x="59" y="497"/>
                      </a:lnTo>
                      <a:lnTo>
                        <a:pt x="59" y="488"/>
                      </a:lnTo>
                      <a:lnTo>
                        <a:pt x="59" y="477"/>
                      </a:lnTo>
                      <a:lnTo>
                        <a:pt x="59" y="467"/>
                      </a:lnTo>
                      <a:lnTo>
                        <a:pt x="59" y="456"/>
                      </a:lnTo>
                      <a:lnTo>
                        <a:pt x="60" y="446"/>
                      </a:lnTo>
                      <a:lnTo>
                        <a:pt x="60" y="436"/>
                      </a:lnTo>
                      <a:lnTo>
                        <a:pt x="60" y="426"/>
                      </a:lnTo>
                      <a:lnTo>
                        <a:pt x="60" y="417"/>
                      </a:lnTo>
                      <a:lnTo>
                        <a:pt x="60" y="406"/>
                      </a:lnTo>
                      <a:lnTo>
                        <a:pt x="60" y="397"/>
                      </a:lnTo>
                      <a:lnTo>
                        <a:pt x="60" y="387"/>
                      </a:lnTo>
                      <a:lnTo>
                        <a:pt x="60" y="378"/>
                      </a:lnTo>
                      <a:lnTo>
                        <a:pt x="60" y="369"/>
                      </a:lnTo>
                      <a:lnTo>
                        <a:pt x="60" y="359"/>
                      </a:lnTo>
                      <a:lnTo>
                        <a:pt x="60" y="350"/>
                      </a:lnTo>
                      <a:lnTo>
                        <a:pt x="60" y="341"/>
                      </a:lnTo>
                      <a:lnTo>
                        <a:pt x="61" y="332"/>
                      </a:lnTo>
                      <a:lnTo>
                        <a:pt x="61" y="322"/>
                      </a:lnTo>
                      <a:lnTo>
                        <a:pt x="61" y="314"/>
                      </a:lnTo>
                      <a:lnTo>
                        <a:pt x="61" y="306"/>
                      </a:lnTo>
                      <a:lnTo>
                        <a:pt x="61" y="298"/>
                      </a:lnTo>
                      <a:lnTo>
                        <a:pt x="61" y="288"/>
                      </a:lnTo>
                      <a:lnTo>
                        <a:pt x="61" y="280"/>
                      </a:lnTo>
                      <a:lnTo>
                        <a:pt x="61" y="272"/>
                      </a:lnTo>
                      <a:lnTo>
                        <a:pt x="63" y="265"/>
                      </a:lnTo>
                      <a:lnTo>
                        <a:pt x="63" y="256"/>
                      </a:lnTo>
                      <a:lnTo>
                        <a:pt x="63" y="248"/>
                      </a:lnTo>
                      <a:lnTo>
                        <a:pt x="63" y="241"/>
                      </a:lnTo>
                      <a:lnTo>
                        <a:pt x="64" y="233"/>
                      </a:lnTo>
                      <a:lnTo>
                        <a:pt x="64" y="226"/>
                      </a:lnTo>
                      <a:lnTo>
                        <a:pt x="64" y="219"/>
                      </a:lnTo>
                      <a:lnTo>
                        <a:pt x="65" y="211"/>
                      </a:lnTo>
                      <a:lnTo>
                        <a:pt x="65" y="204"/>
                      </a:lnTo>
                      <a:lnTo>
                        <a:pt x="66" y="197"/>
                      </a:lnTo>
                      <a:lnTo>
                        <a:pt x="66" y="190"/>
                      </a:lnTo>
                      <a:lnTo>
                        <a:pt x="67" y="184"/>
                      </a:lnTo>
                      <a:lnTo>
                        <a:pt x="69" y="177"/>
                      </a:lnTo>
                      <a:lnTo>
                        <a:pt x="69" y="171"/>
                      </a:lnTo>
                      <a:lnTo>
                        <a:pt x="70" y="165"/>
                      </a:lnTo>
                      <a:lnTo>
                        <a:pt x="71" y="159"/>
                      </a:lnTo>
                      <a:lnTo>
                        <a:pt x="72" y="154"/>
                      </a:lnTo>
                      <a:lnTo>
                        <a:pt x="72" y="148"/>
                      </a:lnTo>
                      <a:lnTo>
                        <a:pt x="74" y="142"/>
                      </a:lnTo>
                      <a:lnTo>
                        <a:pt x="76" y="137"/>
                      </a:lnTo>
                      <a:lnTo>
                        <a:pt x="77" y="131"/>
                      </a:lnTo>
                      <a:lnTo>
                        <a:pt x="78" y="126"/>
                      </a:lnTo>
                      <a:lnTo>
                        <a:pt x="80" y="122"/>
                      </a:lnTo>
                      <a:lnTo>
                        <a:pt x="81" y="117"/>
                      </a:lnTo>
                      <a:lnTo>
                        <a:pt x="83" y="112"/>
                      </a:lnTo>
                      <a:lnTo>
                        <a:pt x="85" y="109"/>
                      </a:lnTo>
                      <a:lnTo>
                        <a:pt x="87" y="104"/>
                      </a:lnTo>
                      <a:lnTo>
                        <a:pt x="90" y="100"/>
                      </a:lnTo>
                      <a:lnTo>
                        <a:pt x="91" y="97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8" y="86"/>
                      </a:lnTo>
                      <a:lnTo>
                        <a:pt x="101" y="84"/>
                      </a:lnTo>
                      <a:lnTo>
                        <a:pt x="103" y="80"/>
                      </a:lnTo>
                      <a:lnTo>
                        <a:pt x="107" y="78"/>
                      </a:lnTo>
                      <a:lnTo>
                        <a:pt x="109" y="76"/>
                      </a:lnTo>
                      <a:lnTo>
                        <a:pt x="113" y="73"/>
                      </a:lnTo>
                      <a:lnTo>
                        <a:pt x="115" y="71"/>
                      </a:lnTo>
                      <a:lnTo>
                        <a:pt x="119" y="70"/>
                      </a:lnTo>
                      <a:lnTo>
                        <a:pt x="123" y="67"/>
                      </a:lnTo>
                      <a:lnTo>
                        <a:pt x="125" y="65"/>
                      </a:lnTo>
                      <a:lnTo>
                        <a:pt x="129" y="64"/>
                      </a:lnTo>
                      <a:lnTo>
                        <a:pt x="132" y="61"/>
                      </a:lnTo>
                      <a:lnTo>
                        <a:pt x="135" y="60"/>
                      </a:lnTo>
                      <a:lnTo>
                        <a:pt x="138" y="59"/>
                      </a:lnTo>
                      <a:lnTo>
                        <a:pt x="142" y="58"/>
                      </a:lnTo>
                      <a:lnTo>
                        <a:pt x="146" y="57"/>
                      </a:lnTo>
                      <a:lnTo>
                        <a:pt x="148" y="56"/>
                      </a:lnTo>
                      <a:lnTo>
                        <a:pt x="152" y="54"/>
                      </a:lnTo>
                      <a:lnTo>
                        <a:pt x="154" y="53"/>
                      </a:lnTo>
                      <a:lnTo>
                        <a:pt x="158" y="53"/>
                      </a:lnTo>
                      <a:lnTo>
                        <a:pt x="162" y="52"/>
                      </a:lnTo>
                      <a:lnTo>
                        <a:pt x="164" y="52"/>
                      </a:lnTo>
                      <a:lnTo>
                        <a:pt x="168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6" y="51"/>
                      </a:lnTo>
                      <a:lnTo>
                        <a:pt x="179" y="51"/>
                      </a:lnTo>
                      <a:lnTo>
                        <a:pt x="182" y="51"/>
                      </a:lnTo>
                      <a:lnTo>
                        <a:pt x="185" y="51"/>
                      </a:lnTo>
                      <a:lnTo>
                        <a:pt x="189" y="52"/>
                      </a:lnTo>
                      <a:lnTo>
                        <a:pt x="191" y="52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0" y="54"/>
                      </a:lnTo>
                      <a:lnTo>
                        <a:pt x="202" y="54"/>
                      </a:lnTo>
                      <a:lnTo>
                        <a:pt x="204" y="56"/>
                      </a:lnTo>
                      <a:lnTo>
                        <a:pt x="207" y="57"/>
                      </a:lnTo>
                      <a:lnTo>
                        <a:pt x="211" y="58"/>
                      </a:lnTo>
                      <a:lnTo>
                        <a:pt x="213" y="59"/>
                      </a:lnTo>
                      <a:lnTo>
                        <a:pt x="215" y="60"/>
                      </a:lnTo>
                      <a:lnTo>
                        <a:pt x="218" y="61"/>
                      </a:lnTo>
                      <a:lnTo>
                        <a:pt x="219" y="63"/>
                      </a:lnTo>
                      <a:lnTo>
                        <a:pt x="222" y="65"/>
                      </a:lnTo>
                      <a:lnTo>
                        <a:pt x="224" y="66"/>
                      </a:lnTo>
                      <a:lnTo>
                        <a:pt x="226" y="67"/>
                      </a:lnTo>
                      <a:lnTo>
                        <a:pt x="229" y="70"/>
                      </a:lnTo>
                      <a:lnTo>
                        <a:pt x="231" y="71"/>
                      </a:lnTo>
                      <a:lnTo>
                        <a:pt x="234" y="73"/>
                      </a:lnTo>
                      <a:lnTo>
                        <a:pt x="235" y="76"/>
                      </a:lnTo>
                      <a:lnTo>
                        <a:pt x="237" y="78"/>
                      </a:lnTo>
                      <a:lnTo>
                        <a:pt x="239" y="79"/>
                      </a:lnTo>
                      <a:lnTo>
                        <a:pt x="241" y="81"/>
                      </a:lnTo>
                      <a:lnTo>
                        <a:pt x="242" y="84"/>
                      </a:lnTo>
                      <a:lnTo>
                        <a:pt x="245" y="86"/>
                      </a:lnTo>
                      <a:lnTo>
                        <a:pt x="246" y="89"/>
                      </a:lnTo>
                      <a:lnTo>
                        <a:pt x="247" y="92"/>
                      </a:lnTo>
                      <a:lnTo>
                        <a:pt x="250" y="94"/>
                      </a:lnTo>
                      <a:lnTo>
                        <a:pt x="251" y="97"/>
                      </a:lnTo>
                      <a:lnTo>
                        <a:pt x="252" y="99"/>
                      </a:lnTo>
                      <a:lnTo>
                        <a:pt x="253" y="103"/>
                      </a:lnTo>
                      <a:lnTo>
                        <a:pt x="255" y="105"/>
                      </a:lnTo>
                      <a:lnTo>
                        <a:pt x="256" y="109"/>
                      </a:lnTo>
                      <a:lnTo>
                        <a:pt x="257" y="111"/>
                      </a:lnTo>
                      <a:lnTo>
                        <a:pt x="258" y="115"/>
                      </a:lnTo>
                      <a:lnTo>
                        <a:pt x="259" y="118"/>
                      </a:lnTo>
                      <a:lnTo>
                        <a:pt x="261" y="120"/>
                      </a:lnTo>
                      <a:lnTo>
                        <a:pt x="261" y="124"/>
                      </a:lnTo>
                      <a:lnTo>
                        <a:pt x="262" y="128"/>
                      </a:lnTo>
                      <a:lnTo>
                        <a:pt x="263" y="131"/>
                      </a:lnTo>
                      <a:lnTo>
                        <a:pt x="263" y="135"/>
                      </a:lnTo>
                      <a:lnTo>
                        <a:pt x="264" y="138"/>
                      </a:lnTo>
                      <a:lnTo>
                        <a:pt x="264" y="142"/>
                      </a:lnTo>
                      <a:lnTo>
                        <a:pt x="264" y="146"/>
                      </a:lnTo>
                      <a:lnTo>
                        <a:pt x="266" y="150"/>
                      </a:lnTo>
                      <a:lnTo>
                        <a:pt x="266" y="155"/>
                      </a:lnTo>
                      <a:lnTo>
                        <a:pt x="266" y="161"/>
                      </a:lnTo>
                      <a:lnTo>
                        <a:pt x="267" y="167"/>
                      </a:lnTo>
                      <a:lnTo>
                        <a:pt x="267" y="172"/>
                      </a:lnTo>
                      <a:lnTo>
                        <a:pt x="267" y="178"/>
                      </a:lnTo>
                      <a:lnTo>
                        <a:pt x="268" y="184"/>
                      </a:lnTo>
                      <a:lnTo>
                        <a:pt x="268" y="191"/>
                      </a:lnTo>
                      <a:lnTo>
                        <a:pt x="268" y="197"/>
                      </a:lnTo>
                      <a:lnTo>
                        <a:pt x="268" y="204"/>
                      </a:lnTo>
                      <a:lnTo>
                        <a:pt x="269" y="213"/>
                      </a:lnTo>
                      <a:lnTo>
                        <a:pt x="269" y="220"/>
                      </a:lnTo>
                      <a:lnTo>
                        <a:pt x="269" y="228"/>
                      </a:lnTo>
                      <a:lnTo>
                        <a:pt x="269" y="235"/>
                      </a:lnTo>
                      <a:lnTo>
                        <a:pt x="269" y="243"/>
                      </a:lnTo>
                      <a:lnTo>
                        <a:pt x="269" y="252"/>
                      </a:lnTo>
                      <a:lnTo>
                        <a:pt x="269" y="261"/>
                      </a:lnTo>
                      <a:lnTo>
                        <a:pt x="269" y="269"/>
                      </a:lnTo>
                      <a:lnTo>
                        <a:pt x="271" y="279"/>
                      </a:lnTo>
                      <a:lnTo>
                        <a:pt x="271" y="287"/>
                      </a:lnTo>
                      <a:lnTo>
                        <a:pt x="271" y="296"/>
                      </a:lnTo>
                      <a:lnTo>
                        <a:pt x="271" y="306"/>
                      </a:lnTo>
                      <a:lnTo>
                        <a:pt x="271" y="315"/>
                      </a:lnTo>
                      <a:lnTo>
                        <a:pt x="271" y="325"/>
                      </a:lnTo>
                      <a:lnTo>
                        <a:pt x="271" y="334"/>
                      </a:lnTo>
                      <a:lnTo>
                        <a:pt x="271" y="344"/>
                      </a:lnTo>
                      <a:lnTo>
                        <a:pt x="271" y="354"/>
                      </a:lnTo>
                      <a:lnTo>
                        <a:pt x="271" y="364"/>
                      </a:lnTo>
                      <a:lnTo>
                        <a:pt x="271" y="374"/>
                      </a:lnTo>
                      <a:lnTo>
                        <a:pt x="271" y="384"/>
                      </a:lnTo>
                      <a:lnTo>
                        <a:pt x="271" y="394"/>
                      </a:lnTo>
                      <a:lnTo>
                        <a:pt x="271" y="405"/>
                      </a:lnTo>
                      <a:lnTo>
                        <a:pt x="271" y="415"/>
                      </a:lnTo>
                      <a:lnTo>
                        <a:pt x="271" y="425"/>
                      </a:lnTo>
                      <a:lnTo>
                        <a:pt x="271" y="436"/>
                      </a:lnTo>
                      <a:lnTo>
                        <a:pt x="271" y="445"/>
                      </a:lnTo>
                      <a:lnTo>
                        <a:pt x="271" y="456"/>
                      </a:lnTo>
                      <a:lnTo>
                        <a:pt x="271" y="467"/>
                      </a:lnTo>
                      <a:lnTo>
                        <a:pt x="271" y="477"/>
                      </a:lnTo>
                      <a:lnTo>
                        <a:pt x="269" y="487"/>
                      </a:lnTo>
                      <a:lnTo>
                        <a:pt x="269" y="497"/>
                      </a:lnTo>
                      <a:lnTo>
                        <a:pt x="269" y="508"/>
                      </a:lnTo>
                      <a:lnTo>
                        <a:pt x="269" y="517"/>
                      </a:lnTo>
                      <a:lnTo>
                        <a:pt x="269" y="528"/>
                      </a:lnTo>
                      <a:lnTo>
                        <a:pt x="269" y="537"/>
                      </a:lnTo>
                      <a:lnTo>
                        <a:pt x="269" y="548"/>
                      </a:lnTo>
                      <a:lnTo>
                        <a:pt x="269" y="557"/>
                      </a:lnTo>
                      <a:lnTo>
                        <a:pt x="269" y="567"/>
                      </a:lnTo>
                      <a:lnTo>
                        <a:pt x="269" y="578"/>
                      </a:lnTo>
                      <a:lnTo>
                        <a:pt x="269" y="587"/>
                      </a:lnTo>
                      <a:lnTo>
                        <a:pt x="269" y="595"/>
                      </a:lnTo>
                      <a:lnTo>
                        <a:pt x="268" y="605"/>
                      </a:lnTo>
                      <a:lnTo>
                        <a:pt x="268" y="614"/>
                      </a:lnTo>
                      <a:lnTo>
                        <a:pt x="268" y="624"/>
                      </a:lnTo>
                      <a:lnTo>
                        <a:pt x="268" y="632"/>
                      </a:lnTo>
                      <a:lnTo>
                        <a:pt x="268" y="640"/>
                      </a:lnTo>
                      <a:lnTo>
                        <a:pt x="268" y="650"/>
                      </a:lnTo>
                      <a:lnTo>
                        <a:pt x="268" y="658"/>
                      </a:lnTo>
                      <a:lnTo>
                        <a:pt x="268" y="666"/>
                      </a:lnTo>
                      <a:lnTo>
                        <a:pt x="268" y="673"/>
                      </a:lnTo>
                      <a:lnTo>
                        <a:pt x="268" y="682"/>
                      </a:lnTo>
                      <a:lnTo>
                        <a:pt x="268" y="689"/>
                      </a:lnTo>
                      <a:lnTo>
                        <a:pt x="268" y="697"/>
                      </a:lnTo>
                      <a:lnTo>
                        <a:pt x="268" y="704"/>
                      </a:lnTo>
                      <a:lnTo>
                        <a:pt x="268" y="712"/>
                      </a:lnTo>
                      <a:lnTo>
                        <a:pt x="268" y="719"/>
                      </a:lnTo>
                      <a:lnTo>
                        <a:pt x="267" y="726"/>
                      </a:lnTo>
                      <a:lnTo>
                        <a:pt x="267" y="735"/>
                      </a:lnTo>
                      <a:lnTo>
                        <a:pt x="267" y="742"/>
                      </a:lnTo>
                      <a:lnTo>
                        <a:pt x="267" y="750"/>
                      </a:lnTo>
                      <a:lnTo>
                        <a:pt x="267" y="757"/>
                      </a:lnTo>
                      <a:lnTo>
                        <a:pt x="267" y="765"/>
                      </a:lnTo>
                      <a:lnTo>
                        <a:pt x="267" y="772"/>
                      </a:lnTo>
                      <a:lnTo>
                        <a:pt x="267" y="781"/>
                      </a:lnTo>
                      <a:lnTo>
                        <a:pt x="266" y="788"/>
                      </a:lnTo>
                      <a:lnTo>
                        <a:pt x="266" y="796"/>
                      </a:lnTo>
                      <a:lnTo>
                        <a:pt x="266" y="803"/>
                      </a:lnTo>
                      <a:lnTo>
                        <a:pt x="266" y="811"/>
                      </a:lnTo>
                      <a:lnTo>
                        <a:pt x="266" y="819"/>
                      </a:lnTo>
                      <a:lnTo>
                        <a:pt x="264" y="826"/>
                      </a:lnTo>
                      <a:lnTo>
                        <a:pt x="264" y="834"/>
                      </a:lnTo>
                      <a:lnTo>
                        <a:pt x="264" y="841"/>
                      </a:lnTo>
                      <a:lnTo>
                        <a:pt x="264" y="848"/>
                      </a:lnTo>
                      <a:lnTo>
                        <a:pt x="263" y="855"/>
                      </a:lnTo>
                      <a:lnTo>
                        <a:pt x="263" y="863"/>
                      </a:lnTo>
                      <a:lnTo>
                        <a:pt x="262" y="870"/>
                      </a:lnTo>
                      <a:lnTo>
                        <a:pt x="262" y="878"/>
                      </a:lnTo>
                      <a:lnTo>
                        <a:pt x="262" y="885"/>
                      </a:lnTo>
                      <a:lnTo>
                        <a:pt x="261" y="892"/>
                      </a:lnTo>
                      <a:lnTo>
                        <a:pt x="261" y="899"/>
                      </a:lnTo>
                      <a:lnTo>
                        <a:pt x="261" y="906"/>
                      </a:lnTo>
                      <a:lnTo>
                        <a:pt x="259" y="913"/>
                      </a:lnTo>
                      <a:lnTo>
                        <a:pt x="259" y="920"/>
                      </a:lnTo>
                      <a:lnTo>
                        <a:pt x="258" y="926"/>
                      </a:lnTo>
                      <a:lnTo>
                        <a:pt x="258" y="933"/>
                      </a:lnTo>
                      <a:lnTo>
                        <a:pt x="257" y="940"/>
                      </a:lnTo>
                      <a:lnTo>
                        <a:pt x="256" y="946"/>
                      </a:lnTo>
                      <a:lnTo>
                        <a:pt x="256" y="953"/>
                      </a:lnTo>
                      <a:lnTo>
                        <a:pt x="255" y="959"/>
                      </a:lnTo>
                      <a:lnTo>
                        <a:pt x="255" y="965"/>
                      </a:lnTo>
                      <a:lnTo>
                        <a:pt x="253" y="972"/>
                      </a:lnTo>
                      <a:lnTo>
                        <a:pt x="252" y="978"/>
                      </a:lnTo>
                      <a:lnTo>
                        <a:pt x="252" y="984"/>
                      </a:lnTo>
                      <a:lnTo>
                        <a:pt x="251" y="990"/>
                      </a:lnTo>
                      <a:lnTo>
                        <a:pt x="250" y="996"/>
                      </a:lnTo>
                      <a:lnTo>
                        <a:pt x="248" y="1002"/>
                      </a:lnTo>
                      <a:lnTo>
                        <a:pt x="247" y="1006"/>
                      </a:lnTo>
                      <a:lnTo>
                        <a:pt x="247" y="1012"/>
                      </a:lnTo>
                      <a:lnTo>
                        <a:pt x="246" y="1018"/>
                      </a:lnTo>
                      <a:lnTo>
                        <a:pt x="245" y="1023"/>
                      </a:lnTo>
                      <a:lnTo>
                        <a:pt x="244" y="1028"/>
                      </a:lnTo>
                      <a:lnTo>
                        <a:pt x="242" y="1033"/>
                      </a:lnTo>
                      <a:lnTo>
                        <a:pt x="241" y="1038"/>
                      </a:lnTo>
                      <a:lnTo>
                        <a:pt x="240" y="1043"/>
                      </a:lnTo>
                      <a:lnTo>
                        <a:pt x="239" y="1046"/>
                      </a:lnTo>
                      <a:lnTo>
                        <a:pt x="237" y="1051"/>
                      </a:lnTo>
                      <a:lnTo>
                        <a:pt x="236" y="1056"/>
                      </a:lnTo>
                      <a:lnTo>
                        <a:pt x="235" y="1059"/>
                      </a:lnTo>
                      <a:lnTo>
                        <a:pt x="233" y="1064"/>
                      </a:lnTo>
                      <a:lnTo>
                        <a:pt x="231" y="1068"/>
                      </a:lnTo>
                      <a:lnTo>
                        <a:pt x="230" y="1071"/>
                      </a:lnTo>
                      <a:lnTo>
                        <a:pt x="229" y="1075"/>
                      </a:lnTo>
                      <a:lnTo>
                        <a:pt x="226" y="1078"/>
                      </a:lnTo>
                      <a:lnTo>
                        <a:pt x="225" y="1081"/>
                      </a:lnTo>
                      <a:lnTo>
                        <a:pt x="224" y="1084"/>
                      </a:lnTo>
                      <a:lnTo>
                        <a:pt x="222" y="1088"/>
                      </a:lnTo>
                      <a:lnTo>
                        <a:pt x="219" y="1091"/>
                      </a:lnTo>
                      <a:lnTo>
                        <a:pt x="218" y="1095"/>
                      </a:lnTo>
                      <a:lnTo>
                        <a:pt x="215" y="1098"/>
                      </a:lnTo>
                      <a:lnTo>
                        <a:pt x="213" y="1102"/>
                      </a:lnTo>
                      <a:lnTo>
                        <a:pt x="212" y="1106"/>
                      </a:lnTo>
                      <a:lnTo>
                        <a:pt x="209" y="1109"/>
                      </a:lnTo>
                      <a:lnTo>
                        <a:pt x="208" y="1113"/>
                      </a:lnTo>
                      <a:lnTo>
                        <a:pt x="206" y="1116"/>
                      </a:lnTo>
                      <a:lnTo>
                        <a:pt x="204" y="1119"/>
                      </a:lnTo>
                      <a:lnTo>
                        <a:pt x="203" y="1122"/>
                      </a:lnTo>
                      <a:lnTo>
                        <a:pt x="201" y="1126"/>
                      </a:lnTo>
                      <a:lnTo>
                        <a:pt x="200" y="1128"/>
                      </a:lnTo>
                      <a:lnTo>
                        <a:pt x="198" y="1132"/>
                      </a:lnTo>
                      <a:lnTo>
                        <a:pt x="197" y="1134"/>
                      </a:lnTo>
                      <a:lnTo>
                        <a:pt x="196" y="1137"/>
                      </a:lnTo>
                      <a:lnTo>
                        <a:pt x="195" y="1141"/>
                      </a:lnTo>
                      <a:lnTo>
                        <a:pt x="192" y="1143"/>
                      </a:lnTo>
                      <a:lnTo>
                        <a:pt x="192" y="1146"/>
                      </a:lnTo>
                      <a:lnTo>
                        <a:pt x="191" y="1149"/>
                      </a:lnTo>
                      <a:lnTo>
                        <a:pt x="190" y="1152"/>
                      </a:lnTo>
                      <a:lnTo>
                        <a:pt x="189" y="1155"/>
                      </a:lnTo>
                      <a:lnTo>
                        <a:pt x="187" y="1158"/>
                      </a:lnTo>
                      <a:lnTo>
                        <a:pt x="186" y="1161"/>
                      </a:lnTo>
                      <a:lnTo>
                        <a:pt x="185" y="1163"/>
                      </a:lnTo>
                      <a:lnTo>
                        <a:pt x="184" y="1166"/>
                      </a:lnTo>
                      <a:lnTo>
                        <a:pt x="184" y="1168"/>
                      </a:lnTo>
                      <a:lnTo>
                        <a:pt x="182" y="1172"/>
                      </a:lnTo>
                      <a:lnTo>
                        <a:pt x="181" y="1174"/>
                      </a:lnTo>
                      <a:lnTo>
                        <a:pt x="181" y="1176"/>
                      </a:lnTo>
                      <a:lnTo>
                        <a:pt x="180" y="1180"/>
                      </a:lnTo>
                      <a:lnTo>
                        <a:pt x="180" y="1182"/>
                      </a:lnTo>
                      <a:lnTo>
                        <a:pt x="179" y="1185"/>
                      </a:lnTo>
                      <a:lnTo>
                        <a:pt x="178" y="1187"/>
                      </a:lnTo>
                      <a:lnTo>
                        <a:pt x="178" y="1191"/>
                      </a:lnTo>
                      <a:lnTo>
                        <a:pt x="176" y="1193"/>
                      </a:lnTo>
                      <a:lnTo>
                        <a:pt x="176" y="1195"/>
                      </a:lnTo>
                      <a:lnTo>
                        <a:pt x="175" y="1198"/>
                      </a:lnTo>
                      <a:lnTo>
                        <a:pt x="175" y="1201"/>
                      </a:lnTo>
                      <a:lnTo>
                        <a:pt x="175" y="1204"/>
                      </a:lnTo>
                      <a:lnTo>
                        <a:pt x="174" y="1206"/>
                      </a:lnTo>
                      <a:lnTo>
                        <a:pt x="174" y="1208"/>
                      </a:lnTo>
                      <a:lnTo>
                        <a:pt x="174" y="1212"/>
                      </a:lnTo>
                      <a:lnTo>
                        <a:pt x="173" y="1214"/>
                      </a:lnTo>
                      <a:lnTo>
                        <a:pt x="173" y="1217"/>
                      </a:lnTo>
                      <a:lnTo>
                        <a:pt x="173" y="1220"/>
                      </a:lnTo>
                      <a:lnTo>
                        <a:pt x="173" y="1222"/>
                      </a:lnTo>
                      <a:lnTo>
                        <a:pt x="171" y="1226"/>
                      </a:lnTo>
                      <a:lnTo>
                        <a:pt x="171" y="1228"/>
                      </a:lnTo>
                      <a:lnTo>
                        <a:pt x="171" y="1231"/>
                      </a:lnTo>
                      <a:lnTo>
                        <a:pt x="171" y="1234"/>
                      </a:lnTo>
                      <a:lnTo>
                        <a:pt x="171" y="1237"/>
                      </a:lnTo>
                      <a:lnTo>
                        <a:pt x="170" y="1240"/>
                      </a:lnTo>
                      <a:lnTo>
                        <a:pt x="170" y="1243"/>
                      </a:lnTo>
                      <a:lnTo>
                        <a:pt x="170" y="1246"/>
                      </a:lnTo>
                      <a:lnTo>
                        <a:pt x="170" y="1248"/>
                      </a:lnTo>
                      <a:lnTo>
                        <a:pt x="170" y="1252"/>
                      </a:lnTo>
                      <a:lnTo>
                        <a:pt x="170" y="1254"/>
                      </a:lnTo>
                      <a:lnTo>
                        <a:pt x="170" y="1258"/>
                      </a:lnTo>
                      <a:lnTo>
                        <a:pt x="170" y="1261"/>
                      </a:lnTo>
                      <a:lnTo>
                        <a:pt x="170" y="1265"/>
                      </a:lnTo>
                      <a:lnTo>
                        <a:pt x="170" y="1267"/>
                      </a:lnTo>
                      <a:lnTo>
                        <a:pt x="170" y="1271"/>
                      </a:lnTo>
                      <a:lnTo>
                        <a:pt x="170" y="1274"/>
                      </a:lnTo>
                      <a:lnTo>
                        <a:pt x="170" y="1278"/>
                      </a:lnTo>
                      <a:lnTo>
                        <a:pt x="170" y="1282"/>
                      </a:lnTo>
                      <a:lnTo>
                        <a:pt x="170" y="1285"/>
                      </a:lnTo>
                      <a:lnTo>
                        <a:pt x="170" y="1287"/>
                      </a:lnTo>
                      <a:lnTo>
                        <a:pt x="170" y="1291"/>
                      </a:lnTo>
                      <a:lnTo>
                        <a:pt x="170" y="1293"/>
                      </a:lnTo>
                      <a:lnTo>
                        <a:pt x="170" y="1297"/>
                      </a:lnTo>
                      <a:lnTo>
                        <a:pt x="170" y="1300"/>
                      </a:lnTo>
                      <a:lnTo>
                        <a:pt x="170" y="1303"/>
                      </a:lnTo>
                      <a:lnTo>
                        <a:pt x="170" y="1305"/>
                      </a:lnTo>
                      <a:lnTo>
                        <a:pt x="170" y="1308"/>
                      </a:lnTo>
                      <a:lnTo>
                        <a:pt x="170" y="1310"/>
                      </a:lnTo>
                      <a:lnTo>
                        <a:pt x="171" y="1313"/>
                      </a:lnTo>
                      <a:lnTo>
                        <a:pt x="171" y="1316"/>
                      </a:lnTo>
                      <a:lnTo>
                        <a:pt x="171" y="1318"/>
                      </a:lnTo>
                      <a:lnTo>
                        <a:pt x="171" y="1320"/>
                      </a:lnTo>
                      <a:lnTo>
                        <a:pt x="171" y="1322"/>
                      </a:lnTo>
                      <a:lnTo>
                        <a:pt x="171" y="1324"/>
                      </a:lnTo>
                      <a:lnTo>
                        <a:pt x="171" y="1326"/>
                      </a:lnTo>
                      <a:lnTo>
                        <a:pt x="171" y="1329"/>
                      </a:lnTo>
                      <a:lnTo>
                        <a:pt x="171" y="1330"/>
                      </a:lnTo>
                      <a:lnTo>
                        <a:pt x="173" y="1332"/>
                      </a:lnTo>
                      <a:lnTo>
                        <a:pt x="173" y="1335"/>
                      </a:lnTo>
                      <a:lnTo>
                        <a:pt x="173" y="1336"/>
                      </a:lnTo>
                      <a:lnTo>
                        <a:pt x="173" y="1337"/>
                      </a:lnTo>
                      <a:lnTo>
                        <a:pt x="173" y="1339"/>
                      </a:lnTo>
                      <a:lnTo>
                        <a:pt x="173" y="1341"/>
                      </a:lnTo>
                      <a:lnTo>
                        <a:pt x="174" y="1342"/>
                      </a:lnTo>
                      <a:lnTo>
                        <a:pt x="174" y="1344"/>
                      </a:lnTo>
                      <a:lnTo>
                        <a:pt x="174" y="1345"/>
                      </a:lnTo>
                      <a:lnTo>
                        <a:pt x="174" y="1346"/>
                      </a:lnTo>
                      <a:lnTo>
                        <a:pt x="174" y="1348"/>
                      </a:lnTo>
                      <a:lnTo>
                        <a:pt x="174" y="1349"/>
                      </a:lnTo>
                      <a:lnTo>
                        <a:pt x="175" y="1350"/>
                      </a:lnTo>
                      <a:lnTo>
                        <a:pt x="175" y="1351"/>
                      </a:lnTo>
                      <a:lnTo>
                        <a:pt x="175" y="1352"/>
                      </a:lnTo>
                      <a:lnTo>
                        <a:pt x="175" y="1354"/>
                      </a:lnTo>
                      <a:lnTo>
                        <a:pt x="175" y="1355"/>
                      </a:lnTo>
                      <a:lnTo>
                        <a:pt x="175" y="1356"/>
                      </a:lnTo>
                      <a:lnTo>
                        <a:pt x="175" y="1356"/>
                      </a:lnTo>
                      <a:lnTo>
                        <a:pt x="176" y="1357"/>
                      </a:lnTo>
                      <a:lnTo>
                        <a:pt x="176" y="1358"/>
                      </a:lnTo>
                      <a:lnTo>
                        <a:pt x="176" y="1358"/>
                      </a:lnTo>
                      <a:lnTo>
                        <a:pt x="176" y="1359"/>
                      </a:lnTo>
                      <a:lnTo>
                        <a:pt x="176" y="1361"/>
                      </a:lnTo>
                      <a:lnTo>
                        <a:pt x="176" y="1361"/>
                      </a:lnTo>
                      <a:lnTo>
                        <a:pt x="176" y="1362"/>
                      </a:lnTo>
                      <a:lnTo>
                        <a:pt x="176" y="1362"/>
                      </a:lnTo>
                      <a:lnTo>
                        <a:pt x="178" y="1363"/>
                      </a:lnTo>
                      <a:lnTo>
                        <a:pt x="178" y="1364"/>
                      </a:lnTo>
                      <a:lnTo>
                        <a:pt x="178" y="1364"/>
                      </a:lnTo>
                      <a:lnTo>
                        <a:pt x="178" y="1365"/>
                      </a:lnTo>
                      <a:lnTo>
                        <a:pt x="178" y="1365"/>
                      </a:lnTo>
                      <a:lnTo>
                        <a:pt x="178" y="1367"/>
                      </a:lnTo>
                      <a:lnTo>
                        <a:pt x="215" y="1355"/>
                      </a:lnTo>
                      <a:lnTo>
                        <a:pt x="215" y="1355"/>
                      </a:lnTo>
                      <a:lnTo>
                        <a:pt x="215" y="1354"/>
                      </a:lnTo>
                      <a:lnTo>
                        <a:pt x="215" y="1354"/>
                      </a:lnTo>
                      <a:lnTo>
                        <a:pt x="215" y="1352"/>
                      </a:lnTo>
                      <a:lnTo>
                        <a:pt x="215" y="1351"/>
                      </a:lnTo>
                      <a:lnTo>
                        <a:pt x="215" y="1351"/>
                      </a:lnTo>
                      <a:lnTo>
                        <a:pt x="215" y="1350"/>
                      </a:lnTo>
                      <a:lnTo>
                        <a:pt x="215" y="1349"/>
                      </a:lnTo>
                      <a:lnTo>
                        <a:pt x="215" y="1346"/>
                      </a:lnTo>
                      <a:lnTo>
                        <a:pt x="215" y="1345"/>
                      </a:lnTo>
                      <a:lnTo>
                        <a:pt x="215" y="1344"/>
                      </a:lnTo>
                      <a:lnTo>
                        <a:pt x="215" y="1342"/>
                      </a:lnTo>
                      <a:lnTo>
                        <a:pt x="215" y="1341"/>
                      </a:lnTo>
                      <a:lnTo>
                        <a:pt x="215" y="1339"/>
                      </a:lnTo>
                      <a:lnTo>
                        <a:pt x="215" y="1337"/>
                      </a:lnTo>
                      <a:lnTo>
                        <a:pt x="214" y="1335"/>
                      </a:lnTo>
                      <a:lnTo>
                        <a:pt x="214" y="1332"/>
                      </a:lnTo>
                      <a:lnTo>
                        <a:pt x="214" y="1330"/>
                      </a:lnTo>
                      <a:lnTo>
                        <a:pt x="214" y="1328"/>
                      </a:lnTo>
                      <a:lnTo>
                        <a:pt x="214" y="1325"/>
                      </a:lnTo>
                      <a:lnTo>
                        <a:pt x="214" y="1323"/>
                      </a:lnTo>
                      <a:lnTo>
                        <a:pt x="214" y="1320"/>
                      </a:lnTo>
                      <a:lnTo>
                        <a:pt x="214" y="1318"/>
                      </a:lnTo>
                      <a:lnTo>
                        <a:pt x="214" y="1315"/>
                      </a:lnTo>
                      <a:lnTo>
                        <a:pt x="215" y="1312"/>
                      </a:lnTo>
                      <a:lnTo>
                        <a:pt x="215" y="1309"/>
                      </a:lnTo>
                      <a:lnTo>
                        <a:pt x="215" y="1306"/>
                      </a:lnTo>
                      <a:lnTo>
                        <a:pt x="215" y="1303"/>
                      </a:lnTo>
                      <a:lnTo>
                        <a:pt x="215" y="1300"/>
                      </a:lnTo>
                      <a:lnTo>
                        <a:pt x="215" y="1297"/>
                      </a:lnTo>
                      <a:lnTo>
                        <a:pt x="215" y="1293"/>
                      </a:lnTo>
                      <a:lnTo>
                        <a:pt x="215" y="1290"/>
                      </a:lnTo>
                      <a:lnTo>
                        <a:pt x="215" y="1287"/>
                      </a:lnTo>
                      <a:lnTo>
                        <a:pt x="217" y="1284"/>
                      </a:lnTo>
                      <a:lnTo>
                        <a:pt x="217" y="1280"/>
                      </a:lnTo>
                      <a:lnTo>
                        <a:pt x="217" y="1277"/>
                      </a:lnTo>
                      <a:lnTo>
                        <a:pt x="217" y="1273"/>
                      </a:lnTo>
                      <a:lnTo>
                        <a:pt x="218" y="1270"/>
                      </a:lnTo>
                      <a:lnTo>
                        <a:pt x="218" y="1266"/>
                      </a:lnTo>
                      <a:lnTo>
                        <a:pt x="218" y="1263"/>
                      </a:lnTo>
                      <a:lnTo>
                        <a:pt x="219" y="1258"/>
                      </a:lnTo>
                      <a:lnTo>
                        <a:pt x="219" y="1254"/>
                      </a:lnTo>
                      <a:lnTo>
                        <a:pt x="220" y="1251"/>
                      </a:lnTo>
                      <a:lnTo>
                        <a:pt x="220" y="1247"/>
                      </a:lnTo>
                      <a:lnTo>
                        <a:pt x="222" y="1243"/>
                      </a:lnTo>
                      <a:lnTo>
                        <a:pt x="222" y="1239"/>
                      </a:lnTo>
                      <a:lnTo>
                        <a:pt x="223" y="1235"/>
                      </a:lnTo>
                      <a:lnTo>
                        <a:pt x="223" y="1232"/>
                      </a:lnTo>
                      <a:lnTo>
                        <a:pt x="224" y="1227"/>
                      </a:lnTo>
                      <a:lnTo>
                        <a:pt x="225" y="1224"/>
                      </a:lnTo>
                      <a:lnTo>
                        <a:pt x="225" y="1219"/>
                      </a:lnTo>
                      <a:lnTo>
                        <a:pt x="226" y="1215"/>
                      </a:lnTo>
                      <a:lnTo>
                        <a:pt x="228" y="1212"/>
                      </a:lnTo>
                      <a:lnTo>
                        <a:pt x="229" y="1207"/>
                      </a:lnTo>
                      <a:lnTo>
                        <a:pt x="230" y="1204"/>
                      </a:lnTo>
                      <a:lnTo>
                        <a:pt x="230" y="1200"/>
                      </a:lnTo>
                      <a:lnTo>
                        <a:pt x="231" y="1195"/>
                      </a:lnTo>
                      <a:lnTo>
                        <a:pt x="233" y="1192"/>
                      </a:lnTo>
                      <a:lnTo>
                        <a:pt x="234" y="1187"/>
                      </a:lnTo>
                      <a:lnTo>
                        <a:pt x="235" y="1183"/>
                      </a:lnTo>
                      <a:lnTo>
                        <a:pt x="237" y="1180"/>
                      </a:lnTo>
                      <a:lnTo>
                        <a:pt x="239" y="1175"/>
                      </a:lnTo>
                      <a:lnTo>
                        <a:pt x="240" y="1172"/>
                      </a:lnTo>
                      <a:lnTo>
                        <a:pt x="241" y="1168"/>
                      </a:lnTo>
                      <a:lnTo>
                        <a:pt x="242" y="1165"/>
                      </a:lnTo>
                      <a:lnTo>
                        <a:pt x="244" y="1161"/>
                      </a:lnTo>
                      <a:lnTo>
                        <a:pt x="245" y="1158"/>
                      </a:lnTo>
                      <a:lnTo>
                        <a:pt x="246" y="1154"/>
                      </a:lnTo>
                      <a:lnTo>
                        <a:pt x="248" y="1150"/>
                      </a:lnTo>
                      <a:lnTo>
                        <a:pt x="250" y="1148"/>
                      </a:lnTo>
                      <a:lnTo>
                        <a:pt x="251" y="1145"/>
                      </a:lnTo>
                      <a:lnTo>
                        <a:pt x="252" y="1142"/>
                      </a:lnTo>
                      <a:lnTo>
                        <a:pt x="253" y="1140"/>
                      </a:lnTo>
                      <a:lnTo>
                        <a:pt x="255" y="1137"/>
                      </a:lnTo>
                      <a:lnTo>
                        <a:pt x="256" y="1135"/>
                      </a:lnTo>
                      <a:lnTo>
                        <a:pt x="257" y="1133"/>
                      </a:lnTo>
                      <a:lnTo>
                        <a:pt x="258" y="1130"/>
                      </a:lnTo>
                      <a:lnTo>
                        <a:pt x="259" y="1128"/>
                      </a:lnTo>
                      <a:lnTo>
                        <a:pt x="261" y="1126"/>
                      </a:lnTo>
                      <a:lnTo>
                        <a:pt x="262" y="1123"/>
                      </a:lnTo>
                      <a:lnTo>
                        <a:pt x="263" y="1121"/>
                      </a:lnTo>
                      <a:lnTo>
                        <a:pt x="264" y="1119"/>
                      </a:lnTo>
                      <a:lnTo>
                        <a:pt x="266" y="1116"/>
                      </a:lnTo>
                      <a:lnTo>
                        <a:pt x="267" y="1114"/>
                      </a:lnTo>
                      <a:lnTo>
                        <a:pt x="269" y="1113"/>
                      </a:lnTo>
                      <a:lnTo>
                        <a:pt x="271" y="1110"/>
                      </a:lnTo>
                      <a:lnTo>
                        <a:pt x="272" y="1108"/>
                      </a:lnTo>
                      <a:lnTo>
                        <a:pt x="273" y="1106"/>
                      </a:lnTo>
                      <a:lnTo>
                        <a:pt x="273" y="1103"/>
                      </a:lnTo>
                      <a:lnTo>
                        <a:pt x="275" y="1101"/>
                      </a:lnTo>
                      <a:lnTo>
                        <a:pt x="277" y="1098"/>
                      </a:lnTo>
                      <a:lnTo>
                        <a:pt x="278" y="1096"/>
                      </a:lnTo>
                      <a:lnTo>
                        <a:pt x="278" y="1094"/>
                      </a:lnTo>
                      <a:lnTo>
                        <a:pt x="280" y="1091"/>
                      </a:lnTo>
                      <a:lnTo>
                        <a:pt x="282" y="1089"/>
                      </a:lnTo>
                      <a:lnTo>
                        <a:pt x="282" y="1087"/>
                      </a:lnTo>
                      <a:lnTo>
                        <a:pt x="283" y="1084"/>
                      </a:lnTo>
                      <a:lnTo>
                        <a:pt x="284" y="1081"/>
                      </a:lnTo>
                      <a:lnTo>
                        <a:pt x="285" y="1078"/>
                      </a:lnTo>
                      <a:lnTo>
                        <a:pt x="286" y="1075"/>
                      </a:lnTo>
                      <a:lnTo>
                        <a:pt x="288" y="1071"/>
                      </a:lnTo>
                      <a:lnTo>
                        <a:pt x="289" y="1069"/>
                      </a:lnTo>
                      <a:lnTo>
                        <a:pt x="290" y="1065"/>
                      </a:lnTo>
                      <a:lnTo>
                        <a:pt x="291" y="1062"/>
                      </a:lnTo>
                      <a:lnTo>
                        <a:pt x="293" y="1057"/>
                      </a:lnTo>
                      <a:lnTo>
                        <a:pt x="293" y="1054"/>
                      </a:lnTo>
                      <a:lnTo>
                        <a:pt x="294" y="1050"/>
                      </a:lnTo>
                      <a:lnTo>
                        <a:pt x="295" y="1045"/>
                      </a:lnTo>
                      <a:lnTo>
                        <a:pt x="296" y="1041"/>
                      </a:lnTo>
                      <a:lnTo>
                        <a:pt x="297" y="1037"/>
                      </a:lnTo>
                      <a:lnTo>
                        <a:pt x="299" y="1031"/>
                      </a:lnTo>
                      <a:lnTo>
                        <a:pt x="300" y="1026"/>
                      </a:lnTo>
                      <a:lnTo>
                        <a:pt x="300" y="1022"/>
                      </a:lnTo>
                      <a:lnTo>
                        <a:pt x="301" y="1016"/>
                      </a:lnTo>
                      <a:lnTo>
                        <a:pt x="302" y="1010"/>
                      </a:lnTo>
                      <a:lnTo>
                        <a:pt x="304" y="1005"/>
                      </a:lnTo>
                      <a:lnTo>
                        <a:pt x="305" y="998"/>
                      </a:lnTo>
                      <a:lnTo>
                        <a:pt x="305" y="992"/>
                      </a:lnTo>
                      <a:lnTo>
                        <a:pt x="306" y="985"/>
                      </a:lnTo>
                      <a:lnTo>
                        <a:pt x="307" y="979"/>
                      </a:lnTo>
                      <a:lnTo>
                        <a:pt x="308" y="971"/>
                      </a:lnTo>
                      <a:lnTo>
                        <a:pt x="308" y="964"/>
                      </a:lnTo>
                      <a:lnTo>
                        <a:pt x="310" y="957"/>
                      </a:lnTo>
                      <a:lnTo>
                        <a:pt x="311" y="948"/>
                      </a:lnTo>
                      <a:lnTo>
                        <a:pt x="312" y="940"/>
                      </a:lnTo>
                      <a:lnTo>
                        <a:pt x="312" y="931"/>
                      </a:lnTo>
                      <a:lnTo>
                        <a:pt x="313" y="922"/>
                      </a:lnTo>
                      <a:lnTo>
                        <a:pt x="315" y="913"/>
                      </a:lnTo>
                      <a:lnTo>
                        <a:pt x="315" y="904"/>
                      </a:lnTo>
                      <a:lnTo>
                        <a:pt x="316" y="894"/>
                      </a:lnTo>
                      <a:lnTo>
                        <a:pt x="316" y="883"/>
                      </a:lnTo>
                      <a:lnTo>
                        <a:pt x="317" y="873"/>
                      </a:lnTo>
                      <a:lnTo>
                        <a:pt x="318" y="862"/>
                      </a:lnTo>
                      <a:lnTo>
                        <a:pt x="318" y="852"/>
                      </a:lnTo>
                      <a:lnTo>
                        <a:pt x="318" y="841"/>
                      </a:lnTo>
                      <a:lnTo>
                        <a:pt x="319" y="830"/>
                      </a:lnTo>
                      <a:lnTo>
                        <a:pt x="319" y="819"/>
                      </a:lnTo>
                      <a:lnTo>
                        <a:pt x="321" y="807"/>
                      </a:lnTo>
                      <a:lnTo>
                        <a:pt x="321" y="795"/>
                      </a:lnTo>
                      <a:lnTo>
                        <a:pt x="321" y="783"/>
                      </a:lnTo>
                      <a:lnTo>
                        <a:pt x="322" y="771"/>
                      </a:lnTo>
                      <a:lnTo>
                        <a:pt x="322" y="759"/>
                      </a:lnTo>
                      <a:lnTo>
                        <a:pt x="322" y="748"/>
                      </a:lnTo>
                      <a:lnTo>
                        <a:pt x="323" y="735"/>
                      </a:lnTo>
                      <a:lnTo>
                        <a:pt x="323" y="723"/>
                      </a:lnTo>
                      <a:lnTo>
                        <a:pt x="323" y="710"/>
                      </a:lnTo>
                      <a:lnTo>
                        <a:pt x="324" y="697"/>
                      </a:lnTo>
                      <a:lnTo>
                        <a:pt x="324" y="684"/>
                      </a:lnTo>
                      <a:lnTo>
                        <a:pt x="324" y="672"/>
                      </a:lnTo>
                      <a:lnTo>
                        <a:pt x="324" y="659"/>
                      </a:lnTo>
                      <a:lnTo>
                        <a:pt x="324" y="646"/>
                      </a:lnTo>
                      <a:lnTo>
                        <a:pt x="324" y="633"/>
                      </a:lnTo>
                      <a:lnTo>
                        <a:pt x="324" y="620"/>
                      </a:lnTo>
                      <a:lnTo>
                        <a:pt x="326" y="607"/>
                      </a:lnTo>
                      <a:lnTo>
                        <a:pt x="326" y="594"/>
                      </a:lnTo>
                      <a:lnTo>
                        <a:pt x="326" y="581"/>
                      </a:lnTo>
                      <a:lnTo>
                        <a:pt x="326" y="568"/>
                      </a:lnTo>
                      <a:lnTo>
                        <a:pt x="326" y="556"/>
                      </a:lnTo>
                      <a:lnTo>
                        <a:pt x="326" y="543"/>
                      </a:lnTo>
                      <a:lnTo>
                        <a:pt x="326" y="530"/>
                      </a:lnTo>
                      <a:lnTo>
                        <a:pt x="326" y="517"/>
                      </a:lnTo>
                      <a:lnTo>
                        <a:pt x="326" y="506"/>
                      </a:lnTo>
                      <a:lnTo>
                        <a:pt x="326" y="493"/>
                      </a:lnTo>
                      <a:lnTo>
                        <a:pt x="326" y="480"/>
                      </a:lnTo>
                      <a:lnTo>
                        <a:pt x="326" y="468"/>
                      </a:lnTo>
                      <a:lnTo>
                        <a:pt x="326" y="456"/>
                      </a:lnTo>
                      <a:lnTo>
                        <a:pt x="326" y="443"/>
                      </a:lnTo>
                      <a:lnTo>
                        <a:pt x="326" y="431"/>
                      </a:lnTo>
                      <a:lnTo>
                        <a:pt x="326" y="419"/>
                      </a:lnTo>
                      <a:lnTo>
                        <a:pt x="326" y="409"/>
                      </a:lnTo>
                      <a:lnTo>
                        <a:pt x="326" y="397"/>
                      </a:lnTo>
                      <a:lnTo>
                        <a:pt x="326" y="385"/>
                      </a:lnTo>
                      <a:lnTo>
                        <a:pt x="326" y="374"/>
                      </a:lnTo>
                      <a:lnTo>
                        <a:pt x="326" y="364"/>
                      </a:lnTo>
                      <a:lnTo>
                        <a:pt x="326" y="353"/>
                      </a:lnTo>
                      <a:lnTo>
                        <a:pt x="326" y="343"/>
                      </a:lnTo>
                      <a:lnTo>
                        <a:pt x="326" y="332"/>
                      </a:lnTo>
                      <a:lnTo>
                        <a:pt x="326" y="322"/>
                      </a:lnTo>
                      <a:lnTo>
                        <a:pt x="326" y="313"/>
                      </a:lnTo>
                      <a:lnTo>
                        <a:pt x="326" y="304"/>
                      </a:lnTo>
                      <a:lnTo>
                        <a:pt x="326" y="294"/>
                      </a:lnTo>
                      <a:lnTo>
                        <a:pt x="326" y="286"/>
                      </a:lnTo>
                      <a:lnTo>
                        <a:pt x="326" y="276"/>
                      </a:lnTo>
                      <a:lnTo>
                        <a:pt x="326" y="269"/>
                      </a:lnTo>
                      <a:lnTo>
                        <a:pt x="326" y="261"/>
                      </a:lnTo>
                      <a:lnTo>
                        <a:pt x="326" y="253"/>
                      </a:lnTo>
                      <a:lnTo>
                        <a:pt x="326" y="246"/>
                      </a:lnTo>
                      <a:lnTo>
                        <a:pt x="326" y="240"/>
                      </a:lnTo>
                      <a:lnTo>
                        <a:pt x="326" y="233"/>
                      </a:lnTo>
                      <a:lnTo>
                        <a:pt x="326" y="227"/>
                      </a:lnTo>
                      <a:lnTo>
                        <a:pt x="326" y="221"/>
                      </a:lnTo>
                      <a:lnTo>
                        <a:pt x="324" y="215"/>
                      </a:lnTo>
                      <a:lnTo>
                        <a:pt x="324" y="209"/>
                      </a:lnTo>
                      <a:lnTo>
                        <a:pt x="324" y="203"/>
                      </a:lnTo>
                      <a:lnTo>
                        <a:pt x="324" y="197"/>
                      </a:lnTo>
                      <a:lnTo>
                        <a:pt x="324" y="191"/>
                      </a:lnTo>
                      <a:lnTo>
                        <a:pt x="324" y="187"/>
                      </a:lnTo>
                      <a:lnTo>
                        <a:pt x="323" y="181"/>
                      </a:lnTo>
                      <a:lnTo>
                        <a:pt x="323" y="175"/>
                      </a:lnTo>
                      <a:lnTo>
                        <a:pt x="322" y="170"/>
                      </a:lnTo>
                      <a:lnTo>
                        <a:pt x="322" y="164"/>
                      </a:lnTo>
                      <a:lnTo>
                        <a:pt x="321" y="158"/>
                      </a:lnTo>
                      <a:lnTo>
                        <a:pt x="321" y="154"/>
                      </a:lnTo>
                      <a:lnTo>
                        <a:pt x="319" y="148"/>
                      </a:lnTo>
                      <a:lnTo>
                        <a:pt x="319" y="143"/>
                      </a:lnTo>
                      <a:lnTo>
                        <a:pt x="318" y="137"/>
                      </a:lnTo>
                      <a:lnTo>
                        <a:pt x="317" y="132"/>
                      </a:lnTo>
                      <a:lnTo>
                        <a:pt x="316" y="128"/>
                      </a:lnTo>
                      <a:lnTo>
                        <a:pt x="315" y="122"/>
                      </a:lnTo>
                      <a:lnTo>
                        <a:pt x="313" y="117"/>
                      </a:lnTo>
                      <a:lnTo>
                        <a:pt x="312" y="112"/>
                      </a:lnTo>
                      <a:lnTo>
                        <a:pt x="311" y="107"/>
                      </a:lnTo>
                      <a:lnTo>
                        <a:pt x="310" y="103"/>
                      </a:lnTo>
                      <a:lnTo>
                        <a:pt x="308" y="98"/>
                      </a:lnTo>
                      <a:lnTo>
                        <a:pt x="307" y="93"/>
                      </a:lnTo>
                      <a:lnTo>
                        <a:pt x="305" y="89"/>
                      </a:lnTo>
                      <a:lnTo>
                        <a:pt x="304" y="84"/>
                      </a:lnTo>
                      <a:lnTo>
                        <a:pt x="301" y="80"/>
                      </a:lnTo>
                      <a:lnTo>
                        <a:pt x="300" y="76"/>
                      </a:lnTo>
                      <a:lnTo>
                        <a:pt x="297" y="72"/>
                      </a:lnTo>
                      <a:lnTo>
                        <a:pt x="296" y="67"/>
                      </a:lnTo>
                      <a:lnTo>
                        <a:pt x="294" y="64"/>
                      </a:lnTo>
                      <a:lnTo>
                        <a:pt x="291" y="60"/>
                      </a:lnTo>
                      <a:lnTo>
                        <a:pt x="289" y="56"/>
                      </a:lnTo>
                      <a:lnTo>
                        <a:pt x="286" y="52"/>
                      </a:lnTo>
                      <a:lnTo>
                        <a:pt x="284" y="48"/>
                      </a:lnTo>
                      <a:lnTo>
                        <a:pt x="282" y="45"/>
                      </a:lnTo>
                      <a:lnTo>
                        <a:pt x="279" y="43"/>
                      </a:lnTo>
                      <a:lnTo>
                        <a:pt x="275" y="39"/>
                      </a:lnTo>
                      <a:lnTo>
                        <a:pt x="273" y="35"/>
                      </a:lnTo>
                      <a:lnTo>
                        <a:pt x="269" y="32"/>
                      </a:lnTo>
                      <a:lnTo>
                        <a:pt x="267" y="30"/>
                      </a:lnTo>
                      <a:lnTo>
                        <a:pt x="263" y="27"/>
                      </a:lnTo>
                      <a:lnTo>
                        <a:pt x="261" y="24"/>
                      </a:lnTo>
                      <a:lnTo>
                        <a:pt x="257" y="21"/>
                      </a:lnTo>
                      <a:lnTo>
                        <a:pt x="253" y="19"/>
                      </a:lnTo>
                      <a:lnTo>
                        <a:pt x="250" y="17"/>
                      </a:lnTo>
                      <a:lnTo>
                        <a:pt x="246" y="15"/>
                      </a:lnTo>
                      <a:lnTo>
                        <a:pt x="241" y="13"/>
                      </a:lnTo>
                      <a:lnTo>
                        <a:pt x="237" y="11"/>
                      </a:lnTo>
                      <a:lnTo>
                        <a:pt x="234" y="9"/>
                      </a:lnTo>
                      <a:lnTo>
                        <a:pt x="229" y="7"/>
                      </a:lnTo>
                      <a:lnTo>
                        <a:pt x="225" y="6"/>
                      </a:lnTo>
                      <a:lnTo>
                        <a:pt x="220" y="5"/>
                      </a:lnTo>
                      <a:lnTo>
                        <a:pt x="215" y="4"/>
                      </a:lnTo>
                      <a:lnTo>
                        <a:pt x="212" y="2"/>
                      </a:lnTo>
                      <a:lnTo>
                        <a:pt x="207" y="1"/>
                      </a:lnTo>
                      <a:lnTo>
                        <a:pt x="202" y="1"/>
                      </a:lnTo>
                      <a:lnTo>
                        <a:pt x="196" y="0"/>
                      </a:lnTo>
                      <a:lnTo>
                        <a:pt x="191" y="0"/>
                      </a:lnTo>
                      <a:lnTo>
                        <a:pt x="186" y="0"/>
                      </a:lnTo>
                      <a:lnTo>
                        <a:pt x="180" y="0"/>
                      </a:lnTo>
                      <a:lnTo>
                        <a:pt x="175" y="0"/>
                      </a:lnTo>
                      <a:lnTo>
                        <a:pt x="169" y="0"/>
                      </a:lnTo>
                      <a:lnTo>
                        <a:pt x="163" y="0"/>
                      </a:lnTo>
                      <a:lnTo>
                        <a:pt x="158" y="1"/>
                      </a:lnTo>
                      <a:lnTo>
                        <a:pt x="152" y="1"/>
                      </a:lnTo>
                      <a:lnTo>
                        <a:pt x="147" y="2"/>
                      </a:lnTo>
                      <a:lnTo>
                        <a:pt x="141" y="2"/>
                      </a:lnTo>
                      <a:lnTo>
                        <a:pt x="136" y="4"/>
                      </a:lnTo>
                      <a:lnTo>
                        <a:pt x="131" y="5"/>
                      </a:lnTo>
                      <a:lnTo>
                        <a:pt x="126" y="6"/>
                      </a:lnTo>
                      <a:lnTo>
                        <a:pt x="123" y="7"/>
                      </a:lnTo>
                      <a:lnTo>
                        <a:pt x="118" y="8"/>
                      </a:lnTo>
                      <a:lnTo>
                        <a:pt x="113" y="9"/>
                      </a:lnTo>
                      <a:lnTo>
                        <a:pt x="109" y="12"/>
                      </a:lnTo>
                      <a:lnTo>
                        <a:pt x="104" y="13"/>
                      </a:lnTo>
                      <a:lnTo>
                        <a:pt x="101" y="15"/>
                      </a:lnTo>
                      <a:lnTo>
                        <a:pt x="97" y="17"/>
                      </a:lnTo>
                      <a:lnTo>
                        <a:pt x="93" y="19"/>
                      </a:lnTo>
                      <a:lnTo>
                        <a:pt x="88" y="21"/>
                      </a:lnTo>
                      <a:lnTo>
                        <a:pt x="85" y="24"/>
                      </a:lnTo>
                      <a:lnTo>
                        <a:pt x="81" y="26"/>
                      </a:lnTo>
                      <a:lnTo>
                        <a:pt x="78" y="28"/>
                      </a:lnTo>
                      <a:lnTo>
                        <a:pt x="75" y="31"/>
                      </a:lnTo>
                      <a:lnTo>
                        <a:pt x="71" y="34"/>
                      </a:lnTo>
                      <a:lnTo>
                        <a:pt x="69" y="37"/>
                      </a:lnTo>
                      <a:lnTo>
                        <a:pt x="65" y="40"/>
                      </a:lnTo>
                      <a:lnTo>
                        <a:pt x="63" y="43"/>
                      </a:lnTo>
                      <a:lnTo>
                        <a:pt x="60" y="46"/>
                      </a:lnTo>
                      <a:lnTo>
                        <a:pt x="56" y="50"/>
                      </a:lnTo>
                      <a:lnTo>
                        <a:pt x="54" y="53"/>
                      </a:lnTo>
                      <a:lnTo>
                        <a:pt x="52" y="57"/>
                      </a:lnTo>
                      <a:lnTo>
                        <a:pt x="49" y="60"/>
                      </a:lnTo>
                      <a:lnTo>
                        <a:pt x="47" y="64"/>
                      </a:lnTo>
                      <a:lnTo>
                        <a:pt x="44" y="67"/>
                      </a:lnTo>
                      <a:lnTo>
                        <a:pt x="42" y="72"/>
                      </a:lnTo>
                      <a:lnTo>
                        <a:pt x="41" y="76"/>
                      </a:lnTo>
                      <a:lnTo>
                        <a:pt x="38" y="80"/>
                      </a:lnTo>
                      <a:lnTo>
                        <a:pt x="36" y="85"/>
                      </a:lnTo>
                      <a:lnTo>
                        <a:pt x="34" y="90"/>
                      </a:lnTo>
                      <a:lnTo>
                        <a:pt x="32" y="94"/>
                      </a:lnTo>
                      <a:lnTo>
                        <a:pt x="31" y="99"/>
                      </a:lnTo>
                      <a:lnTo>
                        <a:pt x="30" y="104"/>
                      </a:lnTo>
                      <a:lnTo>
                        <a:pt x="27" y="109"/>
                      </a:lnTo>
                      <a:lnTo>
                        <a:pt x="26" y="113"/>
                      </a:lnTo>
                      <a:lnTo>
                        <a:pt x="25" y="119"/>
                      </a:lnTo>
                      <a:lnTo>
                        <a:pt x="23" y="124"/>
                      </a:lnTo>
                      <a:lnTo>
                        <a:pt x="22" y="130"/>
                      </a:lnTo>
                      <a:lnTo>
                        <a:pt x="21" y="136"/>
                      </a:lnTo>
                      <a:lnTo>
                        <a:pt x="20" y="142"/>
                      </a:lnTo>
                      <a:lnTo>
                        <a:pt x="19" y="148"/>
                      </a:lnTo>
                      <a:lnTo>
                        <a:pt x="17" y="154"/>
                      </a:lnTo>
                      <a:lnTo>
                        <a:pt x="16" y="159"/>
                      </a:lnTo>
                      <a:lnTo>
                        <a:pt x="15" y="165"/>
                      </a:lnTo>
                      <a:lnTo>
                        <a:pt x="15" y="172"/>
                      </a:lnTo>
                      <a:lnTo>
                        <a:pt x="14" y="178"/>
                      </a:lnTo>
                      <a:lnTo>
                        <a:pt x="12" y="185"/>
                      </a:lnTo>
                      <a:lnTo>
                        <a:pt x="12" y="193"/>
                      </a:lnTo>
                      <a:lnTo>
                        <a:pt x="11" y="200"/>
                      </a:lnTo>
                      <a:lnTo>
                        <a:pt x="11" y="207"/>
                      </a:lnTo>
                      <a:lnTo>
                        <a:pt x="10" y="214"/>
                      </a:lnTo>
                      <a:lnTo>
                        <a:pt x="10" y="221"/>
                      </a:lnTo>
                      <a:lnTo>
                        <a:pt x="9" y="228"/>
                      </a:lnTo>
                      <a:lnTo>
                        <a:pt x="9" y="236"/>
                      </a:lnTo>
                      <a:lnTo>
                        <a:pt x="8" y="243"/>
                      </a:lnTo>
                      <a:lnTo>
                        <a:pt x="8" y="252"/>
                      </a:lnTo>
                      <a:lnTo>
                        <a:pt x="8" y="260"/>
                      </a:lnTo>
                      <a:lnTo>
                        <a:pt x="8" y="268"/>
                      </a:lnTo>
                      <a:lnTo>
                        <a:pt x="6" y="276"/>
                      </a:lnTo>
                      <a:lnTo>
                        <a:pt x="6" y="286"/>
                      </a:lnTo>
                      <a:lnTo>
                        <a:pt x="6" y="295"/>
                      </a:lnTo>
                      <a:lnTo>
                        <a:pt x="5" y="305"/>
                      </a:lnTo>
                      <a:lnTo>
                        <a:pt x="5" y="314"/>
                      </a:lnTo>
                      <a:lnTo>
                        <a:pt x="5" y="325"/>
                      </a:lnTo>
                      <a:lnTo>
                        <a:pt x="5" y="334"/>
                      </a:lnTo>
                      <a:lnTo>
                        <a:pt x="4" y="345"/>
                      </a:lnTo>
                      <a:lnTo>
                        <a:pt x="4" y="357"/>
                      </a:lnTo>
                      <a:lnTo>
                        <a:pt x="4" y="367"/>
                      </a:lnTo>
                      <a:lnTo>
                        <a:pt x="4" y="379"/>
                      </a:lnTo>
                      <a:lnTo>
                        <a:pt x="3" y="391"/>
                      </a:lnTo>
                      <a:lnTo>
                        <a:pt x="3" y="403"/>
                      </a:lnTo>
                      <a:lnTo>
                        <a:pt x="3" y="415"/>
                      </a:lnTo>
                      <a:lnTo>
                        <a:pt x="3" y="428"/>
                      </a:lnTo>
                      <a:lnTo>
                        <a:pt x="3" y="439"/>
                      </a:lnTo>
                      <a:lnTo>
                        <a:pt x="1" y="452"/>
                      </a:lnTo>
                      <a:lnTo>
                        <a:pt x="1" y="465"/>
                      </a:lnTo>
                      <a:lnTo>
                        <a:pt x="1" y="478"/>
                      </a:lnTo>
                      <a:lnTo>
                        <a:pt x="1" y="491"/>
                      </a:lnTo>
                      <a:lnTo>
                        <a:pt x="1" y="504"/>
                      </a:lnTo>
                      <a:lnTo>
                        <a:pt x="1" y="517"/>
                      </a:lnTo>
                      <a:lnTo>
                        <a:pt x="1" y="530"/>
                      </a:lnTo>
                      <a:lnTo>
                        <a:pt x="0" y="543"/>
                      </a:lnTo>
                      <a:lnTo>
                        <a:pt x="0" y="557"/>
                      </a:lnTo>
                      <a:lnTo>
                        <a:pt x="0" y="570"/>
                      </a:lnTo>
                      <a:lnTo>
                        <a:pt x="0" y="585"/>
                      </a:lnTo>
                      <a:lnTo>
                        <a:pt x="0" y="598"/>
                      </a:lnTo>
                      <a:lnTo>
                        <a:pt x="0" y="612"/>
                      </a:lnTo>
                      <a:lnTo>
                        <a:pt x="0" y="625"/>
                      </a:lnTo>
                      <a:lnTo>
                        <a:pt x="0" y="638"/>
                      </a:lnTo>
                      <a:lnTo>
                        <a:pt x="0" y="652"/>
                      </a:lnTo>
                      <a:lnTo>
                        <a:pt x="0" y="665"/>
                      </a:lnTo>
                      <a:lnTo>
                        <a:pt x="0" y="679"/>
                      </a:lnTo>
                      <a:lnTo>
                        <a:pt x="0" y="692"/>
                      </a:lnTo>
                      <a:lnTo>
                        <a:pt x="0" y="705"/>
                      </a:lnTo>
                      <a:lnTo>
                        <a:pt x="0" y="718"/>
                      </a:lnTo>
                      <a:lnTo>
                        <a:pt x="0" y="731"/>
                      </a:lnTo>
                      <a:lnTo>
                        <a:pt x="0" y="744"/>
                      </a:lnTo>
                      <a:lnTo>
                        <a:pt x="0" y="757"/>
                      </a:lnTo>
                      <a:lnTo>
                        <a:pt x="0" y="769"/>
                      </a:lnTo>
                      <a:lnTo>
                        <a:pt x="0" y="782"/>
                      </a:lnTo>
                      <a:lnTo>
                        <a:pt x="0" y="794"/>
                      </a:lnTo>
                      <a:lnTo>
                        <a:pt x="0" y="806"/>
                      </a:lnTo>
                      <a:lnTo>
                        <a:pt x="0" y="819"/>
                      </a:lnTo>
                      <a:lnTo>
                        <a:pt x="0" y="829"/>
                      </a:lnTo>
                      <a:lnTo>
                        <a:pt x="1" y="841"/>
                      </a:lnTo>
                      <a:lnTo>
                        <a:pt x="1" y="853"/>
                      </a:lnTo>
                      <a:lnTo>
                        <a:pt x="1" y="863"/>
                      </a:lnTo>
                      <a:lnTo>
                        <a:pt x="1" y="874"/>
                      </a:lnTo>
                      <a:lnTo>
                        <a:pt x="1" y="885"/>
                      </a:lnTo>
                      <a:lnTo>
                        <a:pt x="1" y="894"/>
                      </a:lnTo>
                      <a:lnTo>
                        <a:pt x="1" y="905"/>
                      </a:lnTo>
                      <a:lnTo>
                        <a:pt x="3" y="914"/>
                      </a:lnTo>
                      <a:lnTo>
                        <a:pt x="3" y="924"/>
                      </a:lnTo>
                      <a:lnTo>
                        <a:pt x="3" y="932"/>
                      </a:lnTo>
                      <a:lnTo>
                        <a:pt x="3" y="940"/>
                      </a:lnTo>
                      <a:lnTo>
                        <a:pt x="4" y="948"/>
                      </a:lnTo>
                      <a:lnTo>
                        <a:pt x="4" y="957"/>
                      </a:lnTo>
                      <a:lnTo>
                        <a:pt x="4" y="964"/>
                      </a:lnTo>
                      <a:lnTo>
                        <a:pt x="4" y="971"/>
                      </a:lnTo>
                      <a:lnTo>
                        <a:pt x="5" y="978"/>
                      </a:lnTo>
                      <a:lnTo>
                        <a:pt x="5" y="984"/>
                      </a:lnTo>
                      <a:lnTo>
                        <a:pt x="5" y="990"/>
                      </a:lnTo>
                      <a:lnTo>
                        <a:pt x="6" y="996"/>
                      </a:lnTo>
                      <a:lnTo>
                        <a:pt x="6" y="1002"/>
                      </a:lnTo>
                      <a:lnTo>
                        <a:pt x="8" y="1006"/>
                      </a:lnTo>
                      <a:lnTo>
                        <a:pt x="8" y="1012"/>
                      </a:lnTo>
                      <a:lnTo>
                        <a:pt x="9" y="1017"/>
                      </a:lnTo>
                      <a:lnTo>
                        <a:pt x="9" y="1022"/>
                      </a:lnTo>
                      <a:lnTo>
                        <a:pt x="10" y="1026"/>
                      </a:lnTo>
                      <a:lnTo>
                        <a:pt x="10" y="1031"/>
                      </a:lnTo>
                      <a:lnTo>
                        <a:pt x="11" y="1036"/>
                      </a:lnTo>
                      <a:lnTo>
                        <a:pt x="11" y="1041"/>
                      </a:lnTo>
                      <a:lnTo>
                        <a:pt x="12" y="1045"/>
                      </a:lnTo>
                      <a:lnTo>
                        <a:pt x="14" y="1049"/>
                      </a:lnTo>
                      <a:lnTo>
                        <a:pt x="14" y="1054"/>
                      </a:lnTo>
                      <a:lnTo>
                        <a:pt x="15" y="1057"/>
                      </a:lnTo>
                      <a:lnTo>
                        <a:pt x="16" y="1061"/>
                      </a:lnTo>
                      <a:lnTo>
                        <a:pt x="17" y="1065"/>
                      </a:lnTo>
                      <a:lnTo>
                        <a:pt x="17" y="1069"/>
                      </a:lnTo>
                      <a:lnTo>
                        <a:pt x="19" y="1072"/>
                      </a:lnTo>
                      <a:lnTo>
                        <a:pt x="20" y="1076"/>
                      </a:lnTo>
                      <a:lnTo>
                        <a:pt x="21" y="1078"/>
                      </a:lnTo>
                      <a:lnTo>
                        <a:pt x="22" y="1082"/>
                      </a:lnTo>
                      <a:lnTo>
                        <a:pt x="22" y="1085"/>
                      </a:lnTo>
                      <a:lnTo>
                        <a:pt x="23" y="1088"/>
                      </a:lnTo>
                      <a:lnTo>
                        <a:pt x="25" y="1091"/>
                      </a:lnTo>
                      <a:lnTo>
                        <a:pt x="26" y="1094"/>
                      </a:lnTo>
                      <a:lnTo>
                        <a:pt x="27" y="1097"/>
                      </a:lnTo>
                      <a:lnTo>
                        <a:pt x="28" y="1100"/>
                      </a:lnTo>
                      <a:lnTo>
                        <a:pt x="30" y="1102"/>
                      </a:lnTo>
                      <a:lnTo>
                        <a:pt x="31" y="1104"/>
                      </a:lnTo>
                      <a:lnTo>
                        <a:pt x="31" y="1108"/>
                      </a:lnTo>
                      <a:lnTo>
                        <a:pt x="32" y="1110"/>
                      </a:lnTo>
                      <a:lnTo>
                        <a:pt x="33" y="1113"/>
                      </a:lnTo>
                      <a:lnTo>
                        <a:pt x="34" y="1115"/>
                      </a:lnTo>
                      <a:lnTo>
                        <a:pt x="36" y="1117"/>
                      </a:lnTo>
                      <a:lnTo>
                        <a:pt x="37" y="1120"/>
                      </a:lnTo>
                      <a:lnTo>
                        <a:pt x="38" y="1121"/>
                      </a:lnTo>
                      <a:lnTo>
                        <a:pt x="39" y="1123"/>
                      </a:lnTo>
                      <a:lnTo>
                        <a:pt x="41" y="1126"/>
                      </a:lnTo>
                      <a:lnTo>
                        <a:pt x="42" y="1128"/>
                      </a:lnTo>
                      <a:lnTo>
                        <a:pt x="43" y="1129"/>
                      </a:lnTo>
                      <a:lnTo>
                        <a:pt x="44" y="1132"/>
                      </a:lnTo>
                      <a:lnTo>
                        <a:pt x="45" y="1134"/>
                      </a:lnTo>
                      <a:lnTo>
                        <a:pt x="47" y="1136"/>
                      </a:lnTo>
                      <a:lnTo>
                        <a:pt x="48" y="1137"/>
                      </a:lnTo>
                      <a:lnTo>
                        <a:pt x="49" y="1140"/>
                      </a:lnTo>
                      <a:lnTo>
                        <a:pt x="50" y="1141"/>
                      </a:lnTo>
                      <a:lnTo>
                        <a:pt x="50" y="1143"/>
                      </a:lnTo>
                      <a:lnTo>
                        <a:pt x="52" y="1146"/>
                      </a:lnTo>
                      <a:lnTo>
                        <a:pt x="53" y="1147"/>
                      </a:lnTo>
                      <a:lnTo>
                        <a:pt x="54" y="1149"/>
                      </a:lnTo>
                      <a:lnTo>
                        <a:pt x="55" y="1152"/>
                      </a:lnTo>
                      <a:lnTo>
                        <a:pt x="56" y="1153"/>
                      </a:lnTo>
                      <a:lnTo>
                        <a:pt x="58" y="1155"/>
                      </a:lnTo>
                      <a:lnTo>
                        <a:pt x="59" y="1158"/>
                      </a:lnTo>
                      <a:lnTo>
                        <a:pt x="60" y="1159"/>
                      </a:lnTo>
                      <a:lnTo>
                        <a:pt x="61" y="1161"/>
                      </a:lnTo>
                      <a:lnTo>
                        <a:pt x="61" y="1162"/>
                      </a:lnTo>
                      <a:lnTo>
                        <a:pt x="63" y="1165"/>
                      </a:lnTo>
                      <a:lnTo>
                        <a:pt x="64" y="1167"/>
                      </a:lnTo>
                      <a:lnTo>
                        <a:pt x="65" y="1169"/>
                      </a:lnTo>
                      <a:lnTo>
                        <a:pt x="66" y="1172"/>
                      </a:lnTo>
                      <a:lnTo>
                        <a:pt x="66" y="1173"/>
                      </a:lnTo>
                      <a:lnTo>
                        <a:pt x="67" y="1175"/>
                      </a:lnTo>
                      <a:lnTo>
                        <a:pt x="69" y="1180"/>
                      </a:lnTo>
                      <a:lnTo>
                        <a:pt x="71" y="1183"/>
                      </a:lnTo>
                      <a:lnTo>
                        <a:pt x="72" y="1188"/>
                      </a:lnTo>
                      <a:lnTo>
                        <a:pt x="74" y="1192"/>
                      </a:lnTo>
                      <a:lnTo>
                        <a:pt x="75" y="1196"/>
                      </a:lnTo>
                      <a:lnTo>
                        <a:pt x="76" y="1200"/>
                      </a:lnTo>
                      <a:lnTo>
                        <a:pt x="77" y="1204"/>
                      </a:lnTo>
                      <a:lnTo>
                        <a:pt x="78" y="1208"/>
                      </a:lnTo>
                      <a:lnTo>
                        <a:pt x="80" y="1212"/>
                      </a:lnTo>
                      <a:lnTo>
                        <a:pt x="81" y="1215"/>
                      </a:lnTo>
                      <a:lnTo>
                        <a:pt x="81" y="1220"/>
                      </a:lnTo>
                      <a:lnTo>
                        <a:pt x="82" y="1224"/>
                      </a:lnTo>
                      <a:lnTo>
                        <a:pt x="83" y="1227"/>
                      </a:lnTo>
                      <a:lnTo>
                        <a:pt x="83" y="1231"/>
                      </a:lnTo>
                      <a:lnTo>
                        <a:pt x="85" y="1234"/>
                      </a:lnTo>
                      <a:lnTo>
                        <a:pt x="86" y="1239"/>
                      </a:lnTo>
                      <a:lnTo>
                        <a:pt x="86" y="1243"/>
                      </a:lnTo>
                      <a:lnTo>
                        <a:pt x="87" y="1246"/>
                      </a:lnTo>
                      <a:lnTo>
                        <a:pt x="87" y="1250"/>
                      </a:lnTo>
                      <a:lnTo>
                        <a:pt x="87" y="1253"/>
                      </a:lnTo>
                      <a:lnTo>
                        <a:pt x="88" y="1256"/>
                      </a:lnTo>
                      <a:lnTo>
                        <a:pt x="88" y="1259"/>
                      </a:lnTo>
                      <a:lnTo>
                        <a:pt x="88" y="1263"/>
                      </a:lnTo>
                      <a:lnTo>
                        <a:pt x="90" y="1266"/>
                      </a:lnTo>
                      <a:lnTo>
                        <a:pt x="90" y="1270"/>
                      </a:lnTo>
                      <a:lnTo>
                        <a:pt x="90" y="1272"/>
                      </a:lnTo>
                      <a:lnTo>
                        <a:pt x="90" y="1276"/>
                      </a:lnTo>
                      <a:lnTo>
                        <a:pt x="90" y="1279"/>
                      </a:lnTo>
                      <a:lnTo>
                        <a:pt x="90" y="1282"/>
                      </a:lnTo>
                      <a:lnTo>
                        <a:pt x="90" y="1285"/>
                      </a:lnTo>
                      <a:lnTo>
                        <a:pt x="90" y="1287"/>
                      </a:lnTo>
                      <a:lnTo>
                        <a:pt x="91" y="1291"/>
                      </a:lnTo>
                      <a:lnTo>
                        <a:pt x="90" y="1293"/>
                      </a:lnTo>
                      <a:lnTo>
                        <a:pt x="90" y="1296"/>
                      </a:lnTo>
                      <a:lnTo>
                        <a:pt x="90" y="1298"/>
                      </a:lnTo>
                      <a:lnTo>
                        <a:pt x="90" y="1300"/>
                      </a:lnTo>
                      <a:lnTo>
                        <a:pt x="90" y="1303"/>
                      </a:lnTo>
                      <a:lnTo>
                        <a:pt x="90" y="1306"/>
                      </a:lnTo>
                      <a:lnTo>
                        <a:pt x="90" y="1308"/>
                      </a:lnTo>
                      <a:lnTo>
                        <a:pt x="90" y="1310"/>
                      </a:lnTo>
                      <a:lnTo>
                        <a:pt x="90" y="1312"/>
                      </a:lnTo>
                      <a:lnTo>
                        <a:pt x="90" y="1315"/>
                      </a:lnTo>
                      <a:lnTo>
                        <a:pt x="88" y="1317"/>
                      </a:lnTo>
                      <a:lnTo>
                        <a:pt x="88" y="1318"/>
                      </a:lnTo>
                      <a:lnTo>
                        <a:pt x="88" y="1320"/>
                      </a:lnTo>
                      <a:lnTo>
                        <a:pt x="88" y="1322"/>
                      </a:lnTo>
                      <a:lnTo>
                        <a:pt x="88" y="1324"/>
                      </a:lnTo>
                      <a:lnTo>
                        <a:pt x="88" y="1325"/>
                      </a:lnTo>
                      <a:lnTo>
                        <a:pt x="87" y="1326"/>
                      </a:lnTo>
                      <a:lnTo>
                        <a:pt x="87" y="1329"/>
                      </a:lnTo>
                      <a:lnTo>
                        <a:pt x="87" y="1330"/>
                      </a:lnTo>
                      <a:lnTo>
                        <a:pt x="87" y="1331"/>
                      </a:lnTo>
                      <a:lnTo>
                        <a:pt x="87" y="1332"/>
                      </a:lnTo>
                      <a:lnTo>
                        <a:pt x="87" y="1333"/>
                      </a:lnTo>
                      <a:lnTo>
                        <a:pt x="87" y="1335"/>
                      </a:lnTo>
                      <a:lnTo>
                        <a:pt x="87" y="1335"/>
                      </a:lnTo>
                      <a:lnTo>
                        <a:pt x="86" y="1336"/>
                      </a:lnTo>
                      <a:lnTo>
                        <a:pt x="86" y="1336"/>
                      </a:lnTo>
                      <a:lnTo>
                        <a:pt x="86" y="1337"/>
                      </a:lnTo>
                      <a:lnTo>
                        <a:pt x="86" y="1337"/>
                      </a:lnTo>
                      <a:lnTo>
                        <a:pt x="86" y="1338"/>
                      </a:lnTo>
                      <a:lnTo>
                        <a:pt x="86" y="1338"/>
                      </a:lnTo>
                      <a:lnTo>
                        <a:pt x="129" y="1318"/>
                      </a:lnTo>
                      <a:lnTo>
                        <a:pt x="129" y="13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" name="Freeform 1401"/>
                <p:cNvSpPr>
                  <a:spLocks/>
                </p:cNvSpPr>
                <p:nvPr/>
              </p:nvSpPr>
              <p:spPr bwMode="auto">
                <a:xfrm>
                  <a:off x="4201" y="2505"/>
                  <a:ext cx="50" cy="59"/>
                </a:xfrm>
                <a:custGeom>
                  <a:avLst/>
                  <a:gdLst/>
                  <a:ahLst/>
                  <a:cxnLst>
                    <a:cxn ang="0">
                      <a:pos x="60" y="24"/>
                    </a:cxn>
                    <a:cxn ang="0">
                      <a:pos x="60" y="31"/>
                    </a:cxn>
                    <a:cxn ang="0">
                      <a:pos x="60" y="41"/>
                    </a:cxn>
                    <a:cxn ang="0">
                      <a:pos x="60" y="56"/>
                    </a:cxn>
                    <a:cxn ang="0">
                      <a:pos x="58" y="73"/>
                    </a:cxn>
                    <a:cxn ang="0">
                      <a:pos x="57" y="95"/>
                    </a:cxn>
                    <a:cxn ang="0">
                      <a:pos x="55" y="118"/>
                    </a:cxn>
                    <a:cxn ang="0">
                      <a:pos x="52" y="143"/>
                    </a:cxn>
                    <a:cxn ang="0">
                      <a:pos x="50" y="167"/>
                    </a:cxn>
                    <a:cxn ang="0">
                      <a:pos x="47" y="188"/>
                    </a:cxn>
                    <a:cxn ang="0">
                      <a:pos x="47" y="208"/>
                    </a:cxn>
                    <a:cxn ang="0">
                      <a:pos x="50" y="226"/>
                    </a:cxn>
                    <a:cxn ang="0">
                      <a:pos x="55" y="238"/>
                    </a:cxn>
                    <a:cxn ang="0">
                      <a:pos x="64" y="245"/>
                    </a:cxn>
                    <a:cxn ang="0">
                      <a:pos x="80" y="245"/>
                    </a:cxn>
                    <a:cxn ang="0">
                      <a:pos x="90" y="240"/>
                    </a:cxn>
                    <a:cxn ang="0">
                      <a:pos x="96" y="233"/>
                    </a:cxn>
                    <a:cxn ang="0">
                      <a:pos x="99" y="223"/>
                    </a:cxn>
                    <a:cxn ang="0">
                      <a:pos x="101" y="210"/>
                    </a:cxn>
                    <a:cxn ang="0">
                      <a:pos x="101" y="196"/>
                    </a:cxn>
                    <a:cxn ang="0">
                      <a:pos x="100" y="182"/>
                    </a:cxn>
                    <a:cxn ang="0">
                      <a:pos x="99" y="165"/>
                    </a:cxn>
                    <a:cxn ang="0">
                      <a:pos x="96" y="150"/>
                    </a:cxn>
                    <a:cxn ang="0">
                      <a:pos x="95" y="135"/>
                    </a:cxn>
                    <a:cxn ang="0">
                      <a:pos x="94" y="121"/>
                    </a:cxn>
                    <a:cxn ang="0">
                      <a:pos x="93" y="108"/>
                    </a:cxn>
                    <a:cxn ang="0">
                      <a:pos x="93" y="96"/>
                    </a:cxn>
                    <a:cxn ang="0">
                      <a:pos x="93" y="85"/>
                    </a:cxn>
                    <a:cxn ang="0">
                      <a:pos x="93" y="75"/>
                    </a:cxn>
                    <a:cxn ang="0">
                      <a:pos x="94" y="64"/>
                    </a:cxn>
                    <a:cxn ang="0">
                      <a:pos x="95" y="53"/>
                    </a:cxn>
                    <a:cxn ang="0">
                      <a:pos x="149" y="1"/>
                    </a:cxn>
                    <a:cxn ang="0">
                      <a:pos x="148" y="10"/>
                    </a:cxn>
                    <a:cxn ang="0">
                      <a:pos x="145" y="21"/>
                    </a:cxn>
                    <a:cxn ang="0">
                      <a:pos x="144" y="39"/>
                    </a:cxn>
                    <a:cxn ang="0">
                      <a:pos x="141" y="60"/>
                    </a:cxn>
                    <a:cxn ang="0">
                      <a:pos x="141" y="85"/>
                    </a:cxn>
                    <a:cxn ang="0">
                      <a:pos x="143" y="113"/>
                    </a:cxn>
                    <a:cxn ang="0">
                      <a:pos x="146" y="145"/>
                    </a:cxn>
                    <a:cxn ang="0">
                      <a:pos x="150" y="180"/>
                    </a:cxn>
                    <a:cxn ang="0">
                      <a:pos x="150" y="210"/>
                    </a:cxn>
                    <a:cxn ang="0">
                      <a:pos x="146" y="235"/>
                    </a:cxn>
                    <a:cxn ang="0">
                      <a:pos x="139" y="255"/>
                    </a:cxn>
                    <a:cxn ang="0">
                      <a:pos x="129" y="272"/>
                    </a:cxn>
                    <a:cxn ang="0">
                      <a:pos x="116" y="284"/>
                    </a:cxn>
                    <a:cxn ang="0">
                      <a:pos x="99" y="291"/>
                    </a:cxn>
                    <a:cxn ang="0">
                      <a:pos x="79" y="294"/>
                    </a:cxn>
                    <a:cxn ang="0">
                      <a:pos x="56" y="293"/>
                    </a:cxn>
                    <a:cxn ang="0">
                      <a:pos x="36" y="287"/>
                    </a:cxn>
                    <a:cxn ang="0">
                      <a:pos x="20" y="276"/>
                    </a:cxn>
                    <a:cxn ang="0">
                      <a:pos x="9" y="261"/>
                    </a:cxn>
                    <a:cxn ang="0">
                      <a:pos x="2" y="241"/>
                    </a:cxn>
                    <a:cxn ang="0">
                      <a:pos x="0" y="215"/>
                    </a:cxn>
                    <a:cxn ang="0">
                      <a:pos x="0" y="186"/>
                    </a:cxn>
                    <a:cxn ang="0">
                      <a:pos x="4" y="151"/>
                    </a:cxn>
                    <a:cxn ang="0">
                      <a:pos x="7" y="130"/>
                    </a:cxn>
                    <a:cxn ang="0">
                      <a:pos x="9" y="113"/>
                    </a:cxn>
                    <a:cxn ang="0">
                      <a:pos x="12" y="96"/>
                    </a:cxn>
                    <a:cxn ang="0">
                      <a:pos x="13" y="80"/>
                    </a:cxn>
                    <a:cxn ang="0">
                      <a:pos x="14" y="65"/>
                    </a:cxn>
                    <a:cxn ang="0">
                      <a:pos x="14" y="51"/>
                    </a:cxn>
                    <a:cxn ang="0">
                      <a:pos x="16" y="38"/>
                    </a:cxn>
                    <a:cxn ang="0">
                      <a:pos x="16" y="26"/>
                    </a:cxn>
                  </a:cxnLst>
                  <a:rect l="0" t="0" r="r" b="b"/>
                  <a:pathLst>
                    <a:path w="151" h="295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8" y="21"/>
                      </a:lnTo>
                      <a:lnTo>
                        <a:pt x="58" y="23"/>
                      </a:lnTo>
                      <a:lnTo>
                        <a:pt x="58" y="23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5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60" y="28"/>
                      </a:lnTo>
                      <a:lnTo>
                        <a:pt x="60" y="30"/>
                      </a:lnTo>
                      <a:lnTo>
                        <a:pt x="60" y="31"/>
                      </a:lnTo>
                      <a:lnTo>
                        <a:pt x="60" y="32"/>
                      </a:lnTo>
                      <a:lnTo>
                        <a:pt x="60" y="33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7"/>
                      </a:lnTo>
                      <a:lnTo>
                        <a:pt x="60" y="39"/>
                      </a:lnTo>
                      <a:lnTo>
                        <a:pt x="60" y="40"/>
                      </a:lnTo>
                      <a:lnTo>
                        <a:pt x="60" y="41"/>
                      </a:lnTo>
                      <a:lnTo>
                        <a:pt x="60" y="44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60" y="49"/>
                      </a:lnTo>
                      <a:lnTo>
                        <a:pt x="60" y="50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8"/>
                      </a:lnTo>
                      <a:lnTo>
                        <a:pt x="60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8" y="66"/>
                      </a:lnTo>
                      <a:lnTo>
                        <a:pt x="58" y="69"/>
                      </a:lnTo>
                      <a:lnTo>
                        <a:pt x="58" y="71"/>
                      </a:lnTo>
                      <a:lnTo>
                        <a:pt x="58" y="73"/>
                      </a:lnTo>
                      <a:lnTo>
                        <a:pt x="58" y="76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7" y="84"/>
                      </a:lnTo>
                      <a:lnTo>
                        <a:pt x="57" y="86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7" y="97"/>
                      </a:lnTo>
                      <a:lnTo>
                        <a:pt x="56" y="100"/>
                      </a:lnTo>
                      <a:lnTo>
                        <a:pt x="56" y="103"/>
                      </a:lnTo>
                      <a:lnTo>
                        <a:pt x="56" y="106"/>
                      </a:lnTo>
                      <a:lnTo>
                        <a:pt x="56" y="109"/>
                      </a:lnTo>
                      <a:lnTo>
                        <a:pt x="56" y="112"/>
                      </a:lnTo>
                      <a:lnTo>
                        <a:pt x="55" y="116"/>
                      </a:lnTo>
                      <a:lnTo>
                        <a:pt x="55" y="118"/>
                      </a:lnTo>
                      <a:lnTo>
                        <a:pt x="55" y="122"/>
                      </a:lnTo>
                      <a:lnTo>
                        <a:pt x="55" y="125"/>
                      </a:lnTo>
                      <a:lnTo>
                        <a:pt x="53" y="128"/>
                      </a:lnTo>
                      <a:lnTo>
                        <a:pt x="53" y="131"/>
                      </a:lnTo>
                      <a:lnTo>
                        <a:pt x="53" y="134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2" y="143"/>
                      </a:lnTo>
                      <a:lnTo>
                        <a:pt x="52" y="145"/>
                      </a:lnTo>
                      <a:lnTo>
                        <a:pt x="51" y="149"/>
                      </a:lnTo>
                      <a:lnTo>
                        <a:pt x="51" y="151"/>
                      </a:lnTo>
                      <a:lnTo>
                        <a:pt x="51" y="155"/>
                      </a:lnTo>
                      <a:lnTo>
                        <a:pt x="50" y="157"/>
                      </a:lnTo>
                      <a:lnTo>
                        <a:pt x="50" y="161"/>
                      </a:lnTo>
                      <a:lnTo>
                        <a:pt x="50" y="163"/>
                      </a:lnTo>
                      <a:lnTo>
                        <a:pt x="50" y="167"/>
                      </a:lnTo>
                      <a:lnTo>
                        <a:pt x="49" y="169"/>
                      </a:lnTo>
                      <a:lnTo>
                        <a:pt x="49" y="171"/>
                      </a:lnTo>
                      <a:lnTo>
                        <a:pt x="49" y="175"/>
                      </a:lnTo>
                      <a:lnTo>
                        <a:pt x="49" y="177"/>
                      </a:lnTo>
                      <a:lnTo>
                        <a:pt x="47" y="180"/>
                      </a:lnTo>
                      <a:lnTo>
                        <a:pt x="47" y="183"/>
                      </a:lnTo>
                      <a:lnTo>
                        <a:pt x="47" y="186"/>
                      </a:lnTo>
                      <a:lnTo>
                        <a:pt x="47" y="188"/>
                      </a:lnTo>
                      <a:lnTo>
                        <a:pt x="47" y="191"/>
                      </a:lnTo>
                      <a:lnTo>
                        <a:pt x="47" y="194"/>
                      </a:lnTo>
                      <a:lnTo>
                        <a:pt x="47" y="196"/>
                      </a:lnTo>
                      <a:lnTo>
                        <a:pt x="47" y="199"/>
                      </a:lnTo>
                      <a:lnTo>
                        <a:pt x="47" y="201"/>
                      </a:lnTo>
                      <a:lnTo>
                        <a:pt x="47" y="203"/>
                      </a:lnTo>
                      <a:lnTo>
                        <a:pt x="47" y="206"/>
                      </a:lnTo>
                      <a:lnTo>
                        <a:pt x="47" y="208"/>
                      </a:lnTo>
                      <a:lnTo>
                        <a:pt x="47" y="210"/>
                      </a:lnTo>
                      <a:lnTo>
                        <a:pt x="47" y="213"/>
                      </a:lnTo>
                      <a:lnTo>
                        <a:pt x="47" y="215"/>
                      </a:lnTo>
                      <a:lnTo>
                        <a:pt x="47" y="217"/>
                      </a:lnTo>
                      <a:lnTo>
                        <a:pt x="49" y="220"/>
                      </a:lnTo>
                      <a:lnTo>
                        <a:pt x="49" y="221"/>
                      </a:lnTo>
                      <a:lnTo>
                        <a:pt x="49" y="223"/>
                      </a:lnTo>
                      <a:lnTo>
                        <a:pt x="50" y="226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1" y="230"/>
                      </a:lnTo>
                      <a:lnTo>
                        <a:pt x="51" y="232"/>
                      </a:lnTo>
                      <a:lnTo>
                        <a:pt x="52" y="233"/>
                      </a:lnTo>
                      <a:lnTo>
                        <a:pt x="53" y="235"/>
                      </a:lnTo>
                      <a:lnTo>
                        <a:pt x="53" y="236"/>
                      </a:lnTo>
                      <a:lnTo>
                        <a:pt x="55" y="238"/>
                      </a:lnTo>
                      <a:lnTo>
                        <a:pt x="56" y="239"/>
                      </a:lnTo>
                      <a:lnTo>
                        <a:pt x="57" y="240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61" y="242"/>
                      </a:lnTo>
                      <a:lnTo>
                        <a:pt x="62" y="243"/>
                      </a:lnTo>
                      <a:lnTo>
                        <a:pt x="63" y="243"/>
                      </a:lnTo>
                      <a:lnTo>
                        <a:pt x="64" y="245"/>
                      </a:lnTo>
                      <a:lnTo>
                        <a:pt x="67" y="245"/>
                      </a:lnTo>
                      <a:lnTo>
                        <a:pt x="68" y="245"/>
                      </a:lnTo>
                      <a:lnTo>
                        <a:pt x="69" y="245"/>
                      </a:lnTo>
                      <a:lnTo>
                        <a:pt x="72" y="245"/>
                      </a:lnTo>
                      <a:lnTo>
                        <a:pt x="74" y="245"/>
                      </a:lnTo>
                      <a:lnTo>
                        <a:pt x="75" y="245"/>
                      </a:lnTo>
                      <a:lnTo>
                        <a:pt x="78" y="245"/>
                      </a:lnTo>
                      <a:lnTo>
                        <a:pt x="80" y="245"/>
                      </a:lnTo>
                      <a:lnTo>
                        <a:pt x="83" y="243"/>
                      </a:lnTo>
                      <a:lnTo>
                        <a:pt x="85" y="243"/>
                      </a:lnTo>
                      <a:lnTo>
                        <a:pt x="85" y="242"/>
                      </a:lnTo>
                      <a:lnTo>
                        <a:pt x="86" y="242"/>
                      </a:lnTo>
                      <a:lnTo>
                        <a:pt x="88" y="242"/>
                      </a:lnTo>
                      <a:lnTo>
                        <a:pt x="89" y="241"/>
                      </a:lnTo>
                      <a:lnTo>
                        <a:pt x="89" y="241"/>
                      </a:lnTo>
                      <a:lnTo>
                        <a:pt x="90" y="240"/>
                      </a:lnTo>
                      <a:lnTo>
                        <a:pt x="91" y="239"/>
                      </a:lnTo>
                      <a:lnTo>
                        <a:pt x="93" y="239"/>
                      </a:lnTo>
                      <a:lnTo>
                        <a:pt x="93" y="238"/>
                      </a:lnTo>
                      <a:lnTo>
                        <a:pt x="94" y="236"/>
                      </a:lnTo>
                      <a:lnTo>
                        <a:pt x="94" y="236"/>
                      </a:lnTo>
                      <a:lnTo>
                        <a:pt x="95" y="235"/>
                      </a:lnTo>
                      <a:lnTo>
                        <a:pt x="95" y="234"/>
                      </a:lnTo>
                      <a:lnTo>
                        <a:pt x="96" y="233"/>
                      </a:lnTo>
                      <a:lnTo>
                        <a:pt x="96" y="232"/>
                      </a:lnTo>
                      <a:lnTo>
                        <a:pt x="96" y="230"/>
                      </a:lnTo>
                      <a:lnTo>
                        <a:pt x="97" y="229"/>
                      </a:lnTo>
                      <a:lnTo>
                        <a:pt x="97" y="228"/>
                      </a:lnTo>
                      <a:lnTo>
                        <a:pt x="97" y="227"/>
                      </a:lnTo>
                      <a:lnTo>
                        <a:pt x="99" y="226"/>
                      </a:lnTo>
                      <a:lnTo>
                        <a:pt x="99" y="225"/>
                      </a:lnTo>
                      <a:lnTo>
                        <a:pt x="99" y="223"/>
                      </a:lnTo>
                      <a:lnTo>
                        <a:pt x="99" y="222"/>
                      </a:lnTo>
                      <a:lnTo>
                        <a:pt x="100" y="220"/>
                      </a:lnTo>
                      <a:lnTo>
                        <a:pt x="100" y="219"/>
                      </a:lnTo>
                      <a:lnTo>
                        <a:pt x="100" y="217"/>
                      </a:lnTo>
                      <a:lnTo>
                        <a:pt x="100" y="215"/>
                      </a:lnTo>
                      <a:lnTo>
                        <a:pt x="100" y="214"/>
                      </a:lnTo>
                      <a:lnTo>
                        <a:pt x="100" y="213"/>
                      </a:lnTo>
                      <a:lnTo>
                        <a:pt x="101" y="210"/>
                      </a:lnTo>
                      <a:lnTo>
                        <a:pt x="101" y="209"/>
                      </a:lnTo>
                      <a:lnTo>
                        <a:pt x="101" y="208"/>
                      </a:lnTo>
                      <a:lnTo>
                        <a:pt x="101" y="206"/>
                      </a:lnTo>
                      <a:lnTo>
                        <a:pt x="101" y="204"/>
                      </a:lnTo>
                      <a:lnTo>
                        <a:pt x="101" y="202"/>
                      </a:lnTo>
                      <a:lnTo>
                        <a:pt x="101" y="200"/>
                      </a:lnTo>
                      <a:lnTo>
                        <a:pt x="101" y="199"/>
                      </a:lnTo>
                      <a:lnTo>
                        <a:pt x="101" y="196"/>
                      </a:lnTo>
                      <a:lnTo>
                        <a:pt x="101" y="195"/>
                      </a:lnTo>
                      <a:lnTo>
                        <a:pt x="101" y="193"/>
                      </a:lnTo>
                      <a:lnTo>
                        <a:pt x="100" y="191"/>
                      </a:lnTo>
                      <a:lnTo>
                        <a:pt x="100" y="189"/>
                      </a:lnTo>
                      <a:lnTo>
                        <a:pt x="100" y="187"/>
                      </a:lnTo>
                      <a:lnTo>
                        <a:pt x="100" y="186"/>
                      </a:lnTo>
                      <a:lnTo>
                        <a:pt x="100" y="183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7"/>
                      </a:lnTo>
                      <a:lnTo>
                        <a:pt x="99" y="175"/>
                      </a:lnTo>
                      <a:lnTo>
                        <a:pt x="99" y="174"/>
                      </a:lnTo>
                      <a:lnTo>
                        <a:pt x="99" y="171"/>
                      </a:lnTo>
                      <a:lnTo>
                        <a:pt x="99" y="169"/>
                      </a:lnTo>
                      <a:lnTo>
                        <a:pt x="99" y="168"/>
                      </a:lnTo>
                      <a:lnTo>
                        <a:pt x="99" y="165"/>
                      </a:lnTo>
                      <a:lnTo>
                        <a:pt x="97" y="164"/>
                      </a:lnTo>
                      <a:lnTo>
                        <a:pt x="97" y="162"/>
                      </a:lnTo>
                      <a:lnTo>
                        <a:pt x="97" y="160"/>
                      </a:lnTo>
                      <a:lnTo>
                        <a:pt x="97" y="158"/>
                      </a:lnTo>
                      <a:lnTo>
                        <a:pt x="97" y="156"/>
                      </a:lnTo>
                      <a:lnTo>
                        <a:pt x="97" y="154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6" y="148"/>
                      </a:lnTo>
                      <a:lnTo>
                        <a:pt x="96" y="147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5" y="141"/>
                      </a:lnTo>
                      <a:lnTo>
                        <a:pt x="95" y="138"/>
                      </a:lnTo>
                      <a:lnTo>
                        <a:pt x="95" y="136"/>
                      </a:lnTo>
                      <a:lnTo>
                        <a:pt x="95" y="135"/>
                      </a:lnTo>
                      <a:lnTo>
                        <a:pt x="95" y="132"/>
                      </a:lnTo>
                      <a:lnTo>
                        <a:pt x="95" y="131"/>
                      </a:lnTo>
                      <a:lnTo>
                        <a:pt x="94" y="129"/>
                      </a:lnTo>
                      <a:lnTo>
                        <a:pt x="94" y="128"/>
                      </a:lnTo>
                      <a:lnTo>
                        <a:pt x="94" y="125"/>
                      </a:lnTo>
                      <a:lnTo>
                        <a:pt x="94" y="124"/>
                      </a:lnTo>
                      <a:lnTo>
                        <a:pt x="94" y="122"/>
                      </a:lnTo>
                      <a:lnTo>
                        <a:pt x="94" y="121"/>
                      </a:lnTo>
                      <a:lnTo>
                        <a:pt x="94" y="119"/>
                      </a:lnTo>
                      <a:lnTo>
                        <a:pt x="94" y="117"/>
                      </a:lnTo>
                      <a:lnTo>
                        <a:pt x="94" y="116"/>
                      </a:lnTo>
                      <a:lnTo>
                        <a:pt x="94" y="113"/>
                      </a:lnTo>
                      <a:lnTo>
                        <a:pt x="93" y="112"/>
                      </a:lnTo>
                      <a:lnTo>
                        <a:pt x="93" y="111"/>
                      </a:lnTo>
                      <a:lnTo>
                        <a:pt x="93" y="109"/>
                      </a:lnTo>
                      <a:lnTo>
                        <a:pt x="93" y="108"/>
                      </a:lnTo>
                      <a:lnTo>
                        <a:pt x="93" y="106"/>
                      </a:lnTo>
                      <a:lnTo>
                        <a:pt x="93" y="105"/>
                      </a:lnTo>
                      <a:lnTo>
                        <a:pt x="93" y="103"/>
                      </a:lnTo>
                      <a:lnTo>
                        <a:pt x="93" y="102"/>
                      </a:lnTo>
                      <a:lnTo>
                        <a:pt x="93" y="100"/>
                      </a:lnTo>
                      <a:lnTo>
                        <a:pt x="93" y="99"/>
                      </a:lnTo>
                      <a:lnTo>
                        <a:pt x="93" y="97"/>
                      </a:lnTo>
                      <a:lnTo>
                        <a:pt x="93" y="96"/>
                      </a:lnTo>
                      <a:lnTo>
                        <a:pt x="93" y="95"/>
                      </a:lnTo>
                      <a:lnTo>
                        <a:pt x="93" y="93"/>
                      </a:lnTo>
                      <a:lnTo>
                        <a:pt x="93" y="92"/>
                      </a:lnTo>
                      <a:lnTo>
                        <a:pt x="93" y="91"/>
                      </a:lnTo>
                      <a:lnTo>
                        <a:pt x="93" y="89"/>
                      </a:lnTo>
                      <a:lnTo>
                        <a:pt x="93" y="87"/>
                      </a:lnTo>
                      <a:lnTo>
                        <a:pt x="93" y="86"/>
                      </a:lnTo>
                      <a:lnTo>
                        <a:pt x="93" y="85"/>
                      </a:lnTo>
                      <a:lnTo>
                        <a:pt x="93" y="84"/>
                      </a:lnTo>
                      <a:lnTo>
                        <a:pt x="93" y="83"/>
                      </a:lnTo>
                      <a:lnTo>
                        <a:pt x="93" y="82"/>
                      </a:lnTo>
                      <a:lnTo>
                        <a:pt x="93" y="79"/>
                      </a:lnTo>
                      <a:lnTo>
                        <a:pt x="93" y="78"/>
                      </a:lnTo>
                      <a:lnTo>
                        <a:pt x="93" y="77"/>
                      </a:lnTo>
                      <a:lnTo>
                        <a:pt x="93" y="76"/>
                      </a:lnTo>
                      <a:lnTo>
                        <a:pt x="93" y="75"/>
                      </a:lnTo>
                      <a:lnTo>
                        <a:pt x="93" y="73"/>
                      </a:lnTo>
                      <a:lnTo>
                        <a:pt x="93" y="72"/>
                      </a:lnTo>
                      <a:lnTo>
                        <a:pt x="93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6"/>
                      </a:lnTo>
                      <a:lnTo>
                        <a:pt x="94" y="65"/>
                      </a:lnTo>
                      <a:lnTo>
                        <a:pt x="94" y="64"/>
                      </a:lnTo>
                      <a:lnTo>
                        <a:pt x="94" y="63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58"/>
                      </a:lnTo>
                      <a:lnTo>
                        <a:pt x="94" y="57"/>
                      </a:lnTo>
                      <a:lnTo>
                        <a:pt x="95" y="56"/>
                      </a:lnTo>
                      <a:lnTo>
                        <a:pt x="95" y="54"/>
                      </a:lnTo>
                      <a:lnTo>
                        <a:pt x="95" y="53"/>
                      </a:lnTo>
                      <a:lnTo>
                        <a:pt x="95" y="52"/>
                      </a:lnTo>
                      <a:lnTo>
                        <a:pt x="95" y="5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1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9" y="4"/>
                      </a:lnTo>
                      <a:lnTo>
                        <a:pt x="149" y="5"/>
                      </a:lnTo>
                      <a:lnTo>
                        <a:pt x="149" y="6"/>
                      </a:lnTo>
                      <a:lnTo>
                        <a:pt x="148" y="7"/>
                      </a:lnTo>
                      <a:lnTo>
                        <a:pt x="148" y="8"/>
                      </a:lnTo>
                      <a:lnTo>
                        <a:pt x="148" y="10"/>
                      </a:lnTo>
                      <a:lnTo>
                        <a:pt x="148" y="11"/>
                      </a:lnTo>
                      <a:lnTo>
                        <a:pt x="148" y="12"/>
                      </a:lnTo>
                      <a:lnTo>
                        <a:pt x="146" y="13"/>
                      </a:lnTo>
                      <a:lnTo>
                        <a:pt x="146" y="15"/>
                      </a:lnTo>
                      <a:lnTo>
                        <a:pt x="146" y="17"/>
                      </a:lnTo>
                      <a:lnTo>
                        <a:pt x="146" y="18"/>
                      </a:lnTo>
                      <a:lnTo>
                        <a:pt x="145" y="20"/>
                      </a:lnTo>
                      <a:lnTo>
                        <a:pt x="145" y="21"/>
                      </a:lnTo>
                      <a:lnTo>
                        <a:pt x="145" y="24"/>
                      </a:lnTo>
                      <a:lnTo>
                        <a:pt x="145" y="26"/>
                      </a:lnTo>
                      <a:lnTo>
                        <a:pt x="145" y="27"/>
                      </a:lnTo>
                      <a:lnTo>
                        <a:pt x="145" y="30"/>
                      </a:lnTo>
                      <a:lnTo>
                        <a:pt x="144" y="32"/>
                      </a:lnTo>
                      <a:lnTo>
                        <a:pt x="144" y="34"/>
                      </a:lnTo>
                      <a:lnTo>
                        <a:pt x="144" y="37"/>
                      </a:lnTo>
                      <a:lnTo>
                        <a:pt x="144" y="39"/>
                      </a:lnTo>
                      <a:lnTo>
                        <a:pt x="144" y="41"/>
                      </a:lnTo>
                      <a:lnTo>
                        <a:pt x="143" y="44"/>
                      </a:lnTo>
                      <a:lnTo>
                        <a:pt x="143" y="46"/>
                      </a:lnTo>
                      <a:lnTo>
                        <a:pt x="143" y="49"/>
                      </a:lnTo>
                      <a:lnTo>
                        <a:pt x="143" y="52"/>
                      </a:lnTo>
                      <a:lnTo>
                        <a:pt x="143" y="54"/>
                      </a:lnTo>
                      <a:lnTo>
                        <a:pt x="143" y="57"/>
                      </a:lnTo>
                      <a:lnTo>
                        <a:pt x="141" y="60"/>
                      </a:lnTo>
                      <a:lnTo>
                        <a:pt x="141" y="63"/>
                      </a:lnTo>
                      <a:lnTo>
                        <a:pt x="141" y="66"/>
                      </a:lnTo>
                      <a:lnTo>
                        <a:pt x="141" y="69"/>
                      </a:lnTo>
                      <a:lnTo>
                        <a:pt x="141" y="72"/>
                      </a:lnTo>
                      <a:lnTo>
                        <a:pt x="141" y="76"/>
                      </a:lnTo>
                      <a:lnTo>
                        <a:pt x="141" y="78"/>
                      </a:lnTo>
                      <a:lnTo>
                        <a:pt x="141" y="82"/>
                      </a:lnTo>
                      <a:lnTo>
                        <a:pt x="141" y="85"/>
                      </a:lnTo>
                      <a:lnTo>
                        <a:pt x="141" y="89"/>
                      </a:lnTo>
                      <a:lnTo>
                        <a:pt x="141" y="92"/>
                      </a:lnTo>
                      <a:lnTo>
                        <a:pt x="141" y="96"/>
                      </a:lnTo>
                      <a:lnTo>
                        <a:pt x="143" y="99"/>
                      </a:lnTo>
                      <a:lnTo>
                        <a:pt x="143" y="103"/>
                      </a:lnTo>
                      <a:lnTo>
                        <a:pt x="143" y="106"/>
                      </a:lnTo>
                      <a:lnTo>
                        <a:pt x="143" y="110"/>
                      </a:lnTo>
                      <a:lnTo>
                        <a:pt x="143" y="113"/>
                      </a:lnTo>
                      <a:lnTo>
                        <a:pt x="144" y="117"/>
                      </a:lnTo>
                      <a:lnTo>
                        <a:pt x="144" y="122"/>
                      </a:lnTo>
                      <a:lnTo>
                        <a:pt x="144" y="125"/>
                      </a:lnTo>
                      <a:lnTo>
                        <a:pt x="145" y="129"/>
                      </a:lnTo>
                      <a:lnTo>
                        <a:pt x="145" y="134"/>
                      </a:lnTo>
                      <a:lnTo>
                        <a:pt x="145" y="137"/>
                      </a:lnTo>
                      <a:lnTo>
                        <a:pt x="146" y="141"/>
                      </a:lnTo>
                      <a:lnTo>
                        <a:pt x="146" y="145"/>
                      </a:lnTo>
                      <a:lnTo>
                        <a:pt x="148" y="150"/>
                      </a:lnTo>
                      <a:lnTo>
                        <a:pt x="148" y="154"/>
                      </a:lnTo>
                      <a:lnTo>
                        <a:pt x="149" y="158"/>
                      </a:lnTo>
                      <a:lnTo>
                        <a:pt x="149" y="163"/>
                      </a:lnTo>
                      <a:lnTo>
                        <a:pt x="150" y="168"/>
                      </a:lnTo>
                      <a:lnTo>
                        <a:pt x="150" y="171"/>
                      </a:lnTo>
                      <a:lnTo>
                        <a:pt x="150" y="176"/>
                      </a:lnTo>
                      <a:lnTo>
                        <a:pt x="150" y="180"/>
                      </a:lnTo>
                      <a:lnTo>
                        <a:pt x="150" y="184"/>
                      </a:lnTo>
                      <a:lnTo>
                        <a:pt x="150" y="188"/>
                      </a:lnTo>
                      <a:lnTo>
                        <a:pt x="150" y="191"/>
                      </a:lnTo>
                      <a:lnTo>
                        <a:pt x="150" y="195"/>
                      </a:lnTo>
                      <a:lnTo>
                        <a:pt x="151" y="200"/>
                      </a:lnTo>
                      <a:lnTo>
                        <a:pt x="150" y="202"/>
                      </a:lnTo>
                      <a:lnTo>
                        <a:pt x="150" y="207"/>
                      </a:lnTo>
                      <a:lnTo>
                        <a:pt x="150" y="210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49" y="220"/>
                      </a:lnTo>
                      <a:lnTo>
                        <a:pt x="149" y="223"/>
                      </a:lnTo>
                      <a:lnTo>
                        <a:pt x="149" y="226"/>
                      </a:lnTo>
                      <a:lnTo>
                        <a:pt x="148" y="229"/>
                      </a:lnTo>
                      <a:lnTo>
                        <a:pt x="148" y="232"/>
                      </a:lnTo>
                      <a:lnTo>
                        <a:pt x="146" y="235"/>
                      </a:lnTo>
                      <a:lnTo>
                        <a:pt x="146" y="238"/>
                      </a:lnTo>
                      <a:lnTo>
                        <a:pt x="145" y="241"/>
                      </a:lnTo>
                      <a:lnTo>
                        <a:pt x="144" y="243"/>
                      </a:lnTo>
                      <a:lnTo>
                        <a:pt x="144" y="246"/>
                      </a:lnTo>
                      <a:lnTo>
                        <a:pt x="143" y="248"/>
                      </a:lnTo>
                      <a:lnTo>
                        <a:pt x="141" y="250"/>
                      </a:lnTo>
                      <a:lnTo>
                        <a:pt x="140" y="253"/>
                      </a:lnTo>
                      <a:lnTo>
                        <a:pt x="139" y="255"/>
                      </a:lnTo>
                      <a:lnTo>
                        <a:pt x="139" y="258"/>
                      </a:lnTo>
                      <a:lnTo>
                        <a:pt x="138" y="260"/>
                      </a:lnTo>
                      <a:lnTo>
                        <a:pt x="137" y="262"/>
                      </a:lnTo>
                      <a:lnTo>
                        <a:pt x="135" y="265"/>
                      </a:lnTo>
                      <a:lnTo>
                        <a:pt x="133" y="266"/>
                      </a:lnTo>
                      <a:lnTo>
                        <a:pt x="132" y="268"/>
                      </a:lnTo>
                      <a:lnTo>
                        <a:pt x="130" y="271"/>
                      </a:lnTo>
                      <a:lnTo>
                        <a:pt x="129" y="272"/>
                      </a:lnTo>
                      <a:lnTo>
                        <a:pt x="128" y="274"/>
                      </a:lnTo>
                      <a:lnTo>
                        <a:pt x="126" y="275"/>
                      </a:lnTo>
                      <a:lnTo>
                        <a:pt x="124" y="276"/>
                      </a:lnTo>
                      <a:lnTo>
                        <a:pt x="123" y="278"/>
                      </a:lnTo>
                      <a:lnTo>
                        <a:pt x="121" y="280"/>
                      </a:lnTo>
                      <a:lnTo>
                        <a:pt x="119" y="281"/>
                      </a:lnTo>
                      <a:lnTo>
                        <a:pt x="117" y="282"/>
                      </a:lnTo>
                      <a:lnTo>
                        <a:pt x="116" y="284"/>
                      </a:lnTo>
                      <a:lnTo>
                        <a:pt x="113" y="285"/>
                      </a:lnTo>
                      <a:lnTo>
                        <a:pt x="112" y="286"/>
                      </a:lnTo>
                      <a:lnTo>
                        <a:pt x="110" y="287"/>
                      </a:lnTo>
                      <a:lnTo>
                        <a:pt x="107" y="288"/>
                      </a:lnTo>
                      <a:lnTo>
                        <a:pt x="106" y="288"/>
                      </a:lnTo>
                      <a:lnTo>
                        <a:pt x="104" y="289"/>
                      </a:lnTo>
                      <a:lnTo>
                        <a:pt x="101" y="291"/>
                      </a:lnTo>
                      <a:lnTo>
                        <a:pt x="99" y="291"/>
                      </a:lnTo>
                      <a:lnTo>
                        <a:pt x="96" y="292"/>
                      </a:lnTo>
                      <a:lnTo>
                        <a:pt x="94" y="292"/>
                      </a:lnTo>
                      <a:lnTo>
                        <a:pt x="93" y="293"/>
                      </a:lnTo>
                      <a:lnTo>
                        <a:pt x="90" y="293"/>
                      </a:lnTo>
                      <a:lnTo>
                        <a:pt x="88" y="294"/>
                      </a:lnTo>
                      <a:lnTo>
                        <a:pt x="84" y="294"/>
                      </a:lnTo>
                      <a:lnTo>
                        <a:pt x="82" y="294"/>
                      </a:lnTo>
                      <a:lnTo>
                        <a:pt x="79" y="294"/>
                      </a:lnTo>
                      <a:lnTo>
                        <a:pt x="77" y="295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67" y="294"/>
                      </a:lnTo>
                      <a:lnTo>
                        <a:pt x="64" y="294"/>
                      </a:lnTo>
                      <a:lnTo>
                        <a:pt x="61" y="294"/>
                      </a:lnTo>
                      <a:lnTo>
                        <a:pt x="58" y="294"/>
                      </a:lnTo>
                      <a:lnTo>
                        <a:pt x="56" y="293"/>
                      </a:lnTo>
                      <a:lnTo>
                        <a:pt x="53" y="293"/>
                      </a:lnTo>
                      <a:lnTo>
                        <a:pt x="50" y="292"/>
                      </a:lnTo>
                      <a:lnTo>
                        <a:pt x="47" y="292"/>
                      </a:lnTo>
                      <a:lnTo>
                        <a:pt x="45" y="291"/>
                      </a:lnTo>
                      <a:lnTo>
                        <a:pt x="42" y="291"/>
                      </a:lnTo>
                      <a:lnTo>
                        <a:pt x="40" y="289"/>
                      </a:lnTo>
                      <a:lnTo>
                        <a:pt x="39" y="288"/>
                      </a:lnTo>
                      <a:lnTo>
                        <a:pt x="36" y="287"/>
                      </a:lnTo>
                      <a:lnTo>
                        <a:pt x="34" y="286"/>
                      </a:lnTo>
                      <a:lnTo>
                        <a:pt x="31" y="285"/>
                      </a:lnTo>
                      <a:lnTo>
                        <a:pt x="30" y="284"/>
                      </a:lnTo>
                      <a:lnTo>
                        <a:pt x="28" y="282"/>
                      </a:lnTo>
                      <a:lnTo>
                        <a:pt x="25" y="281"/>
                      </a:lnTo>
                      <a:lnTo>
                        <a:pt x="24" y="280"/>
                      </a:lnTo>
                      <a:lnTo>
                        <a:pt x="23" y="278"/>
                      </a:lnTo>
                      <a:lnTo>
                        <a:pt x="20" y="276"/>
                      </a:lnTo>
                      <a:lnTo>
                        <a:pt x="19" y="275"/>
                      </a:lnTo>
                      <a:lnTo>
                        <a:pt x="18" y="273"/>
                      </a:lnTo>
                      <a:lnTo>
                        <a:pt x="16" y="272"/>
                      </a:lnTo>
                      <a:lnTo>
                        <a:pt x="14" y="269"/>
                      </a:lnTo>
                      <a:lnTo>
                        <a:pt x="13" y="267"/>
                      </a:lnTo>
                      <a:lnTo>
                        <a:pt x="12" y="266"/>
                      </a:lnTo>
                      <a:lnTo>
                        <a:pt x="11" y="263"/>
                      </a:lnTo>
                      <a:lnTo>
                        <a:pt x="9" y="261"/>
                      </a:lnTo>
                      <a:lnTo>
                        <a:pt x="8" y="259"/>
                      </a:lnTo>
                      <a:lnTo>
                        <a:pt x="7" y="256"/>
                      </a:lnTo>
                      <a:lnTo>
                        <a:pt x="7" y="254"/>
                      </a:lnTo>
                      <a:lnTo>
                        <a:pt x="6" y="252"/>
                      </a:lnTo>
                      <a:lnTo>
                        <a:pt x="4" y="249"/>
                      </a:lnTo>
                      <a:lnTo>
                        <a:pt x="3" y="246"/>
                      </a:lnTo>
                      <a:lnTo>
                        <a:pt x="3" y="243"/>
                      </a:lnTo>
                      <a:lnTo>
                        <a:pt x="2" y="241"/>
                      </a:lnTo>
                      <a:lnTo>
                        <a:pt x="2" y="238"/>
                      </a:lnTo>
                      <a:lnTo>
                        <a:pt x="1" y="235"/>
                      </a:lnTo>
                      <a:lnTo>
                        <a:pt x="1" y="232"/>
                      </a:lnTo>
                      <a:lnTo>
                        <a:pt x="1" y="229"/>
                      </a:lnTo>
                      <a:lnTo>
                        <a:pt x="0" y="226"/>
                      </a:lnTo>
                      <a:lnTo>
                        <a:pt x="0" y="222"/>
                      </a:lnTo>
                      <a:lnTo>
                        <a:pt x="0" y="219"/>
                      </a:lnTo>
                      <a:lnTo>
                        <a:pt x="0" y="215"/>
                      </a:lnTo>
                      <a:lnTo>
                        <a:pt x="0" y="213"/>
                      </a:lnTo>
                      <a:lnTo>
                        <a:pt x="0" y="209"/>
                      </a:lnTo>
                      <a:lnTo>
                        <a:pt x="0" y="204"/>
                      </a:lnTo>
                      <a:lnTo>
                        <a:pt x="0" y="201"/>
                      </a:lnTo>
                      <a:lnTo>
                        <a:pt x="0" y="197"/>
                      </a:lnTo>
                      <a:lnTo>
                        <a:pt x="0" y="194"/>
                      </a:lnTo>
                      <a:lnTo>
                        <a:pt x="0" y="189"/>
                      </a:lnTo>
                      <a:lnTo>
                        <a:pt x="0" y="186"/>
                      </a:lnTo>
                      <a:lnTo>
                        <a:pt x="1" y="182"/>
                      </a:lnTo>
                      <a:lnTo>
                        <a:pt x="1" y="177"/>
                      </a:lnTo>
                      <a:lnTo>
                        <a:pt x="1" y="174"/>
                      </a:lnTo>
                      <a:lnTo>
                        <a:pt x="2" y="169"/>
                      </a:lnTo>
                      <a:lnTo>
                        <a:pt x="2" y="164"/>
                      </a:lnTo>
                      <a:lnTo>
                        <a:pt x="3" y="160"/>
                      </a:lnTo>
                      <a:lnTo>
                        <a:pt x="3" y="156"/>
                      </a:lnTo>
                      <a:lnTo>
                        <a:pt x="4" y="151"/>
                      </a:lnTo>
                      <a:lnTo>
                        <a:pt x="6" y="147"/>
                      </a:lnTo>
                      <a:lnTo>
                        <a:pt x="6" y="144"/>
                      </a:lnTo>
                      <a:lnTo>
                        <a:pt x="6" y="142"/>
                      </a:lnTo>
                      <a:lnTo>
                        <a:pt x="6" y="139"/>
                      </a:lnTo>
                      <a:lnTo>
                        <a:pt x="7" y="137"/>
                      </a:lnTo>
                      <a:lnTo>
                        <a:pt x="7" y="135"/>
                      </a:lnTo>
                      <a:lnTo>
                        <a:pt x="7" y="132"/>
                      </a:lnTo>
                      <a:lnTo>
                        <a:pt x="7" y="130"/>
                      </a:lnTo>
                      <a:lnTo>
                        <a:pt x="8" y="129"/>
                      </a:lnTo>
                      <a:lnTo>
                        <a:pt x="8" y="126"/>
                      </a:lnTo>
                      <a:lnTo>
                        <a:pt x="8" y="124"/>
                      </a:lnTo>
                      <a:lnTo>
                        <a:pt x="8" y="122"/>
                      </a:lnTo>
                      <a:lnTo>
                        <a:pt x="9" y="119"/>
                      </a:lnTo>
                      <a:lnTo>
                        <a:pt x="9" y="117"/>
                      </a:lnTo>
                      <a:lnTo>
                        <a:pt x="9" y="116"/>
                      </a:lnTo>
                      <a:lnTo>
                        <a:pt x="9" y="113"/>
                      </a:lnTo>
                      <a:lnTo>
                        <a:pt x="11" y="111"/>
                      </a:lnTo>
                      <a:lnTo>
                        <a:pt x="11" y="109"/>
                      </a:lnTo>
                      <a:lnTo>
                        <a:pt x="11" y="106"/>
                      </a:lnTo>
                      <a:lnTo>
                        <a:pt x="11" y="104"/>
                      </a:lnTo>
                      <a:lnTo>
                        <a:pt x="11" y="103"/>
                      </a:lnTo>
                      <a:lnTo>
                        <a:pt x="11" y="100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5"/>
                      </a:lnTo>
                      <a:lnTo>
                        <a:pt x="12" y="92"/>
                      </a:lnTo>
                      <a:lnTo>
                        <a:pt x="12" y="90"/>
                      </a:lnTo>
                      <a:lnTo>
                        <a:pt x="12" y="87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3" y="82"/>
                      </a:lnTo>
                      <a:lnTo>
                        <a:pt x="13" y="80"/>
                      </a:lnTo>
                      <a:lnTo>
                        <a:pt x="13" y="78"/>
                      </a:lnTo>
                      <a:lnTo>
                        <a:pt x="13" y="76"/>
                      </a:lnTo>
                      <a:lnTo>
                        <a:pt x="13" y="75"/>
                      </a:lnTo>
                      <a:lnTo>
                        <a:pt x="13" y="72"/>
                      </a:lnTo>
                      <a:lnTo>
                        <a:pt x="13" y="71"/>
                      </a:lnTo>
                      <a:lnTo>
                        <a:pt x="14" y="69"/>
                      </a:lnTo>
                      <a:lnTo>
                        <a:pt x="14" y="66"/>
                      </a:lnTo>
                      <a:lnTo>
                        <a:pt x="14" y="65"/>
                      </a:lnTo>
                      <a:lnTo>
                        <a:pt x="14" y="63"/>
                      </a:lnTo>
                      <a:lnTo>
                        <a:pt x="14" y="62"/>
                      </a:lnTo>
                      <a:lnTo>
                        <a:pt x="14" y="59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3"/>
                      </a:lnTo>
                      <a:lnTo>
                        <a:pt x="16" y="41"/>
                      </a:lnTo>
                      <a:lnTo>
                        <a:pt x="16" y="39"/>
                      </a:lnTo>
                      <a:lnTo>
                        <a:pt x="16" y="38"/>
                      </a:lnTo>
                      <a:lnTo>
                        <a:pt x="16" y="37"/>
                      </a:lnTo>
                      <a:lnTo>
                        <a:pt x="16" y="34"/>
                      </a:lnTo>
                      <a:lnTo>
                        <a:pt x="16" y="33"/>
                      </a:lnTo>
                      <a:lnTo>
                        <a:pt x="16" y="32"/>
                      </a:lnTo>
                      <a:lnTo>
                        <a:pt x="16" y="31"/>
                      </a:lnTo>
                      <a:lnTo>
                        <a:pt x="16" y="30"/>
                      </a:lnTo>
                      <a:lnTo>
                        <a:pt x="16" y="27"/>
                      </a:lnTo>
                      <a:lnTo>
                        <a:pt x="16" y="26"/>
                      </a:lnTo>
                      <a:lnTo>
                        <a:pt x="16" y="25"/>
                      </a:lnTo>
                      <a:lnTo>
                        <a:pt x="58" y="19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" name="Freeform 1402"/>
                <p:cNvSpPr>
                  <a:spLocks/>
                </p:cNvSpPr>
                <p:nvPr/>
              </p:nvSpPr>
              <p:spPr bwMode="auto">
                <a:xfrm>
                  <a:off x="4208" y="2511"/>
                  <a:ext cx="34" cy="11"/>
                </a:xfrm>
                <a:custGeom>
                  <a:avLst/>
                  <a:gdLst/>
                  <a:ahLst/>
                  <a:cxnLst>
                    <a:cxn ang="0">
                      <a:pos x="11" y="55"/>
                    </a:cxn>
                    <a:cxn ang="0">
                      <a:pos x="101" y="56"/>
                    </a:cxn>
                    <a:cxn ang="0">
                      <a:pos x="99" y="0"/>
                    </a:cxn>
                    <a:cxn ang="0">
                      <a:pos x="0" y="1"/>
                    </a:cxn>
                    <a:cxn ang="0">
                      <a:pos x="11" y="55"/>
                    </a:cxn>
                    <a:cxn ang="0">
                      <a:pos x="11" y="55"/>
                    </a:cxn>
                  </a:cxnLst>
                  <a:rect l="0" t="0" r="r" b="b"/>
                  <a:pathLst>
                    <a:path w="101" h="56">
                      <a:moveTo>
                        <a:pt x="11" y="55"/>
                      </a:moveTo>
                      <a:lnTo>
                        <a:pt x="101" y="56"/>
                      </a:lnTo>
                      <a:lnTo>
                        <a:pt x="99" y="0"/>
                      </a:lnTo>
                      <a:lnTo>
                        <a:pt x="0" y="1"/>
                      </a:lnTo>
                      <a:lnTo>
                        <a:pt x="11" y="55"/>
                      </a:lnTo>
                      <a:lnTo>
                        <a:pt x="11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43" name="AutoShape 1403"/>
              <p:cNvSpPr>
                <a:spLocks noChangeArrowheads="1"/>
              </p:cNvSpPr>
              <p:nvPr/>
            </p:nvSpPr>
            <p:spPr bwMode="auto">
              <a:xfrm>
                <a:off x="3619" y="3097"/>
                <a:ext cx="432" cy="240"/>
              </a:xfrm>
              <a:prstGeom prst="roundRect">
                <a:avLst>
                  <a:gd name="adj" fmla="val 10417"/>
                </a:avLst>
              </a:prstGeom>
              <a:solidFill>
                <a:srgbClr val="D7E5D7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" name="AutoShape 1404"/>
              <p:cNvSpPr>
                <a:spLocks noChangeArrowheads="1"/>
              </p:cNvSpPr>
              <p:nvPr/>
            </p:nvSpPr>
            <p:spPr bwMode="auto">
              <a:xfrm>
                <a:off x="3669" y="3150"/>
                <a:ext cx="75" cy="129"/>
              </a:xfrm>
              <a:prstGeom prst="roundRect">
                <a:avLst>
                  <a:gd name="adj" fmla="val 34546"/>
                </a:avLst>
              </a:prstGeom>
              <a:solidFill>
                <a:schemeClr val="bg2"/>
              </a:solidFill>
              <a:ln w="9525">
                <a:round/>
                <a:headEnd/>
                <a:tailEnd/>
              </a:ln>
              <a:effectLst/>
              <a:scene3d>
                <a:camera prst="legacyObliqueTop">
                  <a:rot lat="20099999" lon="1500000" rev="0"/>
                </a:camera>
                <a:lightRig rig="legacyHarsh3" dir="r"/>
              </a:scene3d>
              <a:sp3d extrusionH="23800"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45" name="Rectangle 1405"/>
              <p:cNvSpPr>
                <a:spLocks noChangeArrowheads="1"/>
              </p:cNvSpPr>
              <p:nvPr/>
            </p:nvSpPr>
            <p:spPr bwMode="auto">
              <a:xfrm>
                <a:off x="3841" y="3147"/>
                <a:ext cx="160" cy="150"/>
              </a:xfrm>
              <a:prstGeom prst="rect">
                <a:avLst/>
              </a:prstGeom>
              <a:solidFill>
                <a:schemeClr val="bg2"/>
              </a:solidFill>
              <a:ln w="9525">
                <a:miter lim="800000"/>
                <a:headEnd/>
                <a:tailEnd/>
              </a:ln>
              <a:effectLst/>
              <a:scene3d>
                <a:camera prst="legacyObliqueTopRight"/>
                <a:lightRig rig="legacyHarsh3" dir="r"/>
              </a:scene3d>
              <a:sp3d prstMaterial="legacyMetal">
                <a:bevelT w="13500" h="13500" prst="angle"/>
                <a:bevelB w="13500" h="13500" prst="angle"/>
                <a:extrusionClr>
                  <a:srgbClr val="EAEAEA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/>
              </a:p>
            </p:txBody>
          </p:sp>
          <p:sp>
            <p:nvSpPr>
              <p:cNvPr id="346" name="Freeform 1406"/>
              <p:cNvSpPr>
                <a:spLocks/>
              </p:cNvSpPr>
              <p:nvPr/>
            </p:nvSpPr>
            <p:spPr bwMode="auto">
              <a:xfrm>
                <a:off x="3992" y="3186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1407"/>
              <p:cNvSpPr>
                <a:spLocks/>
              </p:cNvSpPr>
              <p:nvPr/>
            </p:nvSpPr>
            <p:spPr bwMode="auto">
              <a:xfrm>
                <a:off x="3992" y="321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1408"/>
              <p:cNvSpPr>
                <a:spLocks/>
              </p:cNvSpPr>
              <p:nvPr/>
            </p:nvSpPr>
            <p:spPr bwMode="auto">
              <a:xfrm>
                <a:off x="3731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1409"/>
              <p:cNvSpPr>
                <a:spLocks/>
              </p:cNvSpPr>
              <p:nvPr/>
            </p:nvSpPr>
            <p:spPr bwMode="auto">
              <a:xfrm>
                <a:off x="3731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1410"/>
              <p:cNvSpPr>
                <a:spLocks/>
              </p:cNvSpPr>
              <p:nvPr/>
            </p:nvSpPr>
            <p:spPr bwMode="auto">
              <a:xfrm>
                <a:off x="3731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1411"/>
              <p:cNvSpPr>
                <a:spLocks/>
              </p:cNvSpPr>
              <p:nvPr/>
            </p:nvSpPr>
            <p:spPr bwMode="auto">
              <a:xfrm>
                <a:off x="3731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1412"/>
              <p:cNvSpPr>
                <a:spLocks/>
              </p:cNvSpPr>
              <p:nvPr/>
            </p:nvSpPr>
            <p:spPr bwMode="auto">
              <a:xfrm flipH="1">
                <a:off x="3651" y="317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1413"/>
              <p:cNvSpPr>
                <a:spLocks/>
              </p:cNvSpPr>
              <p:nvPr/>
            </p:nvSpPr>
            <p:spPr bwMode="auto">
              <a:xfrm flipH="1">
                <a:off x="3651" y="3200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1414"/>
              <p:cNvSpPr>
                <a:spLocks/>
              </p:cNvSpPr>
              <p:nvPr/>
            </p:nvSpPr>
            <p:spPr bwMode="auto">
              <a:xfrm flipH="1">
                <a:off x="3824" y="3171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1415"/>
              <p:cNvSpPr>
                <a:spLocks/>
              </p:cNvSpPr>
              <p:nvPr/>
            </p:nvSpPr>
            <p:spPr bwMode="auto">
              <a:xfrm flipH="1">
                <a:off x="3824" y="3198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1416"/>
              <p:cNvSpPr>
                <a:spLocks/>
              </p:cNvSpPr>
              <p:nvPr/>
            </p:nvSpPr>
            <p:spPr bwMode="auto">
              <a:xfrm flipH="1">
                <a:off x="3824" y="3225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1417"/>
              <p:cNvSpPr>
                <a:spLocks/>
              </p:cNvSpPr>
              <p:nvPr/>
            </p:nvSpPr>
            <p:spPr bwMode="auto">
              <a:xfrm flipH="1">
                <a:off x="3824" y="3253"/>
                <a:ext cx="33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0"/>
                  </a:cxn>
                  <a:cxn ang="0">
                    <a:pos x="18" y="14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0" y="0"/>
                    </a:moveTo>
                    <a:lnTo>
                      <a:pt x="17" y="0"/>
                    </a:lnTo>
                    <a:lnTo>
                      <a:pt x="18" y="14"/>
                    </a:lnTo>
                    <a:lnTo>
                      <a:pt x="33" y="14"/>
                    </a:lnTo>
                  </a:path>
                </a:pathLst>
              </a:cu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58" name="AutoShape 1418"/>
              <p:cNvCxnSpPr>
                <a:cxnSpLocks noChangeShapeType="1"/>
                <a:stCxn id="352" idx="3"/>
                <a:endCxn id="390" idx="2"/>
              </p:cNvCxnSpPr>
              <p:nvPr/>
            </p:nvCxnSpPr>
            <p:spPr bwMode="auto">
              <a:xfrm rot="10800000">
                <a:off x="3613" y="3161"/>
                <a:ext cx="39" cy="26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59" name="AutoShape 1419"/>
              <p:cNvCxnSpPr>
                <a:cxnSpLocks noChangeShapeType="1"/>
                <a:stCxn id="353" idx="3"/>
                <a:endCxn id="390" idx="2"/>
              </p:cNvCxnSpPr>
              <p:nvPr/>
            </p:nvCxnSpPr>
            <p:spPr bwMode="auto">
              <a:xfrm rot="10800000">
                <a:off x="3613" y="3161"/>
                <a:ext cx="39" cy="53"/>
              </a:xfrm>
              <a:prstGeom prst="bentConnector3">
                <a:avLst>
                  <a:gd name="adj1" fmla="val 51282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60" name="AutoShape 1420"/>
              <p:cNvCxnSpPr>
                <a:cxnSpLocks noChangeShapeType="1"/>
                <a:stCxn id="348" idx="3"/>
                <a:endCxn id="354" idx="3"/>
              </p:cNvCxnSpPr>
              <p:nvPr/>
            </p:nvCxnSpPr>
            <p:spPr bwMode="auto">
              <a:xfrm>
                <a:off x="3764" y="3185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61" name="AutoShape 1421"/>
              <p:cNvCxnSpPr>
                <a:cxnSpLocks noChangeShapeType="1"/>
                <a:stCxn id="349" idx="3"/>
                <a:endCxn id="355" idx="3"/>
              </p:cNvCxnSpPr>
              <p:nvPr/>
            </p:nvCxnSpPr>
            <p:spPr bwMode="auto">
              <a:xfrm>
                <a:off x="3764" y="3212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62" name="AutoShape 1422"/>
              <p:cNvCxnSpPr>
                <a:cxnSpLocks noChangeShapeType="1"/>
                <a:stCxn id="350" idx="3"/>
                <a:endCxn id="356" idx="3"/>
              </p:cNvCxnSpPr>
              <p:nvPr/>
            </p:nvCxnSpPr>
            <p:spPr bwMode="auto">
              <a:xfrm>
                <a:off x="3764" y="3239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cxnSp>
            <p:nvCxnSpPr>
              <p:cNvPr id="363" name="AutoShape 1423"/>
              <p:cNvCxnSpPr>
                <a:cxnSpLocks noChangeShapeType="1"/>
                <a:stCxn id="351" idx="3"/>
                <a:endCxn id="357" idx="3"/>
              </p:cNvCxnSpPr>
              <p:nvPr/>
            </p:nvCxnSpPr>
            <p:spPr bwMode="auto">
              <a:xfrm>
                <a:off x="3764" y="3267"/>
                <a:ext cx="61" cy="0"/>
              </a:xfrm>
              <a:prstGeom prst="straightConnector1">
                <a:avLst/>
              </a:prstGeom>
              <a:noFill/>
              <a:ln w="9525">
                <a:solidFill>
                  <a:srgbClr val="EAEAEA"/>
                </a:solidFill>
                <a:round/>
                <a:headEnd/>
                <a:tailEnd/>
              </a:ln>
              <a:effectLst/>
            </p:spPr>
          </p:cxnSp>
          <p:sp>
            <p:nvSpPr>
              <p:cNvPr id="364" name="Line 1424"/>
              <p:cNvSpPr>
                <a:spLocks noChangeShapeType="1"/>
              </p:cNvSpPr>
              <p:nvPr/>
            </p:nvSpPr>
            <p:spPr bwMode="auto">
              <a:xfrm flipH="1" flipV="1">
                <a:off x="4039" y="3254"/>
                <a:ext cx="6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Line 1425"/>
              <p:cNvSpPr>
                <a:spLocks noChangeShapeType="1"/>
              </p:cNvSpPr>
              <p:nvPr/>
            </p:nvSpPr>
            <p:spPr bwMode="auto">
              <a:xfrm flipH="1">
                <a:off x="4026" y="3275"/>
                <a:ext cx="7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66" name="AutoShape 1426"/>
              <p:cNvCxnSpPr>
                <a:cxnSpLocks noChangeShapeType="1"/>
                <a:stCxn id="346" idx="3"/>
                <a:endCxn id="364" idx="1"/>
              </p:cNvCxnSpPr>
              <p:nvPr/>
            </p:nvCxnSpPr>
            <p:spPr bwMode="auto">
              <a:xfrm>
                <a:off x="4025" y="3200"/>
                <a:ext cx="15" cy="54"/>
              </a:xfrm>
              <a:prstGeom prst="bentConnector2">
                <a:avLst/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  <p:cxnSp>
            <p:nvCxnSpPr>
              <p:cNvPr id="367" name="AutoShape 1427"/>
              <p:cNvCxnSpPr>
                <a:cxnSpLocks noChangeShapeType="1"/>
                <a:stCxn id="347" idx="3"/>
                <a:endCxn id="365" idx="1"/>
              </p:cNvCxnSpPr>
              <p:nvPr/>
            </p:nvCxnSpPr>
            <p:spPr bwMode="auto">
              <a:xfrm>
                <a:off x="4025" y="3227"/>
                <a:ext cx="1" cy="48"/>
              </a:xfrm>
              <a:prstGeom prst="bentConnector4">
                <a:avLst>
                  <a:gd name="adj1" fmla="val 0"/>
                  <a:gd name="adj2" fmla="val 100000"/>
                </a:avLst>
              </a:prstGeom>
              <a:noFill/>
              <a:ln w="9525">
                <a:solidFill>
                  <a:srgbClr val="EAEAEA"/>
                </a:solidFill>
                <a:miter lim="800000"/>
                <a:headEnd/>
                <a:tailEnd/>
              </a:ln>
              <a:effectLst/>
            </p:spPr>
          </p:cxnSp>
        </p:grpSp>
        <p:grpSp>
          <p:nvGrpSpPr>
            <p:cNvPr id="48" name="Group 1428"/>
            <p:cNvGrpSpPr>
              <a:grpSpLocks/>
            </p:cNvGrpSpPr>
            <p:nvPr/>
          </p:nvGrpSpPr>
          <p:grpSpPr bwMode="auto">
            <a:xfrm>
              <a:off x="457" y="3291"/>
              <a:ext cx="345" cy="306"/>
              <a:chOff x="426" y="856"/>
              <a:chExt cx="543" cy="488"/>
            </a:xfrm>
          </p:grpSpPr>
          <p:grpSp>
            <p:nvGrpSpPr>
              <p:cNvPr id="247" name="Group 1429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261" name="Freeform 1430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Freeform 1431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1432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" name="Freeform 1433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Freeform 1434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Freeform 1435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" name="Freeform 1436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Freeform 1437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" name="Freeform 1438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" name="Freeform 1439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" name="Freeform 1440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" name="Freeform 1441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" name="Freeform 1442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" name="Freeform 1443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" name="Freeform 1444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" name="Freeform 1445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1446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" name="Freeform 1447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" name="Freeform 1448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" name="Freeform 1449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1450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1451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" name="Freeform 1452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Freeform 1453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1454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Freeform 1455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" name="Freeform 1456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" name="Freeform 1457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1458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Freeform 1459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" name="Freeform 1460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Freeform 1461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Freeform 1462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" name="Freeform 1463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" name="Freeform 1464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Freeform 1465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Freeform 1466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Freeform 1467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Freeform 1468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" name="Freeform 1469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" name="Freeform 1470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" name="Rectangle 1471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" name="Rectangle 1472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" name="Rectangle 1473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" name="Rectangle 1474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" name="Rectangle 1475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" name="Rectangle 1476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" name="Rectangle 1477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" name="Rectangle 1478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" name="Rectangle 1479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" name="Rectangle 1480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" name="Rectangle 1481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" name="Rectangle 1482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" name="Rectangle 1483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" name="Rectangle 1484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" name="Rectangle 1485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" name="Rectangle 1486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" name="Rectangle 1487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" name="Rectangle 1488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" name="Rectangle 1489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" name="Rectangle 1490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" name="Rectangle 1491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" name="Rectangle 1492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" name="Rectangle 1493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" name="Rectangle 1494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" name="Rectangle 1495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" name="Rectangle 1496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" name="Rectangle 1497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" name="Rectangle 1498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" name="Rectangle 1499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" name="Rectangle 1500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" name="Rectangle 1501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" name="Rectangle 1502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" name="Freeform 1503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" name="Freeform 1504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" name="Freeform 1505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" name="Freeform 1506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" name="Rectangle 1507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" name="Freeform 1508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1509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8" name="Group 1510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249" name="Freeform 1511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1512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" name="Freeform 1513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1514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" name="Freeform 1515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" name="Freeform 1516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" name="Freeform 1517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Freeform 1518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1519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Line 15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Line 1521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Oval 1522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9" name="Group 1523"/>
            <p:cNvGrpSpPr>
              <a:grpSpLocks/>
            </p:cNvGrpSpPr>
            <p:nvPr/>
          </p:nvGrpSpPr>
          <p:grpSpPr bwMode="auto">
            <a:xfrm>
              <a:off x="3102" y="3369"/>
              <a:ext cx="345" cy="306"/>
              <a:chOff x="426" y="856"/>
              <a:chExt cx="543" cy="488"/>
            </a:xfrm>
          </p:grpSpPr>
          <p:grpSp>
            <p:nvGrpSpPr>
              <p:cNvPr id="153" name="Group 1524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167" name="Freeform 1525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" name="Freeform 1526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" name="Freeform 1527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1528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1529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1530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1531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1532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Freeform 1533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1534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1535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1536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1537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1538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Freeform 1539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1540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1541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Freeform 1542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Freeform 1543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1544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Freeform 1545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1546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1547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548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1549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1550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1551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1552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Freeform 1553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1554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Freeform 1555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Freeform 1556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Freeform 1557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Freeform 1558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" name="Freeform 1559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" name="Freeform 1560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3" name="Freeform 1561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Freeform 1562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" name="Freeform 1563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" name="Freeform 1564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" name="Freeform 1565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1566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Rectangle 1567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Rectangle 1568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1569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Rectangle 1570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" name="Rectangle 1571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" name="Rectangle 1572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" name="Rectangle 1573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Rectangle 1574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Rectangle 1575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Rectangle 1576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Rectangle 1577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Rectangle 1578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" name="Rectangle 1579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Rectangle 1580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Rectangle 1581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Rectangle 1582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Rectangle 1583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" name="Rectangle 1584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Rectangle 1585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Rectangle 1586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Rectangle 1587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Rectangle 1588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Rectangle 1589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Rectangle 1590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Rectangle 1591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Rectangle 1592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Rectangle 1593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Rectangle 1594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Rectangle 1595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Rectangle 1596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Rectangle 1597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" name="Freeform 1598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1599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" name="Freeform 1600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" name="Freeform 1601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" name="Rectangle 1602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" name="Freeform 1603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1604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4" name="Group 1605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155" name="Freeform 1606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1607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1608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1609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1610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1611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Freeform 1612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1613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Freeform 1614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" name="Line 161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" name="Line 1616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Oval 1617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0" name="Group 1618"/>
            <p:cNvGrpSpPr>
              <a:grpSpLocks/>
            </p:cNvGrpSpPr>
            <p:nvPr/>
          </p:nvGrpSpPr>
          <p:grpSpPr bwMode="auto">
            <a:xfrm>
              <a:off x="5136" y="3815"/>
              <a:ext cx="345" cy="306"/>
              <a:chOff x="426" y="856"/>
              <a:chExt cx="543" cy="488"/>
            </a:xfrm>
          </p:grpSpPr>
          <p:grpSp>
            <p:nvGrpSpPr>
              <p:cNvPr id="59" name="Group 1619"/>
              <p:cNvGrpSpPr>
                <a:grpSpLocks/>
              </p:cNvGrpSpPr>
              <p:nvPr/>
            </p:nvGrpSpPr>
            <p:grpSpPr bwMode="auto">
              <a:xfrm>
                <a:off x="657" y="935"/>
                <a:ext cx="312" cy="409"/>
                <a:chOff x="509" y="855"/>
                <a:chExt cx="670" cy="879"/>
              </a:xfrm>
            </p:grpSpPr>
            <p:sp>
              <p:nvSpPr>
                <p:cNvPr id="73" name="Freeform 1620"/>
                <p:cNvSpPr>
                  <a:spLocks/>
                </p:cNvSpPr>
                <p:nvPr/>
              </p:nvSpPr>
              <p:spPr bwMode="auto">
                <a:xfrm>
                  <a:off x="531" y="855"/>
                  <a:ext cx="648" cy="872"/>
                </a:xfrm>
                <a:custGeom>
                  <a:avLst/>
                  <a:gdLst/>
                  <a:ahLst/>
                  <a:cxnLst>
                    <a:cxn ang="0">
                      <a:pos x="54" y="49"/>
                    </a:cxn>
                    <a:cxn ang="0">
                      <a:pos x="118" y="2"/>
                    </a:cxn>
                    <a:cxn ang="0">
                      <a:pos x="1160" y="0"/>
                    </a:cxn>
                    <a:cxn ang="0">
                      <a:pos x="1211" y="49"/>
                    </a:cxn>
                    <a:cxn ang="0">
                      <a:pos x="1205" y="1340"/>
                    </a:cxn>
                    <a:cxn ang="0">
                      <a:pos x="1209" y="1416"/>
                    </a:cxn>
                    <a:cxn ang="0">
                      <a:pos x="1296" y="1649"/>
                    </a:cxn>
                    <a:cxn ang="0">
                      <a:pos x="1255" y="1664"/>
                    </a:cxn>
                    <a:cxn ang="0">
                      <a:pos x="1212" y="1677"/>
                    </a:cxn>
                    <a:cxn ang="0">
                      <a:pos x="1170" y="1689"/>
                    </a:cxn>
                    <a:cxn ang="0">
                      <a:pos x="1125" y="1700"/>
                    </a:cxn>
                    <a:cxn ang="0">
                      <a:pos x="1081" y="1710"/>
                    </a:cxn>
                    <a:cxn ang="0">
                      <a:pos x="1035" y="1718"/>
                    </a:cxn>
                    <a:cxn ang="0">
                      <a:pos x="990" y="1725"/>
                    </a:cxn>
                    <a:cxn ang="0">
                      <a:pos x="944" y="1730"/>
                    </a:cxn>
                    <a:cxn ang="0">
                      <a:pos x="898" y="1735"/>
                    </a:cxn>
                    <a:cxn ang="0">
                      <a:pos x="852" y="1738"/>
                    </a:cxn>
                    <a:cxn ang="0">
                      <a:pos x="806" y="1741"/>
                    </a:cxn>
                    <a:cxn ang="0">
                      <a:pos x="758" y="1743"/>
                    </a:cxn>
                    <a:cxn ang="0">
                      <a:pos x="712" y="1743"/>
                    </a:cxn>
                    <a:cxn ang="0">
                      <a:pos x="667" y="1743"/>
                    </a:cxn>
                    <a:cxn ang="0">
                      <a:pos x="621" y="1742"/>
                    </a:cxn>
                    <a:cxn ang="0">
                      <a:pos x="576" y="1740"/>
                    </a:cxn>
                    <a:cxn ang="0">
                      <a:pos x="533" y="1737"/>
                    </a:cxn>
                    <a:cxn ang="0">
                      <a:pos x="489" y="1734"/>
                    </a:cxn>
                    <a:cxn ang="0">
                      <a:pos x="445" y="1730"/>
                    </a:cxn>
                    <a:cxn ang="0">
                      <a:pos x="404" y="1726"/>
                    </a:cxn>
                    <a:cxn ang="0">
                      <a:pos x="362" y="1720"/>
                    </a:cxn>
                    <a:cxn ang="0">
                      <a:pos x="322" y="1714"/>
                    </a:cxn>
                    <a:cxn ang="0">
                      <a:pos x="283" y="1708"/>
                    </a:cxn>
                    <a:cxn ang="0">
                      <a:pos x="246" y="1703"/>
                    </a:cxn>
                    <a:cxn ang="0">
                      <a:pos x="209" y="1696"/>
                    </a:cxn>
                    <a:cxn ang="0">
                      <a:pos x="174" y="1689"/>
                    </a:cxn>
                    <a:cxn ang="0">
                      <a:pos x="141" y="1681"/>
                    </a:cxn>
                    <a:cxn ang="0">
                      <a:pos x="109" y="1674"/>
                    </a:cxn>
                    <a:cxn ang="0">
                      <a:pos x="79" y="1666"/>
                    </a:cxn>
                    <a:cxn ang="0">
                      <a:pos x="51" y="1659"/>
                    </a:cxn>
                    <a:cxn ang="0">
                      <a:pos x="25" y="1651"/>
                    </a:cxn>
                    <a:cxn ang="0">
                      <a:pos x="0" y="1643"/>
                    </a:cxn>
                    <a:cxn ang="0">
                      <a:pos x="13" y="1587"/>
                    </a:cxn>
                    <a:cxn ang="0">
                      <a:pos x="43" y="1395"/>
                    </a:cxn>
                    <a:cxn ang="0">
                      <a:pos x="54" y="49"/>
                    </a:cxn>
                  </a:cxnLst>
                  <a:rect l="0" t="0" r="r" b="b"/>
                  <a:pathLst>
                    <a:path w="1296" h="1743">
                      <a:moveTo>
                        <a:pt x="54" y="49"/>
                      </a:moveTo>
                      <a:lnTo>
                        <a:pt x="118" y="2"/>
                      </a:lnTo>
                      <a:lnTo>
                        <a:pt x="1160" y="0"/>
                      </a:lnTo>
                      <a:lnTo>
                        <a:pt x="1211" y="49"/>
                      </a:lnTo>
                      <a:lnTo>
                        <a:pt x="1205" y="1340"/>
                      </a:lnTo>
                      <a:lnTo>
                        <a:pt x="1209" y="1416"/>
                      </a:lnTo>
                      <a:lnTo>
                        <a:pt x="1296" y="1649"/>
                      </a:lnTo>
                      <a:lnTo>
                        <a:pt x="1255" y="1664"/>
                      </a:lnTo>
                      <a:lnTo>
                        <a:pt x="1212" y="1677"/>
                      </a:lnTo>
                      <a:lnTo>
                        <a:pt x="1170" y="1689"/>
                      </a:lnTo>
                      <a:lnTo>
                        <a:pt x="1125" y="1700"/>
                      </a:lnTo>
                      <a:lnTo>
                        <a:pt x="1081" y="1710"/>
                      </a:lnTo>
                      <a:lnTo>
                        <a:pt x="1035" y="1718"/>
                      </a:lnTo>
                      <a:lnTo>
                        <a:pt x="990" y="1725"/>
                      </a:lnTo>
                      <a:lnTo>
                        <a:pt x="944" y="1730"/>
                      </a:lnTo>
                      <a:lnTo>
                        <a:pt x="898" y="1735"/>
                      </a:lnTo>
                      <a:lnTo>
                        <a:pt x="852" y="1738"/>
                      </a:lnTo>
                      <a:lnTo>
                        <a:pt x="806" y="1741"/>
                      </a:lnTo>
                      <a:lnTo>
                        <a:pt x="758" y="1743"/>
                      </a:lnTo>
                      <a:lnTo>
                        <a:pt x="712" y="1743"/>
                      </a:lnTo>
                      <a:lnTo>
                        <a:pt x="667" y="1743"/>
                      </a:lnTo>
                      <a:lnTo>
                        <a:pt x="621" y="1742"/>
                      </a:lnTo>
                      <a:lnTo>
                        <a:pt x="576" y="1740"/>
                      </a:lnTo>
                      <a:lnTo>
                        <a:pt x="533" y="1737"/>
                      </a:lnTo>
                      <a:lnTo>
                        <a:pt x="489" y="1734"/>
                      </a:lnTo>
                      <a:lnTo>
                        <a:pt x="445" y="1730"/>
                      </a:lnTo>
                      <a:lnTo>
                        <a:pt x="404" y="1726"/>
                      </a:lnTo>
                      <a:lnTo>
                        <a:pt x="362" y="1720"/>
                      </a:lnTo>
                      <a:lnTo>
                        <a:pt x="322" y="1714"/>
                      </a:lnTo>
                      <a:lnTo>
                        <a:pt x="283" y="1708"/>
                      </a:lnTo>
                      <a:lnTo>
                        <a:pt x="246" y="1703"/>
                      </a:lnTo>
                      <a:lnTo>
                        <a:pt x="209" y="1696"/>
                      </a:lnTo>
                      <a:lnTo>
                        <a:pt x="174" y="1689"/>
                      </a:lnTo>
                      <a:lnTo>
                        <a:pt x="141" y="1681"/>
                      </a:lnTo>
                      <a:lnTo>
                        <a:pt x="109" y="1674"/>
                      </a:lnTo>
                      <a:lnTo>
                        <a:pt x="79" y="1666"/>
                      </a:lnTo>
                      <a:lnTo>
                        <a:pt x="51" y="1659"/>
                      </a:lnTo>
                      <a:lnTo>
                        <a:pt x="25" y="1651"/>
                      </a:lnTo>
                      <a:lnTo>
                        <a:pt x="0" y="1643"/>
                      </a:lnTo>
                      <a:lnTo>
                        <a:pt x="13" y="1587"/>
                      </a:lnTo>
                      <a:lnTo>
                        <a:pt x="43" y="1395"/>
                      </a:lnTo>
                      <a:lnTo>
                        <a:pt x="54" y="49"/>
                      </a:lnTo>
                      <a:close/>
                    </a:path>
                  </a:pathLst>
                </a:custGeom>
                <a:solidFill>
                  <a:srgbClr val="0000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1621"/>
                <p:cNvSpPr>
                  <a:spLocks/>
                </p:cNvSpPr>
                <p:nvPr/>
              </p:nvSpPr>
              <p:spPr bwMode="auto">
                <a:xfrm>
                  <a:off x="509" y="870"/>
                  <a:ext cx="661" cy="864"/>
                </a:xfrm>
                <a:custGeom>
                  <a:avLst/>
                  <a:gdLst/>
                  <a:ahLst/>
                  <a:cxnLst>
                    <a:cxn ang="0">
                      <a:pos x="164" y="0"/>
                    </a:cxn>
                    <a:cxn ang="0">
                      <a:pos x="1192" y="7"/>
                    </a:cxn>
                    <a:cxn ang="0">
                      <a:pos x="1192" y="1211"/>
                    </a:cxn>
                    <a:cxn ang="0">
                      <a:pos x="1187" y="1338"/>
                    </a:cxn>
                    <a:cxn ang="0">
                      <a:pos x="1189" y="1369"/>
                    </a:cxn>
                    <a:cxn ang="0">
                      <a:pos x="1191" y="1400"/>
                    </a:cxn>
                    <a:cxn ang="0">
                      <a:pos x="1195" y="1431"/>
                    </a:cxn>
                    <a:cxn ang="0">
                      <a:pos x="1204" y="1462"/>
                    </a:cxn>
                    <a:cxn ang="0">
                      <a:pos x="1321" y="1614"/>
                    </a:cxn>
                    <a:cxn ang="0">
                      <a:pos x="1283" y="1630"/>
                    </a:cxn>
                    <a:cxn ang="0">
                      <a:pos x="1243" y="1645"/>
                    </a:cxn>
                    <a:cxn ang="0">
                      <a:pos x="1202" y="1658"/>
                    </a:cxn>
                    <a:cxn ang="0">
                      <a:pos x="1161" y="1671"/>
                    </a:cxn>
                    <a:cxn ang="0">
                      <a:pos x="1118" y="1681"/>
                    </a:cxn>
                    <a:cxn ang="0">
                      <a:pos x="1076" y="1690"/>
                    </a:cxn>
                    <a:cxn ang="0">
                      <a:pos x="1032" y="1698"/>
                    </a:cxn>
                    <a:cxn ang="0">
                      <a:pos x="988" y="1706"/>
                    </a:cxn>
                    <a:cxn ang="0">
                      <a:pos x="943" y="1712"/>
                    </a:cxn>
                    <a:cxn ang="0">
                      <a:pos x="898" y="1717"/>
                    </a:cxn>
                    <a:cxn ang="0">
                      <a:pos x="852" y="1721"/>
                    </a:cxn>
                    <a:cxn ang="0">
                      <a:pos x="807" y="1724"/>
                    </a:cxn>
                    <a:cxn ang="0">
                      <a:pos x="761" y="1726"/>
                    </a:cxn>
                    <a:cxn ang="0">
                      <a:pos x="715" y="1727"/>
                    </a:cxn>
                    <a:cxn ang="0">
                      <a:pos x="670" y="1727"/>
                    </a:cxn>
                    <a:cxn ang="0">
                      <a:pos x="624" y="1726"/>
                    </a:cxn>
                    <a:cxn ang="0">
                      <a:pos x="579" y="1724"/>
                    </a:cxn>
                    <a:cxn ang="0">
                      <a:pos x="534" y="1721"/>
                    </a:cxn>
                    <a:cxn ang="0">
                      <a:pos x="490" y="1717"/>
                    </a:cxn>
                    <a:cxn ang="0">
                      <a:pos x="447" y="1712"/>
                    </a:cxn>
                    <a:cxn ang="0">
                      <a:pos x="404" y="1707"/>
                    </a:cxn>
                    <a:cxn ang="0">
                      <a:pos x="361" y="1702"/>
                    </a:cxn>
                    <a:cxn ang="0">
                      <a:pos x="320" y="1695"/>
                    </a:cxn>
                    <a:cxn ang="0">
                      <a:pos x="280" y="1687"/>
                    </a:cxn>
                    <a:cxn ang="0">
                      <a:pos x="239" y="1679"/>
                    </a:cxn>
                    <a:cxn ang="0">
                      <a:pos x="201" y="1671"/>
                    </a:cxn>
                    <a:cxn ang="0">
                      <a:pos x="164" y="1661"/>
                    </a:cxn>
                    <a:cxn ang="0">
                      <a:pos x="129" y="1651"/>
                    </a:cxn>
                    <a:cxn ang="0">
                      <a:pos x="94" y="1641"/>
                    </a:cxn>
                    <a:cxn ang="0">
                      <a:pos x="61" y="1629"/>
                    </a:cxn>
                    <a:cxn ang="0">
                      <a:pos x="30" y="1618"/>
                    </a:cxn>
                    <a:cxn ang="0">
                      <a:pos x="0" y="1606"/>
                    </a:cxn>
                    <a:cxn ang="0">
                      <a:pos x="9" y="1588"/>
                    </a:cxn>
                    <a:cxn ang="0">
                      <a:pos x="18" y="1569"/>
                    </a:cxn>
                    <a:cxn ang="0">
                      <a:pos x="29" y="1551"/>
                    </a:cxn>
                    <a:cxn ang="0">
                      <a:pos x="40" y="1532"/>
                    </a:cxn>
                    <a:cxn ang="0">
                      <a:pos x="52" y="1512"/>
                    </a:cxn>
                    <a:cxn ang="0">
                      <a:pos x="62" y="1487"/>
                    </a:cxn>
                    <a:cxn ang="0">
                      <a:pos x="71" y="1459"/>
                    </a:cxn>
                    <a:cxn ang="0">
                      <a:pos x="80" y="1426"/>
                    </a:cxn>
                    <a:cxn ang="0">
                      <a:pos x="87" y="1283"/>
                    </a:cxn>
                    <a:cxn ang="0">
                      <a:pos x="76" y="67"/>
                    </a:cxn>
                    <a:cxn ang="0">
                      <a:pos x="164" y="0"/>
                    </a:cxn>
                  </a:cxnLst>
                  <a:rect l="0" t="0" r="r" b="b"/>
                  <a:pathLst>
                    <a:path w="1321" h="1727">
                      <a:moveTo>
                        <a:pt x="164" y="0"/>
                      </a:moveTo>
                      <a:lnTo>
                        <a:pt x="1192" y="7"/>
                      </a:lnTo>
                      <a:lnTo>
                        <a:pt x="1192" y="1211"/>
                      </a:lnTo>
                      <a:lnTo>
                        <a:pt x="1187" y="1338"/>
                      </a:lnTo>
                      <a:lnTo>
                        <a:pt x="1189" y="1369"/>
                      </a:lnTo>
                      <a:lnTo>
                        <a:pt x="1191" y="1400"/>
                      </a:lnTo>
                      <a:lnTo>
                        <a:pt x="1195" y="1431"/>
                      </a:lnTo>
                      <a:lnTo>
                        <a:pt x="1204" y="1462"/>
                      </a:lnTo>
                      <a:lnTo>
                        <a:pt x="1321" y="1614"/>
                      </a:lnTo>
                      <a:lnTo>
                        <a:pt x="1283" y="1630"/>
                      </a:lnTo>
                      <a:lnTo>
                        <a:pt x="1243" y="1645"/>
                      </a:lnTo>
                      <a:lnTo>
                        <a:pt x="1202" y="1658"/>
                      </a:lnTo>
                      <a:lnTo>
                        <a:pt x="1161" y="1671"/>
                      </a:lnTo>
                      <a:lnTo>
                        <a:pt x="1118" y="1681"/>
                      </a:lnTo>
                      <a:lnTo>
                        <a:pt x="1076" y="1690"/>
                      </a:lnTo>
                      <a:lnTo>
                        <a:pt x="1032" y="1698"/>
                      </a:lnTo>
                      <a:lnTo>
                        <a:pt x="988" y="1706"/>
                      </a:lnTo>
                      <a:lnTo>
                        <a:pt x="943" y="1712"/>
                      </a:lnTo>
                      <a:lnTo>
                        <a:pt x="898" y="1717"/>
                      </a:lnTo>
                      <a:lnTo>
                        <a:pt x="852" y="1721"/>
                      </a:lnTo>
                      <a:lnTo>
                        <a:pt x="807" y="1724"/>
                      </a:lnTo>
                      <a:lnTo>
                        <a:pt x="761" y="1726"/>
                      </a:lnTo>
                      <a:lnTo>
                        <a:pt x="715" y="1727"/>
                      </a:lnTo>
                      <a:lnTo>
                        <a:pt x="670" y="1727"/>
                      </a:lnTo>
                      <a:lnTo>
                        <a:pt x="624" y="1726"/>
                      </a:lnTo>
                      <a:lnTo>
                        <a:pt x="579" y="1724"/>
                      </a:lnTo>
                      <a:lnTo>
                        <a:pt x="534" y="1721"/>
                      </a:lnTo>
                      <a:lnTo>
                        <a:pt x="490" y="1717"/>
                      </a:lnTo>
                      <a:lnTo>
                        <a:pt x="447" y="1712"/>
                      </a:lnTo>
                      <a:lnTo>
                        <a:pt x="404" y="1707"/>
                      </a:lnTo>
                      <a:lnTo>
                        <a:pt x="361" y="1702"/>
                      </a:lnTo>
                      <a:lnTo>
                        <a:pt x="320" y="1695"/>
                      </a:lnTo>
                      <a:lnTo>
                        <a:pt x="280" y="1687"/>
                      </a:lnTo>
                      <a:lnTo>
                        <a:pt x="239" y="1679"/>
                      </a:lnTo>
                      <a:lnTo>
                        <a:pt x="201" y="1671"/>
                      </a:lnTo>
                      <a:lnTo>
                        <a:pt x="164" y="1661"/>
                      </a:lnTo>
                      <a:lnTo>
                        <a:pt x="129" y="1651"/>
                      </a:lnTo>
                      <a:lnTo>
                        <a:pt x="94" y="1641"/>
                      </a:lnTo>
                      <a:lnTo>
                        <a:pt x="61" y="1629"/>
                      </a:lnTo>
                      <a:lnTo>
                        <a:pt x="30" y="1618"/>
                      </a:lnTo>
                      <a:lnTo>
                        <a:pt x="0" y="1606"/>
                      </a:lnTo>
                      <a:lnTo>
                        <a:pt x="9" y="1588"/>
                      </a:lnTo>
                      <a:lnTo>
                        <a:pt x="18" y="1569"/>
                      </a:lnTo>
                      <a:lnTo>
                        <a:pt x="29" y="1551"/>
                      </a:lnTo>
                      <a:lnTo>
                        <a:pt x="40" y="1532"/>
                      </a:lnTo>
                      <a:lnTo>
                        <a:pt x="52" y="1512"/>
                      </a:lnTo>
                      <a:lnTo>
                        <a:pt x="62" y="1487"/>
                      </a:lnTo>
                      <a:lnTo>
                        <a:pt x="71" y="1459"/>
                      </a:lnTo>
                      <a:lnTo>
                        <a:pt x="80" y="1426"/>
                      </a:lnTo>
                      <a:lnTo>
                        <a:pt x="87" y="1283"/>
                      </a:lnTo>
                      <a:lnTo>
                        <a:pt x="76" y="67"/>
                      </a:lnTo>
                      <a:lnTo>
                        <a:pt x="164" y="0"/>
                      </a:lnTo>
                      <a:close/>
                    </a:path>
                  </a:pathLst>
                </a:custGeom>
                <a:solidFill>
                  <a:srgbClr val="3335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" name="Freeform 1622"/>
                <p:cNvSpPr>
                  <a:spLocks/>
                </p:cNvSpPr>
                <p:nvPr/>
              </p:nvSpPr>
              <p:spPr bwMode="auto">
                <a:xfrm>
                  <a:off x="515" y="871"/>
                  <a:ext cx="616" cy="830"/>
                </a:xfrm>
                <a:custGeom>
                  <a:avLst/>
                  <a:gdLst/>
                  <a:ahLst/>
                  <a:cxnLst>
                    <a:cxn ang="0">
                      <a:pos x="180" y="0"/>
                    </a:cxn>
                    <a:cxn ang="0">
                      <a:pos x="240" y="1"/>
                    </a:cxn>
                    <a:cxn ang="0">
                      <a:pos x="301" y="1"/>
                    </a:cxn>
                    <a:cxn ang="0">
                      <a:pos x="361" y="1"/>
                    </a:cxn>
                    <a:cxn ang="0">
                      <a:pos x="421" y="1"/>
                    </a:cxn>
                    <a:cxn ang="0">
                      <a:pos x="482" y="2"/>
                    </a:cxn>
                    <a:cxn ang="0">
                      <a:pos x="542" y="2"/>
                    </a:cxn>
                    <a:cxn ang="0">
                      <a:pos x="602" y="2"/>
                    </a:cxn>
                    <a:cxn ang="0">
                      <a:pos x="661" y="3"/>
                    </a:cxn>
                    <a:cxn ang="0">
                      <a:pos x="723" y="3"/>
                    </a:cxn>
                    <a:cxn ang="0">
                      <a:pos x="782" y="3"/>
                    </a:cxn>
                    <a:cxn ang="0">
                      <a:pos x="842" y="5"/>
                    </a:cxn>
                    <a:cxn ang="0">
                      <a:pos x="902" y="5"/>
                    </a:cxn>
                    <a:cxn ang="0">
                      <a:pos x="962" y="5"/>
                    </a:cxn>
                    <a:cxn ang="0">
                      <a:pos x="1022" y="5"/>
                    </a:cxn>
                    <a:cxn ang="0">
                      <a:pos x="1082" y="6"/>
                    </a:cxn>
                    <a:cxn ang="0">
                      <a:pos x="1112" y="289"/>
                    </a:cxn>
                    <a:cxn ang="0">
                      <a:pos x="1112" y="854"/>
                    </a:cxn>
                    <a:cxn ang="0">
                      <a:pos x="1111" y="1165"/>
                    </a:cxn>
                    <a:cxn ang="0">
                      <a:pos x="1108" y="1224"/>
                    </a:cxn>
                    <a:cxn ang="0">
                      <a:pos x="1108" y="1282"/>
                    </a:cxn>
                    <a:cxn ang="0">
                      <a:pos x="1115" y="1341"/>
                    </a:cxn>
                    <a:cxn ang="0">
                      <a:pos x="1137" y="1387"/>
                    </a:cxn>
                    <a:cxn ang="0">
                      <a:pos x="1164" y="1423"/>
                    </a:cxn>
                    <a:cxn ang="0">
                      <a:pos x="1190" y="1460"/>
                    </a:cxn>
                    <a:cxn ang="0">
                      <a:pos x="1218" y="1496"/>
                    </a:cxn>
                    <a:cxn ang="0">
                      <a:pos x="1196" y="1528"/>
                    </a:cxn>
                    <a:cxn ang="0">
                      <a:pos x="1121" y="1555"/>
                    </a:cxn>
                    <a:cxn ang="0">
                      <a:pos x="1044" y="1580"/>
                    </a:cxn>
                    <a:cxn ang="0">
                      <a:pos x="963" y="1602"/>
                    </a:cxn>
                    <a:cxn ang="0">
                      <a:pos x="880" y="1620"/>
                    </a:cxn>
                    <a:cxn ang="0">
                      <a:pos x="796" y="1635"/>
                    </a:cxn>
                    <a:cxn ang="0">
                      <a:pos x="711" y="1646"/>
                    </a:cxn>
                    <a:cxn ang="0">
                      <a:pos x="627" y="1655"/>
                    </a:cxn>
                    <a:cxn ang="0">
                      <a:pos x="543" y="1659"/>
                    </a:cxn>
                    <a:cxn ang="0">
                      <a:pos x="460" y="1660"/>
                    </a:cxn>
                    <a:cxn ang="0">
                      <a:pos x="379" y="1659"/>
                    </a:cxn>
                    <a:cxn ang="0">
                      <a:pos x="301" y="1653"/>
                    </a:cxn>
                    <a:cxn ang="0">
                      <a:pos x="226" y="1644"/>
                    </a:cxn>
                    <a:cxn ang="0">
                      <a:pos x="155" y="1632"/>
                    </a:cxn>
                    <a:cxn ang="0">
                      <a:pos x="89" y="1617"/>
                    </a:cxn>
                    <a:cxn ang="0">
                      <a:pos x="28" y="1597"/>
                    </a:cxn>
                    <a:cxn ang="0">
                      <a:pos x="8" y="1568"/>
                    </a:cxn>
                    <a:cxn ang="0">
                      <a:pos x="26" y="1534"/>
                    </a:cxn>
                    <a:cxn ang="0">
                      <a:pos x="44" y="1496"/>
                    </a:cxn>
                    <a:cxn ang="0">
                      <a:pos x="62" y="1447"/>
                    </a:cxn>
                    <a:cxn ang="0">
                      <a:pos x="70" y="1363"/>
                    </a:cxn>
                    <a:cxn ang="0">
                      <a:pos x="74" y="1258"/>
                    </a:cxn>
                    <a:cxn ang="0">
                      <a:pos x="73" y="921"/>
                    </a:cxn>
                    <a:cxn ang="0">
                      <a:pos x="69" y="348"/>
                    </a:cxn>
                    <a:cxn ang="0">
                      <a:pos x="77" y="54"/>
                    </a:cxn>
                    <a:cxn ang="0">
                      <a:pos x="98" y="39"/>
                    </a:cxn>
                    <a:cxn ang="0">
                      <a:pos x="119" y="23"/>
                    </a:cxn>
                    <a:cxn ang="0">
                      <a:pos x="140" y="8"/>
                    </a:cxn>
                  </a:cxnLst>
                  <a:rect l="0" t="0" r="r" b="b"/>
                  <a:pathLst>
                    <a:path w="1232" h="1660">
                      <a:moveTo>
                        <a:pt x="150" y="0"/>
                      </a:moveTo>
                      <a:lnTo>
                        <a:pt x="180" y="0"/>
                      </a:lnTo>
                      <a:lnTo>
                        <a:pt x="210" y="0"/>
                      </a:lnTo>
                      <a:lnTo>
                        <a:pt x="240" y="1"/>
                      </a:lnTo>
                      <a:lnTo>
                        <a:pt x="271" y="1"/>
                      </a:lnTo>
                      <a:lnTo>
                        <a:pt x="301" y="1"/>
                      </a:lnTo>
                      <a:lnTo>
                        <a:pt x="331" y="1"/>
                      </a:lnTo>
                      <a:lnTo>
                        <a:pt x="361" y="1"/>
                      </a:lnTo>
                      <a:lnTo>
                        <a:pt x="391" y="1"/>
                      </a:lnTo>
                      <a:lnTo>
                        <a:pt x="421" y="1"/>
                      </a:lnTo>
                      <a:lnTo>
                        <a:pt x="452" y="2"/>
                      </a:lnTo>
                      <a:lnTo>
                        <a:pt x="482" y="2"/>
                      </a:lnTo>
                      <a:lnTo>
                        <a:pt x="512" y="2"/>
                      </a:lnTo>
                      <a:lnTo>
                        <a:pt x="542" y="2"/>
                      </a:lnTo>
                      <a:lnTo>
                        <a:pt x="572" y="2"/>
                      </a:lnTo>
                      <a:lnTo>
                        <a:pt x="602" y="2"/>
                      </a:lnTo>
                      <a:lnTo>
                        <a:pt x="632" y="2"/>
                      </a:lnTo>
                      <a:lnTo>
                        <a:pt x="661" y="3"/>
                      </a:lnTo>
                      <a:lnTo>
                        <a:pt x="691" y="3"/>
                      </a:lnTo>
                      <a:lnTo>
                        <a:pt x="723" y="3"/>
                      </a:lnTo>
                      <a:lnTo>
                        <a:pt x="752" y="3"/>
                      </a:lnTo>
                      <a:lnTo>
                        <a:pt x="782" y="3"/>
                      </a:lnTo>
                      <a:lnTo>
                        <a:pt x="812" y="3"/>
                      </a:lnTo>
                      <a:lnTo>
                        <a:pt x="842" y="5"/>
                      </a:lnTo>
                      <a:lnTo>
                        <a:pt x="872" y="5"/>
                      </a:lnTo>
                      <a:lnTo>
                        <a:pt x="902" y="5"/>
                      </a:lnTo>
                      <a:lnTo>
                        <a:pt x="932" y="5"/>
                      </a:lnTo>
                      <a:lnTo>
                        <a:pt x="962" y="5"/>
                      </a:lnTo>
                      <a:lnTo>
                        <a:pt x="992" y="5"/>
                      </a:lnTo>
                      <a:lnTo>
                        <a:pt x="1022" y="5"/>
                      </a:lnTo>
                      <a:lnTo>
                        <a:pt x="1052" y="6"/>
                      </a:lnTo>
                      <a:lnTo>
                        <a:pt x="1082" y="6"/>
                      </a:lnTo>
                      <a:lnTo>
                        <a:pt x="1112" y="6"/>
                      </a:lnTo>
                      <a:lnTo>
                        <a:pt x="1112" y="289"/>
                      </a:lnTo>
                      <a:lnTo>
                        <a:pt x="1112" y="571"/>
                      </a:lnTo>
                      <a:lnTo>
                        <a:pt x="1112" y="854"/>
                      </a:lnTo>
                      <a:lnTo>
                        <a:pt x="1112" y="1135"/>
                      </a:lnTo>
                      <a:lnTo>
                        <a:pt x="1111" y="1165"/>
                      </a:lnTo>
                      <a:lnTo>
                        <a:pt x="1110" y="1194"/>
                      </a:lnTo>
                      <a:lnTo>
                        <a:pt x="1108" y="1224"/>
                      </a:lnTo>
                      <a:lnTo>
                        <a:pt x="1107" y="1254"/>
                      </a:lnTo>
                      <a:lnTo>
                        <a:pt x="1108" y="1282"/>
                      </a:lnTo>
                      <a:lnTo>
                        <a:pt x="1111" y="1311"/>
                      </a:lnTo>
                      <a:lnTo>
                        <a:pt x="1115" y="1341"/>
                      </a:lnTo>
                      <a:lnTo>
                        <a:pt x="1123" y="1370"/>
                      </a:lnTo>
                      <a:lnTo>
                        <a:pt x="1137" y="1387"/>
                      </a:lnTo>
                      <a:lnTo>
                        <a:pt x="1150" y="1406"/>
                      </a:lnTo>
                      <a:lnTo>
                        <a:pt x="1164" y="1423"/>
                      </a:lnTo>
                      <a:lnTo>
                        <a:pt x="1178" y="1441"/>
                      </a:lnTo>
                      <a:lnTo>
                        <a:pt x="1190" y="1460"/>
                      </a:lnTo>
                      <a:lnTo>
                        <a:pt x="1204" y="1477"/>
                      </a:lnTo>
                      <a:lnTo>
                        <a:pt x="1218" y="1496"/>
                      </a:lnTo>
                      <a:lnTo>
                        <a:pt x="1232" y="1513"/>
                      </a:lnTo>
                      <a:lnTo>
                        <a:pt x="1196" y="1528"/>
                      </a:lnTo>
                      <a:lnTo>
                        <a:pt x="1159" y="1542"/>
                      </a:lnTo>
                      <a:lnTo>
                        <a:pt x="1121" y="1555"/>
                      </a:lnTo>
                      <a:lnTo>
                        <a:pt x="1083" y="1568"/>
                      </a:lnTo>
                      <a:lnTo>
                        <a:pt x="1044" y="1580"/>
                      </a:lnTo>
                      <a:lnTo>
                        <a:pt x="1004" y="1591"/>
                      </a:lnTo>
                      <a:lnTo>
                        <a:pt x="963" y="1602"/>
                      </a:lnTo>
                      <a:lnTo>
                        <a:pt x="922" y="1611"/>
                      </a:lnTo>
                      <a:lnTo>
                        <a:pt x="880" y="1620"/>
                      </a:lnTo>
                      <a:lnTo>
                        <a:pt x="839" y="1628"/>
                      </a:lnTo>
                      <a:lnTo>
                        <a:pt x="796" y="1635"/>
                      </a:lnTo>
                      <a:lnTo>
                        <a:pt x="754" y="1641"/>
                      </a:lnTo>
                      <a:lnTo>
                        <a:pt x="711" y="1646"/>
                      </a:lnTo>
                      <a:lnTo>
                        <a:pt x="670" y="1651"/>
                      </a:lnTo>
                      <a:lnTo>
                        <a:pt x="627" y="1655"/>
                      </a:lnTo>
                      <a:lnTo>
                        <a:pt x="584" y="1657"/>
                      </a:lnTo>
                      <a:lnTo>
                        <a:pt x="543" y="1659"/>
                      </a:lnTo>
                      <a:lnTo>
                        <a:pt x="501" y="1660"/>
                      </a:lnTo>
                      <a:lnTo>
                        <a:pt x="460" y="1660"/>
                      </a:lnTo>
                      <a:lnTo>
                        <a:pt x="418" y="1660"/>
                      </a:lnTo>
                      <a:lnTo>
                        <a:pt x="379" y="1659"/>
                      </a:lnTo>
                      <a:lnTo>
                        <a:pt x="339" y="1657"/>
                      </a:lnTo>
                      <a:lnTo>
                        <a:pt x="301" y="1653"/>
                      </a:lnTo>
                      <a:lnTo>
                        <a:pt x="263" y="1649"/>
                      </a:lnTo>
                      <a:lnTo>
                        <a:pt x="226" y="1644"/>
                      </a:lnTo>
                      <a:lnTo>
                        <a:pt x="190" y="1638"/>
                      </a:lnTo>
                      <a:lnTo>
                        <a:pt x="155" y="1632"/>
                      </a:lnTo>
                      <a:lnTo>
                        <a:pt x="121" y="1625"/>
                      </a:lnTo>
                      <a:lnTo>
                        <a:pt x="89" y="1617"/>
                      </a:lnTo>
                      <a:lnTo>
                        <a:pt x="58" y="1606"/>
                      </a:lnTo>
                      <a:lnTo>
                        <a:pt x="28" y="1597"/>
                      </a:lnTo>
                      <a:lnTo>
                        <a:pt x="0" y="1585"/>
                      </a:lnTo>
                      <a:lnTo>
                        <a:pt x="8" y="1568"/>
                      </a:lnTo>
                      <a:lnTo>
                        <a:pt x="16" y="1551"/>
                      </a:lnTo>
                      <a:lnTo>
                        <a:pt x="26" y="1534"/>
                      </a:lnTo>
                      <a:lnTo>
                        <a:pt x="35" y="1516"/>
                      </a:lnTo>
                      <a:lnTo>
                        <a:pt x="44" y="1496"/>
                      </a:lnTo>
                      <a:lnTo>
                        <a:pt x="53" y="1474"/>
                      </a:lnTo>
                      <a:lnTo>
                        <a:pt x="62" y="1447"/>
                      </a:lnTo>
                      <a:lnTo>
                        <a:pt x="69" y="1416"/>
                      </a:lnTo>
                      <a:lnTo>
                        <a:pt x="70" y="1363"/>
                      </a:lnTo>
                      <a:lnTo>
                        <a:pt x="73" y="1310"/>
                      </a:lnTo>
                      <a:lnTo>
                        <a:pt x="74" y="1258"/>
                      </a:lnTo>
                      <a:lnTo>
                        <a:pt x="75" y="1205"/>
                      </a:lnTo>
                      <a:lnTo>
                        <a:pt x="73" y="921"/>
                      </a:lnTo>
                      <a:lnTo>
                        <a:pt x="72" y="635"/>
                      </a:lnTo>
                      <a:lnTo>
                        <a:pt x="69" y="348"/>
                      </a:lnTo>
                      <a:lnTo>
                        <a:pt x="67" y="62"/>
                      </a:lnTo>
                      <a:lnTo>
                        <a:pt x="77" y="54"/>
                      </a:lnTo>
                      <a:lnTo>
                        <a:pt x="88" y="46"/>
                      </a:lnTo>
                      <a:lnTo>
                        <a:pt x="98" y="39"/>
                      </a:lnTo>
                      <a:lnTo>
                        <a:pt x="109" y="31"/>
                      </a:lnTo>
                      <a:lnTo>
                        <a:pt x="119" y="23"/>
                      </a:lnTo>
                      <a:lnTo>
                        <a:pt x="129" y="15"/>
                      </a:lnTo>
                      <a:lnTo>
                        <a:pt x="140" y="8"/>
                      </a:lnTo>
                      <a:lnTo>
                        <a:pt x="150" y="0"/>
                      </a:lnTo>
                      <a:close/>
                    </a:path>
                  </a:pathLst>
                </a:custGeom>
                <a:solidFill>
                  <a:srgbClr val="3D3F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" name="Freeform 1623"/>
                <p:cNvSpPr>
                  <a:spLocks/>
                </p:cNvSpPr>
                <p:nvPr/>
              </p:nvSpPr>
              <p:spPr bwMode="auto">
                <a:xfrm>
                  <a:off x="521" y="871"/>
                  <a:ext cx="571" cy="807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216" y="1"/>
                    </a:cxn>
                    <a:cxn ang="0">
                      <a:pos x="273" y="1"/>
                    </a:cxn>
                    <a:cxn ang="0">
                      <a:pos x="329" y="1"/>
                    </a:cxn>
                    <a:cxn ang="0">
                      <a:pos x="386" y="2"/>
                    </a:cxn>
                    <a:cxn ang="0">
                      <a:pos x="441" y="2"/>
                    </a:cxn>
                    <a:cxn ang="0">
                      <a:pos x="498" y="2"/>
                    </a:cxn>
                    <a:cxn ang="0">
                      <a:pos x="554" y="3"/>
                    </a:cxn>
                    <a:cxn ang="0">
                      <a:pos x="610" y="3"/>
                    </a:cxn>
                    <a:cxn ang="0">
                      <a:pos x="666" y="5"/>
                    </a:cxn>
                    <a:cxn ang="0">
                      <a:pos x="722" y="5"/>
                    </a:cxn>
                    <a:cxn ang="0">
                      <a:pos x="779" y="5"/>
                    </a:cxn>
                    <a:cxn ang="0">
                      <a:pos x="834" y="6"/>
                    </a:cxn>
                    <a:cxn ang="0">
                      <a:pos x="890" y="6"/>
                    </a:cxn>
                    <a:cxn ang="0">
                      <a:pos x="946" y="6"/>
                    </a:cxn>
                    <a:cxn ang="0">
                      <a:pos x="1002" y="7"/>
                    </a:cxn>
                    <a:cxn ang="0">
                      <a:pos x="1030" y="271"/>
                    </a:cxn>
                    <a:cxn ang="0">
                      <a:pos x="1030" y="797"/>
                    </a:cxn>
                    <a:cxn ang="0">
                      <a:pos x="1029" y="1088"/>
                    </a:cxn>
                    <a:cxn ang="0">
                      <a:pos x="1027" y="1143"/>
                    </a:cxn>
                    <a:cxn ang="0">
                      <a:pos x="1027" y="1197"/>
                    </a:cxn>
                    <a:cxn ang="0">
                      <a:pos x="1033" y="1252"/>
                    </a:cxn>
                    <a:cxn ang="0">
                      <a:pos x="1053" y="1296"/>
                    </a:cxn>
                    <a:cxn ang="0">
                      <a:pos x="1078" y="1330"/>
                    </a:cxn>
                    <a:cxn ang="0">
                      <a:pos x="1102" y="1362"/>
                    </a:cxn>
                    <a:cxn ang="0">
                      <a:pos x="1128" y="1395"/>
                    </a:cxn>
                    <a:cxn ang="0">
                      <a:pos x="1107" y="1425"/>
                    </a:cxn>
                    <a:cxn ang="0">
                      <a:pos x="1038" y="1454"/>
                    </a:cxn>
                    <a:cxn ang="0">
                      <a:pos x="966" y="1481"/>
                    </a:cxn>
                    <a:cxn ang="0">
                      <a:pos x="892" y="1505"/>
                    </a:cxn>
                    <a:cxn ang="0">
                      <a:pos x="814" y="1528"/>
                    </a:cxn>
                    <a:cxn ang="0">
                      <a:pos x="737" y="1549"/>
                    </a:cxn>
                    <a:cxn ang="0">
                      <a:pos x="659" y="1567"/>
                    </a:cxn>
                    <a:cxn ang="0">
                      <a:pos x="581" y="1583"/>
                    </a:cxn>
                    <a:cxn ang="0">
                      <a:pos x="503" y="1596"/>
                    </a:cxn>
                    <a:cxn ang="0">
                      <a:pos x="426" y="1605"/>
                    </a:cxn>
                    <a:cxn ang="0">
                      <a:pos x="351" y="1611"/>
                    </a:cxn>
                    <a:cxn ang="0">
                      <a:pos x="280" y="1613"/>
                    </a:cxn>
                    <a:cxn ang="0">
                      <a:pos x="210" y="1611"/>
                    </a:cxn>
                    <a:cxn ang="0">
                      <a:pos x="144" y="1604"/>
                    </a:cxn>
                    <a:cxn ang="0">
                      <a:pos x="83" y="1593"/>
                    </a:cxn>
                    <a:cxn ang="0">
                      <a:pos x="26" y="1577"/>
                    </a:cxn>
                    <a:cxn ang="0">
                      <a:pos x="6" y="1550"/>
                    </a:cxn>
                    <a:cxn ang="0">
                      <a:pos x="21" y="1517"/>
                    </a:cxn>
                    <a:cxn ang="0">
                      <a:pos x="36" y="1482"/>
                    </a:cxn>
                    <a:cxn ang="0">
                      <a:pos x="51" y="1436"/>
                    </a:cxn>
                    <a:cxn ang="0">
                      <a:pos x="57" y="1338"/>
                    </a:cxn>
                    <a:cxn ang="0">
                      <a:pos x="61" y="1198"/>
                    </a:cxn>
                    <a:cxn ang="0">
                      <a:pos x="61" y="862"/>
                    </a:cxn>
                    <a:cxn ang="0">
                      <a:pos x="57" y="327"/>
                    </a:cxn>
                    <a:cxn ang="0">
                      <a:pos x="64" y="52"/>
                    </a:cxn>
                    <a:cxn ang="0">
                      <a:pos x="84" y="37"/>
                    </a:cxn>
                    <a:cxn ang="0">
                      <a:pos x="104" y="22"/>
                    </a:cxn>
                    <a:cxn ang="0">
                      <a:pos x="123" y="7"/>
                    </a:cxn>
                  </a:cxnLst>
                  <a:rect l="0" t="0" r="r" b="b"/>
                  <a:pathLst>
                    <a:path w="1140" h="1613">
                      <a:moveTo>
                        <a:pt x="132" y="0"/>
                      </a:moveTo>
                      <a:lnTo>
                        <a:pt x="160" y="0"/>
                      </a:lnTo>
                      <a:lnTo>
                        <a:pt x="189" y="0"/>
                      </a:lnTo>
                      <a:lnTo>
                        <a:pt x="216" y="1"/>
                      </a:lnTo>
                      <a:lnTo>
                        <a:pt x="245" y="1"/>
                      </a:lnTo>
                      <a:lnTo>
                        <a:pt x="273" y="1"/>
                      </a:lnTo>
                      <a:lnTo>
                        <a:pt x="301" y="1"/>
                      </a:lnTo>
                      <a:lnTo>
                        <a:pt x="329" y="1"/>
                      </a:lnTo>
                      <a:lnTo>
                        <a:pt x="357" y="1"/>
                      </a:lnTo>
                      <a:lnTo>
                        <a:pt x="386" y="2"/>
                      </a:lnTo>
                      <a:lnTo>
                        <a:pt x="413" y="2"/>
                      </a:lnTo>
                      <a:lnTo>
                        <a:pt x="441" y="2"/>
                      </a:lnTo>
                      <a:lnTo>
                        <a:pt x="470" y="2"/>
                      </a:lnTo>
                      <a:lnTo>
                        <a:pt x="498" y="2"/>
                      </a:lnTo>
                      <a:lnTo>
                        <a:pt x="525" y="3"/>
                      </a:lnTo>
                      <a:lnTo>
                        <a:pt x="554" y="3"/>
                      </a:lnTo>
                      <a:lnTo>
                        <a:pt x="582" y="3"/>
                      </a:lnTo>
                      <a:lnTo>
                        <a:pt x="610" y="3"/>
                      </a:lnTo>
                      <a:lnTo>
                        <a:pt x="638" y="3"/>
                      </a:lnTo>
                      <a:lnTo>
                        <a:pt x="666" y="5"/>
                      </a:lnTo>
                      <a:lnTo>
                        <a:pt x="695" y="5"/>
                      </a:lnTo>
                      <a:lnTo>
                        <a:pt x="722" y="5"/>
                      </a:lnTo>
                      <a:lnTo>
                        <a:pt x="750" y="5"/>
                      </a:lnTo>
                      <a:lnTo>
                        <a:pt x="779" y="5"/>
                      </a:lnTo>
                      <a:lnTo>
                        <a:pt x="806" y="5"/>
                      </a:lnTo>
                      <a:lnTo>
                        <a:pt x="834" y="6"/>
                      </a:lnTo>
                      <a:lnTo>
                        <a:pt x="863" y="6"/>
                      </a:lnTo>
                      <a:lnTo>
                        <a:pt x="890" y="6"/>
                      </a:lnTo>
                      <a:lnTo>
                        <a:pt x="918" y="6"/>
                      </a:lnTo>
                      <a:lnTo>
                        <a:pt x="946" y="6"/>
                      </a:lnTo>
                      <a:lnTo>
                        <a:pt x="974" y="7"/>
                      </a:lnTo>
                      <a:lnTo>
                        <a:pt x="1002" y="7"/>
                      </a:lnTo>
                      <a:lnTo>
                        <a:pt x="1030" y="7"/>
                      </a:lnTo>
                      <a:lnTo>
                        <a:pt x="1030" y="271"/>
                      </a:lnTo>
                      <a:lnTo>
                        <a:pt x="1030" y="533"/>
                      </a:lnTo>
                      <a:lnTo>
                        <a:pt x="1030" y="797"/>
                      </a:lnTo>
                      <a:lnTo>
                        <a:pt x="1030" y="1060"/>
                      </a:lnTo>
                      <a:lnTo>
                        <a:pt x="1029" y="1088"/>
                      </a:lnTo>
                      <a:lnTo>
                        <a:pt x="1029" y="1115"/>
                      </a:lnTo>
                      <a:lnTo>
                        <a:pt x="1027" y="1143"/>
                      </a:lnTo>
                      <a:lnTo>
                        <a:pt x="1026" y="1171"/>
                      </a:lnTo>
                      <a:lnTo>
                        <a:pt x="1027" y="1197"/>
                      </a:lnTo>
                      <a:lnTo>
                        <a:pt x="1030" y="1225"/>
                      </a:lnTo>
                      <a:lnTo>
                        <a:pt x="1033" y="1252"/>
                      </a:lnTo>
                      <a:lnTo>
                        <a:pt x="1040" y="1279"/>
                      </a:lnTo>
                      <a:lnTo>
                        <a:pt x="1053" y="1296"/>
                      </a:lnTo>
                      <a:lnTo>
                        <a:pt x="1065" y="1312"/>
                      </a:lnTo>
                      <a:lnTo>
                        <a:pt x="1078" y="1330"/>
                      </a:lnTo>
                      <a:lnTo>
                        <a:pt x="1091" y="1346"/>
                      </a:lnTo>
                      <a:lnTo>
                        <a:pt x="1102" y="1362"/>
                      </a:lnTo>
                      <a:lnTo>
                        <a:pt x="1115" y="1378"/>
                      </a:lnTo>
                      <a:lnTo>
                        <a:pt x="1128" y="1395"/>
                      </a:lnTo>
                      <a:lnTo>
                        <a:pt x="1140" y="1411"/>
                      </a:lnTo>
                      <a:lnTo>
                        <a:pt x="1107" y="1425"/>
                      </a:lnTo>
                      <a:lnTo>
                        <a:pt x="1074" y="1440"/>
                      </a:lnTo>
                      <a:lnTo>
                        <a:pt x="1038" y="1454"/>
                      </a:lnTo>
                      <a:lnTo>
                        <a:pt x="1002" y="1467"/>
                      </a:lnTo>
                      <a:lnTo>
                        <a:pt x="966" y="1481"/>
                      </a:lnTo>
                      <a:lnTo>
                        <a:pt x="928" y="1493"/>
                      </a:lnTo>
                      <a:lnTo>
                        <a:pt x="892" y="1505"/>
                      </a:lnTo>
                      <a:lnTo>
                        <a:pt x="854" y="1517"/>
                      </a:lnTo>
                      <a:lnTo>
                        <a:pt x="814" y="1528"/>
                      </a:lnTo>
                      <a:lnTo>
                        <a:pt x="776" y="1539"/>
                      </a:lnTo>
                      <a:lnTo>
                        <a:pt x="737" y="1549"/>
                      </a:lnTo>
                      <a:lnTo>
                        <a:pt x="698" y="1559"/>
                      </a:lnTo>
                      <a:lnTo>
                        <a:pt x="659" y="1567"/>
                      </a:lnTo>
                      <a:lnTo>
                        <a:pt x="620" y="1576"/>
                      </a:lnTo>
                      <a:lnTo>
                        <a:pt x="581" y="1583"/>
                      </a:lnTo>
                      <a:lnTo>
                        <a:pt x="541" y="1590"/>
                      </a:lnTo>
                      <a:lnTo>
                        <a:pt x="503" y="1596"/>
                      </a:lnTo>
                      <a:lnTo>
                        <a:pt x="464" y="1600"/>
                      </a:lnTo>
                      <a:lnTo>
                        <a:pt x="426" y="1605"/>
                      </a:lnTo>
                      <a:lnTo>
                        <a:pt x="389" y="1608"/>
                      </a:lnTo>
                      <a:lnTo>
                        <a:pt x="351" y="1611"/>
                      </a:lnTo>
                      <a:lnTo>
                        <a:pt x="316" y="1613"/>
                      </a:lnTo>
                      <a:lnTo>
                        <a:pt x="280" y="1613"/>
                      </a:lnTo>
                      <a:lnTo>
                        <a:pt x="244" y="1613"/>
                      </a:lnTo>
                      <a:lnTo>
                        <a:pt x="210" y="1611"/>
                      </a:lnTo>
                      <a:lnTo>
                        <a:pt x="176" y="1608"/>
                      </a:lnTo>
                      <a:lnTo>
                        <a:pt x="144" y="1604"/>
                      </a:lnTo>
                      <a:lnTo>
                        <a:pt x="113" y="1599"/>
                      </a:lnTo>
                      <a:lnTo>
                        <a:pt x="83" y="1593"/>
                      </a:lnTo>
                      <a:lnTo>
                        <a:pt x="54" y="1585"/>
                      </a:lnTo>
                      <a:lnTo>
                        <a:pt x="26" y="1577"/>
                      </a:lnTo>
                      <a:lnTo>
                        <a:pt x="0" y="1567"/>
                      </a:lnTo>
                      <a:lnTo>
                        <a:pt x="6" y="1550"/>
                      </a:lnTo>
                      <a:lnTo>
                        <a:pt x="13" y="1534"/>
                      </a:lnTo>
                      <a:lnTo>
                        <a:pt x="21" y="1517"/>
                      </a:lnTo>
                      <a:lnTo>
                        <a:pt x="29" y="1500"/>
                      </a:lnTo>
                      <a:lnTo>
                        <a:pt x="36" y="1482"/>
                      </a:lnTo>
                      <a:lnTo>
                        <a:pt x="44" y="1460"/>
                      </a:lnTo>
                      <a:lnTo>
                        <a:pt x="51" y="1436"/>
                      </a:lnTo>
                      <a:lnTo>
                        <a:pt x="56" y="1408"/>
                      </a:lnTo>
                      <a:lnTo>
                        <a:pt x="57" y="1338"/>
                      </a:lnTo>
                      <a:lnTo>
                        <a:pt x="60" y="1269"/>
                      </a:lnTo>
                      <a:lnTo>
                        <a:pt x="61" y="1198"/>
                      </a:lnTo>
                      <a:lnTo>
                        <a:pt x="62" y="1129"/>
                      </a:lnTo>
                      <a:lnTo>
                        <a:pt x="61" y="862"/>
                      </a:lnTo>
                      <a:lnTo>
                        <a:pt x="59" y="594"/>
                      </a:lnTo>
                      <a:lnTo>
                        <a:pt x="57" y="327"/>
                      </a:lnTo>
                      <a:lnTo>
                        <a:pt x="55" y="59"/>
                      </a:lnTo>
                      <a:lnTo>
                        <a:pt x="64" y="52"/>
                      </a:lnTo>
                      <a:lnTo>
                        <a:pt x="75" y="44"/>
                      </a:lnTo>
                      <a:lnTo>
                        <a:pt x="84" y="37"/>
                      </a:lnTo>
                      <a:lnTo>
                        <a:pt x="94" y="29"/>
                      </a:lnTo>
                      <a:lnTo>
                        <a:pt x="104" y="22"/>
                      </a:lnTo>
                      <a:lnTo>
                        <a:pt x="113" y="15"/>
                      </a:lnTo>
                      <a:lnTo>
                        <a:pt x="123" y="7"/>
                      </a:lnTo>
                      <a:lnTo>
                        <a:pt x="132" y="0"/>
                      </a:lnTo>
                      <a:close/>
                    </a:path>
                  </a:pathLst>
                </a:custGeom>
                <a:solidFill>
                  <a:srgbClr val="4747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" name="Freeform 1624"/>
                <p:cNvSpPr>
                  <a:spLocks/>
                </p:cNvSpPr>
                <p:nvPr/>
              </p:nvSpPr>
              <p:spPr bwMode="auto">
                <a:xfrm>
                  <a:off x="527" y="872"/>
                  <a:ext cx="526" cy="788"/>
                </a:xfrm>
                <a:custGeom>
                  <a:avLst/>
                  <a:gdLst/>
                  <a:ahLst/>
                  <a:cxnLst>
                    <a:cxn ang="0">
                      <a:pos x="144" y="0"/>
                    </a:cxn>
                    <a:cxn ang="0">
                      <a:pos x="196" y="1"/>
                    </a:cxn>
                    <a:cxn ang="0">
                      <a:pos x="248" y="1"/>
                    </a:cxn>
                    <a:cxn ang="0">
                      <a:pos x="300" y="1"/>
                    </a:cxn>
                    <a:cxn ang="0">
                      <a:pos x="352" y="1"/>
                    </a:cxn>
                    <a:cxn ang="0">
                      <a:pos x="405" y="2"/>
                    </a:cxn>
                    <a:cxn ang="0">
                      <a:pos x="457" y="2"/>
                    </a:cxn>
                    <a:cxn ang="0">
                      <a:pos x="508" y="2"/>
                    </a:cxn>
                    <a:cxn ang="0">
                      <a:pos x="560" y="4"/>
                    </a:cxn>
                    <a:cxn ang="0">
                      <a:pos x="613" y="4"/>
                    </a:cxn>
                    <a:cxn ang="0">
                      <a:pos x="665" y="4"/>
                    </a:cxn>
                    <a:cxn ang="0">
                      <a:pos x="717" y="5"/>
                    </a:cxn>
                    <a:cxn ang="0">
                      <a:pos x="769" y="5"/>
                    </a:cxn>
                    <a:cxn ang="0">
                      <a:pos x="821" y="5"/>
                    </a:cxn>
                    <a:cxn ang="0">
                      <a:pos x="872" y="5"/>
                    </a:cxn>
                    <a:cxn ang="0">
                      <a:pos x="924" y="6"/>
                    </a:cxn>
                    <a:cxn ang="0">
                      <a:pos x="950" y="251"/>
                    </a:cxn>
                    <a:cxn ang="0">
                      <a:pos x="950" y="740"/>
                    </a:cxn>
                    <a:cxn ang="0">
                      <a:pos x="949" y="1008"/>
                    </a:cxn>
                    <a:cxn ang="0">
                      <a:pos x="947" y="1060"/>
                    </a:cxn>
                    <a:cxn ang="0">
                      <a:pos x="947" y="1112"/>
                    </a:cxn>
                    <a:cxn ang="0">
                      <a:pos x="953" y="1162"/>
                    </a:cxn>
                    <a:cxn ang="0">
                      <a:pos x="970" y="1202"/>
                    </a:cxn>
                    <a:cxn ang="0">
                      <a:pos x="993" y="1233"/>
                    </a:cxn>
                    <a:cxn ang="0">
                      <a:pos x="1016" y="1264"/>
                    </a:cxn>
                    <a:cxn ang="0">
                      <a:pos x="1040" y="1295"/>
                    </a:cxn>
                    <a:cxn ang="0">
                      <a:pos x="1020" y="1324"/>
                    </a:cxn>
                    <a:cxn ang="0">
                      <a:pos x="957" y="1352"/>
                    </a:cxn>
                    <a:cxn ang="0">
                      <a:pos x="891" y="1380"/>
                    </a:cxn>
                    <a:cxn ang="0">
                      <a:pos x="822" y="1408"/>
                    </a:cxn>
                    <a:cxn ang="0">
                      <a:pos x="752" y="1436"/>
                    </a:cxn>
                    <a:cxn ang="0">
                      <a:pos x="680" y="1462"/>
                    </a:cxn>
                    <a:cxn ang="0">
                      <a:pos x="609" y="1488"/>
                    </a:cxn>
                    <a:cxn ang="0">
                      <a:pos x="537" y="1511"/>
                    </a:cxn>
                    <a:cxn ang="0">
                      <a:pos x="466" y="1531"/>
                    </a:cxn>
                    <a:cxn ang="0">
                      <a:pos x="396" y="1549"/>
                    </a:cxn>
                    <a:cxn ang="0">
                      <a:pos x="326" y="1563"/>
                    </a:cxn>
                    <a:cxn ang="0">
                      <a:pos x="260" y="1572"/>
                    </a:cxn>
                    <a:cxn ang="0">
                      <a:pos x="196" y="1576"/>
                    </a:cxn>
                    <a:cxn ang="0">
                      <a:pos x="135" y="1575"/>
                    </a:cxn>
                    <a:cxn ang="0">
                      <a:pos x="78" y="1568"/>
                    </a:cxn>
                    <a:cxn ang="0">
                      <a:pos x="25" y="1556"/>
                    </a:cxn>
                    <a:cxn ang="0">
                      <a:pos x="5" y="1530"/>
                    </a:cxn>
                    <a:cxn ang="0">
                      <a:pos x="18" y="1500"/>
                    </a:cxn>
                    <a:cxn ang="0">
                      <a:pos x="30" y="1466"/>
                    </a:cxn>
                    <a:cxn ang="0">
                      <a:pos x="42" y="1424"/>
                    </a:cxn>
                    <a:cxn ang="0">
                      <a:pos x="48" y="1311"/>
                    </a:cxn>
                    <a:cxn ang="0">
                      <a:pos x="49" y="1137"/>
                    </a:cxn>
                    <a:cxn ang="0">
                      <a:pos x="49" y="802"/>
                    </a:cxn>
                    <a:cxn ang="0">
                      <a:pos x="46" y="304"/>
                    </a:cxn>
                    <a:cxn ang="0">
                      <a:pos x="55" y="47"/>
                    </a:cxn>
                    <a:cxn ang="0">
                      <a:pos x="73" y="35"/>
                    </a:cxn>
                    <a:cxn ang="0">
                      <a:pos x="90" y="21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1051" h="1576">
                      <a:moveTo>
                        <a:pt x="118" y="0"/>
                      </a:moveTo>
                      <a:lnTo>
                        <a:pt x="144" y="0"/>
                      </a:lnTo>
                      <a:lnTo>
                        <a:pt x="170" y="0"/>
                      </a:lnTo>
                      <a:lnTo>
                        <a:pt x="196" y="1"/>
                      </a:lnTo>
                      <a:lnTo>
                        <a:pt x="222" y="1"/>
                      </a:lnTo>
                      <a:lnTo>
                        <a:pt x="248" y="1"/>
                      </a:lnTo>
                      <a:lnTo>
                        <a:pt x="275" y="1"/>
                      </a:lnTo>
                      <a:lnTo>
                        <a:pt x="300" y="1"/>
                      </a:lnTo>
                      <a:lnTo>
                        <a:pt x="326" y="1"/>
                      </a:lnTo>
                      <a:lnTo>
                        <a:pt x="352" y="1"/>
                      </a:lnTo>
                      <a:lnTo>
                        <a:pt x="378" y="2"/>
                      </a:lnTo>
                      <a:lnTo>
                        <a:pt x="405" y="2"/>
                      </a:lnTo>
                      <a:lnTo>
                        <a:pt x="430" y="2"/>
                      </a:lnTo>
                      <a:lnTo>
                        <a:pt x="457" y="2"/>
                      </a:lnTo>
                      <a:lnTo>
                        <a:pt x="483" y="2"/>
                      </a:lnTo>
                      <a:lnTo>
                        <a:pt x="508" y="2"/>
                      </a:lnTo>
                      <a:lnTo>
                        <a:pt x="535" y="2"/>
                      </a:lnTo>
                      <a:lnTo>
                        <a:pt x="560" y="4"/>
                      </a:lnTo>
                      <a:lnTo>
                        <a:pt x="587" y="4"/>
                      </a:lnTo>
                      <a:lnTo>
                        <a:pt x="613" y="4"/>
                      </a:lnTo>
                      <a:lnTo>
                        <a:pt x="639" y="4"/>
                      </a:lnTo>
                      <a:lnTo>
                        <a:pt x="665" y="4"/>
                      </a:lnTo>
                      <a:lnTo>
                        <a:pt x="690" y="4"/>
                      </a:lnTo>
                      <a:lnTo>
                        <a:pt x="717" y="5"/>
                      </a:lnTo>
                      <a:lnTo>
                        <a:pt x="742" y="5"/>
                      </a:lnTo>
                      <a:lnTo>
                        <a:pt x="769" y="5"/>
                      </a:lnTo>
                      <a:lnTo>
                        <a:pt x="794" y="5"/>
                      </a:lnTo>
                      <a:lnTo>
                        <a:pt x="821" y="5"/>
                      </a:lnTo>
                      <a:lnTo>
                        <a:pt x="846" y="5"/>
                      </a:lnTo>
                      <a:lnTo>
                        <a:pt x="872" y="5"/>
                      </a:lnTo>
                      <a:lnTo>
                        <a:pt x="898" y="6"/>
                      </a:lnTo>
                      <a:lnTo>
                        <a:pt x="924" y="6"/>
                      </a:lnTo>
                      <a:lnTo>
                        <a:pt x="950" y="6"/>
                      </a:lnTo>
                      <a:lnTo>
                        <a:pt x="950" y="251"/>
                      </a:lnTo>
                      <a:lnTo>
                        <a:pt x="950" y="496"/>
                      </a:lnTo>
                      <a:lnTo>
                        <a:pt x="950" y="740"/>
                      </a:lnTo>
                      <a:lnTo>
                        <a:pt x="950" y="983"/>
                      </a:lnTo>
                      <a:lnTo>
                        <a:pt x="949" y="1008"/>
                      </a:lnTo>
                      <a:lnTo>
                        <a:pt x="949" y="1035"/>
                      </a:lnTo>
                      <a:lnTo>
                        <a:pt x="947" y="1060"/>
                      </a:lnTo>
                      <a:lnTo>
                        <a:pt x="946" y="1087"/>
                      </a:lnTo>
                      <a:lnTo>
                        <a:pt x="947" y="1112"/>
                      </a:lnTo>
                      <a:lnTo>
                        <a:pt x="950" y="1136"/>
                      </a:lnTo>
                      <a:lnTo>
                        <a:pt x="953" y="1162"/>
                      </a:lnTo>
                      <a:lnTo>
                        <a:pt x="959" y="1187"/>
                      </a:lnTo>
                      <a:lnTo>
                        <a:pt x="970" y="1202"/>
                      </a:lnTo>
                      <a:lnTo>
                        <a:pt x="982" y="1218"/>
                      </a:lnTo>
                      <a:lnTo>
                        <a:pt x="993" y="1233"/>
                      </a:lnTo>
                      <a:lnTo>
                        <a:pt x="1005" y="1248"/>
                      </a:lnTo>
                      <a:lnTo>
                        <a:pt x="1016" y="1264"/>
                      </a:lnTo>
                      <a:lnTo>
                        <a:pt x="1028" y="1279"/>
                      </a:lnTo>
                      <a:lnTo>
                        <a:pt x="1040" y="1295"/>
                      </a:lnTo>
                      <a:lnTo>
                        <a:pt x="1051" y="1310"/>
                      </a:lnTo>
                      <a:lnTo>
                        <a:pt x="1020" y="1324"/>
                      </a:lnTo>
                      <a:lnTo>
                        <a:pt x="989" y="1338"/>
                      </a:lnTo>
                      <a:lnTo>
                        <a:pt x="957" y="1352"/>
                      </a:lnTo>
                      <a:lnTo>
                        <a:pt x="924" y="1365"/>
                      </a:lnTo>
                      <a:lnTo>
                        <a:pt x="891" y="1380"/>
                      </a:lnTo>
                      <a:lnTo>
                        <a:pt x="856" y="1394"/>
                      </a:lnTo>
                      <a:lnTo>
                        <a:pt x="822" y="1408"/>
                      </a:lnTo>
                      <a:lnTo>
                        <a:pt x="787" y="1422"/>
                      </a:lnTo>
                      <a:lnTo>
                        <a:pt x="752" y="1436"/>
                      </a:lnTo>
                      <a:lnTo>
                        <a:pt x="716" y="1450"/>
                      </a:lnTo>
                      <a:lnTo>
                        <a:pt x="680" y="1462"/>
                      </a:lnTo>
                      <a:lnTo>
                        <a:pt x="644" y="1476"/>
                      </a:lnTo>
                      <a:lnTo>
                        <a:pt x="609" y="1488"/>
                      </a:lnTo>
                      <a:lnTo>
                        <a:pt x="573" y="1500"/>
                      </a:lnTo>
                      <a:lnTo>
                        <a:pt x="537" y="1511"/>
                      </a:lnTo>
                      <a:lnTo>
                        <a:pt x="502" y="1521"/>
                      </a:lnTo>
                      <a:lnTo>
                        <a:pt x="466" y="1531"/>
                      </a:lnTo>
                      <a:lnTo>
                        <a:pt x="430" y="1541"/>
                      </a:lnTo>
                      <a:lnTo>
                        <a:pt x="396" y="1549"/>
                      </a:lnTo>
                      <a:lnTo>
                        <a:pt x="361" y="1556"/>
                      </a:lnTo>
                      <a:lnTo>
                        <a:pt x="326" y="1563"/>
                      </a:lnTo>
                      <a:lnTo>
                        <a:pt x="293" y="1567"/>
                      </a:lnTo>
                      <a:lnTo>
                        <a:pt x="260" y="1572"/>
                      </a:lnTo>
                      <a:lnTo>
                        <a:pt x="227" y="1574"/>
                      </a:lnTo>
                      <a:lnTo>
                        <a:pt x="196" y="1576"/>
                      </a:lnTo>
                      <a:lnTo>
                        <a:pt x="165" y="1576"/>
                      </a:lnTo>
                      <a:lnTo>
                        <a:pt x="135" y="1575"/>
                      </a:lnTo>
                      <a:lnTo>
                        <a:pt x="106" y="1573"/>
                      </a:lnTo>
                      <a:lnTo>
                        <a:pt x="78" y="1568"/>
                      </a:lnTo>
                      <a:lnTo>
                        <a:pt x="51" y="1563"/>
                      </a:lnTo>
                      <a:lnTo>
                        <a:pt x="25" y="1556"/>
                      </a:lnTo>
                      <a:lnTo>
                        <a:pt x="0" y="1546"/>
                      </a:lnTo>
                      <a:lnTo>
                        <a:pt x="5" y="1530"/>
                      </a:lnTo>
                      <a:lnTo>
                        <a:pt x="11" y="1515"/>
                      </a:lnTo>
                      <a:lnTo>
                        <a:pt x="18" y="1500"/>
                      </a:lnTo>
                      <a:lnTo>
                        <a:pt x="23" y="1484"/>
                      </a:lnTo>
                      <a:lnTo>
                        <a:pt x="30" y="1466"/>
                      </a:lnTo>
                      <a:lnTo>
                        <a:pt x="36" y="1446"/>
                      </a:lnTo>
                      <a:lnTo>
                        <a:pt x="42" y="1424"/>
                      </a:lnTo>
                      <a:lnTo>
                        <a:pt x="46" y="1398"/>
                      </a:lnTo>
                      <a:lnTo>
                        <a:pt x="48" y="1311"/>
                      </a:lnTo>
                      <a:lnTo>
                        <a:pt x="49" y="1224"/>
                      </a:lnTo>
                      <a:lnTo>
                        <a:pt x="49" y="1137"/>
                      </a:lnTo>
                      <a:lnTo>
                        <a:pt x="50" y="1051"/>
                      </a:lnTo>
                      <a:lnTo>
                        <a:pt x="49" y="802"/>
                      </a:lnTo>
                      <a:lnTo>
                        <a:pt x="48" y="553"/>
                      </a:lnTo>
                      <a:lnTo>
                        <a:pt x="46" y="304"/>
                      </a:lnTo>
                      <a:lnTo>
                        <a:pt x="45" y="54"/>
                      </a:lnTo>
                      <a:lnTo>
                        <a:pt x="55" y="47"/>
                      </a:lnTo>
                      <a:lnTo>
                        <a:pt x="64" y="42"/>
                      </a:lnTo>
                      <a:lnTo>
                        <a:pt x="73" y="35"/>
                      </a:lnTo>
                      <a:lnTo>
                        <a:pt x="82" y="28"/>
                      </a:lnTo>
                      <a:lnTo>
                        <a:pt x="90" y="21"/>
                      </a:lnTo>
                      <a:lnTo>
                        <a:pt x="99" y="14"/>
                      </a:lnTo>
                      <a:lnTo>
                        <a:pt x="109" y="7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4F4F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625"/>
                <p:cNvSpPr>
                  <a:spLocks/>
                </p:cNvSpPr>
                <p:nvPr/>
              </p:nvSpPr>
              <p:spPr bwMode="auto">
                <a:xfrm>
                  <a:off x="534" y="872"/>
                  <a:ext cx="479" cy="773"/>
                </a:xfrm>
                <a:custGeom>
                  <a:avLst/>
                  <a:gdLst/>
                  <a:ahLst/>
                  <a:cxnLst>
                    <a:cxn ang="0">
                      <a:pos x="125" y="0"/>
                    </a:cxn>
                    <a:cxn ang="0">
                      <a:pos x="173" y="1"/>
                    </a:cxn>
                    <a:cxn ang="0">
                      <a:pos x="220" y="1"/>
                    </a:cxn>
                    <a:cxn ang="0">
                      <a:pos x="269" y="1"/>
                    </a:cxn>
                    <a:cxn ang="0">
                      <a:pos x="317" y="2"/>
                    </a:cxn>
                    <a:cxn ang="0">
                      <a:pos x="365" y="2"/>
                    </a:cxn>
                    <a:cxn ang="0">
                      <a:pos x="413" y="2"/>
                    </a:cxn>
                    <a:cxn ang="0">
                      <a:pos x="461" y="4"/>
                    </a:cxn>
                    <a:cxn ang="0">
                      <a:pos x="509" y="4"/>
                    </a:cxn>
                    <a:cxn ang="0">
                      <a:pos x="557" y="5"/>
                    </a:cxn>
                    <a:cxn ang="0">
                      <a:pos x="605" y="5"/>
                    </a:cxn>
                    <a:cxn ang="0">
                      <a:pos x="652" y="5"/>
                    </a:cxn>
                    <a:cxn ang="0">
                      <a:pos x="701" y="6"/>
                    </a:cxn>
                    <a:cxn ang="0">
                      <a:pos x="748" y="6"/>
                    </a:cxn>
                    <a:cxn ang="0">
                      <a:pos x="796" y="6"/>
                    </a:cxn>
                    <a:cxn ang="0">
                      <a:pos x="843" y="7"/>
                    </a:cxn>
                    <a:cxn ang="0">
                      <a:pos x="868" y="233"/>
                    </a:cxn>
                    <a:cxn ang="0">
                      <a:pos x="868" y="683"/>
                    </a:cxn>
                    <a:cxn ang="0">
                      <a:pos x="866" y="932"/>
                    </a:cxn>
                    <a:cxn ang="0">
                      <a:pos x="866" y="981"/>
                    </a:cxn>
                    <a:cxn ang="0">
                      <a:pos x="866" y="1027"/>
                    </a:cxn>
                    <a:cxn ang="0">
                      <a:pos x="871" y="1073"/>
                    </a:cxn>
                    <a:cxn ang="0">
                      <a:pos x="887" y="1110"/>
                    </a:cxn>
                    <a:cxn ang="0">
                      <a:pos x="908" y="1138"/>
                    </a:cxn>
                    <a:cxn ang="0">
                      <a:pos x="929" y="1166"/>
                    </a:cxn>
                    <a:cxn ang="0">
                      <a:pos x="949" y="1195"/>
                    </a:cxn>
                    <a:cxn ang="0">
                      <a:pos x="932" y="1221"/>
                    </a:cxn>
                    <a:cxn ang="0">
                      <a:pos x="873" y="1249"/>
                    </a:cxn>
                    <a:cxn ang="0">
                      <a:pos x="812" y="1280"/>
                    </a:cxn>
                    <a:cxn ang="0">
                      <a:pos x="750" y="1312"/>
                    </a:cxn>
                    <a:cxn ang="0">
                      <a:pos x="686" y="1345"/>
                    </a:cxn>
                    <a:cxn ang="0">
                      <a:pos x="621" y="1378"/>
                    </a:cxn>
                    <a:cxn ang="0">
                      <a:pos x="557" y="1409"/>
                    </a:cxn>
                    <a:cxn ang="0">
                      <a:pos x="491" y="1440"/>
                    </a:cxn>
                    <a:cxn ang="0">
                      <a:pos x="426" y="1468"/>
                    </a:cxn>
                    <a:cxn ang="0">
                      <a:pos x="362" y="1493"/>
                    </a:cxn>
                    <a:cxn ang="0">
                      <a:pos x="300" y="1515"/>
                    </a:cxn>
                    <a:cxn ang="0">
                      <a:pos x="239" y="1531"/>
                    </a:cxn>
                    <a:cxn ang="0">
                      <a:pos x="181" y="1543"/>
                    </a:cxn>
                    <a:cxn ang="0">
                      <a:pos x="125" y="1548"/>
                    </a:cxn>
                    <a:cxn ang="0">
                      <a:pos x="72" y="1546"/>
                    </a:cxn>
                    <a:cxn ang="0">
                      <a:pos x="23" y="1536"/>
                    </a:cxn>
                    <a:cxn ang="0">
                      <a:pos x="8" y="1498"/>
                    </a:cxn>
                    <a:cxn ang="0">
                      <a:pos x="27" y="1433"/>
                    </a:cxn>
                    <a:cxn ang="0">
                      <a:pos x="35" y="1285"/>
                    </a:cxn>
                    <a:cxn ang="0">
                      <a:pos x="36" y="1079"/>
                    </a:cxn>
                    <a:cxn ang="0">
                      <a:pos x="36" y="744"/>
                    </a:cxn>
                    <a:cxn ang="0">
                      <a:pos x="35" y="282"/>
                    </a:cxn>
                    <a:cxn ang="0">
                      <a:pos x="42" y="45"/>
                    </a:cxn>
                    <a:cxn ang="0">
                      <a:pos x="59" y="32"/>
                    </a:cxn>
                    <a:cxn ang="0">
                      <a:pos x="75" y="20"/>
                    </a:cxn>
                    <a:cxn ang="0">
                      <a:pos x="92" y="7"/>
                    </a:cxn>
                  </a:cxnLst>
                  <a:rect l="0" t="0" r="r" b="b"/>
                  <a:pathLst>
                    <a:path w="960" h="1548">
                      <a:moveTo>
                        <a:pt x="100" y="0"/>
                      </a:moveTo>
                      <a:lnTo>
                        <a:pt x="125" y="0"/>
                      </a:lnTo>
                      <a:lnTo>
                        <a:pt x="149" y="0"/>
                      </a:lnTo>
                      <a:lnTo>
                        <a:pt x="173" y="1"/>
                      </a:lnTo>
                      <a:lnTo>
                        <a:pt x="197" y="1"/>
                      </a:lnTo>
                      <a:lnTo>
                        <a:pt x="220" y="1"/>
                      </a:lnTo>
                      <a:lnTo>
                        <a:pt x="244" y="1"/>
                      </a:lnTo>
                      <a:lnTo>
                        <a:pt x="269" y="1"/>
                      </a:lnTo>
                      <a:lnTo>
                        <a:pt x="293" y="1"/>
                      </a:lnTo>
                      <a:lnTo>
                        <a:pt x="317" y="2"/>
                      </a:lnTo>
                      <a:lnTo>
                        <a:pt x="341" y="2"/>
                      </a:lnTo>
                      <a:lnTo>
                        <a:pt x="365" y="2"/>
                      </a:lnTo>
                      <a:lnTo>
                        <a:pt x="388" y="2"/>
                      </a:lnTo>
                      <a:lnTo>
                        <a:pt x="413" y="2"/>
                      </a:lnTo>
                      <a:lnTo>
                        <a:pt x="437" y="4"/>
                      </a:lnTo>
                      <a:lnTo>
                        <a:pt x="461" y="4"/>
                      </a:lnTo>
                      <a:lnTo>
                        <a:pt x="485" y="4"/>
                      </a:lnTo>
                      <a:lnTo>
                        <a:pt x="509" y="4"/>
                      </a:lnTo>
                      <a:lnTo>
                        <a:pt x="532" y="4"/>
                      </a:lnTo>
                      <a:lnTo>
                        <a:pt x="557" y="5"/>
                      </a:lnTo>
                      <a:lnTo>
                        <a:pt x="581" y="5"/>
                      </a:lnTo>
                      <a:lnTo>
                        <a:pt x="605" y="5"/>
                      </a:lnTo>
                      <a:lnTo>
                        <a:pt x="629" y="5"/>
                      </a:lnTo>
                      <a:lnTo>
                        <a:pt x="652" y="5"/>
                      </a:lnTo>
                      <a:lnTo>
                        <a:pt x="676" y="5"/>
                      </a:lnTo>
                      <a:lnTo>
                        <a:pt x="701" y="6"/>
                      </a:lnTo>
                      <a:lnTo>
                        <a:pt x="725" y="6"/>
                      </a:lnTo>
                      <a:lnTo>
                        <a:pt x="748" y="6"/>
                      </a:lnTo>
                      <a:lnTo>
                        <a:pt x="772" y="6"/>
                      </a:lnTo>
                      <a:lnTo>
                        <a:pt x="796" y="6"/>
                      </a:lnTo>
                      <a:lnTo>
                        <a:pt x="820" y="7"/>
                      </a:lnTo>
                      <a:lnTo>
                        <a:pt x="843" y="7"/>
                      </a:lnTo>
                      <a:lnTo>
                        <a:pt x="868" y="7"/>
                      </a:lnTo>
                      <a:lnTo>
                        <a:pt x="868" y="233"/>
                      </a:lnTo>
                      <a:lnTo>
                        <a:pt x="868" y="459"/>
                      </a:lnTo>
                      <a:lnTo>
                        <a:pt x="868" y="683"/>
                      </a:lnTo>
                      <a:lnTo>
                        <a:pt x="868" y="908"/>
                      </a:lnTo>
                      <a:lnTo>
                        <a:pt x="866" y="932"/>
                      </a:lnTo>
                      <a:lnTo>
                        <a:pt x="866" y="956"/>
                      </a:lnTo>
                      <a:lnTo>
                        <a:pt x="866" y="981"/>
                      </a:lnTo>
                      <a:lnTo>
                        <a:pt x="865" y="1004"/>
                      </a:lnTo>
                      <a:lnTo>
                        <a:pt x="866" y="1027"/>
                      </a:lnTo>
                      <a:lnTo>
                        <a:pt x="868" y="1050"/>
                      </a:lnTo>
                      <a:lnTo>
                        <a:pt x="871" y="1073"/>
                      </a:lnTo>
                      <a:lnTo>
                        <a:pt x="877" y="1096"/>
                      </a:lnTo>
                      <a:lnTo>
                        <a:pt x="887" y="1110"/>
                      </a:lnTo>
                      <a:lnTo>
                        <a:pt x="897" y="1125"/>
                      </a:lnTo>
                      <a:lnTo>
                        <a:pt x="908" y="1138"/>
                      </a:lnTo>
                      <a:lnTo>
                        <a:pt x="918" y="1152"/>
                      </a:lnTo>
                      <a:lnTo>
                        <a:pt x="929" y="1166"/>
                      </a:lnTo>
                      <a:lnTo>
                        <a:pt x="939" y="1180"/>
                      </a:lnTo>
                      <a:lnTo>
                        <a:pt x="949" y="1195"/>
                      </a:lnTo>
                      <a:lnTo>
                        <a:pt x="960" y="1209"/>
                      </a:lnTo>
                      <a:lnTo>
                        <a:pt x="932" y="1221"/>
                      </a:lnTo>
                      <a:lnTo>
                        <a:pt x="902" y="1235"/>
                      </a:lnTo>
                      <a:lnTo>
                        <a:pt x="873" y="1249"/>
                      </a:lnTo>
                      <a:lnTo>
                        <a:pt x="843" y="1264"/>
                      </a:lnTo>
                      <a:lnTo>
                        <a:pt x="812" y="1280"/>
                      </a:lnTo>
                      <a:lnTo>
                        <a:pt x="781" y="1296"/>
                      </a:lnTo>
                      <a:lnTo>
                        <a:pt x="750" y="1312"/>
                      </a:lnTo>
                      <a:lnTo>
                        <a:pt x="718" y="1329"/>
                      </a:lnTo>
                      <a:lnTo>
                        <a:pt x="686" y="1345"/>
                      </a:lnTo>
                      <a:lnTo>
                        <a:pt x="653" y="1361"/>
                      </a:lnTo>
                      <a:lnTo>
                        <a:pt x="621" y="1378"/>
                      </a:lnTo>
                      <a:lnTo>
                        <a:pt x="589" y="1394"/>
                      </a:lnTo>
                      <a:lnTo>
                        <a:pt x="557" y="1409"/>
                      </a:lnTo>
                      <a:lnTo>
                        <a:pt x="523" y="1425"/>
                      </a:lnTo>
                      <a:lnTo>
                        <a:pt x="491" y="1440"/>
                      </a:lnTo>
                      <a:lnTo>
                        <a:pt x="459" y="1454"/>
                      </a:lnTo>
                      <a:lnTo>
                        <a:pt x="426" y="1468"/>
                      </a:lnTo>
                      <a:lnTo>
                        <a:pt x="394" y="1482"/>
                      </a:lnTo>
                      <a:lnTo>
                        <a:pt x="362" y="1493"/>
                      </a:lnTo>
                      <a:lnTo>
                        <a:pt x="331" y="1505"/>
                      </a:lnTo>
                      <a:lnTo>
                        <a:pt x="300" y="1515"/>
                      </a:lnTo>
                      <a:lnTo>
                        <a:pt x="269" y="1524"/>
                      </a:lnTo>
                      <a:lnTo>
                        <a:pt x="239" y="1531"/>
                      </a:lnTo>
                      <a:lnTo>
                        <a:pt x="210" y="1538"/>
                      </a:lnTo>
                      <a:lnTo>
                        <a:pt x="181" y="1543"/>
                      </a:lnTo>
                      <a:lnTo>
                        <a:pt x="152" y="1546"/>
                      </a:lnTo>
                      <a:lnTo>
                        <a:pt x="125" y="1548"/>
                      </a:lnTo>
                      <a:lnTo>
                        <a:pt x="98" y="1548"/>
                      </a:lnTo>
                      <a:lnTo>
                        <a:pt x="72" y="1546"/>
                      </a:lnTo>
                      <a:lnTo>
                        <a:pt x="47" y="1542"/>
                      </a:lnTo>
                      <a:lnTo>
                        <a:pt x="23" y="1536"/>
                      </a:lnTo>
                      <a:lnTo>
                        <a:pt x="0" y="1528"/>
                      </a:lnTo>
                      <a:lnTo>
                        <a:pt x="8" y="1498"/>
                      </a:lnTo>
                      <a:lnTo>
                        <a:pt x="17" y="1468"/>
                      </a:lnTo>
                      <a:lnTo>
                        <a:pt x="27" y="1433"/>
                      </a:lnTo>
                      <a:lnTo>
                        <a:pt x="33" y="1389"/>
                      </a:lnTo>
                      <a:lnTo>
                        <a:pt x="35" y="1285"/>
                      </a:lnTo>
                      <a:lnTo>
                        <a:pt x="36" y="1181"/>
                      </a:lnTo>
                      <a:lnTo>
                        <a:pt x="36" y="1079"/>
                      </a:lnTo>
                      <a:lnTo>
                        <a:pt x="37" y="975"/>
                      </a:lnTo>
                      <a:lnTo>
                        <a:pt x="36" y="744"/>
                      </a:lnTo>
                      <a:lnTo>
                        <a:pt x="36" y="514"/>
                      </a:lnTo>
                      <a:lnTo>
                        <a:pt x="35" y="282"/>
                      </a:lnTo>
                      <a:lnTo>
                        <a:pt x="33" y="52"/>
                      </a:lnTo>
                      <a:lnTo>
                        <a:pt x="42" y="45"/>
                      </a:lnTo>
                      <a:lnTo>
                        <a:pt x="50" y="39"/>
                      </a:lnTo>
                      <a:lnTo>
                        <a:pt x="59" y="32"/>
                      </a:lnTo>
                      <a:lnTo>
                        <a:pt x="67" y="25"/>
                      </a:lnTo>
                      <a:lnTo>
                        <a:pt x="75" y="20"/>
                      </a:lnTo>
                      <a:lnTo>
                        <a:pt x="84" y="13"/>
                      </a:lnTo>
                      <a:lnTo>
                        <a:pt x="92" y="7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565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626"/>
                <p:cNvSpPr>
                  <a:spLocks/>
                </p:cNvSpPr>
                <p:nvPr/>
              </p:nvSpPr>
              <p:spPr bwMode="auto">
                <a:xfrm>
                  <a:off x="540" y="872"/>
                  <a:ext cx="434" cy="761"/>
                </a:xfrm>
                <a:custGeom>
                  <a:avLst/>
                  <a:gdLst/>
                  <a:ahLst/>
                  <a:cxnLst>
                    <a:cxn ang="0">
                      <a:pos x="126" y="0"/>
                    </a:cxn>
                    <a:cxn ang="0">
                      <a:pos x="215" y="1"/>
                    </a:cxn>
                    <a:cxn ang="0">
                      <a:pos x="303" y="3"/>
                    </a:cxn>
                    <a:cxn ang="0">
                      <a:pos x="391" y="4"/>
                    </a:cxn>
                    <a:cxn ang="0">
                      <a:pos x="479" y="4"/>
                    </a:cxn>
                    <a:cxn ang="0">
                      <a:pos x="568" y="5"/>
                    </a:cxn>
                    <a:cxn ang="0">
                      <a:pos x="655" y="6"/>
                    </a:cxn>
                    <a:cxn ang="0">
                      <a:pos x="744" y="7"/>
                    </a:cxn>
                    <a:cxn ang="0">
                      <a:pos x="788" y="213"/>
                    </a:cxn>
                    <a:cxn ang="0">
                      <a:pos x="788" y="627"/>
                    </a:cxn>
                    <a:cxn ang="0">
                      <a:pos x="788" y="856"/>
                    </a:cxn>
                    <a:cxn ang="0">
                      <a:pos x="787" y="899"/>
                    </a:cxn>
                    <a:cxn ang="0">
                      <a:pos x="787" y="942"/>
                    </a:cxn>
                    <a:cxn ang="0">
                      <a:pos x="791" y="983"/>
                    </a:cxn>
                    <a:cxn ang="0">
                      <a:pos x="805" y="1017"/>
                    </a:cxn>
                    <a:cxn ang="0">
                      <a:pos x="823" y="1043"/>
                    </a:cxn>
                    <a:cxn ang="0">
                      <a:pos x="841" y="1068"/>
                    </a:cxn>
                    <a:cxn ang="0">
                      <a:pos x="859" y="1094"/>
                    </a:cxn>
                    <a:cxn ang="0">
                      <a:pos x="843" y="1118"/>
                    </a:cxn>
                    <a:cxn ang="0">
                      <a:pos x="790" y="1147"/>
                    </a:cxn>
                    <a:cxn ang="0">
                      <a:pos x="735" y="1179"/>
                    </a:cxn>
                    <a:cxn ang="0">
                      <a:pos x="678" y="1214"/>
                    </a:cxn>
                    <a:cxn ang="0">
                      <a:pos x="621" y="1252"/>
                    </a:cxn>
                    <a:cxn ang="0">
                      <a:pos x="562" y="1291"/>
                    </a:cxn>
                    <a:cxn ang="0">
                      <a:pos x="504" y="1330"/>
                    </a:cxn>
                    <a:cxn ang="0">
                      <a:pos x="446" y="1368"/>
                    </a:cxn>
                    <a:cxn ang="0">
                      <a:pos x="387" y="1404"/>
                    </a:cxn>
                    <a:cxn ang="0">
                      <a:pos x="329" y="1437"/>
                    </a:cxn>
                    <a:cxn ang="0">
                      <a:pos x="273" y="1466"/>
                    </a:cxn>
                    <a:cxn ang="0">
                      <a:pos x="217" y="1490"/>
                    </a:cxn>
                    <a:cxn ang="0">
                      <a:pos x="164" y="1507"/>
                    </a:cxn>
                    <a:cxn ang="0">
                      <a:pos x="114" y="1519"/>
                    </a:cxn>
                    <a:cxn ang="0">
                      <a:pos x="67" y="1521"/>
                    </a:cxn>
                    <a:cxn ang="0">
                      <a:pos x="20" y="1514"/>
                    </a:cxn>
                    <a:cxn ang="0">
                      <a:pos x="4" y="1480"/>
                    </a:cxn>
                    <a:cxn ang="0">
                      <a:pos x="16" y="1420"/>
                    </a:cxn>
                    <a:cxn ang="0">
                      <a:pos x="22" y="1258"/>
                    </a:cxn>
                    <a:cxn ang="0">
                      <a:pos x="23" y="1018"/>
                    </a:cxn>
                    <a:cxn ang="0">
                      <a:pos x="23" y="686"/>
                    </a:cxn>
                    <a:cxn ang="0">
                      <a:pos x="22" y="261"/>
                    </a:cxn>
                    <a:cxn ang="0">
                      <a:pos x="30" y="42"/>
                    </a:cxn>
                    <a:cxn ang="0">
                      <a:pos x="45" y="29"/>
                    </a:cxn>
                    <a:cxn ang="0">
                      <a:pos x="60" y="17"/>
                    </a:cxn>
                    <a:cxn ang="0">
                      <a:pos x="75" y="6"/>
                    </a:cxn>
                  </a:cxnLst>
                  <a:rect l="0" t="0" r="r" b="b"/>
                  <a:pathLst>
                    <a:path w="868" h="1521">
                      <a:moveTo>
                        <a:pt x="83" y="0"/>
                      </a:moveTo>
                      <a:lnTo>
                        <a:pt x="126" y="0"/>
                      </a:lnTo>
                      <a:lnTo>
                        <a:pt x="171" y="1"/>
                      </a:lnTo>
                      <a:lnTo>
                        <a:pt x="215" y="1"/>
                      </a:lnTo>
                      <a:lnTo>
                        <a:pt x="259" y="1"/>
                      </a:lnTo>
                      <a:lnTo>
                        <a:pt x="303" y="3"/>
                      </a:lnTo>
                      <a:lnTo>
                        <a:pt x="348" y="3"/>
                      </a:lnTo>
                      <a:lnTo>
                        <a:pt x="391" y="4"/>
                      </a:lnTo>
                      <a:lnTo>
                        <a:pt x="435" y="4"/>
                      </a:lnTo>
                      <a:lnTo>
                        <a:pt x="479" y="4"/>
                      </a:lnTo>
                      <a:lnTo>
                        <a:pt x="524" y="5"/>
                      </a:lnTo>
                      <a:lnTo>
                        <a:pt x="568" y="5"/>
                      </a:lnTo>
                      <a:lnTo>
                        <a:pt x="611" y="5"/>
                      </a:lnTo>
                      <a:lnTo>
                        <a:pt x="655" y="6"/>
                      </a:lnTo>
                      <a:lnTo>
                        <a:pt x="700" y="6"/>
                      </a:lnTo>
                      <a:lnTo>
                        <a:pt x="744" y="7"/>
                      </a:lnTo>
                      <a:lnTo>
                        <a:pt x="788" y="7"/>
                      </a:lnTo>
                      <a:lnTo>
                        <a:pt x="788" y="213"/>
                      </a:lnTo>
                      <a:lnTo>
                        <a:pt x="788" y="421"/>
                      </a:lnTo>
                      <a:lnTo>
                        <a:pt x="788" y="627"/>
                      </a:lnTo>
                      <a:lnTo>
                        <a:pt x="788" y="834"/>
                      </a:lnTo>
                      <a:lnTo>
                        <a:pt x="788" y="856"/>
                      </a:lnTo>
                      <a:lnTo>
                        <a:pt x="787" y="877"/>
                      </a:lnTo>
                      <a:lnTo>
                        <a:pt x="787" y="899"/>
                      </a:lnTo>
                      <a:lnTo>
                        <a:pt x="785" y="921"/>
                      </a:lnTo>
                      <a:lnTo>
                        <a:pt x="787" y="942"/>
                      </a:lnTo>
                      <a:lnTo>
                        <a:pt x="788" y="962"/>
                      </a:lnTo>
                      <a:lnTo>
                        <a:pt x="791" y="983"/>
                      </a:lnTo>
                      <a:lnTo>
                        <a:pt x="796" y="1004"/>
                      </a:lnTo>
                      <a:lnTo>
                        <a:pt x="805" y="1017"/>
                      </a:lnTo>
                      <a:lnTo>
                        <a:pt x="814" y="1029"/>
                      </a:lnTo>
                      <a:lnTo>
                        <a:pt x="823" y="1043"/>
                      </a:lnTo>
                      <a:lnTo>
                        <a:pt x="833" y="1056"/>
                      </a:lnTo>
                      <a:lnTo>
                        <a:pt x="841" y="1068"/>
                      </a:lnTo>
                      <a:lnTo>
                        <a:pt x="850" y="1081"/>
                      </a:lnTo>
                      <a:lnTo>
                        <a:pt x="859" y="1094"/>
                      </a:lnTo>
                      <a:lnTo>
                        <a:pt x="868" y="1106"/>
                      </a:lnTo>
                      <a:lnTo>
                        <a:pt x="843" y="1118"/>
                      </a:lnTo>
                      <a:lnTo>
                        <a:pt x="817" y="1132"/>
                      </a:lnTo>
                      <a:lnTo>
                        <a:pt x="790" y="1147"/>
                      </a:lnTo>
                      <a:lnTo>
                        <a:pt x="762" y="1162"/>
                      </a:lnTo>
                      <a:lnTo>
                        <a:pt x="735" y="1179"/>
                      </a:lnTo>
                      <a:lnTo>
                        <a:pt x="707" y="1196"/>
                      </a:lnTo>
                      <a:lnTo>
                        <a:pt x="678" y="1214"/>
                      </a:lnTo>
                      <a:lnTo>
                        <a:pt x="649" y="1233"/>
                      </a:lnTo>
                      <a:lnTo>
                        <a:pt x="621" y="1252"/>
                      </a:lnTo>
                      <a:lnTo>
                        <a:pt x="592" y="1271"/>
                      </a:lnTo>
                      <a:lnTo>
                        <a:pt x="562" y="1291"/>
                      </a:lnTo>
                      <a:lnTo>
                        <a:pt x="533" y="1310"/>
                      </a:lnTo>
                      <a:lnTo>
                        <a:pt x="504" y="1330"/>
                      </a:lnTo>
                      <a:lnTo>
                        <a:pt x="474" y="1348"/>
                      </a:lnTo>
                      <a:lnTo>
                        <a:pt x="446" y="1368"/>
                      </a:lnTo>
                      <a:lnTo>
                        <a:pt x="416" y="1386"/>
                      </a:lnTo>
                      <a:lnTo>
                        <a:pt x="387" y="1404"/>
                      </a:lnTo>
                      <a:lnTo>
                        <a:pt x="358" y="1421"/>
                      </a:lnTo>
                      <a:lnTo>
                        <a:pt x="329" y="1437"/>
                      </a:lnTo>
                      <a:lnTo>
                        <a:pt x="300" y="1452"/>
                      </a:lnTo>
                      <a:lnTo>
                        <a:pt x="273" y="1466"/>
                      </a:lnTo>
                      <a:lnTo>
                        <a:pt x="245" y="1479"/>
                      </a:lnTo>
                      <a:lnTo>
                        <a:pt x="217" y="1490"/>
                      </a:lnTo>
                      <a:lnTo>
                        <a:pt x="191" y="1499"/>
                      </a:lnTo>
                      <a:lnTo>
                        <a:pt x="164" y="1507"/>
                      </a:lnTo>
                      <a:lnTo>
                        <a:pt x="139" y="1514"/>
                      </a:lnTo>
                      <a:lnTo>
                        <a:pt x="114" y="1519"/>
                      </a:lnTo>
                      <a:lnTo>
                        <a:pt x="90" y="1521"/>
                      </a:lnTo>
                      <a:lnTo>
                        <a:pt x="67" y="1521"/>
                      </a:lnTo>
                      <a:lnTo>
                        <a:pt x="44" y="1519"/>
                      </a:lnTo>
                      <a:lnTo>
                        <a:pt x="20" y="1514"/>
                      </a:lnTo>
                      <a:lnTo>
                        <a:pt x="0" y="1507"/>
                      </a:lnTo>
                      <a:lnTo>
                        <a:pt x="4" y="1480"/>
                      </a:lnTo>
                      <a:lnTo>
                        <a:pt x="10" y="1452"/>
                      </a:lnTo>
                      <a:lnTo>
                        <a:pt x="16" y="1420"/>
                      </a:lnTo>
                      <a:lnTo>
                        <a:pt x="20" y="1378"/>
                      </a:lnTo>
                      <a:lnTo>
                        <a:pt x="22" y="1258"/>
                      </a:lnTo>
                      <a:lnTo>
                        <a:pt x="22" y="1137"/>
                      </a:lnTo>
                      <a:lnTo>
                        <a:pt x="23" y="1018"/>
                      </a:lnTo>
                      <a:lnTo>
                        <a:pt x="23" y="897"/>
                      </a:lnTo>
                      <a:lnTo>
                        <a:pt x="23" y="686"/>
                      </a:lnTo>
                      <a:lnTo>
                        <a:pt x="23" y="474"/>
                      </a:lnTo>
                      <a:lnTo>
                        <a:pt x="22" y="261"/>
                      </a:lnTo>
                      <a:lnTo>
                        <a:pt x="22" y="47"/>
                      </a:lnTo>
                      <a:lnTo>
                        <a:pt x="30" y="42"/>
                      </a:lnTo>
                      <a:lnTo>
                        <a:pt x="37" y="36"/>
                      </a:lnTo>
                      <a:lnTo>
                        <a:pt x="45" y="29"/>
                      </a:lnTo>
                      <a:lnTo>
                        <a:pt x="53" y="23"/>
                      </a:lnTo>
                      <a:lnTo>
                        <a:pt x="60" y="17"/>
                      </a:lnTo>
                      <a:lnTo>
                        <a:pt x="68" y="12"/>
                      </a:lnTo>
                      <a:lnTo>
                        <a:pt x="75" y="6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6063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627"/>
                <p:cNvSpPr>
                  <a:spLocks/>
                </p:cNvSpPr>
                <p:nvPr/>
              </p:nvSpPr>
              <p:spPr bwMode="auto">
                <a:xfrm>
                  <a:off x="546" y="872"/>
                  <a:ext cx="390" cy="749"/>
                </a:xfrm>
                <a:custGeom>
                  <a:avLst/>
                  <a:gdLst/>
                  <a:ahLst/>
                  <a:cxnLst>
                    <a:cxn ang="0">
                      <a:pos x="109" y="0"/>
                    </a:cxn>
                    <a:cxn ang="0">
                      <a:pos x="188" y="1"/>
                    </a:cxn>
                    <a:cxn ang="0">
                      <a:pos x="268" y="3"/>
                    </a:cxn>
                    <a:cxn ang="0">
                      <a:pos x="348" y="4"/>
                    </a:cxn>
                    <a:cxn ang="0">
                      <a:pos x="428" y="4"/>
                    </a:cxn>
                    <a:cxn ang="0">
                      <a:pos x="508" y="5"/>
                    </a:cxn>
                    <a:cxn ang="0">
                      <a:pos x="588" y="6"/>
                    </a:cxn>
                    <a:cxn ang="0">
                      <a:pos x="667" y="7"/>
                    </a:cxn>
                    <a:cxn ang="0">
                      <a:pos x="708" y="195"/>
                    </a:cxn>
                    <a:cxn ang="0">
                      <a:pos x="708" y="571"/>
                    </a:cxn>
                    <a:cxn ang="0">
                      <a:pos x="708" y="779"/>
                    </a:cxn>
                    <a:cxn ang="0">
                      <a:pos x="706" y="819"/>
                    </a:cxn>
                    <a:cxn ang="0">
                      <a:pos x="708" y="859"/>
                    </a:cxn>
                    <a:cxn ang="0">
                      <a:pos x="711" y="894"/>
                    </a:cxn>
                    <a:cxn ang="0">
                      <a:pos x="724" y="924"/>
                    </a:cxn>
                    <a:cxn ang="0">
                      <a:pos x="740" y="947"/>
                    </a:cxn>
                    <a:cxn ang="0">
                      <a:pos x="757" y="972"/>
                    </a:cxn>
                    <a:cxn ang="0">
                      <a:pos x="773" y="995"/>
                    </a:cxn>
                    <a:cxn ang="0">
                      <a:pos x="758" y="1018"/>
                    </a:cxn>
                    <a:cxn ang="0">
                      <a:pos x="710" y="1045"/>
                    </a:cxn>
                    <a:cxn ang="0">
                      <a:pos x="660" y="1080"/>
                    </a:cxn>
                    <a:cxn ang="0">
                      <a:pos x="610" y="1118"/>
                    </a:cxn>
                    <a:cxn ang="0">
                      <a:pos x="558" y="1161"/>
                    </a:cxn>
                    <a:cxn ang="0">
                      <a:pos x="506" y="1205"/>
                    </a:cxn>
                    <a:cxn ang="0">
                      <a:pos x="453" y="1252"/>
                    </a:cxn>
                    <a:cxn ang="0">
                      <a:pos x="401" y="1297"/>
                    </a:cxn>
                    <a:cxn ang="0">
                      <a:pos x="349" y="1341"/>
                    </a:cxn>
                    <a:cxn ang="0">
                      <a:pos x="297" y="1382"/>
                    </a:cxn>
                    <a:cxn ang="0">
                      <a:pos x="247" y="1419"/>
                    </a:cxn>
                    <a:cxn ang="0">
                      <a:pos x="198" y="1450"/>
                    </a:cxn>
                    <a:cxn ang="0">
                      <a:pos x="150" y="1475"/>
                    </a:cxn>
                    <a:cxn ang="0">
                      <a:pos x="105" y="1491"/>
                    </a:cxn>
                    <a:cxn ang="0">
                      <a:pos x="61" y="1498"/>
                    </a:cxn>
                    <a:cxn ang="0">
                      <a:pos x="20" y="1495"/>
                    </a:cxn>
                    <a:cxn ang="0">
                      <a:pos x="3" y="1462"/>
                    </a:cxn>
                    <a:cxn ang="0">
                      <a:pos x="7" y="1406"/>
                    </a:cxn>
                    <a:cxn ang="0">
                      <a:pos x="11" y="1232"/>
                    </a:cxn>
                    <a:cxn ang="0">
                      <a:pos x="11" y="959"/>
                    </a:cxn>
                    <a:cxn ang="0">
                      <a:pos x="12" y="628"/>
                    </a:cxn>
                    <a:cxn ang="0">
                      <a:pos x="12" y="239"/>
                    </a:cxn>
                    <a:cxn ang="0">
                      <a:pos x="19" y="38"/>
                    </a:cxn>
                    <a:cxn ang="0">
                      <a:pos x="33" y="28"/>
                    </a:cxn>
                    <a:cxn ang="0">
                      <a:pos x="48" y="17"/>
                    </a:cxn>
                    <a:cxn ang="0">
                      <a:pos x="61" y="6"/>
                    </a:cxn>
                  </a:cxnLst>
                  <a:rect l="0" t="0" r="r" b="b"/>
                  <a:pathLst>
                    <a:path w="781" h="1498">
                      <a:moveTo>
                        <a:pt x="68" y="0"/>
                      </a:moveTo>
                      <a:lnTo>
                        <a:pt x="109" y="0"/>
                      </a:lnTo>
                      <a:lnTo>
                        <a:pt x="148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68" y="3"/>
                      </a:lnTo>
                      <a:lnTo>
                        <a:pt x="308" y="3"/>
                      </a:lnTo>
                      <a:lnTo>
                        <a:pt x="348" y="4"/>
                      </a:lnTo>
                      <a:lnTo>
                        <a:pt x="389" y="4"/>
                      </a:lnTo>
                      <a:lnTo>
                        <a:pt x="428" y="4"/>
                      </a:lnTo>
                      <a:lnTo>
                        <a:pt x="468" y="5"/>
                      </a:lnTo>
                      <a:lnTo>
                        <a:pt x="508" y="5"/>
                      </a:lnTo>
                      <a:lnTo>
                        <a:pt x="547" y="5"/>
                      </a:lnTo>
                      <a:lnTo>
                        <a:pt x="588" y="6"/>
                      </a:lnTo>
                      <a:lnTo>
                        <a:pt x="628" y="6"/>
                      </a:lnTo>
                      <a:lnTo>
                        <a:pt x="667" y="7"/>
                      </a:lnTo>
                      <a:lnTo>
                        <a:pt x="708" y="7"/>
                      </a:lnTo>
                      <a:lnTo>
                        <a:pt x="708" y="195"/>
                      </a:lnTo>
                      <a:lnTo>
                        <a:pt x="708" y="383"/>
                      </a:lnTo>
                      <a:lnTo>
                        <a:pt x="708" y="571"/>
                      </a:lnTo>
                      <a:lnTo>
                        <a:pt x="708" y="758"/>
                      </a:lnTo>
                      <a:lnTo>
                        <a:pt x="708" y="779"/>
                      </a:lnTo>
                      <a:lnTo>
                        <a:pt x="708" y="799"/>
                      </a:lnTo>
                      <a:lnTo>
                        <a:pt x="706" y="819"/>
                      </a:lnTo>
                      <a:lnTo>
                        <a:pt x="706" y="840"/>
                      </a:lnTo>
                      <a:lnTo>
                        <a:pt x="708" y="859"/>
                      </a:lnTo>
                      <a:lnTo>
                        <a:pt x="709" y="876"/>
                      </a:lnTo>
                      <a:lnTo>
                        <a:pt x="711" y="894"/>
                      </a:lnTo>
                      <a:lnTo>
                        <a:pt x="716" y="913"/>
                      </a:lnTo>
                      <a:lnTo>
                        <a:pt x="724" y="924"/>
                      </a:lnTo>
                      <a:lnTo>
                        <a:pt x="732" y="936"/>
                      </a:lnTo>
                      <a:lnTo>
                        <a:pt x="740" y="947"/>
                      </a:lnTo>
                      <a:lnTo>
                        <a:pt x="749" y="959"/>
                      </a:lnTo>
                      <a:lnTo>
                        <a:pt x="757" y="972"/>
                      </a:lnTo>
                      <a:lnTo>
                        <a:pt x="765" y="983"/>
                      </a:lnTo>
                      <a:lnTo>
                        <a:pt x="773" y="995"/>
                      </a:lnTo>
                      <a:lnTo>
                        <a:pt x="781" y="1006"/>
                      </a:lnTo>
                      <a:lnTo>
                        <a:pt x="758" y="1018"/>
                      </a:lnTo>
                      <a:lnTo>
                        <a:pt x="734" y="1030"/>
                      </a:lnTo>
                      <a:lnTo>
                        <a:pt x="710" y="1045"/>
                      </a:lnTo>
                      <a:lnTo>
                        <a:pt x="685" y="1061"/>
                      </a:lnTo>
                      <a:lnTo>
                        <a:pt x="660" y="1080"/>
                      </a:lnTo>
                      <a:lnTo>
                        <a:pt x="635" y="1098"/>
                      </a:lnTo>
                      <a:lnTo>
                        <a:pt x="610" y="1118"/>
                      </a:lnTo>
                      <a:lnTo>
                        <a:pt x="583" y="1140"/>
                      </a:lnTo>
                      <a:lnTo>
                        <a:pt x="558" y="1161"/>
                      </a:lnTo>
                      <a:lnTo>
                        <a:pt x="531" y="1184"/>
                      </a:lnTo>
                      <a:lnTo>
                        <a:pt x="506" y="1205"/>
                      </a:lnTo>
                      <a:lnTo>
                        <a:pt x="480" y="1229"/>
                      </a:lnTo>
                      <a:lnTo>
                        <a:pt x="453" y="1252"/>
                      </a:lnTo>
                      <a:lnTo>
                        <a:pt x="427" y="1275"/>
                      </a:lnTo>
                      <a:lnTo>
                        <a:pt x="401" y="1297"/>
                      </a:lnTo>
                      <a:lnTo>
                        <a:pt x="375" y="1320"/>
                      </a:lnTo>
                      <a:lnTo>
                        <a:pt x="349" y="1341"/>
                      </a:lnTo>
                      <a:lnTo>
                        <a:pt x="323" y="1362"/>
                      </a:lnTo>
                      <a:lnTo>
                        <a:pt x="297" y="1382"/>
                      </a:lnTo>
                      <a:lnTo>
                        <a:pt x="272" y="1401"/>
                      </a:lnTo>
                      <a:lnTo>
                        <a:pt x="247" y="1419"/>
                      </a:lnTo>
                      <a:lnTo>
                        <a:pt x="223" y="1435"/>
                      </a:lnTo>
                      <a:lnTo>
                        <a:pt x="198" y="1450"/>
                      </a:lnTo>
                      <a:lnTo>
                        <a:pt x="174" y="1464"/>
                      </a:lnTo>
                      <a:lnTo>
                        <a:pt x="150" y="1475"/>
                      </a:lnTo>
                      <a:lnTo>
                        <a:pt x="127" y="1484"/>
                      </a:lnTo>
                      <a:lnTo>
                        <a:pt x="105" y="1491"/>
                      </a:lnTo>
                      <a:lnTo>
                        <a:pt x="82" y="1496"/>
                      </a:lnTo>
                      <a:lnTo>
                        <a:pt x="61" y="1498"/>
                      </a:lnTo>
                      <a:lnTo>
                        <a:pt x="41" y="1498"/>
                      </a:lnTo>
                      <a:lnTo>
                        <a:pt x="20" y="1495"/>
                      </a:lnTo>
                      <a:lnTo>
                        <a:pt x="0" y="1489"/>
                      </a:lnTo>
                      <a:lnTo>
                        <a:pt x="3" y="1462"/>
                      </a:lnTo>
                      <a:lnTo>
                        <a:pt x="5" y="1436"/>
                      </a:lnTo>
                      <a:lnTo>
                        <a:pt x="7" y="1406"/>
                      </a:lnTo>
                      <a:lnTo>
                        <a:pt x="9" y="1369"/>
                      </a:lnTo>
                      <a:lnTo>
                        <a:pt x="11" y="1232"/>
                      </a:lnTo>
                      <a:lnTo>
                        <a:pt x="11" y="1095"/>
                      </a:lnTo>
                      <a:lnTo>
                        <a:pt x="11" y="959"/>
                      </a:lnTo>
                      <a:lnTo>
                        <a:pt x="12" y="823"/>
                      </a:lnTo>
                      <a:lnTo>
                        <a:pt x="12" y="628"/>
                      </a:lnTo>
                      <a:lnTo>
                        <a:pt x="12" y="433"/>
                      </a:lnTo>
                      <a:lnTo>
                        <a:pt x="12" y="239"/>
                      </a:lnTo>
                      <a:lnTo>
                        <a:pt x="12" y="44"/>
                      </a:lnTo>
                      <a:lnTo>
                        <a:pt x="19" y="38"/>
                      </a:lnTo>
                      <a:lnTo>
                        <a:pt x="26" y="34"/>
                      </a:lnTo>
                      <a:lnTo>
                        <a:pt x="33" y="28"/>
                      </a:lnTo>
                      <a:lnTo>
                        <a:pt x="41" y="22"/>
                      </a:lnTo>
                      <a:lnTo>
                        <a:pt x="48" y="17"/>
                      </a:lnTo>
                      <a:lnTo>
                        <a:pt x="54" y="12"/>
                      </a:lnTo>
                      <a:lnTo>
                        <a:pt x="61" y="6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6B6B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628"/>
                <p:cNvSpPr>
                  <a:spLocks/>
                </p:cNvSpPr>
                <p:nvPr/>
              </p:nvSpPr>
              <p:spPr bwMode="auto">
                <a:xfrm>
                  <a:off x="550" y="873"/>
                  <a:ext cx="347" cy="737"/>
                </a:xfrm>
                <a:custGeom>
                  <a:avLst/>
                  <a:gdLst/>
                  <a:ahLst/>
                  <a:cxnLst>
                    <a:cxn ang="0">
                      <a:pos x="90" y="0"/>
                    </a:cxn>
                    <a:cxn ang="0">
                      <a:pos x="162" y="2"/>
                    </a:cxn>
                    <a:cxn ang="0">
                      <a:pos x="234" y="3"/>
                    </a:cxn>
                    <a:cxn ang="0">
                      <a:pos x="306" y="4"/>
                    </a:cxn>
                    <a:cxn ang="0">
                      <a:pos x="378" y="4"/>
                    </a:cxn>
                    <a:cxn ang="0">
                      <a:pos x="450" y="5"/>
                    </a:cxn>
                    <a:cxn ang="0">
                      <a:pos x="522" y="6"/>
                    </a:cxn>
                    <a:cxn ang="0">
                      <a:pos x="595" y="7"/>
                    </a:cxn>
                    <a:cxn ang="0">
                      <a:pos x="631" y="176"/>
                    </a:cxn>
                    <a:cxn ang="0">
                      <a:pos x="631" y="514"/>
                    </a:cxn>
                    <a:cxn ang="0">
                      <a:pos x="629" y="701"/>
                    </a:cxn>
                    <a:cxn ang="0">
                      <a:pos x="629" y="738"/>
                    </a:cxn>
                    <a:cxn ang="0">
                      <a:pos x="629" y="772"/>
                    </a:cxn>
                    <a:cxn ang="0">
                      <a:pos x="633" y="807"/>
                    </a:cxn>
                    <a:cxn ang="0">
                      <a:pos x="643" y="833"/>
                    </a:cxn>
                    <a:cxn ang="0">
                      <a:pos x="658" y="853"/>
                    </a:cxn>
                    <a:cxn ang="0">
                      <a:pos x="672" y="874"/>
                    </a:cxn>
                    <a:cxn ang="0">
                      <a:pos x="687" y="893"/>
                    </a:cxn>
                    <a:cxn ang="0">
                      <a:pos x="651" y="927"/>
                    </a:cxn>
                    <a:cxn ang="0">
                      <a:pos x="564" y="999"/>
                    </a:cxn>
                    <a:cxn ang="0">
                      <a:pos x="474" y="1094"/>
                    </a:cxn>
                    <a:cxn ang="0">
                      <a:pos x="382" y="1199"/>
                    </a:cxn>
                    <a:cxn ang="0">
                      <a:pos x="291" y="1301"/>
                    </a:cxn>
                    <a:cxn ang="0">
                      <a:pos x="202" y="1390"/>
                    </a:cxn>
                    <a:cxn ang="0">
                      <a:pos x="118" y="1452"/>
                    </a:cxn>
                    <a:cxn ang="0">
                      <a:pos x="40" y="1475"/>
                    </a:cxn>
                    <a:cxn ang="0">
                      <a:pos x="3" y="1444"/>
                    </a:cxn>
                    <a:cxn ang="0">
                      <a:pos x="2" y="1392"/>
                    </a:cxn>
                    <a:cxn ang="0">
                      <a:pos x="2" y="1206"/>
                    </a:cxn>
                    <a:cxn ang="0">
                      <a:pos x="2" y="898"/>
                    </a:cxn>
                    <a:cxn ang="0">
                      <a:pos x="3" y="570"/>
                    </a:cxn>
                    <a:cxn ang="0">
                      <a:pos x="3" y="217"/>
                    </a:cxn>
                    <a:cxn ang="0">
                      <a:pos x="11" y="36"/>
                    </a:cxn>
                    <a:cxn ang="0">
                      <a:pos x="24" y="26"/>
                    </a:cxn>
                    <a:cxn ang="0">
                      <a:pos x="35" y="15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694" h="1475">
                      <a:moveTo>
                        <a:pt x="55" y="0"/>
                      </a:moveTo>
                      <a:lnTo>
                        <a:pt x="90" y="0"/>
                      </a:lnTo>
                      <a:lnTo>
                        <a:pt x="126" y="2"/>
                      </a:lnTo>
                      <a:lnTo>
                        <a:pt x="162" y="2"/>
                      </a:lnTo>
                      <a:lnTo>
                        <a:pt x="199" y="2"/>
                      </a:lnTo>
                      <a:lnTo>
                        <a:pt x="234" y="3"/>
                      </a:lnTo>
                      <a:lnTo>
                        <a:pt x="270" y="3"/>
                      </a:lnTo>
                      <a:lnTo>
                        <a:pt x="306" y="4"/>
                      </a:lnTo>
                      <a:lnTo>
                        <a:pt x="343" y="4"/>
                      </a:lnTo>
                      <a:lnTo>
                        <a:pt x="378" y="4"/>
                      </a:lnTo>
                      <a:lnTo>
                        <a:pt x="414" y="5"/>
                      </a:lnTo>
                      <a:lnTo>
                        <a:pt x="450" y="5"/>
                      </a:lnTo>
                      <a:lnTo>
                        <a:pt x="487" y="5"/>
                      </a:lnTo>
                      <a:lnTo>
                        <a:pt x="522" y="6"/>
                      </a:lnTo>
                      <a:lnTo>
                        <a:pt x="558" y="6"/>
                      </a:lnTo>
                      <a:lnTo>
                        <a:pt x="595" y="7"/>
                      </a:lnTo>
                      <a:lnTo>
                        <a:pt x="631" y="7"/>
                      </a:lnTo>
                      <a:lnTo>
                        <a:pt x="631" y="176"/>
                      </a:lnTo>
                      <a:lnTo>
                        <a:pt x="631" y="345"/>
                      </a:lnTo>
                      <a:lnTo>
                        <a:pt x="631" y="514"/>
                      </a:lnTo>
                      <a:lnTo>
                        <a:pt x="631" y="683"/>
                      </a:lnTo>
                      <a:lnTo>
                        <a:pt x="629" y="701"/>
                      </a:lnTo>
                      <a:lnTo>
                        <a:pt x="629" y="719"/>
                      </a:lnTo>
                      <a:lnTo>
                        <a:pt x="629" y="738"/>
                      </a:lnTo>
                      <a:lnTo>
                        <a:pt x="628" y="756"/>
                      </a:lnTo>
                      <a:lnTo>
                        <a:pt x="629" y="772"/>
                      </a:lnTo>
                      <a:lnTo>
                        <a:pt x="631" y="790"/>
                      </a:lnTo>
                      <a:lnTo>
                        <a:pt x="633" y="807"/>
                      </a:lnTo>
                      <a:lnTo>
                        <a:pt x="636" y="823"/>
                      </a:lnTo>
                      <a:lnTo>
                        <a:pt x="643" y="833"/>
                      </a:lnTo>
                      <a:lnTo>
                        <a:pt x="651" y="844"/>
                      </a:lnTo>
                      <a:lnTo>
                        <a:pt x="658" y="853"/>
                      </a:lnTo>
                      <a:lnTo>
                        <a:pt x="665" y="863"/>
                      </a:lnTo>
                      <a:lnTo>
                        <a:pt x="672" y="874"/>
                      </a:lnTo>
                      <a:lnTo>
                        <a:pt x="679" y="883"/>
                      </a:lnTo>
                      <a:lnTo>
                        <a:pt x="687" y="893"/>
                      </a:lnTo>
                      <a:lnTo>
                        <a:pt x="694" y="904"/>
                      </a:lnTo>
                      <a:lnTo>
                        <a:pt x="651" y="927"/>
                      </a:lnTo>
                      <a:lnTo>
                        <a:pt x="609" y="959"/>
                      </a:lnTo>
                      <a:lnTo>
                        <a:pt x="564" y="999"/>
                      </a:lnTo>
                      <a:lnTo>
                        <a:pt x="519" y="1044"/>
                      </a:lnTo>
                      <a:lnTo>
                        <a:pt x="474" y="1094"/>
                      </a:lnTo>
                      <a:lnTo>
                        <a:pt x="428" y="1146"/>
                      </a:lnTo>
                      <a:lnTo>
                        <a:pt x="382" y="1199"/>
                      </a:lnTo>
                      <a:lnTo>
                        <a:pt x="337" y="1251"/>
                      </a:lnTo>
                      <a:lnTo>
                        <a:pt x="291" y="1301"/>
                      </a:lnTo>
                      <a:lnTo>
                        <a:pt x="247" y="1349"/>
                      </a:lnTo>
                      <a:lnTo>
                        <a:pt x="202" y="1390"/>
                      </a:lnTo>
                      <a:lnTo>
                        <a:pt x="159" y="1426"/>
                      </a:lnTo>
                      <a:lnTo>
                        <a:pt x="118" y="1452"/>
                      </a:lnTo>
                      <a:lnTo>
                        <a:pt x="79" y="1469"/>
                      </a:lnTo>
                      <a:lnTo>
                        <a:pt x="40" y="1475"/>
                      </a:lnTo>
                      <a:lnTo>
                        <a:pt x="4" y="1468"/>
                      </a:lnTo>
                      <a:lnTo>
                        <a:pt x="3" y="1444"/>
                      </a:lnTo>
                      <a:lnTo>
                        <a:pt x="2" y="1420"/>
                      </a:lnTo>
                      <a:lnTo>
                        <a:pt x="2" y="1392"/>
                      </a:lnTo>
                      <a:lnTo>
                        <a:pt x="0" y="1359"/>
                      </a:lnTo>
                      <a:lnTo>
                        <a:pt x="2" y="1206"/>
                      </a:lnTo>
                      <a:lnTo>
                        <a:pt x="2" y="1051"/>
                      </a:lnTo>
                      <a:lnTo>
                        <a:pt x="2" y="898"/>
                      </a:lnTo>
                      <a:lnTo>
                        <a:pt x="3" y="746"/>
                      </a:lnTo>
                      <a:lnTo>
                        <a:pt x="3" y="570"/>
                      </a:lnTo>
                      <a:lnTo>
                        <a:pt x="3" y="393"/>
                      </a:lnTo>
                      <a:lnTo>
                        <a:pt x="3" y="217"/>
                      </a:lnTo>
                      <a:lnTo>
                        <a:pt x="4" y="41"/>
                      </a:lnTo>
                      <a:lnTo>
                        <a:pt x="11" y="36"/>
                      </a:lnTo>
                      <a:lnTo>
                        <a:pt x="17" y="30"/>
                      </a:lnTo>
                      <a:lnTo>
                        <a:pt x="24" y="26"/>
                      </a:lnTo>
                      <a:lnTo>
                        <a:pt x="29" y="20"/>
                      </a:lnTo>
                      <a:lnTo>
                        <a:pt x="35" y="15"/>
                      </a:lnTo>
                      <a:lnTo>
                        <a:pt x="42" y="10"/>
                      </a:lnTo>
                      <a:lnTo>
                        <a:pt x="48" y="5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7575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629"/>
                <p:cNvSpPr>
                  <a:spLocks/>
                </p:cNvSpPr>
                <p:nvPr/>
              </p:nvSpPr>
              <p:spPr bwMode="auto">
                <a:xfrm>
                  <a:off x="550" y="873"/>
                  <a:ext cx="307" cy="727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46" y="2"/>
                    </a:cxn>
                    <a:cxn ang="0">
                      <a:pos x="210" y="3"/>
                    </a:cxn>
                    <a:cxn ang="0">
                      <a:pos x="274" y="4"/>
                    </a:cxn>
                    <a:cxn ang="0">
                      <a:pos x="338" y="4"/>
                    </a:cxn>
                    <a:cxn ang="0">
                      <a:pos x="401" y="5"/>
                    </a:cxn>
                    <a:cxn ang="0">
                      <a:pos x="466" y="6"/>
                    </a:cxn>
                    <a:cxn ang="0">
                      <a:pos x="529" y="7"/>
                    </a:cxn>
                    <a:cxn ang="0">
                      <a:pos x="562" y="157"/>
                    </a:cxn>
                    <a:cxn ang="0">
                      <a:pos x="562" y="458"/>
                    </a:cxn>
                    <a:cxn ang="0">
                      <a:pos x="560" y="624"/>
                    </a:cxn>
                    <a:cxn ang="0">
                      <a:pos x="560" y="657"/>
                    </a:cxn>
                    <a:cxn ang="0">
                      <a:pos x="562" y="688"/>
                    </a:cxn>
                    <a:cxn ang="0">
                      <a:pos x="565" y="717"/>
                    </a:cxn>
                    <a:cxn ang="0">
                      <a:pos x="573" y="741"/>
                    </a:cxn>
                    <a:cxn ang="0">
                      <a:pos x="586" y="760"/>
                    </a:cxn>
                    <a:cxn ang="0">
                      <a:pos x="597" y="778"/>
                    </a:cxn>
                    <a:cxn ang="0">
                      <a:pos x="609" y="797"/>
                    </a:cxn>
                    <a:cxn ang="0">
                      <a:pos x="578" y="828"/>
                    </a:cxn>
                    <a:cxn ang="0">
                      <a:pos x="502" y="903"/>
                    </a:cxn>
                    <a:cxn ang="0">
                      <a:pos x="424" y="1006"/>
                    </a:cxn>
                    <a:cxn ang="0">
                      <a:pos x="345" y="1124"/>
                    </a:cxn>
                    <a:cxn ang="0">
                      <a:pos x="268" y="1243"/>
                    </a:cxn>
                    <a:cxn ang="0">
                      <a:pos x="192" y="1346"/>
                    </a:cxn>
                    <a:cxn ang="0">
                      <a:pos x="118" y="1422"/>
                    </a:cxn>
                    <a:cxn ang="0">
                      <a:pos x="49" y="1455"/>
                    </a:cxn>
                    <a:cxn ang="0">
                      <a:pos x="12" y="1427"/>
                    </a:cxn>
                    <a:cxn ang="0">
                      <a:pos x="5" y="1380"/>
                    </a:cxn>
                    <a:cxn ang="0">
                      <a:pos x="0" y="1180"/>
                    </a:cxn>
                    <a:cxn ang="0">
                      <a:pos x="2" y="838"/>
                    </a:cxn>
                    <a:cxn ang="0">
                      <a:pos x="3" y="511"/>
                    </a:cxn>
                    <a:cxn ang="0">
                      <a:pos x="4" y="195"/>
                    </a:cxn>
                    <a:cxn ang="0">
                      <a:pos x="11" y="33"/>
                    </a:cxn>
                    <a:cxn ang="0">
                      <a:pos x="22" y="23"/>
                    </a:cxn>
                    <a:cxn ang="0">
                      <a:pos x="34" y="14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615" h="1455">
                      <a:moveTo>
                        <a:pt x="50" y="0"/>
                      </a:moveTo>
                      <a:lnTo>
                        <a:pt x="82" y="0"/>
                      </a:lnTo>
                      <a:lnTo>
                        <a:pt x="115" y="2"/>
                      </a:lnTo>
                      <a:lnTo>
                        <a:pt x="146" y="2"/>
                      </a:lnTo>
                      <a:lnTo>
                        <a:pt x="178" y="2"/>
                      </a:lnTo>
                      <a:lnTo>
                        <a:pt x="210" y="3"/>
                      </a:lnTo>
                      <a:lnTo>
                        <a:pt x="242" y="3"/>
                      </a:lnTo>
                      <a:lnTo>
                        <a:pt x="274" y="4"/>
                      </a:lnTo>
                      <a:lnTo>
                        <a:pt x="306" y="4"/>
                      </a:lnTo>
                      <a:lnTo>
                        <a:pt x="338" y="4"/>
                      </a:lnTo>
                      <a:lnTo>
                        <a:pt x="370" y="5"/>
                      </a:lnTo>
                      <a:lnTo>
                        <a:pt x="401" y="5"/>
                      </a:lnTo>
                      <a:lnTo>
                        <a:pt x="434" y="5"/>
                      </a:lnTo>
                      <a:lnTo>
                        <a:pt x="466" y="6"/>
                      </a:lnTo>
                      <a:lnTo>
                        <a:pt x="498" y="6"/>
                      </a:lnTo>
                      <a:lnTo>
                        <a:pt x="529" y="7"/>
                      </a:lnTo>
                      <a:lnTo>
                        <a:pt x="562" y="7"/>
                      </a:lnTo>
                      <a:lnTo>
                        <a:pt x="562" y="157"/>
                      </a:lnTo>
                      <a:lnTo>
                        <a:pt x="562" y="307"/>
                      </a:lnTo>
                      <a:lnTo>
                        <a:pt x="562" y="458"/>
                      </a:lnTo>
                      <a:lnTo>
                        <a:pt x="562" y="608"/>
                      </a:lnTo>
                      <a:lnTo>
                        <a:pt x="560" y="624"/>
                      </a:lnTo>
                      <a:lnTo>
                        <a:pt x="560" y="640"/>
                      </a:lnTo>
                      <a:lnTo>
                        <a:pt x="560" y="657"/>
                      </a:lnTo>
                      <a:lnTo>
                        <a:pt x="560" y="673"/>
                      </a:lnTo>
                      <a:lnTo>
                        <a:pt x="562" y="688"/>
                      </a:lnTo>
                      <a:lnTo>
                        <a:pt x="563" y="702"/>
                      </a:lnTo>
                      <a:lnTo>
                        <a:pt x="565" y="717"/>
                      </a:lnTo>
                      <a:lnTo>
                        <a:pt x="567" y="732"/>
                      </a:lnTo>
                      <a:lnTo>
                        <a:pt x="573" y="741"/>
                      </a:lnTo>
                      <a:lnTo>
                        <a:pt x="579" y="750"/>
                      </a:lnTo>
                      <a:lnTo>
                        <a:pt x="586" y="760"/>
                      </a:lnTo>
                      <a:lnTo>
                        <a:pt x="591" y="769"/>
                      </a:lnTo>
                      <a:lnTo>
                        <a:pt x="597" y="778"/>
                      </a:lnTo>
                      <a:lnTo>
                        <a:pt x="603" y="787"/>
                      </a:lnTo>
                      <a:lnTo>
                        <a:pt x="609" y="797"/>
                      </a:lnTo>
                      <a:lnTo>
                        <a:pt x="615" y="806"/>
                      </a:lnTo>
                      <a:lnTo>
                        <a:pt x="578" y="828"/>
                      </a:lnTo>
                      <a:lnTo>
                        <a:pt x="540" y="861"/>
                      </a:lnTo>
                      <a:lnTo>
                        <a:pt x="502" y="903"/>
                      </a:lnTo>
                      <a:lnTo>
                        <a:pt x="462" y="951"/>
                      </a:lnTo>
                      <a:lnTo>
                        <a:pt x="424" y="1006"/>
                      </a:lnTo>
                      <a:lnTo>
                        <a:pt x="384" y="1064"/>
                      </a:lnTo>
                      <a:lnTo>
                        <a:pt x="345" y="1124"/>
                      </a:lnTo>
                      <a:lnTo>
                        <a:pt x="307" y="1184"/>
                      </a:lnTo>
                      <a:lnTo>
                        <a:pt x="268" y="1243"/>
                      </a:lnTo>
                      <a:lnTo>
                        <a:pt x="229" y="1297"/>
                      </a:lnTo>
                      <a:lnTo>
                        <a:pt x="192" y="1346"/>
                      </a:lnTo>
                      <a:lnTo>
                        <a:pt x="154" y="1389"/>
                      </a:lnTo>
                      <a:lnTo>
                        <a:pt x="118" y="1422"/>
                      </a:lnTo>
                      <a:lnTo>
                        <a:pt x="82" y="1444"/>
                      </a:lnTo>
                      <a:lnTo>
                        <a:pt x="49" y="1455"/>
                      </a:lnTo>
                      <a:lnTo>
                        <a:pt x="15" y="1450"/>
                      </a:lnTo>
                      <a:lnTo>
                        <a:pt x="12" y="1427"/>
                      </a:lnTo>
                      <a:lnTo>
                        <a:pt x="9" y="1404"/>
                      </a:lnTo>
                      <a:lnTo>
                        <a:pt x="5" y="1380"/>
                      </a:lnTo>
                      <a:lnTo>
                        <a:pt x="0" y="1351"/>
                      </a:lnTo>
                      <a:lnTo>
                        <a:pt x="0" y="1180"/>
                      </a:lnTo>
                      <a:lnTo>
                        <a:pt x="2" y="1009"/>
                      </a:lnTo>
                      <a:lnTo>
                        <a:pt x="2" y="838"/>
                      </a:lnTo>
                      <a:lnTo>
                        <a:pt x="2" y="669"/>
                      </a:lnTo>
                      <a:lnTo>
                        <a:pt x="3" y="511"/>
                      </a:lnTo>
                      <a:lnTo>
                        <a:pt x="4" y="353"/>
                      </a:lnTo>
                      <a:lnTo>
                        <a:pt x="4" y="195"/>
                      </a:lnTo>
                      <a:lnTo>
                        <a:pt x="5" y="37"/>
                      </a:lnTo>
                      <a:lnTo>
                        <a:pt x="11" y="33"/>
                      </a:lnTo>
                      <a:lnTo>
                        <a:pt x="17" y="28"/>
                      </a:lnTo>
                      <a:lnTo>
                        <a:pt x="22" y="23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39" y="10"/>
                      </a:lnTo>
                      <a:lnTo>
                        <a:pt x="44" y="5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7C7F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" name="Freeform 1630"/>
                <p:cNvSpPr>
                  <a:spLocks/>
                </p:cNvSpPr>
                <p:nvPr/>
              </p:nvSpPr>
              <p:spPr bwMode="auto">
                <a:xfrm>
                  <a:off x="550" y="873"/>
                  <a:ext cx="268" cy="716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131" y="1"/>
                    </a:cxn>
                    <a:cxn ang="0">
                      <a:pos x="186" y="2"/>
                    </a:cxn>
                    <a:cxn ang="0">
                      <a:pos x="241" y="3"/>
                    </a:cxn>
                    <a:cxn ang="0">
                      <a:pos x="298" y="3"/>
                    </a:cxn>
                    <a:cxn ang="0">
                      <a:pos x="353" y="4"/>
                    </a:cxn>
                    <a:cxn ang="0">
                      <a:pos x="408" y="5"/>
                    </a:cxn>
                    <a:cxn ang="0">
                      <a:pos x="465" y="6"/>
                    </a:cxn>
                    <a:cxn ang="0">
                      <a:pos x="492" y="137"/>
                    </a:cxn>
                    <a:cxn ang="0">
                      <a:pos x="492" y="399"/>
                    </a:cxn>
                    <a:cxn ang="0">
                      <a:pos x="492" y="545"/>
                    </a:cxn>
                    <a:cxn ang="0">
                      <a:pos x="491" y="573"/>
                    </a:cxn>
                    <a:cxn ang="0">
                      <a:pos x="492" y="601"/>
                    </a:cxn>
                    <a:cxn ang="0">
                      <a:pos x="495" y="626"/>
                    </a:cxn>
                    <a:cxn ang="0">
                      <a:pos x="502" y="647"/>
                    </a:cxn>
                    <a:cxn ang="0">
                      <a:pos x="512" y="663"/>
                    </a:cxn>
                    <a:cxn ang="0">
                      <a:pos x="522" y="678"/>
                    </a:cxn>
                    <a:cxn ang="0">
                      <a:pos x="532" y="694"/>
                    </a:cxn>
                    <a:cxn ang="0">
                      <a:pos x="504" y="724"/>
                    </a:cxn>
                    <a:cxn ang="0">
                      <a:pos x="439" y="803"/>
                    </a:cxn>
                    <a:cxn ang="0">
                      <a:pos x="375" y="916"/>
                    </a:cxn>
                    <a:cxn ang="0">
                      <a:pos x="309" y="1048"/>
                    </a:cxn>
                    <a:cxn ang="0">
                      <a:pos x="244" y="1182"/>
                    </a:cxn>
                    <a:cxn ang="0">
                      <a:pos x="180" y="1300"/>
                    </a:cxn>
                    <a:cxn ang="0">
                      <a:pos x="118" y="1389"/>
                    </a:cxn>
                    <a:cxn ang="0">
                      <a:pos x="57" y="1431"/>
                    </a:cxn>
                    <a:cxn ang="0">
                      <a:pos x="21" y="1408"/>
                    </a:cxn>
                    <a:cxn ang="0">
                      <a:pos x="7" y="1365"/>
                    </a:cxn>
                    <a:cxn ang="0">
                      <a:pos x="0" y="1152"/>
                    </a:cxn>
                    <a:cxn ang="0">
                      <a:pos x="2" y="777"/>
                    </a:cxn>
                    <a:cxn ang="0">
                      <a:pos x="3" y="451"/>
                    </a:cxn>
                    <a:cxn ang="0">
                      <a:pos x="5" y="171"/>
                    </a:cxn>
                    <a:cxn ang="0">
                      <a:pos x="11" y="28"/>
                    </a:cxn>
                    <a:cxn ang="0">
                      <a:pos x="21" y="20"/>
                    </a:cxn>
                    <a:cxn ang="0">
                      <a:pos x="32" y="11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536" h="1431">
                      <a:moveTo>
                        <a:pt x="47" y="0"/>
                      </a:moveTo>
                      <a:lnTo>
                        <a:pt x="74" y="0"/>
                      </a:lnTo>
                      <a:lnTo>
                        <a:pt x="102" y="1"/>
                      </a:lnTo>
                      <a:lnTo>
                        <a:pt x="131" y="1"/>
                      </a:lnTo>
                      <a:lnTo>
                        <a:pt x="158" y="1"/>
                      </a:lnTo>
                      <a:lnTo>
                        <a:pt x="186" y="2"/>
                      </a:lnTo>
                      <a:lnTo>
                        <a:pt x="214" y="2"/>
                      </a:lnTo>
                      <a:lnTo>
                        <a:pt x="241" y="3"/>
                      </a:lnTo>
                      <a:lnTo>
                        <a:pt x="270" y="3"/>
                      </a:lnTo>
                      <a:lnTo>
                        <a:pt x="298" y="3"/>
                      </a:lnTo>
                      <a:lnTo>
                        <a:pt x="325" y="4"/>
                      </a:lnTo>
                      <a:lnTo>
                        <a:pt x="353" y="4"/>
                      </a:lnTo>
                      <a:lnTo>
                        <a:pt x="381" y="4"/>
                      </a:lnTo>
                      <a:lnTo>
                        <a:pt x="408" y="5"/>
                      </a:lnTo>
                      <a:lnTo>
                        <a:pt x="437" y="5"/>
                      </a:lnTo>
                      <a:lnTo>
                        <a:pt x="465" y="6"/>
                      </a:lnTo>
                      <a:lnTo>
                        <a:pt x="492" y="6"/>
                      </a:lnTo>
                      <a:lnTo>
                        <a:pt x="492" y="137"/>
                      </a:lnTo>
                      <a:lnTo>
                        <a:pt x="492" y="268"/>
                      </a:lnTo>
                      <a:lnTo>
                        <a:pt x="492" y="399"/>
                      </a:lnTo>
                      <a:lnTo>
                        <a:pt x="492" y="530"/>
                      </a:lnTo>
                      <a:lnTo>
                        <a:pt x="492" y="545"/>
                      </a:lnTo>
                      <a:lnTo>
                        <a:pt x="492" y="558"/>
                      </a:lnTo>
                      <a:lnTo>
                        <a:pt x="491" y="573"/>
                      </a:lnTo>
                      <a:lnTo>
                        <a:pt x="491" y="588"/>
                      </a:lnTo>
                      <a:lnTo>
                        <a:pt x="492" y="601"/>
                      </a:lnTo>
                      <a:lnTo>
                        <a:pt x="494" y="614"/>
                      </a:lnTo>
                      <a:lnTo>
                        <a:pt x="495" y="626"/>
                      </a:lnTo>
                      <a:lnTo>
                        <a:pt x="497" y="639"/>
                      </a:lnTo>
                      <a:lnTo>
                        <a:pt x="502" y="647"/>
                      </a:lnTo>
                      <a:lnTo>
                        <a:pt x="507" y="655"/>
                      </a:lnTo>
                      <a:lnTo>
                        <a:pt x="512" y="663"/>
                      </a:lnTo>
                      <a:lnTo>
                        <a:pt x="517" y="670"/>
                      </a:lnTo>
                      <a:lnTo>
                        <a:pt x="522" y="678"/>
                      </a:lnTo>
                      <a:lnTo>
                        <a:pt x="527" y="686"/>
                      </a:lnTo>
                      <a:lnTo>
                        <a:pt x="532" y="694"/>
                      </a:lnTo>
                      <a:lnTo>
                        <a:pt x="536" y="702"/>
                      </a:lnTo>
                      <a:lnTo>
                        <a:pt x="504" y="724"/>
                      </a:lnTo>
                      <a:lnTo>
                        <a:pt x="473" y="758"/>
                      </a:lnTo>
                      <a:lnTo>
                        <a:pt x="439" y="803"/>
                      </a:lnTo>
                      <a:lnTo>
                        <a:pt x="407" y="856"/>
                      </a:lnTo>
                      <a:lnTo>
                        <a:pt x="375" y="916"/>
                      </a:lnTo>
                      <a:lnTo>
                        <a:pt x="341" y="981"/>
                      </a:lnTo>
                      <a:lnTo>
                        <a:pt x="309" y="1048"/>
                      </a:lnTo>
                      <a:lnTo>
                        <a:pt x="277" y="1115"/>
                      </a:lnTo>
                      <a:lnTo>
                        <a:pt x="244" y="1182"/>
                      </a:lnTo>
                      <a:lnTo>
                        <a:pt x="211" y="1244"/>
                      </a:lnTo>
                      <a:lnTo>
                        <a:pt x="180" y="1300"/>
                      </a:lnTo>
                      <a:lnTo>
                        <a:pt x="148" y="1350"/>
                      </a:lnTo>
                      <a:lnTo>
                        <a:pt x="118" y="1389"/>
                      </a:lnTo>
                      <a:lnTo>
                        <a:pt x="87" y="1417"/>
                      </a:lnTo>
                      <a:lnTo>
                        <a:pt x="57" y="1431"/>
                      </a:lnTo>
                      <a:lnTo>
                        <a:pt x="28" y="1428"/>
                      </a:lnTo>
                      <a:lnTo>
                        <a:pt x="21" y="1408"/>
                      </a:lnTo>
                      <a:lnTo>
                        <a:pt x="14" y="1387"/>
                      </a:lnTo>
                      <a:lnTo>
                        <a:pt x="7" y="1365"/>
                      </a:lnTo>
                      <a:lnTo>
                        <a:pt x="0" y="1340"/>
                      </a:lnTo>
                      <a:lnTo>
                        <a:pt x="0" y="1152"/>
                      </a:lnTo>
                      <a:lnTo>
                        <a:pt x="2" y="965"/>
                      </a:lnTo>
                      <a:lnTo>
                        <a:pt x="2" y="777"/>
                      </a:lnTo>
                      <a:lnTo>
                        <a:pt x="2" y="591"/>
                      </a:lnTo>
                      <a:lnTo>
                        <a:pt x="3" y="451"/>
                      </a:lnTo>
                      <a:lnTo>
                        <a:pt x="4" y="311"/>
                      </a:lnTo>
                      <a:lnTo>
                        <a:pt x="5" y="171"/>
                      </a:lnTo>
                      <a:lnTo>
                        <a:pt x="6" y="32"/>
                      </a:lnTo>
                      <a:lnTo>
                        <a:pt x="11" y="28"/>
                      </a:lnTo>
                      <a:lnTo>
                        <a:pt x="15" y="24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6" y="8"/>
                      </a:lnTo>
                      <a:lnTo>
                        <a:pt x="42" y="3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8487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" name="Freeform 1631"/>
                <p:cNvSpPr>
                  <a:spLocks/>
                </p:cNvSpPr>
                <p:nvPr/>
              </p:nvSpPr>
              <p:spPr bwMode="auto">
                <a:xfrm>
                  <a:off x="550" y="873"/>
                  <a:ext cx="229" cy="705"/>
                </a:xfrm>
                <a:custGeom>
                  <a:avLst/>
                  <a:gdLst/>
                  <a:ahLst/>
                  <a:cxnLst>
                    <a:cxn ang="0">
                      <a:pos x="66" y="0"/>
                    </a:cxn>
                    <a:cxn ang="0">
                      <a:pos x="113" y="1"/>
                    </a:cxn>
                    <a:cxn ang="0">
                      <a:pos x="161" y="2"/>
                    </a:cxn>
                    <a:cxn ang="0">
                      <a:pos x="209" y="3"/>
                    </a:cxn>
                    <a:cxn ang="0">
                      <a:pos x="256" y="3"/>
                    </a:cxn>
                    <a:cxn ang="0">
                      <a:pos x="305" y="4"/>
                    </a:cxn>
                    <a:cxn ang="0">
                      <a:pos x="352" y="5"/>
                    </a:cxn>
                    <a:cxn ang="0">
                      <a:pos x="399" y="6"/>
                    </a:cxn>
                    <a:cxn ang="0">
                      <a:pos x="423" y="118"/>
                    </a:cxn>
                    <a:cxn ang="0">
                      <a:pos x="423" y="343"/>
                    </a:cxn>
                    <a:cxn ang="0">
                      <a:pos x="423" y="467"/>
                    </a:cxn>
                    <a:cxn ang="0">
                      <a:pos x="423" y="494"/>
                    </a:cxn>
                    <a:cxn ang="0">
                      <a:pos x="424" y="517"/>
                    </a:cxn>
                    <a:cxn ang="0">
                      <a:pos x="427" y="538"/>
                    </a:cxn>
                    <a:cxn ang="0">
                      <a:pos x="436" y="561"/>
                    </a:cxn>
                    <a:cxn ang="0">
                      <a:pos x="450" y="588"/>
                    </a:cxn>
                    <a:cxn ang="0">
                      <a:pos x="431" y="622"/>
                    </a:cxn>
                    <a:cxn ang="0">
                      <a:pos x="378" y="705"/>
                    </a:cxn>
                    <a:cxn ang="0">
                      <a:pos x="325" y="828"/>
                    </a:cxn>
                    <a:cxn ang="0">
                      <a:pos x="274" y="973"/>
                    </a:cxn>
                    <a:cxn ang="0">
                      <a:pos x="222" y="1122"/>
                    </a:cxn>
                    <a:cxn ang="0">
                      <a:pos x="169" y="1257"/>
                    </a:cxn>
                    <a:cxn ang="0">
                      <a:pos x="118" y="1359"/>
                    </a:cxn>
                    <a:cxn ang="0">
                      <a:pos x="66" y="1410"/>
                    </a:cxn>
                    <a:cxn ang="0">
                      <a:pos x="36" y="1401"/>
                    </a:cxn>
                    <a:cxn ang="0">
                      <a:pos x="26" y="1381"/>
                    </a:cxn>
                    <a:cxn ang="0">
                      <a:pos x="15" y="1361"/>
                    </a:cxn>
                    <a:cxn ang="0">
                      <a:pos x="5" y="1342"/>
                    </a:cxn>
                    <a:cxn ang="0">
                      <a:pos x="0" y="1126"/>
                    </a:cxn>
                    <a:cxn ang="0">
                      <a:pos x="0" y="717"/>
                    </a:cxn>
                    <a:cxn ang="0">
                      <a:pos x="3" y="392"/>
                    </a:cxn>
                    <a:cxn ang="0">
                      <a:pos x="6" y="150"/>
                    </a:cxn>
                    <a:cxn ang="0">
                      <a:pos x="12" y="26"/>
                    </a:cxn>
                    <a:cxn ang="0">
                      <a:pos x="20" y="18"/>
                    </a:cxn>
                    <a:cxn ang="0">
                      <a:pos x="29" y="11"/>
                    </a:cxn>
                    <a:cxn ang="0">
                      <a:pos x="37" y="3"/>
                    </a:cxn>
                  </a:cxnLst>
                  <a:rect l="0" t="0" r="r" b="b"/>
                  <a:pathLst>
                    <a:path w="458" h="1410">
                      <a:moveTo>
                        <a:pt x="42" y="0"/>
                      </a:moveTo>
                      <a:lnTo>
                        <a:pt x="66" y="0"/>
                      </a:lnTo>
                      <a:lnTo>
                        <a:pt x="89" y="1"/>
                      </a:lnTo>
                      <a:lnTo>
                        <a:pt x="113" y="1"/>
                      </a:lnTo>
                      <a:lnTo>
                        <a:pt x="138" y="1"/>
                      </a:lnTo>
                      <a:lnTo>
                        <a:pt x="161" y="2"/>
                      </a:lnTo>
                      <a:lnTo>
                        <a:pt x="185" y="2"/>
                      </a:lnTo>
                      <a:lnTo>
                        <a:pt x="209" y="3"/>
                      </a:lnTo>
                      <a:lnTo>
                        <a:pt x="233" y="3"/>
                      </a:lnTo>
                      <a:lnTo>
                        <a:pt x="256" y="3"/>
                      </a:lnTo>
                      <a:lnTo>
                        <a:pt x="280" y="4"/>
                      </a:lnTo>
                      <a:lnTo>
                        <a:pt x="305" y="4"/>
                      </a:lnTo>
                      <a:lnTo>
                        <a:pt x="328" y="4"/>
                      </a:lnTo>
                      <a:lnTo>
                        <a:pt x="352" y="5"/>
                      </a:lnTo>
                      <a:lnTo>
                        <a:pt x="376" y="5"/>
                      </a:lnTo>
                      <a:lnTo>
                        <a:pt x="399" y="6"/>
                      </a:lnTo>
                      <a:lnTo>
                        <a:pt x="423" y="6"/>
                      </a:lnTo>
                      <a:lnTo>
                        <a:pt x="423" y="118"/>
                      </a:lnTo>
                      <a:lnTo>
                        <a:pt x="423" y="230"/>
                      </a:lnTo>
                      <a:lnTo>
                        <a:pt x="423" y="343"/>
                      </a:lnTo>
                      <a:lnTo>
                        <a:pt x="423" y="455"/>
                      </a:lnTo>
                      <a:lnTo>
                        <a:pt x="423" y="467"/>
                      </a:lnTo>
                      <a:lnTo>
                        <a:pt x="423" y="480"/>
                      </a:lnTo>
                      <a:lnTo>
                        <a:pt x="423" y="494"/>
                      </a:lnTo>
                      <a:lnTo>
                        <a:pt x="423" y="507"/>
                      </a:lnTo>
                      <a:lnTo>
                        <a:pt x="424" y="517"/>
                      </a:lnTo>
                      <a:lnTo>
                        <a:pt x="426" y="527"/>
                      </a:lnTo>
                      <a:lnTo>
                        <a:pt x="427" y="538"/>
                      </a:lnTo>
                      <a:lnTo>
                        <a:pt x="428" y="548"/>
                      </a:lnTo>
                      <a:lnTo>
                        <a:pt x="436" y="561"/>
                      </a:lnTo>
                      <a:lnTo>
                        <a:pt x="443" y="574"/>
                      </a:lnTo>
                      <a:lnTo>
                        <a:pt x="450" y="588"/>
                      </a:lnTo>
                      <a:lnTo>
                        <a:pt x="458" y="601"/>
                      </a:lnTo>
                      <a:lnTo>
                        <a:pt x="431" y="622"/>
                      </a:lnTo>
                      <a:lnTo>
                        <a:pt x="405" y="656"/>
                      </a:lnTo>
                      <a:lnTo>
                        <a:pt x="378" y="705"/>
                      </a:lnTo>
                      <a:lnTo>
                        <a:pt x="352" y="762"/>
                      </a:lnTo>
                      <a:lnTo>
                        <a:pt x="325" y="828"/>
                      </a:lnTo>
                      <a:lnTo>
                        <a:pt x="300" y="898"/>
                      </a:lnTo>
                      <a:lnTo>
                        <a:pt x="274" y="973"/>
                      </a:lnTo>
                      <a:lnTo>
                        <a:pt x="247" y="1048"/>
                      </a:lnTo>
                      <a:lnTo>
                        <a:pt x="222" y="1122"/>
                      </a:lnTo>
                      <a:lnTo>
                        <a:pt x="195" y="1192"/>
                      </a:lnTo>
                      <a:lnTo>
                        <a:pt x="169" y="1257"/>
                      </a:lnTo>
                      <a:lnTo>
                        <a:pt x="143" y="1313"/>
                      </a:lnTo>
                      <a:lnTo>
                        <a:pt x="118" y="1359"/>
                      </a:lnTo>
                      <a:lnTo>
                        <a:pt x="92" y="1391"/>
                      </a:lnTo>
                      <a:lnTo>
                        <a:pt x="66" y="1410"/>
                      </a:lnTo>
                      <a:lnTo>
                        <a:pt x="41" y="1410"/>
                      </a:lnTo>
                      <a:lnTo>
                        <a:pt x="36" y="1401"/>
                      </a:lnTo>
                      <a:lnTo>
                        <a:pt x="30" y="1391"/>
                      </a:lnTo>
                      <a:lnTo>
                        <a:pt x="26" y="1381"/>
                      </a:lnTo>
                      <a:lnTo>
                        <a:pt x="21" y="1372"/>
                      </a:lnTo>
                      <a:lnTo>
                        <a:pt x="15" y="1361"/>
                      </a:lnTo>
                      <a:lnTo>
                        <a:pt x="11" y="1352"/>
                      </a:lnTo>
                      <a:lnTo>
                        <a:pt x="5" y="1342"/>
                      </a:lnTo>
                      <a:lnTo>
                        <a:pt x="0" y="1330"/>
                      </a:lnTo>
                      <a:lnTo>
                        <a:pt x="0" y="1126"/>
                      </a:lnTo>
                      <a:lnTo>
                        <a:pt x="0" y="921"/>
                      </a:lnTo>
                      <a:lnTo>
                        <a:pt x="0" y="717"/>
                      </a:lnTo>
                      <a:lnTo>
                        <a:pt x="0" y="513"/>
                      </a:lnTo>
                      <a:lnTo>
                        <a:pt x="3" y="392"/>
                      </a:lnTo>
                      <a:lnTo>
                        <a:pt x="4" y="271"/>
                      </a:lnTo>
                      <a:lnTo>
                        <a:pt x="6" y="150"/>
                      </a:lnTo>
                      <a:lnTo>
                        <a:pt x="7" y="29"/>
                      </a:lnTo>
                      <a:lnTo>
                        <a:pt x="12" y="26"/>
                      </a:lnTo>
                      <a:lnTo>
                        <a:pt x="17" y="21"/>
                      </a:lnTo>
                      <a:lnTo>
                        <a:pt x="20" y="18"/>
                      </a:lnTo>
                      <a:lnTo>
                        <a:pt x="25" y="14"/>
                      </a:lnTo>
                      <a:lnTo>
                        <a:pt x="29" y="11"/>
                      </a:lnTo>
                      <a:lnTo>
                        <a:pt x="34" y="8"/>
                      </a:lnTo>
                      <a:lnTo>
                        <a:pt x="37" y="3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8E8E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632"/>
                <p:cNvSpPr>
                  <a:spLocks/>
                </p:cNvSpPr>
                <p:nvPr/>
              </p:nvSpPr>
              <p:spPr bwMode="auto">
                <a:xfrm>
                  <a:off x="550" y="874"/>
                  <a:ext cx="190" cy="695"/>
                </a:xfrm>
                <a:custGeom>
                  <a:avLst/>
                  <a:gdLst/>
                  <a:ahLst/>
                  <a:cxnLst>
                    <a:cxn ang="0">
                      <a:pos x="37" y="0"/>
                    </a:cxn>
                    <a:cxn ang="0">
                      <a:pos x="354" y="7"/>
                    </a:cxn>
                    <a:cxn ang="0">
                      <a:pos x="354" y="378"/>
                    </a:cxn>
                    <a:cxn ang="0">
                      <a:pos x="354" y="423"/>
                    </a:cxn>
                    <a:cxn ang="0">
                      <a:pos x="358" y="455"/>
                    </a:cxn>
                    <a:cxn ang="0">
                      <a:pos x="380" y="500"/>
                    </a:cxn>
                    <a:cxn ang="0">
                      <a:pos x="358" y="519"/>
                    </a:cxn>
                    <a:cxn ang="0">
                      <a:pos x="337" y="555"/>
                    </a:cxn>
                    <a:cxn ang="0">
                      <a:pos x="316" y="606"/>
                    </a:cxn>
                    <a:cxn ang="0">
                      <a:pos x="297" y="667"/>
                    </a:cxn>
                    <a:cxn ang="0">
                      <a:pos x="276" y="738"/>
                    </a:cxn>
                    <a:cxn ang="0">
                      <a:pos x="256" y="815"/>
                    </a:cxn>
                    <a:cxn ang="0">
                      <a:pos x="237" y="897"/>
                    </a:cxn>
                    <a:cxn ang="0">
                      <a:pos x="217" y="980"/>
                    </a:cxn>
                    <a:cxn ang="0">
                      <a:pos x="197" y="1062"/>
                    </a:cxn>
                    <a:cxn ang="0">
                      <a:pos x="178" y="1140"/>
                    </a:cxn>
                    <a:cxn ang="0">
                      <a:pos x="158" y="1212"/>
                    </a:cxn>
                    <a:cxn ang="0">
                      <a:pos x="138" y="1275"/>
                    </a:cxn>
                    <a:cxn ang="0">
                      <a:pos x="117" y="1327"/>
                    </a:cxn>
                    <a:cxn ang="0">
                      <a:pos x="96" y="1365"/>
                    </a:cxn>
                    <a:cxn ang="0">
                      <a:pos x="74" y="1387"/>
                    </a:cxn>
                    <a:cxn ang="0">
                      <a:pos x="52" y="1389"/>
                    </a:cxn>
                    <a:cxn ang="0">
                      <a:pos x="0" y="1320"/>
                    </a:cxn>
                    <a:cxn ang="0">
                      <a:pos x="0" y="436"/>
                    </a:cxn>
                    <a:cxn ang="0">
                      <a:pos x="9" y="25"/>
                    </a:cxn>
                    <a:cxn ang="0">
                      <a:pos x="37" y="0"/>
                    </a:cxn>
                  </a:cxnLst>
                  <a:rect l="0" t="0" r="r" b="b"/>
                  <a:pathLst>
                    <a:path w="380" h="1389">
                      <a:moveTo>
                        <a:pt x="37" y="0"/>
                      </a:moveTo>
                      <a:lnTo>
                        <a:pt x="354" y="7"/>
                      </a:lnTo>
                      <a:lnTo>
                        <a:pt x="354" y="378"/>
                      </a:lnTo>
                      <a:lnTo>
                        <a:pt x="354" y="423"/>
                      </a:lnTo>
                      <a:lnTo>
                        <a:pt x="358" y="455"/>
                      </a:lnTo>
                      <a:lnTo>
                        <a:pt x="380" y="500"/>
                      </a:lnTo>
                      <a:lnTo>
                        <a:pt x="358" y="519"/>
                      </a:lnTo>
                      <a:lnTo>
                        <a:pt x="337" y="555"/>
                      </a:lnTo>
                      <a:lnTo>
                        <a:pt x="316" y="606"/>
                      </a:lnTo>
                      <a:lnTo>
                        <a:pt x="297" y="667"/>
                      </a:lnTo>
                      <a:lnTo>
                        <a:pt x="276" y="738"/>
                      </a:lnTo>
                      <a:lnTo>
                        <a:pt x="256" y="815"/>
                      </a:lnTo>
                      <a:lnTo>
                        <a:pt x="237" y="897"/>
                      </a:lnTo>
                      <a:lnTo>
                        <a:pt x="217" y="980"/>
                      </a:lnTo>
                      <a:lnTo>
                        <a:pt x="197" y="1062"/>
                      </a:lnTo>
                      <a:lnTo>
                        <a:pt x="178" y="1140"/>
                      </a:lnTo>
                      <a:lnTo>
                        <a:pt x="158" y="1212"/>
                      </a:lnTo>
                      <a:lnTo>
                        <a:pt x="138" y="1275"/>
                      </a:lnTo>
                      <a:lnTo>
                        <a:pt x="117" y="1327"/>
                      </a:lnTo>
                      <a:lnTo>
                        <a:pt x="96" y="1365"/>
                      </a:lnTo>
                      <a:lnTo>
                        <a:pt x="74" y="1387"/>
                      </a:lnTo>
                      <a:lnTo>
                        <a:pt x="52" y="1389"/>
                      </a:lnTo>
                      <a:lnTo>
                        <a:pt x="0" y="1320"/>
                      </a:lnTo>
                      <a:lnTo>
                        <a:pt x="0" y="436"/>
                      </a:lnTo>
                      <a:lnTo>
                        <a:pt x="9" y="25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633"/>
                <p:cNvSpPr>
                  <a:spLocks/>
                </p:cNvSpPr>
                <p:nvPr/>
              </p:nvSpPr>
              <p:spPr bwMode="auto">
                <a:xfrm>
                  <a:off x="595" y="926"/>
                  <a:ext cx="463" cy="628"/>
                </a:xfrm>
                <a:custGeom>
                  <a:avLst/>
                  <a:gdLst/>
                  <a:ahLst/>
                  <a:cxnLst>
                    <a:cxn ang="0">
                      <a:pos x="29" y="10"/>
                    </a:cxn>
                    <a:cxn ang="0">
                      <a:pos x="87" y="13"/>
                    </a:cxn>
                    <a:cxn ang="0">
                      <a:pos x="144" y="16"/>
                    </a:cxn>
                    <a:cxn ang="0">
                      <a:pos x="201" y="17"/>
                    </a:cxn>
                    <a:cxn ang="0">
                      <a:pos x="257" y="18"/>
                    </a:cxn>
                    <a:cxn ang="0">
                      <a:pos x="313" y="19"/>
                    </a:cxn>
                    <a:cxn ang="0">
                      <a:pos x="369" y="20"/>
                    </a:cxn>
                    <a:cxn ang="0">
                      <a:pos x="425" y="20"/>
                    </a:cxn>
                    <a:cxn ang="0">
                      <a:pos x="481" y="20"/>
                    </a:cxn>
                    <a:cxn ang="0">
                      <a:pos x="537" y="19"/>
                    </a:cxn>
                    <a:cxn ang="0">
                      <a:pos x="595" y="18"/>
                    </a:cxn>
                    <a:cxn ang="0">
                      <a:pos x="652" y="16"/>
                    </a:cxn>
                    <a:cxn ang="0">
                      <a:pos x="711" y="13"/>
                    </a:cxn>
                    <a:cxn ang="0">
                      <a:pos x="771" y="10"/>
                    </a:cxn>
                    <a:cxn ang="0">
                      <a:pos x="832" y="6"/>
                    </a:cxn>
                    <a:cxn ang="0">
                      <a:pos x="894" y="2"/>
                    </a:cxn>
                    <a:cxn ang="0">
                      <a:pos x="912" y="1200"/>
                    </a:cxn>
                    <a:cxn ang="0">
                      <a:pos x="855" y="1214"/>
                    </a:cxn>
                    <a:cxn ang="0">
                      <a:pos x="799" y="1226"/>
                    </a:cxn>
                    <a:cxn ang="0">
                      <a:pos x="740" y="1235"/>
                    </a:cxn>
                    <a:cxn ang="0">
                      <a:pos x="682" y="1242"/>
                    </a:cxn>
                    <a:cxn ang="0">
                      <a:pos x="622" y="1247"/>
                    </a:cxn>
                    <a:cxn ang="0">
                      <a:pos x="564" y="1251"/>
                    </a:cxn>
                    <a:cxn ang="0">
                      <a:pos x="504" y="1253"/>
                    </a:cxn>
                    <a:cxn ang="0">
                      <a:pos x="445" y="1254"/>
                    </a:cxn>
                    <a:cxn ang="0">
                      <a:pos x="386" y="1253"/>
                    </a:cxn>
                    <a:cxn ang="0">
                      <a:pos x="328" y="1251"/>
                    </a:cxn>
                    <a:cxn ang="0">
                      <a:pos x="270" y="1249"/>
                    </a:cxn>
                    <a:cxn ang="0">
                      <a:pos x="213" y="1244"/>
                    </a:cxn>
                    <a:cxn ang="0">
                      <a:pos x="158" y="1239"/>
                    </a:cxn>
                    <a:cxn ang="0">
                      <a:pos x="104" y="1235"/>
                    </a:cxn>
                    <a:cxn ang="0">
                      <a:pos x="51" y="1228"/>
                    </a:cxn>
                    <a:cxn ang="0">
                      <a:pos x="0" y="1222"/>
                    </a:cxn>
                  </a:cxnLst>
                  <a:rect l="0" t="0" r="r" b="b"/>
                  <a:pathLst>
                    <a:path w="925" h="1254">
                      <a:moveTo>
                        <a:pt x="0" y="9"/>
                      </a:moveTo>
                      <a:lnTo>
                        <a:pt x="29" y="10"/>
                      </a:lnTo>
                      <a:lnTo>
                        <a:pt x="58" y="11"/>
                      </a:lnTo>
                      <a:lnTo>
                        <a:pt x="87" y="13"/>
                      </a:lnTo>
                      <a:lnTo>
                        <a:pt x="116" y="15"/>
                      </a:lnTo>
                      <a:lnTo>
                        <a:pt x="144" y="16"/>
                      </a:lnTo>
                      <a:lnTo>
                        <a:pt x="173" y="16"/>
                      </a:lnTo>
                      <a:lnTo>
                        <a:pt x="201" y="17"/>
                      </a:lnTo>
                      <a:lnTo>
                        <a:pt x="228" y="18"/>
                      </a:lnTo>
                      <a:lnTo>
                        <a:pt x="257" y="18"/>
                      </a:lnTo>
                      <a:lnTo>
                        <a:pt x="285" y="19"/>
                      </a:lnTo>
                      <a:lnTo>
                        <a:pt x="313" y="19"/>
                      </a:lnTo>
                      <a:lnTo>
                        <a:pt x="341" y="20"/>
                      </a:lnTo>
                      <a:lnTo>
                        <a:pt x="369" y="20"/>
                      </a:lnTo>
                      <a:lnTo>
                        <a:pt x="397" y="20"/>
                      </a:lnTo>
                      <a:lnTo>
                        <a:pt x="425" y="20"/>
                      </a:lnTo>
                      <a:lnTo>
                        <a:pt x="453" y="20"/>
                      </a:lnTo>
                      <a:lnTo>
                        <a:pt x="481" y="20"/>
                      </a:lnTo>
                      <a:lnTo>
                        <a:pt x="510" y="19"/>
                      </a:lnTo>
                      <a:lnTo>
                        <a:pt x="537" y="19"/>
                      </a:lnTo>
                      <a:lnTo>
                        <a:pt x="566" y="18"/>
                      </a:lnTo>
                      <a:lnTo>
                        <a:pt x="595" y="18"/>
                      </a:lnTo>
                      <a:lnTo>
                        <a:pt x="624" y="17"/>
                      </a:lnTo>
                      <a:lnTo>
                        <a:pt x="652" y="16"/>
                      </a:lnTo>
                      <a:lnTo>
                        <a:pt x="682" y="15"/>
                      </a:lnTo>
                      <a:lnTo>
                        <a:pt x="711" y="13"/>
                      </a:lnTo>
                      <a:lnTo>
                        <a:pt x="741" y="11"/>
                      </a:lnTo>
                      <a:lnTo>
                        <a:pt x="771" y="10"/>
                      </a:lnTo>
                      <a:lnTo>
                        <a:pt x="801" y="9"/>
                      </a:lnTo>
                      <a:lnTo>
                        <a:pt x="832" y="6"/>
                      </a:lnTo>
                      <a:lnTo>
                        <a:pt x="863" y="4"/>
                      </a:lnTo>
                      <a:lnTo>
                        <a:pt x="894" y="2"/>
                      </a:lnTo>
                      <a:lnTo>
                        <a:pt x="925" y="0"/>
                      </a:lnTo>
                      <a:lnTo>
                        <a:pt x="912" y="1200"/>
                      </a:lnTo>
                      <a:lnTo>
                        <a:pt x="884" y="1207"/>
                      </a:lnTo>
                      <a:lnTo>
                        <a:pt x="855" y="1214"/>
                      </a:lnTo>
                      <a:lnTo>
                        <a:pt x="827" y="1220"/>
                      </a:lnTo>
                      <a:lnTo>
                        <a:pt x="799" y="1226"/>
                      </a:lnTo>
                      <a:lnTo>
                        <a:pt x="770" y="1230"/>
                      </a:lnTo>
                      <a:lnTo>
                        <a:pt x="740" y="1235"/>
                      </a:lnTo>
                      <a:lnTo>
                        <a:pt x="711" y="1238"/>
                      </a:lnTo>
                      <a:lnTo>
                        <a:pt x="682" y="1242"/>
                      </a:lnTo>
                      <a:lnTo>
                        <a:pt x="652" y="1245"/>
                      </a:lnTo>
                      <a:lnTo>
                        <a:pt x="622" y="1247"/>
                      </a:lnTo>
                      <a:lnTo>
                        <a:pt x="594" y="1250"/>
                      </a:lnTo>
                      <a:lnTo>
                        <a:pt x="564" y="1251"/>
                      </a:lnTo>
                      <a:lnTo>
                        <a:pt x="534" y="1252"/>
                      </a:lnTo>
                      <a:lnTo>
                        <a:pt x="504" y="1253"/>
                      </a:lnTo>
                      <a:lnTo>
                        <a:pt x="475" y="1254"/>
                      </a:lnTo>
                      <a:lnTo>
                        <a:pt x="445" y="1254"/>
                      </a:lnTo>
                      <a:lnTo>
                        <a:pt x="416" y="1253"/>
                      </a:lnTo>
                      <a:lnTo>
                        <a:pt x="386" y="1253"/>
                      </a:lnTo>
                      <a:lnTo>
                        <a:pt x="357" y="1252"/>
                      </a:lnTo>
                      <a:lnTo>
                        <a:pt x="328" y="1251"/>
                      </a:lnTo>
                      <a:lnTo>
                        <a:pt x="299" y="1250"/>
                      </a:lnTo>
                      <a:lnTo>
                        <a:pt x="270" y="1249"/>
                      </a:lnTo>
                      <a:lnTo>
                        <a:pt x="242" y="1246"/>
                      </a:lnTo>
                      <a:lnTo>
                        <a:pt x="213" y="1244"/>
                      </a:lnTo>
                      <a:lnTo>
                        <a:pt x="186" y="1242"/>
                      </a:lnTo>
                      <a:lnTo>
                        <a:pt x="158" y="1239"/>
                      </a:lnTo>
                      <a:lnTo>
                        <a:pt x="131" y="1237"/>
                      </a:lnTo>
                      <a:lnTo>
                        <a:pt x="104" y="1235"/>
                      </a:lnTo>
                      <a:lnTo>
                        <a:pt x="78" y="1231"/>
                      </a:lnTo>
                      <a:lnTo>
                        <a:pt x="51" y="1228"/>
                      </a:lnTo>
                      <a:lnTo>
                        <a:pt x="26" y="1226"/>
                      </a:lnTo>
                      <a:lnTo>
                        <a:pt x="0" y="122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1C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634"/>
                <p:cNvSpPr>
                  <a:spLocks/>
                </p:cNvSpPr>
                <p:nvPr/>
              </p:nvSpPr>
              <p:spPr bwMode="auto">
                <a:xfrm>
                  <a:off x="610" y="926"/>
                  <a:ext cx="455" cy="642"/>
                </a:xfrm>
                <a:custGeom>
                  <a:avLst/>
                  <a:gdLst/>
                  <a:ahLst/>
                  <a:cxnLst>
                    <a:cxn ang="0">
                      <a:pos x="25" y="48"/>
                    </a:cxn>
                    <a:cxn ang="0">
                      <a:pos x="75" y="51"/>
                    </a:cxn>
                    <a:cxn ang="0">
                      <a:pos x="126" y="55"/>
                    </a:cxn>
                    <a:cxn ang="0">
                      <a:pos x="178" y="57"/>
                    </a:cxn>
                    <a:cxn ang="0">
                      <a:pos x="229" y="59"/>
                    </a:cxn>
                    <a:cxn ang="0">
                      <a:pos x="281" y="60"/>
                    </a:cxn>
                    <a:cxn ang="0">
                      <a:pos x="334" y="61"/>
                    </a:cxn>
                    <a:cxn ang="0">
                      <a:pos x="387" y="61"/>
                    </a:cxn>
                    <a:cxn ang="0">
                      <a:pos x="441" y="61"/>
                    </a:cxn>
                    <a:cxn ang="0">
                      <a:pos x="496" y="60"/>
                    </a:cxn>
                    <a:cxn ang="0">
                      <a:pos x="551" y="58"/>
                    </a:cxn>
                    <a:cxn ang="0">
                      <a:pos x="606" y="57"/>
                    </a:cxn>
                    <a:cxn ang="0">
                      <a:pos x="663" y="53"/>
                    </a:cxn>
                    <a:cxn ang="0">
                      <a:pos x="720" y="51"/>
                    </a:cxn>
                    <a:cxn ang="0">
                      <a:pos x="777" y="46"/>
                    </a:cxn>
                    <a:cxn ang="0">
                      <a:pos x="835" y="43"/>
                    </a:cxn>
                    <a:cxn ang="0">
                      <a:pos x="870" y="38"/>
                    </a:cxn>
                    <a:cxn ang="0">
                      <a:pos x="881" y="28"/>
                    </a:cxn>
                    <a:cxn ang="0">
                      <a:pos x="894" y="13"/>
                    </a:cxn>
                    <a:cxn ang="0">
                      <a:pos x="906" y="3"/>
                    </a:cxn>
                    <a:cxn ang="0">
                      <a:pos x="911" y="1231"/>
                    </a:cxn>
                    <a:cxn ang="0">
                      <a:pos x="855" y="1245"/>
                    </a:cxn>
                    <a:cxn ang="0">
                      <a:pos x="798" y="1256"/>
                    </a:cxn>
                    <a:cxn ang="0">
                      <a:pos x="741" y="1266"/>
                    </a:cxn>
                    <a:cxn ang="0">
                      <a:pos x="682" y="1274"/>
                    </a:cxn>
                    <a:cxn ang="0">
                      <a:pos x="623" y="1279"/>
                    </a:cxn>
                    <a:cxn ang="0">
                      <a:pos x="563" y="1283"/>
                    </a:cxn>
                    <a:cxn ang="0">
                      <a:pos x="505" y="1285"/>
                    </a:cxn>
                    <a:cxn ang="0">
                      <a:pos x="446" y="1285"/>
                    </a:cxn>
                    <a:cxn ang="0">
                      <a:pos x="386" y="1285"/>
                    </a:cxn>
                    <a:cxn ang="0">
                      <a:pos x="328" y="1283"/>
                    </a:cxn>
                    <a:cxn ang="0">
                      <a:pos x="271" y="1279"/>
                    </a:cxn>
                    <a:cxn ang="0">
                      <a:pos x="213" y="1276"/>
                    </a:cxn>
                    <a:cxn ang="0">
                      <a:pos x="158" y="1271"/>
                    </a:cxn>
                    <a:cxn ang="0">
                      <a:pos x="104" y="1266"/>
                    </a:cxn>
                    <a:cxn ang="0">
                      <a:pos x="51" y="1260"/>
                    </a:cxn>
                    <a:cxn ang="0">
                      <a:pos x="0" y="1253"/>
                    </a:cxn>
                  </a:cxnLst>
                  <a:rect l="0" t="0" r="r" b="b"/>
                  <a:pathLst>
                    <a:path w="911" h="1285">
                      <a:moveTo>
                        <a:pt x="0" y="45"/>
                      </a:moveTo>
                      <a:lnTo>
                        <a:pt x="25" y="48"/>
                      </a:lnTo>
                      <a:lnTo>
                        <a:pt x="50" y="50"/>
                      </a:lnTo>
                      <a:lnTo>
                        <a:pt x="75" y="51"/>
                      </a:lnTo>
                      <a:lnTo>
                        <a:pt x="100" y="53"/>
                      </a:lnTo>
                      <a:lnTo>
                        <a:pt x="126" y="55"/>
                      </a:lnTo>
                      <a:lnTo>
                        <a:pt x="151" y="56"/>
                      </a:lnTo>
                      <a:lnTo>
                        <a:pt x="178" y="57"/>
                      </a:lnTo>
                      <a:lnTo>
                        <a:pt x="203" y="58"/>
                      </a:lnTo>
                      <a:lnTo>
                        <a:pt x="229" y="59"/>
                      </a:lnTo>
                      <a:lnTo>
                        <a:pt x="255" y="60"/>
                      </a:lnTo>
                      <a:lnTo>
                        <a:pt x="281" y="60"/>
                      </a:lnTo>
                      <a:lnTo>
                        <a:pt x="308" y="60"/>
                      </a:lnTo>
                      <a:lnTo>
                        <a:pt x="334" y="61"/>
                      </a:lnTo>
                      <a:lnTo>
                        <a:pt x="361" y="61"/>
                      </a:lnTo>
                      <a:lnTo>
                        <a:pt x="387" y="61"/>
                      </a:lnTo>
                      <a:lnTo>
                        <a:pt x="415" y="61"/>
                      </a:lnTo>
                      <a:lnTo>
                        <a:pt x="441" y="61"/>
                      </a:lnTo>
                      <a:lnTo>
                        <a:pt x="469" y="60"/>
                      </a:lnTo>
                      <a:lnTo>
                        <a:pt x="496" y="60"/>
                      </a:lnTo>
                      <a:lnTo>
                        <a:pt x="523" y="59"/>
                      </a:lnTo>
                      <a:lnTo>
                        <a:pt x="551" y="58"/>
                      </a:lnTo>
                      <a:lnTo>
                        <a:pt x="578" y="57"/>
                      </a:lnTo>
                      <a:lnTo>
                        <a:pt x="606" y="57"/>
                      </a:lnTo>
                      <a:lnTo>
                        <a:pt x="635" y="55"/>
                      </a:lnTo>
                      <a:lnTo>
                        <a:pt x="663" y="53"/>
                      </a:lnTo>
                      <a:lnTo>
                        <a:pt x="691" y="52"/>
                      </a:lnTo>
                      <a:lnTo>
                        <a:pt x="720" y="51"/>
                      </a:lnTo>
                      <a:lnTo>
                        <a:pt x="748" y="49"/>
                      </a:lnTo>
                      <a:lnTo>
                        <a:pt x="777" y="46"/>
                      </a:lnTo>
                      <a:lnTo>
                        <a:pt x="805" y="45"/>
                      </a:lnTo>
                      <a:lnTo>
                        <a:pt x="835" y="43"/>
                      </a:lnTo>
                      <a:lnTo>
                        <a:pt x="864" y="41"/>
                      </a:lnTo>
                      <a:lnTo>
                        <a:pt x="870" y="38"/>
                      </a:lnTo>
                      <a:lnTo>
                        <a:pt x="876" y="34"/>
                      </a:lnTo>
                      <a:lnTo>
                        <a:pt x="881" y="28"/>
                      </a:lnTo>
                      <a:lnTo>
                        <a:pt x="888" y="20"/>
                      </a:lnTo>
                      <a:lnTo>
                        <a:pt x="894" y="13"/>
                      </a:lnTo>
                      <a:lnTo>
                        <a:pt x="900" y="7"/>
                      </a:lnTo>
                      <a:lnTo>
                        <a:pt x="906" y="3"/>
                      </a:lnTo>
                      <a:lnTo>
                        <a:pt x="911" y="0"/>
                      </a:lnTo>
                      <a:lnTo>
                        <a:pt x="911" y="1231"/>
                      </a:lnTo>
                      <a:lnTo>
                        <a:pt x="884" y="1238"/>
                      </a:lnTo>
                      <a:lnTo>
                        <a:pt x="855" y="1245"/>
                      </a:lnTo>
                      <a:lnTo>
                        <a:pt x="827" y="1251"/>
                      </a:lnTo>
                      <a:lnTo>
                        <a:pt x="798" y="1256"/>
                      </a:lnTo>
                      <a:lnTo>
                        <a:pt x="770" y="1262"/>
                      </a:lnTo>
                      <a:lnTo>
                        <a:pt x="741" y="1266"/>
                      </a:lnTo>
                      <a:lnTo>
                        <a:pt x="711" y="1270"/>
                      </a:lnTo>
                      <a:lnTo>
                        <a:pt x="682" y="1274"/>
                      </a:lnTo>
                      <a:lnTo>
                        <a:pt x="652" y="1276"/>
                      </a:lnTo>
                      <a:lnTo>
                        <a:pt x="623" y="1279"/>
                      </a:lnTo>
                      <a:lnTo>
                        <a:pt x="593" y="1281"/>
                      </a:lnTo>
                      <a:lnTo>
                        <a:pt x="563" y="1283"/>
                      </a:lnTo>
                      <a:lnTo>
                        <a:pt x="535" y="1284"/>
                      </a:lnTo>
                      <a:lnTo>
                        <a:pt x="505" y="1285"/>
                      </a:lnTo>
                      <a:lnTo>
                        <a:pt x="475" y="1285"/>
                      </a:lnTo>
                      <a:lnTo>
                        <a:pt x="446" y="1285"/>
                      </a:lnTo>
                      <a:lnTo>
                        <a:pt x="416" y="1285"/>
                      </a:lnTo>
                      <a:lnTo>
                        <a:pt x="386" y="1285"/>
                      </a:lnTo>
                      <a:lnTo>
                        <a:pt x="357" y="1284"/>
                      </a:lnTo>
                      <a:lnTo>
                        <a:pt x="328" y="1283"/>
                      </a:lnTo>
                      <a:lnTo>
                        <a:pt x="300" y="1282"/>
                      </a:lnTo>
                      <a:lnTo>
                        <a:pt x="271" y="1279"/>
                      </a:lnTo>
                      <a:lnTo>
                        <a:pt x="242" y="1278"/>
                      </a:lnTo>
                      <a:lnTo>
                        <a:pt x="213" y="1276"/>
                      </a:lnTo>
                      <a:lnTo>
                        <a:pt x="186" y="1274"/>
                      </a:lnTo>
                      <a:lnTo>
                        <a:pt x="158" y="1271"/>
                      </a:lnTo>
                      <a:lnTo>
                        <a:pt x="131" y="1268"/>
                      </a:lnTo>
                      <a:lnTo>
                        <a:pt x="104" y="1266"/>
                      </a:lnTo>
                      <a:lnTo>
                        <a:pt x="77" y="1262"/>
                      </a:lnTo>
                      <a:lnTo>
                        <a:pt x="51" y="1260"/>
                      </a:lnTo>
                      <a:lnTo>
                        <a:pt x="25" y="1256"/>
                      </a:lnTo>
                      <a:lnTo>
                        <a:pt x="0" y="125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8E7F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635"/>
                <p:cNvSpPr>
                  <a:spLocks/>
                </p:cNvSpPr>
                <p:nvPr/>
              </p:nvSpPr>
              <p:spPr bwMode="auto">
                <a:xfrm>
                  <a:off x="606" y="945"/>
                  <a:ext cx="445" cy="609"/>
                </a:xfrm>
                <a:custGeom>
                  <a:avLst/>
                  <a:gdLst/>
                  <a:ahLst/>
                  <a:cxnLst>
                    <a:cxn ang="0">
                      <a:pos x="26" y="10"/>
                    </a:cxn>
                    <a:cxn ang="0">
                      <a:pos x="77" y="13"/>
                    </a:cxn>
                    <a:cxn ang="0">
                      <a:pos x="129" y="17"/>
                    </a:cxn>
                    <a:cxn ang="0">
                      <a:pos x="181" y="19"/>
                    </a:cxn>
                    <a:cxn ang="0">
                      <a:pos x="234" y="20"/>
                    </a:cxn>
                    <a:cxn ang="0">
                      <a:pos x="288" y="21"/>
                    </a:cxn>
                    <a:cxn ang="0">
                      <a:pos x="342" y="21"/>
                    </a:cxn>
                    <a:cxn ang="0">
                      <a:pos x="397" y="21"/>
                    </a:cxn>
                    <a:cxn ang="0">
                      <a:pos x="453" y="21"/>
                    </a:cxn>
                    <a:cxn ang="0">
                      <a:pos x="508" y="20"/>
                    </a:cxn>
                    <a:cxn ang="0">
                      <a:pos x="565" y="18"/>
                    </a:cxn>
                    <a:cxn ang="0">
                      <a:pos x="622" y="15"/>
                    </a:cxn>
                    <a:cxn ang="0">
                      <a:pos x="681" y="13"/>
                    </a:cxn>
                    <a:cxn ang="0">
                      <a:pos x="740" y="10"/>
                    </a:cxn>
                    <a:cxn ang="0">
                      <a:pos x="799" y="6"/>
                    </a:cxn>
                    <a:cxn ang="0">
                      <a:pos x="860" y="3"/>
                    </a:cxn>
                    <a:cxn ang="0">
                      <a:pos x="890" y="1165"/>
                    </a:cxn>
                    <a:cxn ang="0">
                      <a:pos x="834" y="1179"/>
                    </a:cxn>
                    <a:cxn ang="0">
                      <a:pos x="779" y="1191"/>
                    </a:cxn>
                    <a:cxn ang="0">
                      <a:pos x="723" y="1200"/>
                    </a:cxn>
                    <a:cxn ang="0">
                      <a:pos x="665" y="1207"/>
                    </a:cxn>
                    <a:cxn ang="0">
                      <a:pos x="607" y="1213"/>
                    </a:cxn>
                    <a:cxn ang="0">
                      <a:pos x="550" y="1216"/>
                    </a:cxn>
                    <a:cxn ang="0">
                      <a:pos x="492" y="1218"/>
                    </a:cxn>
                    <a:cxn ang="0">
                      <a:pos x="435" y="1218"/>
                    </a:cxn>
                    <a:cxn ang="0">
                      <a:pos x="377" y="1218"/>
                    </a:cxn>
                    <a:cxn ang="0">
                      <a:pos x="319" y="1216"/>
                    </a:cxn>
                    <a:cxn ang="0">
                      <a:pos x="264" y="1214"/>
                    </a:cxn>
                    <a:cxn ang="0">
                      <a:pos x="209" y="1209"/>
                    </a:cxn>
                    <a:cxn ang="0">
                      <a:pos x="155" y="1205"/>
                    </a:cxn>
                    <a:cxn ang="0">
                      <a:pos x="102" y="1200"/>
                    </a:cxn>
                    <a:cxn ang="0">
                      <a:pos x="50" y="1193"/>
                    </a:cxn>
                    <a:cxn ang="0">
                      <a:pos x="0" y="1187"/>
                    </a:cxn>
                  </a:cxnLst>
                  <a:rect l="0" t="0" r="r" b="b"/>
                  <a:pathLst>
                    <a:path w="890" h="1218">
                      <a:moveTo>
                        <a:pt x="0" y="7"/>
                      </a:moveTo>
                      <a:lnTo>
                        <a:pt x="26" y="10"/>
                      </a:lnTo>
                      <a:lnTo>
                        <a:pt x="51" y="12"/>
                      </a:lnTo>
                      <a:lnTo>
                        <a:pt x="77" y="13"/>
                      </a:lnTo>
                      <a:lnTo>
                        <a:pt x="103" y="15"/>
                      </a:lnTo>
                      <a:lnTo>
                        <a:pt x="129" y="17"/>
                      </a:lnTo>
                      <a:lnTo>
                        <a:pt x="155" y="18"/>
                      </a:lnTo>
                      <a:lnTo>
                        <a:pt x="181" y="19"/>
                      </a:lnTo>
                      <a:lnTo>
                        <a:pt x="208" y="20"/>
                      </a:lnTo>
                      <a:lnTo>
                        <a:pt x="234" y="20"/>
                      </a:lnTo>
                      <a:lnTo>
                        <a:pt x="261" y="21"/>
                      </a:lnTo>
                      <a:lnTo>
                        <a:pt x="288" y="21"/>
                      </a:lnTo>
                      <a:lnTo>
                        <a:pt x="315" y="21"/>
                      </a:lnTo>
                      <a:lnTo>
                        <a:pt x="342" y="21"/>
                      </a:lnTo>
                      <a:lnTo>
                        <a:pt x="370" y="21"/>
                      </a:lnTo>
                      <a:lnTo>
                        <a:pt x="397" y="21"/>
                      </a:lnTo>
                      <a:lnTo>
                        <a:pt x="424" y="21"/>
                      </a:lnTo>
                      <a:lnTo>
                        <a:pt x="453" y="21"/>
                      </a:lnTo>
                      <a:lnTo>
                        <a:pt x="481" y="20"/>
                      </a:lnTo>
                      <a:lnTo>
                        <a:pt x="508" y="20"/>
                      </a:lnTo>
                      <a:lnTo>
                        <a:pt x="537" y="19"/>
                      </a:lnTo>
                      <a:lnTo>
                        <a:pt x="565" y="18"/>
                      </a:lnTo>
                      <a:lnTo>
                        <a:pt x="594" y="17"/>
                      </a:lnTo>
                      <a:lnTo>
                        <a:pt x="622" y="15"/>
                      </a:lnTo>
                      <a:lnTo>
                        <a:pt x="651" y="14"/>
                      </a:lnTo>
                      <a:lnTo>
                        <a:pt x="681" y="13"/>
                      </a:lnTo>
                      <a:lnTo>
                        <a:pt x="710" y="11"/>
                      </a:lnTo>
                      <a:lnTo>
                        <a:pt x="740" y="10"/>
                      </a:lnTo>
                      <a:lnTo>
                        <a:pt x="770" y="8"/>
                      </a:lnTo>
                      <a:lnTo>
                        <a:pt x="799" y="6"/>
                      </a:lnTo>
                      <a:lnTo>
                        <a:pt x="829" y="4"/>
                      </a:lnTo>
                      <a:lnTo>
                        <a:pt x="860" y="3"/>
                      </a:lnTo>
                      <a:lnTo>
                        <a:pt x="890" y="0"/>
                      </a:lnTo>
                      <a:lnTo>
                        <a:pt x="890" y="1165"/>
                      </a:lnTo>
                      <a:lnTo>
                        <a:pt x="862" y="1172"/>
                      </a:lnTo>
                      <a:lnTo>
                        <a:pt x="834" y="1179"/>
                      </a:lnTo>
                      <a:lnTo>
                        <a:pt x="807" y="1185"/>
                      </a:lnTo>
                      <a:lnTo>
                        <a:pt x="779" y="1191"/>
                      </a:lnTo>
                      <a:lnTo>
                        <a:pt x="751" y="1195"/>
                      </a:lnTo>
                      <a:lnTo>
                        <a:pt x="723" y="1200"/>
                      </a:lnTo>
                      <a:lnTo>
                        <a:pt x="694" y="1203"/>
                      </a:lnTo>
                      <a:lnTo>
                        <a:pt x="665" y="1207"/>
                      </a:lnTo>
                      <a:lnTo>
                        <a:pt x="636" y="1209"/>
                      </a:lnTo>
                      <a:lnTo>
                        <a:pt x="607" y="1213"/>
                      </a:lnTo>
                      <a:lnTo>
                        <a:pt x="579" y="1214"/>
                      </a:lnTo>
                      <a:lnTo>
                        <a:pt x="550" y="1216"/>
                      </a:lnTo>
                      <a:lnTo>
                        <a:pt x="521" y="1217"/>
                      </a:lnTo>
                      <a:lnTo>
                        <a:pt x="492" y="1218"/>
                      </a:lnTo>
                      <a:lnTo>
                        <a:pt x="463" y="1218"/>
                      </a:lnTo>
                      <a:lnTo>
                        <a:pt x="435" y="1218"/>
                      </a:lnTo>
                      <a:lnTo>
                        <a:pt x="406" y="1218"/>
                      </a:lnTo>
                      <a:lnTo>
                        <a:pt x="377" y="1218"/>
                      </a:lnTo>
                      <a:lnTo>
                        <a:pt x="348" y="1217"/>
                      </a:lnTo>
                      <a:lnTo>
                        <a:pt x="319" y="1216"/>
                      </a:lnTo>
                      <a:lnTo>
                        <a:pt x="292" y="1215"/>
                      </a:lnTo>
                      <a:lnTo>
                        <a:pt x="264" y="1214"/>
                      </a:lnTo>
                      <a:lnTo>
                        <a:pt x="236" y="1211"/>
                      </a:lnTo>
                      <a:lnTo>
                        <a:pt x="209" y="1209"/>
                      </a:lnTo>
                      <a:lnTo>
                        <a:pt x="181" y="1207"/>
                      </a:lnTo>
                      <a:lnTo>
                        <a:pt x="155" y="1205"/>
                      </a:lnTo>
                      <a:lnTo>
                        <a:pt x="128" y="1202"/>
                      </a:lnTo>
                      <a:lnTo>
                        <a:pt x="102" y="1200"/>
                      </a:lnTo>
                      <a:lnTo>
                        <a:pt x="75" y="1196"/>
                      </a:lnTo>
                      <a:lnTo>
                        <a:pt x="50" y="1193"/>
                      </a:lnTo>
                      <a:lnTo>
                        <a:pt x="24" y="1191"/>
                      </a:lnTo>
                      <a:lnTo>
                        <a:pt x="0" y="118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A4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636"/>
                <p:cNvSpPr>
                  <a:spLocks/>
                </p:cNvSpPr>
                <p:nvPr/>
              </p:nvSpPr>
              <p:spPr bwMode="auto">
                <a:xfrm>
                  <a:off x="626" y="946"/>
                  <a:ext cx="423" cy="580"/>
                </a:xfrm>
                <a:custGeom>
                  <a:avLst/>
                  <a:gdLst/>
                  <a:ahLst/>
                  <a:cxnLst>
                    <a:cxn ang="0">
                      <a:pos x="24" y="9"/>
                    </a:cxn>
                    <a:cxn ang="0">
                      <a:pos x="72" y="13"/>
                    </a:cxn>
                    <a:cxn ang="0">
                      <a:pos x="122" y="15"/>
                    </a:cxn>
                    <a:cxn ang="0">
                      <a:pos x="171" y="17"/>
                    </a:cxn>
                    <a:cxn ang="0">
                      <a:pos x="222" y="19"/>
                    </a:cxn>
                    <a:cxn ang="0">
                      <a:pos x="273" y="19"/>
                    </a:cxn>
                    <a:cxn ang="0">
                      <a:pos x="324" y="21"/>
                    </a:cxn>
                    <a:cxn ang="0">
                      <a:pos x="376" y="21"/>
                    </a:cxn>
                    <a:cxn ang="0">
                      <a:pos x="429" y="19"/>
                    </a:cxn>
                    <a:cxn ang="0">
                      <a:pos x="482" y="18"/>
                    </a:cxn>
                    <a:cxn ang="0">
                      <a:pos x="536" y="16"/>
                    </a:cxn>
                    <a:cxn ang="0">
                      <a:pos x="592" y="14"/>
                    </a:cxn>
                    <a:cxn ang="0">
                      <a:pos x="647" y="11"/>
                    </a:cxn>
                    <a:cxn ang="0">
                      <a:pos x="702" y="9"/>
                    </a:cxn>
                    <a:cxn ang="0">
                      <a:pos x="759" y="6"/>
                    </a:cxn>
                    <a:cxn ang="0">
                      <a:pos x="816" y="2"/>
                    </a:cxn>
                    <a:cxn ang="0">
                      <a:pos x="845" y="278"/>
                    </a:cxn>
                    <a:cxn ang="0">
                      <a:pos x="845" y="832"/>
                    </a:cxn>
                    <a:cxn ang="0">
                      <a:pos x="820" y="1116"/>
                    </a:cxn>
                    <a:cxn ang="0">
                      <a:pos x="767" y="1128"/>
                    </a:cxn>
                    <a:cxn ang="0">
                      <a:pos x="714" y="1137"/>
                    </a:cxn>
                    <a:cxn ang="0">
                      <a:pos x="660" y="1145"/>
                    </a:cxn>
                    <a:cxn ang="0">
                      <a:pos x="604" y="1151"/>
                    </a:cxn>
                    <a:cxn ang="0">
                      <a:pos x="550" y="1156"/>
                    </a:cxn>
                    <a:cxn ang="0">
                      <a:pos x="495" y="1158"/>
                    </a:cxn>
                    <a:cxn ang="0">
                      <a:pos x="440" y="1159"/>
                    </a:cxn>
                    <a:cxn ang="0">
                      <a:pos x="385" y="1159"/>
                    </a:cxn>
                    <a:cxn ang="0">
                      <a:pos x="330" y="1158"/>
                    </a:cxn>
                    <a:cxn ang="0">
                      <a:pos x="277" y="1156"/>
                    </a:cxn>
                    <a:cxn ang="0">
                      <a:pos x="224" y="1152"/>
                    </a:cxn>
                    <a:cxn ang="0">
                      <a:pos x="171" y="1149"/>
                    </a:cxn>
                    <a:cxn ang="0">
                      <a:pos x="121" y="1144"/>
                    </a:cxn>
                    <a:cxn ang="0">
                      <a:pos x="71" y="1138"/>
                    </a:cxn>
                    <a:cxn ang="0">
                      <a:pos x="23" y="1133"/>
                    </a:cxn>
                    <a:cxn ang="0">
                      <a:pos x="0" y="848"/>
                    </a:cxn>
                    <a:cxn ang="0">
                      <a:pos x="0" y="288"/>
                    </a:cxn>
                  </a:cxnLst>
                  <a:rect l="0" t="0" r="r" b="b"/>
                  <a:pathLst>
                    <a:path w="845" h="1159">
                      <a:moveTo>
                        <a:pt x="0" y="7"/>
                      </a:moveTo>
                      <a:lnTo>
                        <a:pt x="24" y="9"/>
                      </a:lnTo>
                      <a:lnTo>
                        <a:pt x="48" y="10"/>
                      </a:lnTo>
                      <a:lnTo>
                        <a:pt x="72" y="13"/>
                      </a:lnTo>
                      <a:lnTo>
                        <a:pt x="97" y="14"/>
                      </a:lnTo>
                      <a:lnTo>
                        <a:pt x="122" y="15"/>
                      </a:lnTo>
                      <a:lnTo>
                        <a:pt x="147" y="16"/>
                      </a:lnTo>
                      <a:lnTo>
                        <a:pt x="171" y="17"/>
                      </a:lnTo>
                      <a:lnTo>
                        <a:pt x="197" y="18"/>
                      </a:lnTo>
                      <a:lnTo>
                        <a:pt x="222" y="19"/>
                      </a:lnTo>
                      <a:lnTo>
                        <a:pt x="247" y="19"/>
                      </a:lnTo>
                      <a:lnTo>
                        <a:pt x="273" y="19"/>
                      </a:lnTo>
                      <a:lnTo>
                        <a:pt x="299" y="21"/>
                      </a:lnTo>
                      <a:lnTo>
                        <a:pt x="324" y="21"/>
                      </a:lnTo>
                      <a:lnTo>
                        <a:pt x="351" y="21"/>
                      </a:lnTo>
                      <a:lnTo>
                        <a:pt x="376" y="21"/>
                      </a:lnTo>
                      <a:lnTo>
                        <a:pt x="403" y="19"/>
                      </a:lnTo>
                      <a:lnTo>
                        <a:pt x="429" y="19"/>
                      </a:lnTo>
                      <a:lnTo>
                        <a:pt x="456" y="18"/>
                      </a:lnTo>
                      <a:lnTo>
                        <a:pt x="482" y="18"/>
                      </a:lnTo>
                      <a:lnTo>
                        <a:pt x="510" y="17"/>
                      </a:lnTo>
                      <a:lnTo>
                        <a:pt x="536" y="16"/>
                      </a:lnTo>
                      <a:lnTo>
                        <a:pt x="564" y="15"/>
                      </a:lnTo>
                      <a:lnTo>
                        <a:pt x="592" y="14"/>
                      </a:lnTo>
                      <a:lnTo>
                        <a:pt x="619" y="13"/>
                      </a:lnTo>
                      <a:lnTo>
                        <a:pt x="647" y="11"/>
                      </a:lnTo>
                      <a:lnTo>
                        <a:pt x="675" y="10"/>
                      </a:lnTo>
                      <a:lnTo>
                        <a:pt x="702" y="9"/>
                      </a:lnTo>
                      <a:lnTo>
                        <a:pt x="731" y="7"/>
                      </a:lnTo>
                      <a:lnTo>
                        <a:pt x="759" y="6"/>
                      </a:lnTo>
                      <a:lnTo>
                        <a:pt x="788" y="3"/>
                      </a:lnTo>
                      <a:lnTo>
                        <a:pt x="816" y="2"/>
                      </a:lnTo>
                      <a:lnTo>
                        <a:pt x="845" y="0"/>
                      </a:lnTo>
                      <a:lnTo>
                        <a:pt x="845" y="278"/>
                      </a:lnTo>
                      <a:lnTo>
                        <a:pt x="845" y="554"/>
                      </a:lnTo>
                      <a:lnTo>
                        <a:pt x="845" y="832"/>
                      </a:lnTo>
                      <a:lnTo>
                        <a:pt x="845" y="1109"/>
                      </a:lnTo>
                      <a:lnTo>
                        <a:pt x="820" y="1116"/>
                      </a:lnTo>
                      <a:lnTo>
                        <a:pt x="793" y="1122"/>
                      </a:lnTo>
                      <a:lnTo>
                        <a:pt x="767" y="1128"/>
                      </a:lnTo>
                      <a:lnTo>
                        <a:pt x="740" y="1133"/>
                      </a:lnTo>
                      <a:lnTo>
                        <a:pt x="714" y="1137"/>
                      </a:lnTo>
                      <a:lnTo>
                        <a:pt x="686" y="1142"/>
                      </a:lnTo>
                      <a:lnTo>
                        <a:pt x="660" y="1145"/>
                      </a:lnTo>
                      <a:lnTo>
                        <a:pt x="632" y="1149"/>
                      </a:lnTo>
                      <a:lnTo>
                        <a:pt x="604" y="1151"/>
                      </a:lnTo>
                      <a:lnTo>
                        <a:pt x="578" y="1153"/>
                      </a:lnTo>
                      <a:lnTo>
                        <a:pt x="550" y="1156"/>
                      </a:lnTo>
                      <a:lnTo>
                        <a:pt x="523" y="1157"/>
                      </a:lnTo>
                      <a:lnTo>
                        <a:pt x="495" y="1158"/>
                      </a:lnTo>
                      <a:lnTo>
                        <a:pt x="467" y="1159"/>
                      </a:lnTo>
                      <a:lnTo>
                        <a:pt x="440" y="1159"/>
                      </a:lnTo>
                      <a:lnTo>
                        <a:pt x="412" y="1159"/>
                      </a:lnTo>
                      <a:lnTo>
                        <a:pt x="385" y="1159"/>
                      </a:lnTo>
                      <a:lnTo>
                        <a:pt x="358" y="1159"/>
                      </a:lnTo>
                      <a:lnTo>
                        <a:pt x="330" y="1158"/>
                      </a:lnTo>
                      <a:lnTo>
                        <a:pt x="304" y="1157"/>
                      </a:lnTo>
                      <a:lnTo>
                        <a:pt x="277" y="1156"/>
                      </a:lnTo>
                      <a:lnTo>
                        <a:pt x="251" y="1154"/>
                      </a:lnTo>
                      <a:lnTo>
                        <a:pt x="224" y="1152"/>
                      </a:lnTo>
                      <a:lnTo>
                        <a:pt x="198" y="1151"/>
                      </a:lnTo>
                      <a:lnTo>
                        <a:pt x="171" y="1149"/>
                      </a:lnTo>
                      <a:lnTo>
                        <a:pt x="146" y="1146"/>
                      </a:lnTo>
                      <a:lnTo>
                        <a:pt x="121" y="1144"/>
                      </a:lnTo>
                      <a:lnTo>
                        <a:pt x="96" y="1141"/>
                      </a:lnTo>
                      <a:lnTo>
                        <a:pt x="71" y="1138"/>
                      </a:lnTo>
                      <a:lnTo>
                        <a:pt x="47" y="1135"/>
                      </a:lnTo>
                      <a:lnTo>
                        <a:pt x="23" y="1133"/>
                      </a:lnTo>
                      <a:lnTo>
                        <a:pt x="0" y="1129"/>
                      </a:lnTo>
                      <a:lnTo>
                        <a:pt x="0" y="848"/>
                      </a:lnTo>
                      <a:lnTo>
                        <a:pt x="0" y="568"/>
                      </a:lnTo>
                      <a:lnTo>
                        <a:pt x="0" y="28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F5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" name="Freeform 1637"/>
                <p:cNvSpPr>
                  <a:spLocks/>
                </p:cNvSpPr>
                <p:nvPr/>
              </p:nvSpPr>
              <p:spPr bwMode="auto">
                <a:xfrm>
                  <a:off x="646" y="949"/>
                  <a:ext cx="401" cy="549"/>
                </a:xfrm>
                <a:custGeom>
                  <a:avLst/>
                  <a:gdLst/>
                  <a:ahLst/>
                  <a:cxnLst>
                    <a:cxn ang="0">
                      <a:pos x="23" y="9"/>
                    </a:cxn>
                    <a:cxn ang="0">
                      <a:pos x="69" y="12"/>
                    </a:cxn>
                    <a:cxn ang="0">
                      <a:pos x="116" y="14"/>
                    </a:cxn>
                    <a:cxn ang="0">
                      <a:pos x="163" y="17"/>
                    </a:cxn>
                    <a:cxn ang="0">
                      <a:pos x="211" y="18"/>
                    </a:cxn>
                    <a:cxn ang="0">
                      <a:pos x="260" y="19"/>
                    </a:cxn>
                    <a:cxn ang="0">
                      <a:pos x="308" y="19"/>
                    </a:cxn>
                    <a:cxn ang="0">
                      <a:pos x="358" y="19"/>
                    </a:cxn>
                    <a:cxn ang="0">
                      <a:pos x="409" y="19"/>
                    </a:cxn>
                    <a:cxn ang="0">
                      <a:pos x="459" y="18"/>
                    </a:cxn>
                    <a:cxn ang="0">
                      <a:pos x="510" y="15"/>
                    </a:cxn>
                    <a:cxn ang="0">
                      <a:pos x="562" y="14"/>
                    </a:cxn>
                    <a:cxn ang="0">
                      <a:pos x="615" y="12"/>
                    </a:cxn>
                    <a:cxn ang="0">
                      <a:pos x="668" y="9"/>
                    </a:cxn>
                    <a:cxn ang="0">
                      <a:pos x="721" y="6"/>
                    </a:cxn>
                    <a:cxn ang="0">
                      <a:pos x="775" y="3"/>
                    </a:cxn>
                    <a:cxn ang="0">
                      <a:pos x="803" y="264"/>
                    </a:cxn>
                    <a:cxn ang="0">
                      <a:pos x="803" y="790"/>
                    </a:cxn>
                    <a:cxn ang="0">
                      <a:pos x="778" y="1058"/>
                    </a:cxn>
                    <a:cxn ang="0">
                      <a:pos x="728" y="1070"/>
                    </a:cxn>
                    <a:cxn ang="0">
                      <a:pos x="678" y="1079"/>
                    </a:cxn>
                    <a:cxn ang="0">
                      <a:pos x="626" y="1087"/>
                    </a:cxn>
                    <a:cxn ang="0">
                      <a:pos x="575" y="1092"/>
                    </a:cxn>
                    <a:cxn ang="0">
                      <a:pos x="523" y="1096"/>
                    </a:cxn>
                    <a:cxn ang="0">
                      <a:pos x="471" y="1099"/>
                    </a:cxn>
                    <a:cxn ang="0">
                      <a:pos x="418" y="1100"/>
                    </a:cxn>
                    <a:cxn ang="0">
                      <a:pos x="366" y="1100"/>
                    </a:cxn>
                    <a:cxn ang="0">
                      <a:pos x="314" y="1099"/>
                    </a:cxn>
                    <a:cxn ang="0">
                      <a:pos x="264" y="1097"/>
                    </a:cxn>
                    <a:cxn ang="0">
                      <a:pos x="213" y="1094"/>
                    </a:cxn>
                    <a:cxn ang="0">
                      <a:pos x="163" y="1091"/>
                    </a:cxn>
                    <a:cxn ang="0">
                      <a:pos x="115" y="1086"/>
                    </a:cxn>
                    <a:cxn ang="0">
                      <a:pos x="68" y="1080"/>
                    </a:cxn>
                    <a:cxn ang="0">
                      <a:pos x="22" y="1074"/>
                    </a:cxn>
                    <a:cxn ang="0">
                      <a:pos x="0" y="806"/>
                    </a:cxn>
                    <a:cxn ang="0">
                      <a:pos x="0" y="274"/>
                    </a:cxn>
                  </a:cxnLst>
                  <a:rect l="0" t="0" r="r" b="b"/>
                  <a:pathLst>
                    <a:path w="803" h="1100">
                      <a:moveTo>
                        <a:pt x="0" y="6"/>
                      </a:moveTo>
                      <a:lnTo>
                        <a:pt x="23" y="9"/>
                      </a:lnTo>
                      <a:lnTo>
                        <a:pt x="46" y="10"/>
                      </a:lnTo>
                      <a:lnTo>
                        <a:pt x="69" y="12"/>
                      </a:lnTo>
                      <a:lnTo>
                        <a:pt x="92" y="13"/>
                      </a:lnTo>
                      <a:lnTo>
                        <a:pt x="116" y="14"/>
                      </a:lnTo>
                      <a:lnTo>
                        <a:pt x="139" y="15"/>
                      </a:lnTo>
                      <a:lnTo>
                        <a:pt x="163" y="17"/>
                      </a:lnTo>
                      <a:lnTo>
                        <a:pt x="188" y="18"/>
                      </a:lnTo>
                      <a:lnTo>
                        <a:pt x="211" y="18"/>
                      </a:lnTo>
                      <a:lnTo>
                        <a:pt x="235" y="19"/>
                      </a:lnTo>
                      <a:lnTo>
                        <a:pt x="260" y="19"/>
                      </a:lnTo>
                      <a:lnTo>
                        <a:pt x="284" y="19"/>
                      </a:lnTo>
                      <a:lnTo>
                        <a:pt x="308" y="19"/>
                      </a:lnTo>
                      <a:lnTo>
                        <a:pt x="333" y="19"/>
                      </a:lnTo>
                      <a:lnTo>
                        <a:pt x="358" y="19"/>
                      </a:lnTo>
                      <a:lnTo>
                        <a:pt x="383" y="19"/>
                      </a:lnTo>
                      <a:lnTo>
                        <a:pt x="409" y="19"/>
                      </a:lnTo>
                      <a:lnTo>
                        <a:pt x="433" y="18"/>
                      </a:lnTo>
                      <a:lnTo>
                        <a:pt x="459" y="18"/>
                      </a:lnTo>
                      <a:lnTo>
                        <a:pt x="485" y="17"/>
                      </a:lnTo>
                      <a:lnTo>
                        <a:pt x="510" y="15"/>
                      </a:lnTo>
                      <a:lnTo>
                        <a:pt x="535" y="15"/>
                      </a:lnTo>
                      <a:lnTo>
                        <a:pt x="562" y="14"/>
                      </a:lnTo>
                      <a:lnTo>
                        <a:pt x="588" y="13"/>
                      </a:lnTo>
                      <a:lnTo>
                        <a:pt x="615" y="12"/>
                      </a:lnTo>
                      <a:lnTo>
                        <a:pt x="641" y="10"/>
                      </a:lnTo>
                      <a:lnTo>
                        <a:pt x="668" y="9"/>
                      </a:lnTo>
                      <a:lnTo>
                        <a:pt x="694" y="7"/>
                      </a:lnTo>
                      <a:lnTo>
                        <a:pt x="721" y="6"/>
                      </a:lnTo>
                      <a:lnTo>
                        <a:pt x="749" y="4"/>
                      </a:lnTo>
                      <a:lnTo>
                        <a:pt x="775" y="3"/>
                      </a:lnTo>
                      <a:lnTo>
                        <a:pt x="803" y="0"/>
                      </a:lnTo>
                      <a:lnTo>
                        <a:pt x="803" y="264"/>
                      </a:lnTo>
                      <a:lnTo>
                        <a:pt x="803" y="527"/>
                      </a:lnTo>
                      <a:lnTo>
                        <a:pt x="803" y="790"/>
                      </a:lnTo>
                      <a:lnTo>
                        <a:pt x="803" y="1052"/>
                      </a:lnTo>
                      <a:lnTo>
                        <a:pt x="778" y="1058"/>
                      </a:lnTo>
                      <a:lnTo>
                        <a:pt x="753" y="1065"/>
                      </a:lnTo>
                      <a:lnTo>
                        <a:pt x="728" y="1070"/>
                      </a:lnTo>
                      <a:lnTo>
                        <a:pt x="704" y="1074"/>
                      </a:lnTo>
                      <a:lnTo>
                        <a:pt x="678" y="1079"/>
                      </a:lnTo>
                      <a:lnTo>
                        <a:pt x="652" y="1084"/>
                      </a:lnTo>
                      <a:lnTo>
                        <a:pt x="626" y="1087"/>
                      </a:lnTo>
                      <a:lnTo>
                        <a:pt x="601" y="1089"/>
                      </a:lnTo>
                      <a:lnTo>
                        <a:pt x="575" y="1092"/>
                      </a:lnTo>
                      <a:lnTo>
                        <a:pt x="548" y="1094"/>
                      </a:lnTo>
                      <a:lnTo>
                        <a:pt x="523" y="1096"/>
                      </a:lnTo>
                      <a:lnTo>
                        <a:pt x="496" y="1097"/>
                      </a:lnTo>
                      <a:lnTo>
                        <a:pt x="471" y="1099"/>
                      </a:lnTo>
                      <a:lnTo>
                        <a:pt x="444" y="1100"/>
                      </a:lnTo>
                      <a:lnTo>
                        <a:pt x="418" y="1100"/>
                      </a:lnTo>
                      <a:lnTo>
                        <a:pt x="393" y="1100"/>
                      </a:lnTo>
                      <a:lnTo>
                        <a:pt x="366" y="1100"/>
                      </a:lnTo>
                      <a:lnTo>
                        <a:pt x="341" y="1100"/>
                      </a:lnTo>
                      <a:lnTo>
                        <a:pt x="314" y="1099"/>
                      </a:lnTo>
                      <a:lnTo>
                        <a:pt x="289" y="1099"/>
                      </a:lnTo>
                      <a:lnTo>
                        <a:pt x="264" y="1097"/>
                      </a:lnTo>
                      <a:lnTo>
                        <a:pt x="238" y="1095"/>
                      </a:lnTo>
                      <a:lnTo>
                        <a:pt x="213" y="1094"/>
                      </a:lnTo>
                      <a:lnTo>
                        <a:pt x="189" y="1092"/>
                      </a:lnTo>
                      <a:lnTo>
                        <a:pt x="163" y="1091"/>
                      </a:lnTo>
                      <a:lnTo>
                        <a:pt x="139" y="1088"/>
                      </a:lnTo>
                      <a:lnTo>
                        <a:pt x="115" y="1086"/>
                      </a:lnTo>
                      <a:lnTo>
                        <a:pt x="92" y="1084"/>
                      </a:lnTo>
                      <a:lnTo>
                        <a:pt x="68" y="1080"/>
                      </a:lnTo>
                      <a:lnTo>
                        <a:pt x="45" y="1078"/>
                      </a:lnTo>
                      <a:lnTo>
                        <a:pt x="22" y="1074"/>
                      </a:lnTo>
                      <a:lnTo>
                        <a:pt x="0" y="1072"/>
                      </a:lnTo>
                      <a:lnTo>
                        <a:pt x="0" y="806"/>
                      </a:lnTo>
                      <a:lnTo>
                        <a:pt x="0" y="540"/>
                      </a:lnTo>
                      <a:lnTo>
                        <a:pt x="0" y="27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75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" name="Freeform 1638"/>
                <p:cNvSpPr>
                  <a:spLocks/>
                </p:cNvSpPr>
                <p:nvPr/>
              </p:nvSpPr>
              <p:spPr bwMode="auto">
                <a:xfrm>
                  <a:off x="666" y="950"/>
                  <a:ext cx="380" cy="521"/>
                </a:xfrm>
                <a:custGeom>
                  <a:avLst/>
                  <a:gdLst/>
                  <a:ahLst/>
                  <a:cxnLst>
                    <a:cxn ang="0">
                      <a:pos x="22" y="8"/>
                    </a:cxn>
                    <a:cxn ang="0">
                      <a:pos x="66" y="11"/>
                    </a:cxn>
                    <a:cxn ang="0">
                      <a:pos x="109" y="14"/>
                    </a:cxn>
                    <a:cxn ang="0">
                      <a:pos x="154" y="16"/>
                    </a:cxn>
                    <a:cxn ang="0">
                      <a:pos x="199" y="17"/>
                    </a:cxn>
                    <a:cxn ang="0">
                      <a:pos x="245" y="18"/>
                    </a:cxn>
                    <a:cxn ang="0">
                      <a:pos x="292" y="18"/>
                    </a:cxn>
                    <a:cxn ang="0">
                      <a:pos x="339" y="18"/>
                    </a:cxn>
                    <a:cxn ang="0">
                      <a:pos x="386" y="18"/>
                    </a:cxn>
                    <a:cxn ang="0">
                      <a:pos x="434" y="17"/>
                    </a:cxn>
                    <a:cxn ang="0">
                      <a:pos x="483" y="15"/>
                    </a:cxn>
                    <a:cxn ang="0">
                      <a:pos x="531" y="14"/>
                    </a:cxn>
                    <a:cxn ang="0">
                      <a:pos x="581" y="11"/>
                    </a:cxn>
                    <a:cxn ang="0">
                      <a:pos x="631" y="8"/>
                    </a:cxn>
                    <a:cxn ang="0">
                      <a:pos x="682" y="6"/>
                    </a:cxn>
                    <a:cxn ang="0">
                      <a:pos x="734" y="2"/>
                    </a:cxn>
                    <a:cxn ang="0">
                      <a:pos x="759" y="250"/>
                    </a:cxn>
                    <a:cxn ang="0">
                      <a:pos x="759" y="748"/>
                    </a:cxn>
                    <a:cxn ang="0">
                      <a:pos x="736" y="1001"/>
                    </a:cxn>
                    <a:cxn ang="0">
                      <a:pos x="689" y="1012"/>
                    </a:cxn>
                    <a:cxn ang="0">
                      <a:pos x="641" y="1021"/>
                    </a:cxn>
                    <a:cxn ang="0">
                      <a:pos x="592" y="1028"/>
                    </a:cxn>
                    <a:cxn ang="0">
                      <a:pos x="544" y="1033"/>
                    </a:cxn>
                    <a:cxn ang="0">
                      <a:pos x="494" y="1037"/>
                    </a:cxn>
                    <a:cxn ang="0">
                      <a:pos x="445" y="1039"/>
                    </a:cxn>
                    <a:cxn ang="0">
                      <a:pos x="395" y="1040"/>
                    </a:cxn>
                    <a:cxn ang="0">
                      <a:pos x="346" y="1040"/>
                    </a:cxn>
                    <a:cxn ang="0">
                      <a:pos x="297" y="1039"/>
                    </a:cxn>
                    <a:cxn ang="0">
                      <a:pos x="249" y="1038"/>
                    </a:cxn>
                    <a:cxn ang="0">
                      <a:pos x="202" y="1035"/>
                    </a:cxn>
                    <a:cxn ang="0">
                      <a:pos x="154" y="1031"/>
                    </a:cxn>
                    <a:cxn ang="0">
                      <a:pos x="108" y="1027"/>
                    </a:cxn>
                    <a:cxn ang="0">
                      <a:pos x="65" y="1022"/>
                    </a:cxn>
                    <a:cxn ang="0">
                      <a:pos x="21" y="1016"/>
                    </a:cxn>
                    <a:cxn ang="0">
                      <a:pos x="0" y="763"/>
                    </a:cxn>
                    <a:cxn ang="0">
                      <a:pos x="0" y="259"/>
                    </a:cxn>
                  </a:cxnLst>
                  <a:rect l="0" t="0" r="r" b="b"/>
                  <a:pathLst>
                    <a:path w="759" h="1040">
                      <a:moveTo>
                        <a:pt x="0" y="6"/>
                      </a:moveTo>
                      <a:lnTo>
                        <a:pt x="22" y="8"/>
                      </a:lnTo>
                      <a:lnTo>
                        <a:pt x="44" y="9"/>
                      </a:lnTo>
                      <a:lnTo>
                        <a:pt x="66" y="11"/>
                      </a:lnTo>
                      <a:lnTo>
                        <a:pt x="88" y="13"/>
                      </a:lnTo>
                      <a:lnTo>
                        <a:pt x="109" y="14"/>
                      </a:lnTo>
                      <a:lnTo>
                        <a:pt x="133" y="15"/>
                      </a:lnTo>
                      <a:lnTo>
                        <a:pt x="154" y="16"/>
                      </a:lnTo>
                      <a:lnTo>
                        <a:pt x="177" y="17"/>
                      </a:lnTo>
                      <a:lnTo>
                        <a:pt x="199" y="17"/>
                      </a:lnTo>
                      <a:lnTo>
                        <a:pt x="222" y="18"/>
                      </a:lnTo>
                      <a:lnTo>
                        <a:pt x="245" y="18"/>
                      </a:lnTo>
                      <a:lnTo>
                        <a:pt x="268" y="18"/>
                      </a:lnTo>
                      <a:lnTo>
                        <a:pt x="292" y="18"/>
                      </a:lnTo>
                      <a:lnTo>
                        <a:pt x="316" y="18"/>
                      </a:lnTo>
                      <a:lnTo>
                        <a:pt x="339" y="18"/>
                      </a:lnTo>
                      <a:lnTo>
                        <a:pt x="363" y="18"/>
                      </a:lnTo>
                      <a:lnTo>
                        <a:pt x="386" y="18"/>
                      </a:lnTo>
                      <a:lnTo>
                        <a:pt x="410" y="17"/>
                      </a:lnTo>
                      <a:lnTo>
                        <a:pt x="434" y="17"/>
                      </a:lnTo>
                      <a:lnTo>
                        <a:pt x="459" y="16"/>
                      </a:lnTo>
                      <a:lnTo>
                        <a:pt x="483" y="15"/>
                      </a:lnTo>
                      <a:lnTo>
                        <a:pt x="507" y="15"/>
                      </a:lnTo>
                      <a:lnTo>
                        <a:pt x="531" y="14"/>
                      </a:lnTo>
                      <a:lnTo>
                        <a:pt x="556" y="13"/>
                      </a:lnTo>
                      <a:lnTo>
                        <a:pt x="581" y="11"/>
                      </a:lnTo>
                      <a:lnTo>
                        <a:pt x="606" y="9"/>
                      </a:lnTo>
                      <a:lnTo>
                        <a:pt x="631" y="8"/>
                      </a:lnTo>
                      <a:lnTo>
                        <a:pt x="657" y="7"/>
                      </a:lnTo>
                      <a:lnTo>
                        <a:pt x="682" y="6"/>
                      </a:lnTo>
                      <a:lnTo>
                        <a:pt x="707" y="3"/>
                      </a:lnTo>
                      <a:lnTo>
                        <a:pt x="734" y="2"/>
                      </a:lnTo>
                      <a:lnTo>
                        <a:pt x="759" y="0"/>
                      </a:lnTo>
                      <a:lnTo>
                        <a:pt x="759" y="250"/>
                      </a:lnTo>
                      <a:lnTo>
                        <a:pt x="759" y="499"/>
                      </a:lnTo>
                      <a:lnTo>
                        <a:pt x="759" y="748"/>
                      </a:lnTo>
                      <a:lnTo>
                        <a:pt x="759" y="995"/>
                      </a:lnTo>
                      <a:lnTo>
                        <a:pt x="736" y="1001"/>
                      </a:lnTo>
                      <a:lnTo>
                        <a:pt x="712" y="1007"/>
                      </a:lnTo>
                      <a:lnTo>
                        <a:pt x="689" y="1012"/>
                      </a:lnTo>
                      <a:lnTo>
                        <a:pt x="665" y="1016"/>
                      </a:lnTo>
                      <a:lnTo>
                        <a:pt x="641" y="1021"/>
                      </a:lnTo>
                      <a:lnTo>
                        <a:pt x="616" y="1024"/>
                      </a:lnTo>
                      <a:lnTo>
                        <a:pt x="592" y="1028"/>
                      </a:lnTo>
                      <a:lnTo>
                        <a:pt x="568" y="1031"/>
                      </a:lnTo>
                      <a:lnTo>
                        <a:pt x="544" y="1033"/>
                      </a:lnTo>
                      <a:lnTo>
                        <a:pt x="518" y="1036"/>
                      </a:lnTo>
                      <a:lnTo>
                        <a:pt x="494" y="1037"/>
                      </a:lnTo>
                      <a:lnTo>
                        <a:pt x="469" y="1038"/>
                      </a:lnTo>
                      <a:lnTo>
                        <a:pt x="445" y="1039"/>
                      </a:lnTo>
                      <a:lnTo>
                        <a:pt x="419" y="1040"/>
                      </a:lnTo>
                      <a:lnTo>
                        <a:pt x="395" y="1040"/>
                      </a:lnTo>
                      <a:lnTo>
                        <a:pt x="371" y="1040"/>
                      </a:lnTo>
                      <a:lnTo>
                        <a:pt x="346" y="1040"/>
                      </a:lnTo>
                      <a:lnTo>
                        <a:pt x="321" y="1040"/>
                      </a:lnTo>
                      <a:lnTo>
                        <a:pt x="297" y="1039"/>
                      </a:lnTo>
                      <a:lnTo>
                        <a:pt x="273" y="1039"/>
                      </a:lnTo>
                      <a:lnTo>
                        <a:pt x="249" y="1038"/>
                      </a:lnTo>
                      <a:lnTo>
                        <a:pt x="225" y="1036"/>
                      </a:lnTo>
                      <a:lnTo>
                        <a:pt x="202" y="1035"/>
                      </a:lnTo>
                      <a:lnTo>
                        <a:pt x="177" y="1033"/>
                      </a:lnTo>
                      <a:lnTo>
                        <a:pt x="154" y="1031"/>
                      </a:lnTo>
                      <a:lnTo>
                        <a:pt x="131" y="1029"/>
                      </a:lnTo>
                      <a:lnTo>
                        <a:pt x="108" y="1027"/>
                      </a:lnTo>
                      <a:lnTo>
                        <a:pt x="86" y="1024"/>
                      </a:lnTo>
                      <a:lnTo>
                        <a:pt x="65" y="1022"/>
                      </a:lnTo>
                      <a:lnTo>
                        <a:pt x="43" y="1020"/>
                      </a:lnTo>
                      <a:lnTo>
                        <a:pt x="21" y="1016"/>
                      </a:lnTo>
                      <a:lnTo>
                        <a:pt x="0" y="1014"/>
                      </a:lnTo>
                      <a:lnTo>
                        <a:pt x="0" y="763"/>
                      </a:lnTo>
                      <a:lnTo>
                        <a:pt x="0" y="512"/>
                      </a:lnTo>
                      <a:lnTo>
                        <a:pt x="0" y="25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495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" name="Freeform 1639"/>
                <p:cNvSpPr>
                  <a:spLocks/>
                </p:cNvSpPr>
                <p:nvPr/>
              </p:nvSpPr>
              <p:spPr bwMode="auto">
                <a:xfrm>
                  <a:off x="686" y="953"/>
                  <a:ext cx="358" cy="491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2" y="9"/>
                    </a:cxn>
                    <a:cxn ang="0">
                      <a:pos x="83" y="11"/>
                    </a:cxn>
                    <a:cxn ang="0">
                      <a:pos x="126" y="13"/>
                    </a:cxn>
                    <a:cxn ang="0">
                      <a:pos x="168" y="15"/>
                    </a:cxn>
                    <a:cxn ang="0">
                      <a:pos x="211" y="16"/>
                    </a:cxn>
                    <a:cxn ang="0">
                      <a:pos x="255" y="17"/>
                    </a:cxn>
                    <a:cxn ang="0">
                      <a:pos x="299" y="17"/>
                    </a:cxn>
                    <a:cxn ang="0">
                      <a:pos x="344" y="16"/>
                    </a:cxn>
                    <a:cxn ang="0">
                      <a:pos x="388" y="16"/>
                    </a:cxn>
                    <a:cxn ang="0">
                      <a:pos x="433" y="15"/>
                    </a:cxn>
                    <a:cxn ang="0">
                      <a:pos x="479" y="12"/>
                    </a:cxn>
                    <a:cxn ang="0">
                      <a:pos x="526" y="10"/>
                    </a:cxn>
                    <a:cxn ang="0">
                      <a:pos x="573" y="8"/>
                    </a:cxn>
                    <a:cxn ang="0">
                      <a:pos x="620" y="5"/>
                    </a:cxn>
                    <a:cxn ang="0">
                      <a:pos x="668" y="3"/>
                    </a:cxn>
                    <a:cxn ang="0">
                      <a:pos x="717" y="0"/>
                    </a:cxn>
                    <a:cxn ang="0">
                      <a:pos x="717" y="235"/>
                    </a:cxn>
                    <a:cxn ang="0">
                      <a:pos x="717" y="470"/>
                    </a:cxn>
                    <a:cxn ang="0">
                      <a:pos x="717" y="705"/>
                    </a:cxn>
                    <a:cxn ang="0">
                      <a:pos x="717" y="939"/>
                    </a:cxn>
                    <a:cxn ang="0">
                      <a:pos x="673" y="949"/>
                    </a:cxn>
                    <a:cxn ang="0">
                      <a:pos x="628" y="958"/>
                    </a:cxn>
                    <a:cxn ang="0">
                      <a:pos x="583" y="966"/>
                    </a:cxn>
                    <a:cxn ang="0">
                      <a:pos x="537" y="972"/>
                    </a:cxn>
                    <a:cxn ang="0">
                      <a:pos x="491" y="977"/>
                    </a:cxn>
                    <a:cxn ang="0">
                      <a:pos x="444" y="979"/>
                    </a:cxn>
                    <a:cxn ang="0">
                      <a:pos x="398" y="981"/>
                    </a:cxn>
                    <a:cxn ang="0">
                      <a:pos x="350" y="981"/>
                    </a:cxn>
                    <a:cxn ang="0">
                      <a:pos x="304" y="981"/>
                    </a:cxn>
                    <a:cxn ang="0">
                      <a:pos x="258" y="979"/>
                    </a:cxn>
                    <a:cxn ang="0">
                      <a:pos x="213" y="977"/>
                    </a:cxn>
                    <a:cxn ang="0">
                      <a:pos x="168" y="974"/>
                    </a:cxn>
                    <a:cxn ang="0">
                      <a:pos x="125" y="970"/>
                    </a:cxn>
                    <a:cxn ang="0">
                      <a:pos x="82" y="966"/>
                    </a:cxn>
                    <a:cxn ang="0">
                      <a:pos x="41" y="961"/>
                    </a:cxn>
                    <a:cxn ang="0">
                      <a:pos x="0" y="956"/>
                    </a:cxn>
                    <a:cxn ang="0">
                      <a:pos x="0" y="719"/>
                    </a:cxn>
                    <a:cxn ang="0">
                      <a:pos x="0" y="481"/>
                    </a:cxn>
                    <a:cxn ang="0">
                      <a:pos x="0" y="243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17" h="981">
                      <a:moveTo>
                        <a:pt x="0" y="5"/>
                      </a:moveTo>
                      <a:lnTo>
                        <a:pt x="42" y="9"/>
                      </a:lnTo>
                      <a:lnTo>
                        <a:pt x="83" y="11"/>
                      </a:lnTo>
                      <a:lnTo>
                        <a:pt x="126" y="13"/>
                      </a:lnTo>
                      <a:lnTo>
                        <a:pt x="168" y="15"/>
                      </a:lnTo>
                      <a:lnTo>
                        <a:pt x="211" y="16"/>
                      </a:lnTo>
                      <a:lnTo>
                        <a:pt x="255" y="17"/>
                      </a:lnTo>
                      <a:lnTo>
                        <a:pt x="299" y="17"/>
                      </a:lnTo>
                      <a:lnTo>
                        <a:pt x="344" y="16"/>
                      </a:lnTo>
                      <a:lnTo>
                        <a:pt x="388" y="16"/>
                      </a:lnTo>
                      <a:lnTo>
                        <a:pt x="433" y="15"/>
                      </a:lnTo>
                      <a:lnTo>
                        <a:pt x="479" y="12"/>
                      </a:lnTo>
                      <a:lnTo>
                        <a:pt x="526" y="10"/>
                      </a:lnTo>
                      <a:lnTo>
                        <a:pt x="573" y="8"/>
                      </a:lnTo>
                      <a:lnTo>
                        <a:pt x="620" y="5"/>
                      </a:lnTo>
                      <a:lnTo>
                        <a:pt x="668" y="3"/>
                      </a:lnTo>
                      <a:lnTo>
                        <a:pt x="717" y="0"/>
                      </a:lnTo>
                      <a:lnTo>
                        <a:pt x="717" y="235"/>
                      </a:lnTo>
                      <a:lnTo>
                        <a:pt x="717" y="470"/>
                      </a:lnTo>
                      <a:lnTo>
                        <a:pt x="717" y="705"/>
                      </a:lnTo>
                      <a:lnTo>
                        <a:pt x="717" y="939"/>
                      </a:lnTo>
                      <a:lnTo>
                        <a:pt x="673" y="949"/>
                      </a:lnTo>
                      <a:lnTo>
                        <a:pt x="628" y="958"/>
                      </a:lnTo>
                      <a:lnTo>
                        <a:pt x="583" y="966"/>
                      </a:lnTo>
                      <a:lnTo>
                        <a:pt x="537" y="972"/>
                      </a:lnTo>
                      <a:lnTo>
                        <a:pt x="491" y="977"/>
                      </a:lnTo>
                      <a:lnTo>
                        <a:pt x="444" y="979"/>
                      </a:lnTo>
                      <a:lnTo>
                        <a:pt x="398" y="981"/>
                      </a:lnTo>
                      <a:lnTo>
                        <a:pt x="350" y="981"/>
                      </a:lnTo>
                      <a:lnTo>
                        <a:pt x="304" y="981"/>
                      </a:lnTo>
                      <a:lnTo>
                        <a:pt x="258" y="979"/>
                      </a:lnTo>
                      <a:lnTo>
                        <a:pt x="213" y="977"/>
                      </a:lnTo>
                      <a:lnTo>
                        <a:pt x="168" y="974"/>
                      </a:lnTo>
                      <a:lnTo>
                        <a:pt x="125" y="970"/>
                      </a:lnTo>
                      <a:lnTo>
                        <a:pt x="82" y="966"/>
                      </a:lnTo>
                      <a:lnTo>
                        <a:pt x="41" y="961"/>
                      </a:lnTo>
                      <a:lnTo>
                        <a:pt x="0" y="956"/>
                      </a:lnTo>
                      <a:lnTo>
                        <a:pt x="0" y="719"/>
                      </a:lnTo>
                      <a:lnTo>
                        <a:pt x="0" y="481"/>
                      </a:lnTo>
                      <a:lnTo>
                        <a:pt x="0" y="24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4F5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" name="Freeform 1640"/>
                <p:cNvSpPr>
                  <a:spLocks/>
                </p:cNvSpPr>
                <p:nvPr/>
              </p:nvSpPr>
              <p:spPr bwMode="auto">
                <a:xfrm>
                  <a:off x="706" y="954"/>
                  <a:ext cx="336" cy="46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9" y="9"/>
                    </a:cxn>
                    <a:cxn ang="0">
                      <a:pos x="77" y="12"/>
                    </a:cxn>
                    <a:cxn ang="0">
                      <a:pos x="117" y="14"/>
                    </a:cxn>
                    <a:cxn ang="0">
                      <a:pos x="156" y="15"/>
                    </a:cxn>
                    <a:cxn ang="0">
                      <a:pos x="197" y="16"/>
                    </a:cxn>
                    <a:cxn ang="0">
                      <a:pos x="238" y="16"/>
                    </a:cxn>
                    <a:cxn ang="0">
                      <a:pos x="279" y="16"/>
                    </a:cxn>
                    <a:cxn ang="0">
                      <a:pos x="321" y="16"/>
                    </a:cxn>
                    <a:cxn ang="0">
                      <a:pos x="364" y="15"/>
                    </a:cxn>
                    <a:cxn ang="0">
                      <a:pos x="406" y="14"/>
                    </a:cxn>
                    <a:cxn ang="0">
                      <a:pos x="449" y="13"/>
                    </a:cxn>
                    <a:cxn ang="0">
                      <a:pos x="493" y="10"/>
                    </a:cxn>
                    <a:cxn ang="0">
                      <a:pos x="536" y="8"/>
                    </a:cxn>
                    <a:cxn ang="0">
                      <a:pos x="581" y="6"/>
                    </a:cxn>
                    <a:cxn ang="0">
                      <a:pos x="626" y="3"/>
                    </a:cxn>
                    <a:cxn ang="0">
                      <a:pos x="672" y="0"/>
                    </a:cxn>
                    <a:cxn ang="0">
                      <a:pos x="672" y="221"/>
                    </a:cxn>
                    <a:cxn ang="0">
                      <a:pos x="672" y="442"/>
                    </a:cxn>
                    <a:cxn ang="0">
                      <a:pos x="672" y="663"/>
                    </a:cxn>
                    <a:cxn ang="0">
                      <a:pos x="672" y="883"/>
                    </a:cxn>
                    <a:cxn ang="0">
                      <a:pos x="631" y="893"/>
                    </a:cxn>
                    <a:cxn ang="0">
                      <a:pos x="589" y="901"/>
                    </a:cxn>
                    <a:cxn ang="0">
                      <a:pos x="547" y="909"/>
                    </a:cxn>
                    <a:cxn ang="0">
                      <a:pos x="503" y="914"/>
                    </a:cxn>
                    <a:cxn ang="0">
                      <a:pos x="459" y="918"/>
                    </a:cxn>
                    <a:cxn ang="0">
                      <a:pos x="415" y="921"/>
                    </a:cxn>
                    <a:cxn ang="0">
                      <a:pos x="372" y="923"/>
                    </a:cxn>
                    <a:cxn ang="0">
                      <a:pos x="328" y="923"/>
                    </a:cxn>
                    <a:cxn ang="0">
                      <a:pos x="285" y="923"/>
                    </a:cxn>
                    <a:cxn ang="0">
                      <a:pos x="241" y="921"/>
                    </a:cxn>
                    <a:cxn ang="0">
                      <a:pos x="199" y="918"/>
                    </a:cxn>
                    <a:cxn ang="0">
                      <a:pos x="157" y="916"/>
                    </a:cxn>
                    <a:cxn ang="0">
                      <a:pos x="116" y="913"/>
                    </a:cxn>
                    <a:cxn ang="0">
                      <a:pos x="76" y="908"/>
                    </a:cxn>
                    <a:cxn ang="0">
                      <a:pos x="38" y="903"/>
                    </a:cxn>
                    <a:cxn ang="0">
                      <a:pos x="0" y="899"/>
                    </a:cxn>
                    <a:cxn ang="0">
                      <a:pos x="0" y="676"/>
                    </a:cxn>
                    <a:cxn ang="0">
                      <a:pos x="0" y="453"/>
                    </a:cxn>
                    <a:cxn ang="0">
                      <a:pos x="0" y="229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72" h="923">
                      <a:moveTo>
                        <a:pt x="0" y="6"/>
                      </a:moveTo>
                      <a:lnTo>
                        <a:pt x="39" y="9"/>
                      </a:lnTo>
                      <a:lnTo>
                        <a:pt x="77" y="12"/>
                      </a:lnTo>
                      <a:lnTo>
                        <a:pt x="117" y="14"/>
                      </a:lnTo>
                      <a:lnTo>
                        <a:pt x="156" y="15"/>
                      </a:lnTo>
                      <a:lnTo>
                        <a:pt x="197" y="16"/>
                      </a:lnTo>
                      <a:lnTo>
                        <a:pt x="238" y="16"/>
                      </a:lnTo>
                      <a:lnTo>
                        <a:pt x="279" y="16"/>
                      </a:lnTo>
                      <a:lnTo>
                        <a:pt x="321" y="16"/>
                      </a:lnTo>
                      <a:lnTo>
                        <a:pt x="364" y="15"/>
                      </a:lnTo>
                      <a:lnTo>
                        <a:pt x="406" y="14"/>
                      </a:lnTo>
                      <a:lnTo>
                        <a:pt x="449" y="13"/>
                      </a:lnTo>
                      <a:lnTo>
                        <a:pt x="493" y="10"/>
                      </a:lnTo>
                      <a:lnTo>
                        <a:pt x="536" y="8"/>
                      </a:lnTo>
                      <a:lnTo>
                        <a:pt x="581" y="6"/>
                      </a:lnTo>
                      <a:lnTo>
                        <a:pt x="626" y="3"/>
                      </a:lnTo>
                      <a:lnTo>
                        <a:pt x="672" y="0"/>
                      </a:lnTo>
                      <a:lnTo>
                        <a:pt x="672" y="221"/>
                      </a:lnTo>
                      <a:lnTo>
                        <a:pt x="672" y="442"/>
                      </a:lnTo>
                      <a:lnTo>
                        <a:pt x="672" y="663"/>
                      </a:lnTo>
                      <a:lnTo>
                        <a:pt x="672" y="883"/>
                      </a:lnTo>
                      <a:lnTo>
                        <a:pt x="631" y="893"/>
                      </a:lnTo>
                      <a:lnTo>
                        <a:pt x="589" y="901"/>
                      </a:lnTo>
                      <a:lnTo>
                        <a:pt x="547" y="909"/>
                      </a:lnTo>
                      <a:lnTo>
                        <a:pt x="503" y="914"/>
                      </a:lnTo>
                      <a:lnTo>
                        <a:pt x="459" y="918"/>
                      </a:lnTo>
                      <a:lnTo>
                        <a:pt x="415" y="921"/>
                      </a:lnTo>
                      <a:lnTo>
                        <a:pt x="372" y="923"/>
                      </a:lnTo>
                      <a:lnTo>
                        <a:pt x="328" y="923"/>
                      </a:lnTo>
                      <a:lnTo>
                        <a:pt x="285" y="923"/>
                      </a:lnTo>
                      <a:lnTo>
                        <a:pt x="241" y="921"/>
                      </a:lnTo>
                      <a:lnTo>
                        <a:pt x="199" y="918"/>
                      </a:lnTo>
                      <a:lnTo>
                        <a:pt x="157" y="916"/>
                      </a:lnTo>
                      <a:lnTo>
                        <a:pt x="116" y="913"/>
                      </a:lnTo>
                      <a:lnTo>
                        <a:pt x="76" y="908"/>
                      </a:lnTo>
                      <a:lnTo>
                        <a:pt x="38" y="903"/>
                      </a:lnTo>
                      <a:lnTo>
                        <a:pt x="0" y="899"/>
                      </a:lnTo>
                      <a:lnTo>
                        <a:pt x="0" y="676"/>
                      </a:lnTo>
                      <a:lnTo>
                        <a:pt x="0" y="453"/>
                      </a:lnTo>
                      <a:lnTo>
                        <a:pt x="0" y="22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46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Freeform 1641"/>
                <p:cNvSpPr>
                  <a:spLocks/>
                </p:cNvSpPr>
                <p:nvPr/>
              </p:nvSpPr>
              <p:spPr bwMode="auto">
                <a:xfrm>
                  <a:off x="726" y="956"/>
                  <a:ext cx="314" cy="4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6" y="10"/>
                    </a:cxn>
                    <a:cxn ang="0">
                      <a:pos x="72" y="12"/>
                    </a:cxn>
                    <a:cxn ang="0">
                      <a:pos x="109" y="13"/>
                    </a:cxn>
                    <a:cxn ang="0">
                      <a:pos x="146" y="15"/>
                    </a:cxn>
                    <a:cxn ang="0">
                      <a:pos x="184" y="15"/>
                    </a:cxn>
                    <a:cxn ang="0">
                      <a:pos x="222" y="17"/>
                    </a:cxn>
                    <a:cxn ang="0">
                      <a:pos x="261" y="17"/>
                    </a:cxn>
                    <a:cxn ang="0">
                      <a:pos x="301" y="15"/>
                    </a:cxn>
                    <a:cxn ang="0">
                      <a:pos x="340" y="15"/>
                    </a:cxn>
                    <a:cxn ang="0">
                      <a:pos x="380" y="14"/>
                    </a:cxn>
                    <a:cxn ang="0">
                      <a:pos x="420" y="12"/>
                    </a:cxn>
                    <a:cxn ang="0">
                      <a:pos x="461" y="11"/>
                    </a:cxn>
                    <a:cxn ang="0">
                      <a:pos x="502" y="9"/>
                    </a:cxn>
                    <a:cxn ang="0">
                      <a:pos x="544" y="6"/>
                    </a:cxn>
                    <a:cxn ang="0">
                      <a:pos x="586" y="4"/>
                    </a:cxn>
                    <a:cxn ang="0">
                      <a:pos x="629" y="0"/>
                    </a:cxn>
                    <a:cxn ang="0">
                      <a:pos x="629" y="208"/>
                    </a:cxn>
                    <a:cxn ang="0">
                      <a:pos x="629" y="415"/>
                    </a:cxn>
                    <a:cxn ang="0">
                      <a:pos x="629" y="622"/>
                    </a:cxn>
                    <a:cxn ang="0">
                      <a:pos x="629" y="828"/>
                    </a:cxn>
                    <a:cxn ang="0">
                      <a:pos x="590" y="837"/>
                    </a:cxn>
                    <a:cxn ang="0">
                      <a:pos x="551" y="845"/>
                    </a:cxn>
                    <a:cxn ang="0">
                      <a:pos x="511" y="852"/>
                    </a:cxn>
                    <a:cxn ang="0">
                      <a:pos x="471" y="857"/>
                    </a:cxn>
                    <a:cxn ang="0">
                      <a:pos x="430" y="861"/>
                    </a:cxn>
                    <a:cxn ang="0">
                      <a:pos x="389" y="863"/>
                    </a:cxn>
                    <a:cxn ang="0">
                      <a:pos x="348" y="865"/>
                    </a:cxn>
                    <a:cxn ang="0">
                      <a:pos x="307" y="865"/>
                    </a:cxn>
                    <a:cxn ang="0">
                      <a:pos x="266" y="865"/>
                    </a:cxn>
                    <a:cxn ang="0">
                      <a:pos x="226" y="863"/>
                    </a:cxn>
                    <a:cxn ang="0">
                      <a:pos x="186" y="861"/>
                    </a:cxn>
                    <a:cxn ang="0">
                      <a:pos x="147" y="859"/>
                    </a:cxn>
                    <a:cxn ang="0">
                      <a:pos x="109" y="855"/>
                    </a:cxn>
                    <a:cxn ang="0">
                      <a:pos x="71" y="851"/>
                    </a:cxn>
                    <a:cxn ang="0">
                      <a:pos x="36" y="847"/>
                    </a:cxn>
                    <a:cxn ang="0">
                      <a:pos x="0" y="843"/>
                    </a:cxn>
                    <a:cxn ang="0">
                      <a:pos x="0" y="634"/>
                    </a:cxn>
                    <a:cxn ang="0">
                      <a:pos x="0" y="426"/>
                    </a:cxn>
                    <a:cxn ang="0">
                      <a:pos x="0" y="21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629" h="865">
                      <a:moveTo>
                        <a:pt x="0" y="6"/>
                      </a:moveTo>
                      <a:lnTo>
                        <a:pt x="36" y="10"/>
                      </a:lnTo>
                      <a:lnTo>
                        <a:pt x="72" y="12"/>
                      </a:lnTo>
                      <a:lnTo>
                        <a:pt x="109" y="13"/>
                      </a:lnTo>
                      <a:lnTo>
                        <a:pt x="146" y="15"/>
                      </a:lnTo>
                      <a:lnTo>
                        <a:pt x="184" y="15"/>
                      </a:lnTo>
                      <a:lnTo>
                        <a:pt x="222" y="17"/>
                      </a:lnTo>
                      <a:lnTo>
                        <a:pt x="261" y="17"/>
                      </a:lnTo>
                      <a:lnTo>
                        <a:pt x="301" y="15"/>
                      </a:lnTo>
                      <a:lnTo>
                        <a:pt x="340" y="15"/>
                      </a:lnTo>
                      <a:lnTo>
                        <a:pt x="380" y="14"/>
                      </a:lnTo>
                      <a:lnTo>
                        <a:pt x="420" y="12"/>
                      </a:lnTo>
                      <a:lnTo>
                        <a:pt x="461" y="11"/>
                      </a:lnTo>
                      <a:lnTo>
                        <a:pt x="502" y="9"/>
                      </a:lnTo>
                      <a:lnTo>
                        <a:pt x="544" y="6"/>
                      </a:lnTo>
                      <a:lnTo>
                        <a:pt x="586" y="4"/>
                      </a:lnTo>
                      <a:lnTo>
                        <a:pt x="629" y="0"/>
                      </a:lnTo>
                      <a:lnTo>
                        <a:pt x="629" y="208"/>
                      </a:lnTo>
                      <a:lnTo>
                        <a:pt x="629" y="415"/>
                      </a:lnTo>
                      <a:lnTo>
                        <a:pt x="629" y="622"/>
                      </a:lnTo>
                      <a:lnTo>
                        <a:pt x="629" y="828"/>
                      </a:lnTo>
                      <a:lnTo>
                        <a:pt x="590" y="837"/>
                      </a:lnTo>
                      <a:lnTo>
                        <a:pt x="551" y="845"/>
                      </a:lnTo>
                      <a:lnTo>
                        <a:pt x="511" y="852"/>
                      </a:lnTo>
                      <a:lnTo>
                        <a:pt x="471" y="857"/>
                      </a:lnTo>
                      <a:lnTo>
                        <a:pt x="430" y="861"/>
                      </a:lnTo>
                      <a:lnTo>
                        <a:pt x="389" y="863"/>
                      </a:lnTo>
                      <a:lnTo>
                        <a:pt x="348" y="865"/>
                      </a:lnTo>
                      <a:lnTo>
                        <a:pt x="307" y="865"/>
                      </a:lnTo>
                      <a:lnTo>
                        <a:pt x="266" y="865"/>
                      </a:lnTo>
                      <a:lnTo>
                        <a:pt x="226" y="863"/>
                      </a:lnTo>
                      <a:lnTo>
                        <a:pt x="186" y="861"/>
                      </a:lnTo>
                      <a:lnTo>
                        <a:pt x="147" y="859"/>
                      </a:lnTo>
                      <a:lnTo>
                        <a:pt x="109" y="855"/>
                      </a:lnTo>
                      <a:lnTo>
                        <a:pt x="71" y="851"/>
                      </a:lnTo>
                      <a:lnTo>
                        <a:pt x="36" y="847"/>
                      </a:lnTo>
                      <a:lnTo>
                        <a:pt x="0" y="843"/>
                      </a:lnTo>
                      <a:lnTo>
                        <a:pt x="0" y="634"/>
                      </a:lnTo>
                      <a:lnTo>
                        <a:pt x="0" y="426"/>
                      </a:lnTo>
                      <a:lnTo>
                        <a:pt x="0" y="21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5B6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1642"/>
                <p:cNvSpPr>
                  <a:spLocks/>
                </p:cNvSpPr>
                <p:nvPr/>
              </p:nvSpPr>
              <p:spPr bwMode="auto">
                <a:xfrm>
                  <a:off x="746" y="959"/>
                  <a:ext cx="293" cy="402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3" y="7"/>
                    </a:cxn>
                    <a:cxn ang="0">
                      <a:pos x="68" y="9"/>
                    </a:cxn>
                    <a:cxn ang="0">
                      <a:pos x="103" y="12"/>
                    </a:cxn>
                    <a:cxn ang="0">
                      <a:pos x="137" y="13"/>
                    </a:cxn>
                    <a:cxn ang="0">
                      <a:pos x="173" y="14"/>
                    </a:cxn>
                    <a:cxn ang="0">
                      <a:pos x="209" y="14"/>
                    </a:cxn>
                    <a:cxn ang="0">
                      <a:pos x="244" y="14"/>
                    </a:cxn>
                    <a:cxn ang="0">
                      <a:pos x="281" y="14"/>
                    </a:cxn>
                    <a:cxn ang="0">
                      <a:pos x="318" y="14"/>
                    </a:cxn>
                    <a:cxn ang="0">
                      <a:pos x="355" y="13"/>
                    </a:cxn>
                    <a:cxn ang="0">
                      <a:pos x="393" y="12"/>
                    </a:cxn>
                    <a:cxn ang="0">
                      <a:pos x="431" y="9"/>
                    </a:cxn>
                    <a:cxn ang="0">
                      <a:pos x="469" y="7"/>
                    </a:cxn>
                    <a:cxn ang="0">
                      <a:pos x="508" y="5"/>
                    </a:cxn>
                    <a:cxn ang="0">
                      <a:pos x="547" y="2"/>
                    </a:cxn>
                    <a:cxn ang="0">
                      <a:pos x="586" y="0"/>
                    </a:cxn>
                    <a:cxn ang="0">
                      <a:pos x="586" y="192"/>
                    </a:cxn>
                    <a:cxn ang="0">
                      <a:pos x="586" y="386"/>
                    </a:cxn>
                    <a:cxn ang="0">
                      <a:pos x="586" y="578"/>
                    </a:cxn>
                    <a:cxn ang="0">
                      <a:pos x="586" y="770"/>
                    </a:cxn>
                    <a:cxn ang="0">
                      <a:pos x="551" y="779"/>
                    </a:cxn>
                    <a:cxn ang="0">
                      <a:pos x="514" y="786"/>
                    </a:cxn>
                    <a:cxn ang="0">
                      <a:pos x="477" y="793"/>
                    </a:cxn>
                    <a:cxn ang="0">
                      <a:pos x="439" y="797"/>
                    </a:cxn>
                    <a:cxn ang="0">
                      <a:pos x="401" y="801"/>
                    </a:cxn>
                    <a:cxn ang="0">
                      <a:pos x="363" y="803"/>
                    </a:cxn>
                    <a:cxn ang="0">
                      <a:pos x="325" y="804"/>
                    </a:cxn>
                    <a:cxn ang="0">
                      <a:pos x="287" y="804"/>
                    </a:cxn>
                    <a:cxn ang="0">
                      <a:pos x="249" y="804"/>
                    </a:cxn>
                    <a:cxn ang="0">
                      <a:pos x="212" y="803"/>
                    </a:cxn>
                    <a:cxn ang="0">
                      <a:pos x="174" y="801"/>
                    </a:cxn>
                    <a:cxn ang="0">
                      <a:pos x="138" y="799"/>
                    </a:cxn>
                    <a:cxn ang="0">
                      <a:pos x="103" y="795"/>
                    </a:cxn>
                    <a:cxn ang="0">
                      <a:pos x="67" y="792"/>
                    </a:cxn>
                    <a:cxn ang="0">
                      <a:pos x="33" y="788"/>
                    </a:cxn>
                    <a:cxn ang="0">
                      <a:pos x="0" y="784"/>
                    </a:cxn>
                    <a:cxn ang="0">
                      <a:pos x="0" y="590"/>
                    </a:cxn>
                    <a:cxn ang="0">
                      <a:pos x="0" y="395"/>
                    </a:cxn>
                    <a:cxn ang="0">
                      <a:pos x="0" y="19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86" h="804">
                      <a:moveTo>
                        <a:pt x="0" y="5"/>
                      </a:moveTo>
                      <a:lnTo>
                        <a:pt x="33" y="7"/>
                      </a:lnTo>
                      <a:lnTo>
                        <a:pt x="68" y="9"/>
                      </a:lnTo>
                      <a:lnTo>
                        <a:pt x="103" y="12"/>
                      </a:lnTo>
                      <a:lnTo>
                        <a:pt x="137" y="13"/>
                      </a:lnTo>
                      <a:lnTo>
                        <a:pt x="173" y="14"/>
                      </a:lnTo>
                      <a:lnTo>
                        <a:pt x="209" y="14"/>
                      </a:lnTo>
                      <a:lnTo>
                        <a:pt x="244" y="14"/>
                      </a:lnTo>
                      <a:lnTo>
                        <a:pt x="281" y="14"/>
                      </a:lnTo>
                      <a:lnTo>
                        <a:pt x="318" y="14"/>
                      </a:lnTo>
                      <a:lnTo>
                        <a:pt x="355" y="13"/>
                      </a:lnTo>
                      <a:lnTo>
                        <a:pt x="393" y="12"/>
                      </a:lnTo>
                      <a:lnTo>
                        <a:pt x="431" y="9"/>
                      </a:lnTo>
                      <a:lnTo>
                        <a:pt x="469" y="7"/>
                      </a:lnTo>
                      <a:lnTo>
                        <a:pt x="508" y="5"/>
                      </a:lnTo>
                      <a:lnTo>
                        <a:pt x="547" y="2"/>
                      </a:lnTo>
                      <a:lnTo>
                        <a:pt x="586" y="0"/>
                      </a:lnTo>
                      <a:lnTo>
                        <a:pt x="586" y="192"/>
                      </a:lnTo>
                      <a:lnTo>
                        <a:pt x="586" y="386"/>
                      </a:lnTo>
                      <a:lnTo>
                        <a:pt x="586" y="578"/>
                      </a:lnTo>
                      <a:lnTo>
                        <a:pt x="586" y="770"/>
                      </a:lnTo>
                      <a:lnTo>
                        <a:pt x="551" y="779"/>
                      </a:lnTo>
                      <a:lnTo>
                        <a:pt x="514" y="786"/>
                      </a:lnTo>
                      <a:lnTo>
                        <a:pt x="477" y="793"/>
                      </a:lnTo>
                      <a:lnTo>
                        <a:pt x="439" y="797"/>
                      </a:lnTo>
                      <a:lnTo>
                        <a:pt x="401" y="801"/>
                      </a:lnTo>
                      <a:lnTo>
                        <a:pt x="363" y="803"/>
                      </a:lnTo>
                      <a:lnTo>
                        <a:pt x="325" y="804"/>
                      </a:lnTo>
                      <a:lnTo>
                        <a:pt x="287" y="804"/>
                      </a:lnTo>
                      <a:lnTo>
                        <a:pt x="249" y="804"/>
                      </a:lnTo>
                      <a:lnTo>
                        <a:pt x="212" y="803"/>
                      </a:lnTo>
                      <a:lnTo>
                        <a:pt x="174" y="801"/>
                      </a:lnTo>
                      <a:lnTo>
                        <a:pt x="138" y="799"/>
                      </a:lnTo>
                      <a:lnTo>
                        <a:pt x="103" y="795"/>
                      </a:lnTo>
                      <a:lnTo>
                        <a:pt x="67" y="792"/>
                      </a:lnTo>
                      <a:lnTo>
                        <a:pt x="33" y="788"/>
                      </a:lnTo>
                      <a:lnTo>
                        <a:pt x="0" y="784"/>
                      </a:lnTo>
                      <a:lnTo>
                        <a:pt x="0" y="590"/>
                      </a:lnTo>
                      <a:lnTo>
                        <a:pt x="0" y="395"/>
                      </a:lnTo>
                      <a:lnTo>
                        <a:pt x="0" y="19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06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643"/>
                <p:cNvSpPr>
                  <a:spLocks/>
                </p:cNvSpPr>
                <p:nvPr/>
              </p:nvSpPr>
              <p:spPr bwMode="auto">
                <a:xfrm>
                  <a:off x="766" y="960"/>
                  <a:ext cx="271" cy="37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1" y="6"/>
                    </a:cxn>
                    <a:cxn ang="0">
                      <a:pos x="64" y="9"/>
                    </a:cxn>
                    <a:cxn ang="0">
                      <a:pos x="95" y="10"/>
                    </a:cxn>
                    <a:cxn ang="0">
                      <a:pos x="127" y="12"/>
                    </a:cxn>
                    <a:cxn ang="0">
                      <a:pos x="160" y="12"/>
                    </a:cxn>
                    <a:cxn ang="0">
                      <a:pos x="193" y="13"/>
                    </a:cxn>
                    <a:cxn ang="0">
                      <a:pos x="226" y="13"/>
                    </a:cxn>
                    <a:cxn ang="0">
                      <a:pos x="260" y="12"/>
                    </a:cxn>
                    <a:cxn ang="0">
                      <a:pos x="294" y="12"/>
                    </a:cxn>
                    <a:cxn ang="0">
                      <a:pos x="329" y="11"/>
                    </a:cxn>
                    <a:cxn ang="0">
                      <a:pos x="363" y="10"/>
                    </a:cxn>
                    <a:cxn ang="0">
                      <a:pos x="399" y="9"/>
                    </a:cxn>
                    <a:cxn ang="0">
                      <a:pos x="433" y="6"/>
                    </a:cxn>
                    <a:cxn ang="0">
                      <a:pos x="470" y="4"/>
                    </a:cxn>
                    <a:cxn ang="0">
                      <a:pos x="506" y="2"/>
                    </a:cxn>
                    <a:cxn ang="0">
                      <a:pos x="543" y="0"/>
                    </a:cxn>
                    <a:cxn ang="0">
                      <a:pos x="543" y="178"/>
                    </a:cxn>
                    <a:cxn ang="0">
                      <a:pos x="543" y="357"/>
                    </a:cxn>
                    <a:cxn ang="0">
                      <a:pos x="543" y="535"/>
                    </a:cxn>
                    <a:cxn ang="0">
                      <a:pos x="543" y="713"/>
                    </a:cxn>
                    <a:cxn ang="0">
                      <a:pos x="510" y="721"/>
                    </a:cxn>
                    <a:cxn ang="0">
                      <a:pos x="476" y="728"/>
                    </a:cxn>
                    <a:cxn ang="0">
                      <a:pos x="442" y="733"/>
                    </a:cxn>
                    <a:cxn ang="0">
                      <a:pos x="407" y="738"/>
                    </a:cxn>
                    <a:cxn ang="0">
                      <a:pos x="371" y="742"/>
                    </a:cxn>
                    <a:cxn ang="0">
                      <a:pos x="337" y="744"/>
                    </a:cxn>
                    <a:cxn ang="0">
                      <a:pos x="301" y="745"/>
                    </a:cxn>
                    <a:cxn ang="0">
                      <a:pos x="265" y="745"/>
                    </a:cxn>
                    <a:cxn ang="0">
                      <a:pos x="231" y="745"/>
                    </a:cxn>
                    <a:cxn ang="0">
                      <a:pos x="196" y="744"/>
                    </a:cxn>
                    <a:cxn ang="0">
                      <a:pos x="162" y="743"/>
                    </a:cxn>
                    <a:cxn ang="0">
                      <a:pos x="127" y="740"/>
                    </a:cxn>
                    <a:cxn ang="0">
                      <a:pos x="95" y="737"/>
                    </a:cxn>
                    <a:cxn ang="0">
                      <a:pos x="63" y="733"/>
                    </a:cxn>
                    <a:cxn ang="0">
                      <a:pos x="30" y="730"/>
                    </a:cxn>
                    <a:cxn ang="0">
                      <a:pos x="0" y="727"/>
                    </a:cxn>
                    <a:cxn ang="0">
                      <a:pos x="0" y="547"/>
                    </a:cxn>
                    <a:cxn ang="0">
                      <a:pos x="0" y="366"/>
                    </a:cxn>
                    <a:cxn ang="0">
                      <a:pos x="0" y="185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3" h="745">
                      <a:moveTo>
                        <a:pt x="0" y="4"/>
                      </a:moveTo>
                      <a:lnTo>
                        <a:pt x="31" y="6"/>
                      </a:lnTo>
                      <a:lnTo>
                        <a:pt x="64" y="9"/>
                      </a:lnTo>
                      <a:lnTo>
                        <a:pt x="95" y="10"/>
                      </a:lnTo>
                      <a:lnTo>
                        <a:pt x="127" y="12"/>
                      </a:lnTo>
                      <a:lnTo>
                        <a:pt x="160" y="12"/>
                      </a:lnTo>
                      <a:lnTo>
                        <a:pt x="193" y="13"/>
                      </a:lnTo>
                      <a:lnTo>
                        <a:pt x="226" y="13"/>
                      </a:lnTo>
                      <a:lnTo>
                        <a:pt x="260" y="12"/>
                      </a:lnTo>
                      <a:lnTo>
                        <a:pt x="294" y="12"/>
                      </a:lnTo>
                      <a:lnTo>
                        <a:pt x="329" y="11"/>
                      </a:lnTo>
                      <a:lnTo>
                        <a:pt x="363" y="10"/>
                      </a:lnTo>
                      <a:lnTo>
                        <a:pt x="399" y="9"/>
                      </a:lnTo>
                      <a:lnTo>
                        <a:pt x="433" y="6"/>
                      </a:lnTo>
                      <a:lnTo>
                        <a:pt x="470" y="4"/>
                      </a:lnTo>
                      <a:lnTo>
                        <a:pt x="506" y="2"/>
                      </a:lnTo>
                      <a:lnTo>
                        <a:pt x="543" y="0"/>
                      </a:lnTo>
                      <a:lnTo>
                        <a:pt x="543" y="178"/>
                      </a:lnTo>
                      <a:lnTo>
                        <a:pt x="543" y="357"/>
                      </a:lnTo>
                      <a:lnTo>
                        <a:pt x="543" y="535"/>
                      </a:lnTo>
                      <a:lnTo>
                        <a:pt x="543" y="713"/>
                      </a:lnTo>
                      <a:lnTo>
                        <a:pt x="510" y="721"/>
                      </a:lnTo>
                      <a:lnTo>
                        <a:pt x="476" y="728"/>
                      </a:lnTo>
                      <a:lnTo>
                        <a:pt x="442" y="733"/>
                      </a:lnTo>
                      <a:lnTo>
                        <a:pt x="407" y="738"/>
                      </a:lnTo>
                      <a:lnTo>
                        <a:pt x="371" y="742"/>
                      </a:lnTo>
                      <a:lnTo>
                        <a:pt x="337" y="744"/>
                      </a:lnTo>
                      <a:lnTo>
                        <a:pt x="301" y="745"/>
                      </a:lnTo>
                      <a:lnTo>
                        <a:pt x="265" y="745"/>
                      </a:lnTo>
                      <a:lnTo>
                        <a:pt x="231" y="745"/>
                      </a:lnTo>
                      <a:lnTo>
                        <a:pt x="196" y="744"/>
                      </a:lnTo>
                      <a:lnTo>
                        <a:pt x="162" y="743"/>
                      </a:lnTo>
                      <a:lnTo>
                        <a:pt x="127" y="740"/>
                      </a:lnTo>
                      <a:lnTo>
                        <a:pt x="95" y="737"/>
                      </a:lnTo>
                      <a:lnTo>
                        <a:pt x="63" y="733"/>
                      </a:lnTo>
                      <a:lnTo>
                        <a:pt x="30" y="730"/>
                      </a:lnTo>
                      <a:lnTo>
                        <a:pt x="0" y="727"/>
                      </a:lnTo>
                      <a:lnTo>
                        <a:pt x="0" y="547"/>
                      </a:lnTo>
                      <a:lnTo>
                        <a:pt x="0" y="366"/>
                      </a:lnTo>
                      <a:lnTo>
                        <a:pt x="0" y="18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667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644"/>
                <p:cNvSpPr>
                  <a:spLocks/>
                </p:cNvSpPr>
                <p:nvPr/>
              </p:nvSpPr>
              <p:spPr bwMode="auto">
                <a:xfrm>
                  <a:off x="785" y="963"/>
                  <a:ext cx="251" cy="34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8" y="7"/>
                    </a:cxn>
                    <a:cxn ang="0">
                      <a:pos x="57" y="9"/>
                    </a:cxn>
                    <a:cxn ang="0">
                      <a:pos x="87" y="10"/>
                    </a:cxn>
                    <a:cxn ang="0">
                      <a:pos x="117" y="12"/>
                    </a:cxn>
                    <a:cxn ang="0">
                      <a:pos x="147" y="13"/>
                    </a:cxn>
                    <a:cxn ang="0">
                      <a:pos x="177" y="13"/>
                    </a:cxn>
                    <a:cxn ang="0">
                      <a:pos x="208" y="13"/>
                    </a:cxn>
                    <a:cxn ang="0">
                      <a:pos x="239" y="13"/>
                    </a:cxn>
                    <a:cxn ang="0">
                      <a:pos x="270" y="12"/>
                    </a:cxn>
                    <a:cxn ang="0">
                      <a:pos x="302" y="10"/>
                    </a:cxn>
                    <a:cxn ang="0">
                      <a:pos x="335" y="9"/>
                    </a:cxn>
                    <a:cxn ang="0">
                      <a:pos x="367" y="8"/>
                    </a:cxn>
                    <a:cxn ang="0">
                      <a:pos x="400" y="6"/>
                    </a:cxn>
                    <a:cxn ang="0">
                      <a:pos x="433" y="5"/>
                    </a:cxn>
                    <a:cxn ang="0">
                      <a:pos x="467" y="2"/>
                    </a:cxn>
                    <a:cxn ang="0">
                      <a:pos x="501" y="0"/>
                    </a:cxn>
                    <a:cxn ang="0">
                      <a:pos x="501" y="165"/>
                    </a:cxn>
                    <a:cxn ang="0">
                      <a:pos x="501" y="330"/>
                    </a:cxn>
                    <a:cxn ang="0">
                      <a:pos x="501" y="494"/>
                    </a:cxn>
                    <a:cxn ang="0">
                      <a:pos x="501" y="659"/>
                    </a:cxn>
                    <a:cxn ang="0">
                      <a:pos x="470" y="666"/>
                    </a:cxn>
                    <a:cxn ang="0">
                      <a:pos x="438" y="672"/>
                    </a:cxn>
                    <a:cxn ang="0">
                      <a:pos x="406" y="678"/>
                    </a:cxn>
                    <a:cxn ang="0">
                      <a:pos x="375" y="681"/>
                    </a:cxn>
                    <a:cxn ang="0">
                      <a:pos x="342" y="685"/>
                    </a:cxn>
                    <a:cxn ang="0">
                      <a:pos x="309" y="686"/>
                    </a:cxn>
                    <a:cxn ang="0">
                      <a:pos x="277" y="688"/>
                    </a:cxn>
                    <a:cxn ang="0">
                      <a:pos x="245" y="688"/>
                    </a:cxn>
                    <a:cxn ang="0">
                      <a:pos x="213" y="688"/>
                    </a:cxn>
                    <a:cxn ang="0">
                      <a:pos x="180" y="687"/>
                    </a:cxn>
                    <a:cxn ang="0">
                      <a:pos x="148" y="685"/>
                    </a:cxn>
                    <a:cxn ang="0">
                      <a:pos x="117" y="683"/>
                    </a:cxn>
                    <a:cxn ang="0">
                      <a:pos x="87" y="680"/>
                    </a:cxn>
                    <a:cxn ang="0">
                      <a:pos x="57" y="678"/>
                    </a:cxn>
                    <a:cxn ang="0">
                      <a:pos x="27" y="674"/>
                    </a:cxn>
                    <a:cxn ang="0">
                      <a:pos x="0" y="671"/>
                    </a:cxn>
                    <a:cxn ang="0">
                      <a:pos x="0" y="504"/>
                    </a:cxn>
                    <a:cxn ang="0">
                      <a:pos x="0" y="338"/>
                    </a:cxn>
                    <a:cxn ang="0">
                      <a:pos x="0" y="17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01" h="688">
                      <a:moveTo>
                        <a:pt x="0" y="5"/>
                      </a:moveTo>
                      <a:lnTo>
                        <a:pt x="28" y="7"/>
                      </a:lnTo>
                      <a:lnTo>
                        <a:pt x="57" y="9"/>
                      </a:lnTo>
                      <a:lnTo>
                        <a:pt x="87" y="10"/>
                      </a:lnTo>
                      <a:lnTo>
                        <a:pt x="117" y="12"/>
                      </a:lnTo>
                      <a:lnTo>
                        <a:pt x="147" y="13"/>
                      </a:lnTo>
                      <a:lnTo>
                        <a:pt x="177" y="13"/>
                      </a:lnTo>
                      <a:lnTo>
                        <a:pt x="208" y="13"/>
                      </a:lnTo>
                      <a:lnTo>
                        <a:pt x="239" y="13"/>
                      </a:lnTo>
                      <a:lnTo>
                        <a:pt x="270" y="12"/>
                      </a:lnTo>
                      <a:lnTo>
                        <a:pt x="302" y="10"/>
                      </a:lnTo>
                      <a:lnTo>
                        <a:pt x="335" y="9"/>
                      </a:lnTo>
                      <a:lnTo>
                        <a:pt x="367" y="8"/>
                      </a:lnTo>
                      <a:lnTo>
                        <a:pt x="400" y="6"/>
                      </a:lnTo>
                      <a:lnTo>
                        <a:pt x="433" y="5"/>
                      </a:lnTo>
                      <a:lnTo>
                        <a:pt x="467" y="2"/>
                      </a:lnTo>
                      <a:lnTo>
                        <a:pt x="501" y="0"/>
                      </a:lnTo>
                      <a:lnTo>
                        <a:pt x="501" y="165"/>
                      </a:lnTo>
                      <a:lnTo>
                        <a:pt x="501" y="330"/>
                      </a:lnTo>
                      <a:lnTo>
                        <a:pt x="501" y="494"/>
                      </a:lnTo>
                      <a:lnTo>
                        <a:pt x="501" y="659"/>
                      </a:lnTo>
                      <a:lnTo>
                        <a:pt x="470" y="666"/>
                      </a:lnTo>
                      <a:lnTo>
                        <a:pt x="438" y="672"/>
                      </a:lnTo>
                      <a:lnTo>
                        <a:pt x="406" y="678"/>
                      </a:lnTo>
                      <a:lnTo>
                        <a:pt x="375" y="681"/>
                      </a:lnTo>
                      <a:lnTo>
                        <a:pt x="342" y="685"/>
                      </a:lnTo>
                      <a:lnTo>
                        <a:pt x="309" y="686"/>
                      </a:lnTo>
                      <a:lnTo>
                        <a:pt x="277" y="688"/>
                      </a:lnTo>
                      <a:lnTo>
                        <a:pt x="245" y="688"/>
                      </a:lnTo>
                      <a:lnTo>
                        <a:pt x="213" y="688"/>
                      </a:lnTo>
                      <a:lnTo>
                        <a:pt x="180" y="687"/>
                      </a:lnTo>
                      <a:lnTo>
                        <a:pt x="148" y="685"/>
                      </a:lnTo>
                      <a:lnTo>
                        <a:pt x="117" y="683"/>
                      </a:lnTo>
                      <a:lnTo>
                        <a:pt x="87" y="680"/>
                      </a:lnTo>
                      <a:lnTo>
                        <a:pt x="57" y="678"/>
                      </a:lnTo>
                      <a:lnTo>
                        <a:pt x="27" y="674"/>
                      </a:lnTo>
                      <a:lnTo>
                        <a:pt x="0" y="671"/>
                      </a:lnTo>
                      <a:lnTo>
                        <a:pt x="0" y="504"/>
                      </a:lnTo>
                      <a:lnTo>
                        <a:pt x="0" y="338"/>
                      </a:lnTo>
                      <a:lnTo>
                        <a:pt x="0" y="17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687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645"/>
                <p:cNvSpPr>
                  <a:spLocks/>
                </p:cNvSpPr>
                <p:nvPr/>
              </p:nvSpPr>
              <p:spPr bwMode="auto">
                <a:xfrm>
                  <a:off x="805" y="964"/>
                  <a:ext cx="229" cy="3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6" y="6"/>
                    </a:cxn>
                    <a:cxn ang="0">
                      <a:pos x="53" y="8"/>
                    </a:cxn>
                    <a:cxn ang="0">
                      <a:pos x="79" y="10"/>
                    </a:cxn>
                    <a:cxn ang="0">
                      <a:pos x="107" y="10"/>
                    </a:cxn>
                    <a:cxn ang="0">
                      <a:pos x="135" y="11"/>
                    </a:cxn>
                    <a:cxn ang="0">
                      <a:pos x="162" y="11"/>
                    </a:cxn>
                    <a:cxn ang="0">
                      <a:pos x="190" y="11"/>
                    </a:cxn>
                    <a:cxn ang="0">
                      <a:pos x="219" y="11"/>
                    </a:cxn>
                    <a:cxn ang="0">
                      <a:pos x="248" y="10"/>
                    </a:cxn>
                    <a:cxn ang="0">
                      <a:pos x="276" y="10"/>
                    </a:cxn>
                    <a:cxn ang="0">
                      <a:pos x="305" y="9"/>
                    </a:cxn>
                    <a:cxn ang="0">
                      <a:pos x="335" y="6"/>
                    </a:cxn>
                    <a:cxn ang="0">
                      <a:pos x="365" y="5"/>
                    </a:cxn>
                    <a:cxn ang="0">
                      <a:pos x="396" y="3"/>
                    </a:cxn>
                    <a:cxn ang="0">
                      <a:pos x="426" y="2"/>
                    </a:cxn>
                    <a:cxn ang="0">
                      <a:pos x="457" y="0"/>
                    </a:cxn>
                    <a:cxn ang="0">
                      <a:pos x="457" y="151"/>
                    </a:cxn>
                    <a:cxn ang="0">
                      <a:pos x="457" y="301"/>
                    </a:cxn>
                    <a:cxn ang="0">
                      <a:pos x="457" y="451"/>
                    </a:cxn>
                    <a:cxn ang="0">
                      <a:pos x="457" y="602"/>
                    </a:cxn>
                    <a:cxn ang="0">
                      <a:pos x="428" y="609"/>
                    </a:cxn>
                    <a:cxn ang="0">
                      <a:pos x="400" y="615"/>
                    </a:cxn>
                    <a:cxn ang="0">
                      <a:pos x="371" y="619"/>
                    </a:cxn>
                    <a:cxn ang="0">
                      <a:pos x="342" y="623"/>
                    </a:cxn>
                    <a:cxn ang="0">
                      <a:pos x="312" y="626"/>
                    </a:cxn>
                    <a:cxn ang="0">
                      <a:pos x="282" y="628"/>
                    </a:cxn>
                    <a:cxn ang="0">
                      <a:pos x="252" y="629"/>
                    </a:cxn>
                    <a:cxn ang="0">
                      <a:pos x="223" y="630"/>
                    </a:cxn>
                    <a:cxn ang="0">
                      <a:pos x="193" y="629"/>
                    </a:cxn>
                    <a:cxn ang="0">
                      <a:pos x="165" y="629"/>
                    </a:cxn>
                    <a:cxn ang="0">
                      <a:pos x="136" y="626"/>
                    </a:cxn>
                    <a:cxn ang="0">
                      <a:pos x="107" y="625"/>
                    </a:cxn>
                    <a:cxn ang="0">
                      <a:pos x="79" y="623"/>
                    </a:cxn>
                    <a:cxn ang="0">
                      <a:pos x="52" y="619"/>
                    </a:cxn>
                    <a:cxn ang="0">
                      <a:pos x="25" y="617"/>
                    </a:cxn>
                    <a:cxn ang="0">
                      <a:pos x="0" y="614"/>
                    </a:cxn>
                    <a:cxn ang="0">
                      <a:pos x="0" y="460"/>
                    </a:cxn>
                    <a:cxn ang="0">
                      <a:pos x="0" y="308"/>
                    </a:cxn>
                    <a:cxn ang="0">
                      <a:pos x="0" y="1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57" h="630">
                      <a:moveTo>
                        <a:pt x="0" y="4"/>
                      </a:moveTo>
                      <a:lnTo>
                        <a:pt x="26" y="6"/>
                      </a:lnTo>
                      <a:lnTo>
                        <a:pt x="53" y="8"/>
                      </a:lnTo>
                      <a:lnTo>
                        <a:pt x="79" y="10"/>
                      </a:lnTo>
                      <a:lnTo>
                        <a:pt x="107" y="10"/>
                      </a:lnTo>
                      <a:lnTo>
                        <a:pt x="135" y="11"/>
                      </a:lnTo>
                      <a:lnTo>
                        <a:pt x="162" y="11"/>
                      </a:lnTo>
                      <a:lnTo>
                        <a:pt x="190" y="11"/>
                      </a:lnTo>
                      <a:lnTo>
                        <a:pt x="219" y="11"/>
                      </a:lnTo>
                      <a:lnTo>
                        <a:pt x="248" y="10"/>
                      </a:lnTo>
                      <a:lnTo>
                        <a:pt x="276" y="10"/>
                      </a:lnTo>
                      <a:lnTo>
                        <a:pt x="305" y="9"/>
                      </a:lnTo>
                      <a:lnTo>
                        <a:pt x="335" y="6"/>
                      </a:lnTo>
                      <a:lnTo>
                        <a:pt x="365" y="5"/>
                      </a:lnTo>
                      <a:lnTo>
                        <a:pt x="396" y="3"/>
                      </a:lnTo>
                      <a:lnTo>
                        <a:pt x="426" y="2"/>
                      </a:lnTo>
                      <a:lnTo>
                        <a:pt x="457" y="0"/>
                      </a:lnTo>
                      <a:lnTo>
                        <a:pt x="457" y="151"/>
                      </a:lnTo>
                      <a:lnTo>
                        <a:pt x="457" y="301"/>
                      </a:lnTo>
                      <a:lnTo>
                        <a:pt x="457" y="451"/>
                      </a:lnTo>
                      <a:lnTo>
                        <a:pt x="457" y="602"/>
                      </a:lnTo>
                      <a:lnTo>
                        <a:pt x="428" y="609"/>
                      </a:lnTo>
                      <a:lnTo>
                        <a:pt x="400" y="615"/>
                      </a:lnTo>
                      <a:lnTo>
                        <a:pt x="371" y="619"/>
                      </a:lnTo>
                      <a:lnTo>
                        <a:pt x="342" y="623"/>
                      </a:lnTo>
                      <a:lnTo>
                        <a:pt x="312" y="626"/>
                      </a:lnTo>
                      <a:lnTo>
                        <a:pt x="282" y="628"/>
                      </a:lnTo>
                      <a:lnTo>
                        <a:pt x="252" y="629"/>
                      </a:lnTo>
                      <a:lnTo>
                        <a:pt x="223" y="630"/>
                      </a:lnTo>
                      <a:lnTo>
                        <a:pt x="193" y="629"/>
                      </a:lnTo>
                      <a:lnTo>
                        <a:pt x="165" y="629"/>
                      </a:lnTo>
                      <a:lnTo>
                        <a:pt x="136" y="626"/>
                      </a:lnTo>
                      <a:lnTo>
                        <a:pt x="107" y="625"/>
                      </a:lnTo>
                      <a:lnTo>
                        <a:pt x="79" y="623"/>
                      </a:lnTo>
                      <a:lnTo>
                        <a:pt x="52" y="619"/>
                      </a:lnTo>
                      <a:lnTo>
                        <a:pt x="25" y="617"/>
                      </a:lnTo>
                      <a:lnTo>
                        <a:pt x="0" y="614"/>
                      </a:lnTo>
                      <a:lnTo>
                        <a:pt x="0" y="460"/>
                      </a:lnTo>
                      <a:lnTo>
                        <a:pt x="0" y="308"/>
                      </a:lnTo>
                      <a:lnTo>
                        <a:pt x="0" y="1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07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646"/>
                <p:cNvSpPr>
                  <a:spLocks/>
                </p:cNvSpPr>
                <p:nvPr/>
              </p:nvSpPr>
              <p:spPr bwMode="auto">
                <a:xfrm>
                  <a:off x="826" y="967"/>
                  <a:ext cx="206" cy="28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4" y="6"/>
                    </a:cxn>
                    <a:cxn ang="0">
                      <a:pos x="47" y="7"/>
                    </a:cxn>
                    <a:cxn ang="0">
                      <a:pos x="72" y="8"/>
                    </a:cxn>
                    <a:cxn ang="0">
                      <a:pos x="96" y="9"/>
                    </a:cxn>
                    <a:cxn ang="0">
                      <a:pos x="121" y="11"/>
                    </a:cxn>
                    <a:cxn ang="0">
                      <a:pos x="145" y="11"/>
                    </a:cxn>
                    <a:cxn ang="0">
                      <a:pos x="171" y="11"/>
                    </a:cxn>
                    <a:cxn ang="0">
                      <a:pos x="197" y="11"/>
                    </a:cxn>
                    <a:cxn ang="0">
                      <a:pos x="222" y="9"/>
                    </a:cxn>
                    <a:cxn ang="0">
                      <a:pos x="249" y="9"/>
                    </a:cxn>
                    <a:cxn ang="0">
                      <a:pos x="275" y="8"/>
                    </a:cxn>
                    <a:cxn ang="0">
                      <a:pos x="302" y="7"/>
                    </a:cxn>
                    <a:cxn ang="0">
                      <a:pos x="330" y="5"/>
                    </a:cxn>
                    <a:cxn ang="0">
                      <a:pos x="357" y="4"/>
                    </a:cxn>
                    <a:cxn ang="0">
                      <a:pos x="385" y="2"/>
                    </a:cxn>
                    <a:cxn ang="0">
                      <a:pos x="414" y="0"/>
                    </a:cxn>
                    <a:cxn ang="0">
                      <a:pos x="414" y="546"/>
                    </a:cxn>
                    <a:cxn ang="0">
                      <a:pos x="388" y="552"/>
                    </a:cxn>
                    <a:cxn ang="0">
                      <a:pos x="362" y="558"/>
                    </a:cxn>
                    <a:cxn ang="0">
                      <a:pos x="335" y="561"/>
                    </a:cxn>
                    <a:cxn ang="0">
                      <a:pos x="309" y="565"/>
                    </a:cxn>
                    <a:cxn ang="0">
                      <a:pos x="282" y="567"/>
                    </a:cxn>
                    <a:cxn ang="0">
                      <a:pos x="255" y="569"/>
                    </a:cxn>
                    <a:cxn ang="0">
                      <a:pos x="228" y="571"/>
                    </a:cxn>
                    <a:cxn ang="0">
                      <a:pos x="202" y="571"/>
                    </a:cxn>
                    <a:cxn ang="0">
                      <a:pos x="175" y="571"/>
                    </a:cxn>
                    <a:cxn ang="0">
                      <a:pos x="149" y="569"/>
                    </a:cxn>
                    <a:cxn ang="0">
                      <a:pos x="122" y="568"/>
                    </a:cxn>
                    <a:cxn ang="0">
                      <a:pos x="97" y="566"/>
                    </a:cxn>
                    <a:cxn ang="0">
                      <a:pos x="72" y="564"/>
                    </a:cxn>
                    <a:cxn ang="0">
                      <a:pos x="47" y="561"/>
                    </a:cxn>
                    <a:cxn ang="0">
                      <a:pos x="23" y="559"/>
                    </a:cxn>
                    <a:cxn ang="0">
                      <a:pos x="0" y="556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14" h="571">
                      <a:moveTo>
                        <a:pt x="0" y="4"/>
                      </a:moveTo>
                      <a:lnTo>
                        <a:pt x="24" y="6"/>
                      </a:lnTo>
                      <a:lnTo>
                        <a:pt x="47" y="7"/>
                      </a:lnTo>
                      <a:lnTo>
                        <a:pt x="72" y="8"/>
                      </a:lnTo>
                      <a:lnTo>
                        <a:pt x="96" y="9"/>
                      </a:lnTo>
                      <a:lnTo>
                        <a:pt x="121" y="11"/>
                      </a:lnTo>
                      <a:lnTo>
                        <a:pt x="145" y="11"/>
                      </a:lnTo>
                      <a:lnTo>
                        <a:pt x="171" y="11"/>
                      </a:lnTo>
                      <a:lnTo>
                        <a:pt x="197" y="11"/>
                      </a:lnTo>
                      <a:lnTo>
                        <a:pt x="222" y="9"/>
                      </a:lnTo>
                      <a:lnTo>
                        <a:pt x="249" y="9"/>
                      </a:lnTo>
                      <a:lnTo>
                        <a:pt x="275" y="8"/>
                      </a:lnTo>
                      <a:lnTo>
                        <a:pt x="302" y="7"/>
                      </a:lnTo>
                      <a:lnTo>
                        <a:pt x="330" y="5"/>
                      </a:lnTo>
                      <a:lnTo>
                        <a:pt x="357" y="4"/>
                      </a:lnTo>
                      <a:lnTo>
                        <a:pt x="385" y="2"/>
                      </a:lnTo>
                      <a:lnTo>
                        <a:pt x="414" y="0"/>
                      </a:lnTo>
                      <a:lnTo>
                        <a:pt x="414" y="546"/>
                      </a:lnTo>
                      <a:lnTo>
                        <a:pt x="388" y="552"/>
                      </a:lnTo>
                      <a:lnTo>
                        <a:pt x="362" y="558"/>
                      </a:lnTo>
                      <a:lnTo>
                        <a:pt x="335" y="561"/>
                      </a:lnTo>
                      <a:lnTo>
                        <a:pt x="309" y="565"/>
                      </a:lnTo>
                      <a:lnTo>
                        <a:pt x="282" y="567"/>
                      </a:lnTo>
                      <a:lnTo>
                        <a:pt x="255" y="569"/>
                      </a:lnTo>
                      <a:lnTo>
                        <a:pt x="228" y="571"/>
                      </a:lnTo>
                      <a:lnTo>
                        <a:pt x="202" y="571"/>
                      </a:lnTo>
                      <a:lnTo>
                        <a:pt x="175" y="571"/>
                      </a:lnTo>
                      <a:lnTo>
                        <a:pt x="149" y="569"/>
                      </a:lnTo>
                      <a:lnTo>
                        <a:pt x="122" y="568"/>
                      </a:lnTo>
                      <a:lnTo>
                        <a:pt x="97" y="566"/>
                      </a:lnTo>
                      <a:lnTo>
                        <a:pt x="72" y="564"/>
                      </a:lnTo>
                      <a:lnTo>
                        <a:pt x="47" y="561"/>
                      </a:lnTo>
                      <a:lnTo>
                        <a:pt x="23" y="559"/>
                      </a:lnTo>
                      <a:lnTo>
                        <a:pt x="0" y="55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7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647"/>
                <p:cNvSpPr>
                  <a:spLocks/>
                </p:cNvSpPr>
                <p:nvPr/>
              </p:nvSpPr>
              <p:spPr bwMode="auto">
                <a:xfrm>
                  <a:off x="586" y="1581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89" y="1"/>
                    </a:cxn>
                    <a:cxn ang="0">
                      <a:pos x="104" y="4"/>
                    </a:cxn>
                    <a:cxn ang="0">
                      <a:pos x="116" y="10"/>
                    </a:cxn>
                    <a:cxn ang="0">
                      <a:pos x="128" y="18"/>
                    </a:cxn>
                    <a:cxn ang="0">
                      <a:pos x="137" y="27"/>
                    </a:cxn>
                    <a:cxn ang="0">
                      <a:pos x="144" y="39"/>
                    </a:cxn>
                    <a:cxn ang="0">
                      <a:pos x="149" y="50"/>
                    </a:cxn>
                    <a:cxn ang="0">
                      <a:pos x="150" y="63"/>
                    </a:cxn>
                    <a:cxn ang="0">
                      <a:pos x="149" y="76"/>
                    </a:cxn>
                    <a:cxn ang="0">
                      <a:pos x="144" y="88"/>
                    </a:cxn>
                    <a:cxn ang="0">
                      <a:pos x="137" y="99"/>
                    </a:cxn>
                    <a:cxn ang="0">
                      <a:pos x="128" y="109"/>
                    </a:cxn>
                    <a:cxn ang="0">
                      <a:pos x="116" y="116"/>
                    </a:cxn>
                    <a:cxn ang="0">
                      <a:pos x="104" y="123"/>
                    </a:cxn>
                    <a:cxn ang="0">
                      <a:pos x="89" y="126"/>
                    </a:cxn>
                    <a:cxn ang="0">
                      <a:pos x="74" y="128"/>
                    </a:cxn>
                    <a:cxn ang="0">
                      <a:pos x="59" y="126"/>
                    </a:cxn>
                    <a:cxn ang="0">
                      <a:pos x="45" y="123"/>
                    </a:cxn>
                    <a:cxn ang="0">
                      <a:pos x="32" y="116"/>
                    </a:cxn>
                    <a:cxn ang="0">
                      <a:pos x="22" y="109"/>
                    </a:cxn>
                    <a:cxn ang="0">
                      <a:pos x="13" y="99"/>
                    </a:cxn>
                    <a:cxn ang="0">
                      <a:pos x="6" y="88"/>
                    </a:cxn>
                    <a:cxn ang="0">
                      <a:pos x="1" y="76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3" y="27"/>
                    </a:cxn>
                    <a:cxn ang="0">
                      <a:pos x="22" y="18"/>
                    </a:cxn>
                    <a:cxn ang="0">
                      <a:pos x="32" y="10"/>
                    </a:cxn>
                    <a:cxn ang="0">
                      <a:pos x="45" y="4"/>
                    </a:cxn>
                    <a:cxn ang="0">
                      <a:pos x="59" y="1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150" h="128">
                      <a:moveTo>
                        <a:pt x="74" y="0"/>
                      </a:moveTo>
                      <a:lnTo>
                        <a:pt x="89" y="1"/>
                      </a:lnTo>
                      <a:lnTo>
                        <a:pt x="104" y="4"/>
                      </a:lnTo>
                      <a:lnTo>
                        <a:pt x="116" y="10"/>
                      </a:lnTo>
                      <a:lnTo>
                        <a:pt x="128" y="18"/>
                      </a:lnTo>
                      <a:lnTo>
                        <a:pt x="137" y="27"/>
                      </a:lnTo>
                      <a:lnTo>
                        <a:pt x="144" y="39"/>
                      </a:lnTo>
                      <a:lnTo>
                        <a:pt x="149" y="50"/>
                      </a:lnTo>
                      <a:lnTo>
                        <a:pt x="150" y="63"/>
                      </a:lnTo>
                      <a:lnTo>
                        <a:pt x="149" y="76"/>
                      </a:lnTo>
                      <a:lnTo>
                        <a:pt x="144" y="88"/>
                      </a:lnTo>
                      <a:lnTo>
                        <a:pt x="137" y="99"/>
                      </a:lnTo>
                      <a:lnTo>
                        <a:pt x="128" y="109"/>
                      </a:lnTo>
                      <a:lnTo>
                        <a:pt x="116" y="116"/>
                      </a:lnTo>
                      <a:lnTo>
                        <a:pt x="104" y="123"/>
                      </a:lnTo>
                      <a:lnTo>
                        <a:pt x="89" y="126"/>
                      </a:lnTo>
                      <a:lnTo>
                        <a:pt x="74" y="128"/>
                      </a:lnTo>
                      <a:lnTo>
                        <a:pt x="59" y="126"/>
                      </a:lnTo>
                      <a:lnTo>
                        <a:pt x="45" y="123"/>
                      </a:lnTo>
                      <a:lnTo>
                        <a:pt x="32" y="116"/>
                      </a:lnTo>
                      <a:lnTo>
                        <a:pt x="22" y="109"/>
                      </a:lnTo>
                      <a:lnTo>
                        <a:pt x="13" y="99"/>
                      </a:lnTo>
                      <a:lnTo>
                        <a:pt x="6" y="88"/>
                      </a:lnTo>
                      <a:lnTo>
                        <a:pt x="1" y="76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3" y="27"/>
                      </a:lnTo>
                      <a:lnTo>
                        <a:pt x="22" y="18"/>
                      </a:lnTo>
                      <a:lnTo>
                        <a:pt x="32" y="10"/>
                      </a:lnTo>
                      <a:lnTo>
                        <a:pt x="45" y="4"/>
                      </a:lnTo>
                      <a:lnTo>
                        <a:pt x="59" y="1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" name="Freeform 1648"/>
                <p:cNvSpPr>
                  <a:spLocks/>
                </p:cNvSpPr>
                <p:nvPr/>
              </p:nvSpPr>
              <p:spPr bwMode="auto">
                <a:xfrm>
                  <a:off x="695" y="1600"/>
                  <a:ext cx="76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4"/>
                    </a:cxn>
                    <a:cxn ang="0">
                      <a:pos x="117" y="10"/>
                    </a:cxn>
                    <a:cxn ang="0">
                      <a:pos x="129" y="18"/>
                    </a:cxn>
                    <a:cxn ang="0">
                      <a:pos x="138" y="27"/>
                    </a:cxn>
                    <a:cxn ang="0">
                      <a:pos x="145" y="39"/>
                    </a:cxn>
                    <a:cxn ang="0">
                      <a:pos x="150" y="50"/>
                    </a:cxn>
                    <a:cxn ang="0">
                      <a:pos x="151" y="63"/>
                    </a:cxn>
                    <a:cxn ang="0">
                      <a:pos x="150" y="77"/>
                    </a:cxn>
                    <a:cxn ang="0">
                      <a:pos x="145" y="88"/>
                    </a:cxn>
                    <a:cxn ang="0">
                      <a:pos x="138" y="100"/>
                    </a:cxn>
                    <a:cxn ang="0">
                      <a:pos x="129" y="109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7"/>
                    </a:cxn>
                    <a:cxn ang="0">
                      <a:pos x="75" y="129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09"/>
                    </a:cxn>
                    <a:cxn ang="0">
                      <a:pos x="12" y="100"/>
                    </a:cxn>
                    <a:cxn ang="0">
                      <a:pos x="6" y="88"/>
                    </a:cxn>
                    <a:cxn ang="0">
                      <a:pos x="1" y="77"/>
                    </a:cxn>
                    <a:cxn ang="0">
                      <a:pos x="0" y="63"/>
                    </a:cxn>
                    <a:cxn ang="0">
                      <a:pos x="1" y="50"/>
                    </a:cxn>
                    <a:cxn ang="0">
                      <a:pos x="6" y="39"/>
                    </a:cxn>
                    <a:cxn ang="0">
                      <a:pos x="12" y="27"/>
                    </a:cxn>
                    <a:cxn ang="0">
                      <a:pos x="22" y="18"/>
                    </a:cxn>
                    <a:cxn ang="0">
                      <a:pos x="33" y="10"/>
                    </a:cxn>
                    <a:cxn ang="0">
                      <a:pos x="46" y="4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4"/>
                      </a:lnTo>
                      <a:lnTo>
                        <a:pt x="117" y="10"/>
                      </a:lnTo>
                      <a:lnTo>
                        <a:pt x="129" y="18"/>
                      </a:lnTo>
                      <a:lnTo>
                        <a:pt x="138" y="27"/>
                      </a:lnTo>
                      <a:lnTo>
                        <a:pt x="145" y="39"/>
                      </a:lnTo>
                      <a:lnTo>
                        <a:pt x="150" y="50"/>
                      </a:lnTo>
                      <a:lnTo>
                        <a:pt x="151" y="63"/>
                      </a:lnTo>
                      <a:lnTo>
                        <a:pt x="150" y="77"/>
                      </a:lnTo>
                      <a:lnTo>
                        <a:pt x="145" y="88"/>
                      </a:lnTo>
                      <a:lnTo>
                        <a:pt x="138" y="100"/>
                      </a:lnTo>
                      <a:lnTo>
                        <a:pt x="129" y="109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7"/>
                      </a:lnTo>
                      <a:lnTo>
                        <a:pt x="75" y="129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09"/>
                      </a:lnTo>
                      <a:lnTo>
                        <a:pt x="12" y="100"/>
                      </a:lnTo>
                      <a:lnTo>
                        <a:pt x="6" y="88"/>
                      </a:lnTo>
                      <a:lnTo>
                        <a:pt x="1" y="77"/>
                      </a:lnTo>
                      <a:lnTo>
                        <a:pt x="0" y="63"/>
                      </a:lnTo>
                      <a:lnTo>
                        <a:pt x="1" y="50"/>
                      </a:lnTo>
                      <a:lnTo>
                        <a:pt x="6" y="39"/>
                      </a:lnTo>
                      <a:lnTo>
                        <a:pt x="12" y="27"/>
                      </a:lnTo>
                      <a:lnTo>
                        <a:pt x="22" y="18"/>
                      </a:lnTo>
                      <a:lnTo>
                        <a:pt x="33" y="10"/>
                      </a:lnTo>
                      <a:lnTo>
                        <a:pt x="46" y="4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" name="Freeform 1649"/>
                <p:cNvSpPr>
                  <a:spLocks/>
                </p:cNvSpPr>
                <p:nvPr/>
              </p:nvSpPr>
              <p:spPr bwMode="auto">
                <a:xfrm>
                  <a:off x="875" y="1607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2"/>
                    </a:cxn>
                    <a:cxn ang="0">
                      <a:pos x="104" y="5"/>
                    </a:cxn>
                    <a:cxn ang="0">
                      <a:pos x="117" y="11"/>
                    </a:cxn>
                    <a:cxn ang="0">
                      <a:pos x="128" y="19"/>
                    </a:cxn>
                    <a:cxn ang="0">
                      <a:pos x="137" y="28"/>
                    </a:cxn>
                    <a:cxn ang="0">
                      <a:pos x="144" y="40"/>
                    </a:cxn>
                    <a:cxn ang="0">
                      <a:pos x="149" y="51"/>
                    </a:cxn>
                    <a:cxn ang="0">
                      <a:pos x="150" y="64"/>
                    </a:cxn>
                    <a:cxn ang="0">
                      <a:pos x="149" y="77"/>
                    </a:cxn>
                    <a:cxn ang="0">
                      <a:pos x="144" y="89"/>
                    </a:cxn>
                    <a:cxn ang="0">
                      <a:pos x="137" y="100"/>
                    </a:cxn>
                    <a:cxn ang="0">
                      <a:pos x="128" y="110"/>
                    </a:cxn>
                    <a:cxn ang="0">
                      <a:pos x="117" y="117"/>
                    </a:cxn>
                    <a:cxn ang="0">
                      <a:pos x="104" y="124"/>
                    </a:cxn>
                    <a:cxn ang="0">
                      <a:pos x="90" y="127"/>
                    </a:cxn>
                    <a:cxn ang="0">
                      <a:pos x="75" y="128"/>
                    </a:cxn>
                    <a:cxn ang="0">
                      <a:pos x="60" y="127"/>
                    </a:cxn>
                    <a:cxn ang="0">
                      <a:pos x="46" y="124"/>
                    </a:cxn>
                    <a:cxn ang="0">
                      <a:pos x="34" y="117"/>
                    </a:cxn>
                    <a:cxn ang="0">
                      <a:pos x="22" y="110"/>
                    </a:cxn>
                    <a:cxn ang="0">
                      <a:pos x="13" y="100"/>
                    </a:cxn>
                    <a:cxn ang="0">
                      <a:pos x="6" y="89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1"/>
                    </a:cxn>
                    <a:cxn ang="0">
                      <a:pos x="6" y="40"/>
                    </a:cxn>
                    <a:cxn ang="0">
                      <a:pos x="13" y="28"/>
                    </a:cxn>
                    <a:cxn ang="0">
                      <a:pos x="22" y="19"/>
                    </a:cxn>
                    <a:cxn ang="0">
                      <a:pos x="34" y="11"/>
                    </a:cxn>
                    <a:cxn ang="0">
                      <a:pos x="46" y="5"/>
                    </a:cxn>
                    <a:cxn ang="0">
                      <a:pos x="60" y="2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0" h="128">
                      <a:moveTo>
                        <a:pt x="75" y="0"/>
                      </a:moveTo>
                      <a:lnTo>
                        <a:pt x="90" y="2"/>
                      </a:lnTo>
                      <a:lnTo>
                        <a:pt x="104" y="5"/>
                      </a:lnTo>
                      <a:lnTo>
                        <a:pt x="117" y="11"/>
                      </a:lnTo>
                      <a:lnTo>
                        <a:pt x="128" y="19"/>
                      </a:lnTo>
                      <a:lnTo>
                        <a:pt x="137" y="28"/>
                      </a:lnTo>
                      <a:lnTo>
                        <a:pt x="144" y="40"/>
                      </a:lnTo>
                      <a:lnTo>
                        <a:pt x="149" y="51"/>
                      </a:lnTo>
                      <a:lnTo>
                        <a:pt x="150" y="64"/>
                      </a:lnTo>
                      <a:lnTo>
                        <a:pt x="149" y="77"/>
                      </a:lnTo>
                      <a:lnTo>
                        <a:pt x="144" y="89"/>
                      </a:lnTo>
                      <a:lnTo>
                        <a:pt x="137" y="100"/>
                      </a:lnTo>
                      <a:lnTo>
                        <a:pt x="128" y="110"/>
                      </a:lnTo>
                      <a:lnTo>
                        <a:pt x="117" y="117"/>
                      </a:lnTo>
                      <a:lnTo>
                        <a:pt x="104" y="124"/>
                      </a:lnTo>
                      <a:lnTo>
                        <a:pt x="90" y="127"/>
                      </a:lnTo>
                      <a:lnTo>
                        <a:pt x="75" y="128"/>
                      </a:lnTo>
                      <a:lnTo>
                        <a:pt x="60" y="127"/>
                      </a:lnTo>
                      <a:lnTo>
                        <a:pt x="46" y="124"/>
                      </a:lnTo>
                      <a:lnTo>
                        <a:pt x="34" y="117"/>
                      </a:lnTo>
                      <a:lnTo>
                        <a:pt x="22" y="110"/>
                      </a:lnTo>
                      <a:lnTo>
                        <a:pt x="13" y="100"/>
                      </a:lnTo>
                      <a:lnTo>
                        <a:pt x="6" y="89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1"/>
                      </a:lnTo>
                      <a:lnTo>
                        <a:pt x="6" y="40"/>
                      </a:lnTo>
                      <a:lnTo>
                        <a:pt x="13" y="28"/>
                      </a:lnTo>
                      <a:lnTo>
                        <a:pt x="22" y="19"/>
                      </a:lnTo>
                      <a:lnTo>
                        <a:pt x="34" y="11"/>
                      </a:lnTo>
                      <a:lnTo>
                        <a:pt x="46" y="5"/>
                      </a:lnTo>
                      <a:lnTo>
                        <a:pt x="60" y="2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650"/>
                <p:cNvSpPr>
                  <a:spLocks/>
                </p:cNvSpPr>
                <p:nvPr/>
              </p:nvSpPr>
              <p:spPr bwMode="auto">
                <a:xfrm>
                  <a:off x="987" y="1590"/>
                  <a:ext cx="75" cy="64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90" y="1"/>
                    </a:cxn>
                    <a:cxn ang="0">
                      <a:pos x="105" y="5"/>
                    </a:cxn>
                    <a:cxn ang="0">
                      <a:pos x="117" y="11"/>
                    </a:cxn>
                    <a:cxn ang="0">
                      <a:pos x="129" y="18"/>
                    </a:cxn>
                    <a:cxn ang="0">
                      <a:pos x="138" y="29"/>
                    </a:cxn>
                    <a:cxn ang="0">
                      <a:pos x="145" y="39"/>
                    </a:cxn>
                    <a:cxn ang="0">
                      <a:pos x="149" y="52"/>
                    </a:cxn>
                    <a:cxn ang="0">
                      <a:pos x="151" y="64"/>
                    </a:cxn>
                    <a:cxn ang="0">
                      <a:pos x="149" y="77"/>
                    </a:cxn>
                    <a:cxn ang="0">
                      <a:pos x="145" y="90"/>
                    </a:cxn>
                    <a:cxn ang="0">
                      <a:pos x="138" y="100"/>
                    </a:cxn>
                    <a:cxn ang="0">
                      <a:pos x="129" y="111"/>
                    </a:cxn>
                    <a:cxn ang="0">
                      <a:pos x="117" y="117"/>
                    </a:cxn>
                    <a:cxn ang="0">
                      <a:pos x="105" y="124"/>
                    </a:cxn>
                    <a:cxn ang="0">
                      <a:pos x="90" y="128"/>
                    </a:cxn>
                    <a:cxn ang="0">
                      <a:pos x="75" y="129"/>
                    </a:cxn>
                    <a:cxn ang="0">
                      <a:pos x="60" y="128"/>
                    </a:cxn>
                    <a:cxn ang="0">
                      <a:pos x="46" y="124"/>
                    </a:cxn>
                    <a:cxn ang="0">
                      <a:pos x="33" y="117"/>
                    </a:cxn>
                    <a:cxn ang="0">
                      <a:pos x="22" y="111"/>
                    </a:cxn>
                    <a:cxn ang="0">
                      <a:pos x="12" y="100"/>
                    </a:cxn>
                    <a:cxn ang="0">
                      <a:pos x="5" y="90"/>
                    </a:cxn>
                    <a:cxn ang="0">
                      <a:pos x="1" y="77"/>
                    </a:cxn>
                    <a:cxn ang="0">
                      <a:pos x="0" y="64"/>
                    </a:cxn>
                    <a:cxn ang="0">
                      <a:pos x="1" y="52"/>
                    </a:cxn>
                    <a:cxn ang="0">
                      <a:pos x="5" y="39"/>
                    </a:cxn>
                    <a:cxn ang="0">
                      <a:pos x="12" y="29"/>
                    </a:cxn>
                    <a:cxn ang="0">
                      <a:pos x="22" y="18"/>
                    </a:cxn>
                    <a:cxn ang="0">
                      <a:pos x="33" y="11"/>
                    </a:cxn>
                    <a:cxn ang="0">
                      <a:pos x="46" y="5"/>
                    </a:cxn>
                    <a:cxn ang="0">
                      <a:pos x="60" y="1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151" h="129">
                      <a:moveTo>
                        <a:pt x="75" y="0"/>
                      </a:moveTo>
                      <a:lnTo>
                        <a:pt x="90" y="1"/>
                      </a:lnTo>
                      <a:lnTo>
                        <a:pt x="105" y="5"/>
                      </a:lnTo>
                      <a:lnTo>
                        <a:pt x="117" y="11"/>
                      </a:lnTo>
                      <a:lnTo>
                        <a:pt x="129" y="18"/>
                      </a:lnTo>
                      <a:lnTo>
                        <a:pt x="138" y="29"/>
                      </a:lnTo>
                      <a:lnTo>
                        <a:pt x="145" y="39"/>
                      </a:lnTo>
                      <a:lnTo>
                        <a:pt x="149" y="52"/>
                      </a:lnTo>
                      <a:lnTo>
                        <a:pt x="151" y="64"/>
                      </a:lnTo>
                      <a:lnTo>
                        <a:pt x="149" y="77"/>
                      </a:lnTo>
                      <a:lnTo>
                        <a:pt x="145" y="90"/>
                      </a:lnTo>
                      <a:lnTo>
                        <a:pt x="138" y="100"/>
                      </a:lnTo>
                      <a:lnTo>
                        <a:pt x="129" y="111"/>
                      </a:lnTo>
                      <a:lnTo>
                        <a:pt x="117" y="117"/>
                      </a:lnTo>
                      <a:lnTo>
                        <a:pt x="105" y="124"/>
                      </a:lnTo>
                      <a:lnTo>
                        <a:pt x="90" y="128"/>
                      </a:lnTo>
                      <a:lnTo>
                        <a:pt x="75" y="129"/>
                      </a:lnTo>
                      <a:lnTo>
                        <a:pt x="60" y="128"/>
                      </a:lnTo>
                      <a:lnTo>
                        <a:pt x="46" y="124"/>
                      </a:lnTo>
                      <a:lnTo>
                        <a:pt x="33" y="117"/>
                      </a:lnTo>
                      <a:lnTo>
                        <a:pt x="22" y="111"/>
                      </a:lnTo>
                      <a:lnTo>
                        <a:pt x="12" y="100"/>
                      </a:lnTo>
                      <a:lnTo>
                        <a:pt x="5" y="90"/>
                      </a:lnTo>
                      <a:lnTo>
                        <a:pt x="1" y="77"/>
                      </a:lnTo>
                      <a:lnTo>
                        <a:pt x="0" y="64"/>
                      </a:lnTo>
                      <a:lnTo>
                        <a:pt x="1" y="52"/>
                      </a:lnTo>
                      <a:lnTo>
                        <a:pt x="5" y="39"/>
                      </a:lnTo>
                      <a:lnTo>
                        <a:pt x="12" y="29"/>
                      </a:lnTo>
                      <a:lnTo>
                        <a:pt x="22" y="18"/>
                      </a:lnTo>
                      <a:lnTo>
                        <a:pt x="33" y="11"/>
                      </a:lnTo>
                      <a:lnTo>
                        <a:pt x="46" y="5"/>
                      </a:lnTo>
                      <a:lnTo>
                        <a:pt x="60" y="1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651"/>
                <p:cNvSpPr>
                  <a:spLocks/>
                </p:cNvSpPr>
                <p:nvPr/>
              </p:nvSpPr>
              <p:spPr bwMode="auto">
                <a:xfrm>
                  <a:off x="604" y="1596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8" y="32"/>
                    </a:cxn>
                    <a:cxn ang="0">
                      <a:pos x="122" y="42"/>
                    </a:cxn>
                    <a:cxn ang="0">
                      <a:pos x="123" y="53"/>
                    </a:cxn>
                    <a:cxn ang="0">
                      <a:pos x="122" y="63"/>
                    </a:cxn>
                    <a:cxn ang="0">
                      <a:pos x="118" y="73"/>
                    </a:cxn>
                    <a:cxn ang="0">
                      <a:pos x="113" y="81"/>
                    </a:cxn>
                    <a:cxn ang="0">
                      <a:pos x="105" y="89"/>
                    </a:cxn>
                    <a:cxn ang="0">
                      <a:pos x="95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4" y="73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3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8" y="32"/>
                      </a:lnTo>
                      <a:lnTo>
                        <a:pt x="122" y="42"/>
                      </a:lnTo>
                      <a:lnTo>
                        <a:pt x="123" y="53"/>
                      </a:lnTo>
                      <a:lnTo>
                        <a:pt x="122" y="63"/>
                      </a:lnTo>
                      <a:lnTo>
                        <a:pt x="118" y="73"/>
                      </a:lnTo>
                      <a:lnTo>
                        <a:pt x="113" y="81"/>
                      </a:lnTo>
                      <a:lnTo>
                        <a:pt x="105" y="89"/>
                      </a:lnTo>
                      <a:lnTo>
                        <a:pt x="95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4" y="73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652"/>
                <p:cNvSpPr>
                  <a:spLocks/>
                </p:cNvSpPr>
                <p:nvPr/>
              </p:nvSpPr>
              <p:spPr bwMode="auto">
                <a:xfrm>
                  <a:off x="714" y="1615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7" y="9"/>
                    </a:cxn>
                    <a:cxn ang="0">
                      <a:pos x="106" y="15"/>
                    </a:cxn>
                    <a:cxn ang="0">
                      <a:pos x="114" y="23"/>
                    </a:cxn>
                    <a:cxn ang="0">
                      <a:pos x="120" y="31"/>
                    </a:cxn>
                    <a:cxn ang="0">
                      <a:pos x="123" y="41"/>
                    </a:cxn>
                    <a:cxn ang="0">
                      <a:pos x="124" y="51"/>
                    </a:cxn>
                    <a:cxn ang="0">
                      <a:pos x="123" y="62"/>
                    </a:cxn>
                    <a:cxn ang="0">
                      <a:pos x="120" y="72"/>
                    </a:cxn>
                    <a:cxn ang="0">
                      <a:pos x="114" y="81"/>
                    </a:cxn>
                    <a:cxn ang="0">
                      <a:pos x="106" y="88"/>
                    </a:cxn>
                    <a:cxn ang="0">
                      <a:pos x="97" y="95"/>
                    </a:cxn>
                    <a:cxn ang="0">
                      <a:pos x="85" y="100"/>
                    </a:cxn>
                    <a:cxn ang="0">
                      <a:pos x="74" y="103"/>
                    </a:cxn>
                    <a:cxn ang="0">
                      <a:pos x="61" y="104"/>
                    </a:cxn>
                    <a:cxn ang="0">
                      <a:pos x="48" y="103"/>
                    </a:cxn>
                    <a:cxn ang="0">
                      <a:pos x="37" y="100"/>
                    </a:cxn>
                    <a:cxn ang="0">
                      <a:pos x="26" y="95"/>
                    </a:cxn>
                    <a:cxn ang="0">
                      <a:pos x="18" y="88"/>
                    </a:cxn>
                    <a:cxn ang="0">
                      <a:pos x="10" y="81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1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4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7" y="9"/>
                      </a:lnTo>
                      <a:lnTo>
                        <a:pt x="106" y="15"/>
                      </a:lnTo>
                      <a:lnTo>
                        <a:pt x="114" y="23"/>
                      </a:lnTo>
                      <a:lnTo>
                        <a:pt x="120" y="31"/>
                      </a:lnTo>
                      <a:lnTo>
                        <a:pt x="123" y="41"/>
                      </a:lnTo>
                      <a:lnTo>
                        <a:pt x="124" y="51"/>
                      </a:lnTo>
                      <a:lnTo>
                        <a:pt x="123" y="62"/>
                      </a:lnTo>
                      <a:lnTo>
                        <a:pt x="120" y="72"/>
                      </a:lnTo>
                      <a:lnTo>
                        <a:pt x="114" y="81"/>
                      </a:lnTo>
                      <a:lnTo>
                        <a:pt x="106" y="88"/>
                      </a:lnTo>
                      <a:lnTo>
                        <a:pt x="97" y="95"/>
                      </a:lnTo>
                      <a:lnTo>
                        <a:pt x="85" y="100"/>
                      </a:lnTo>
                      <a:lnTo>
                        <a:pt x="74" y="103"/>
                      </a:lnTo>
                      <a:lnTo>
                        <a:pt x="61" y="104"/>
                      </a:lnTo>
                      <a:lnTo>
                        <a:pt x="48" y="103"/>
                      </a:lnTo>
                      <a:lnTo>
                        <a:pt x="37" y="100"/>
                      </a:lnTo>
                      <a:lnTo>
                        <a:pt x="26" y="95"/>
                      </a:lnTo>
                      <a:lnTo>
                        <a:pt x="18" y="88"/>
                      </a:lnTo>
                      <a:lnTo>
                        <a:pt x="10" y="81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1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653"/>
                <p:cNvSpPr>
                  <a:spLocks/>
                </p:cNvSpPr>
                <p:nvPr/>
              </p:nvSpPr>
              <p:spPr bwMode="auto">
                <a:xfrm>
                  <a:off x="894" y="1622"/>
                  <a:ext cx="61" cy="53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5" y="2"/>
                    </a:cxn>
                    <a:cxn ang="0">
                      <a:pos x="86" y="5"/>
                    </a:cxn>
                    <a:cxn ang="0">
                      <a:pos x="97" y="10"/>
                    </a:cxn>
                    <a:cxn ang="0">
                      <a:pos x="105" y="17"/>
                    </a:cxn>
                    <a:cxn ang="0">
                      <a:pos x="113" y="23"/>
                    </a:cxn>
                    <a:cxn ang="0">
                      <a:pos x="119" y="33"/>
                    </a:cxn>
                    <a:cxn ang="0">
                      <a:pos x="122" y="43"/>
                    </a:cxn>
                    <a:cxn ang="0">
                      <a:pos x="123" y="53"/>
                    </a:cxn>
                    <a:cxn ang="0">
                      <a:pos x="122" y="64"/>
                    </a:cxn>
                    <a:cxn ang="0">
                      <a:pos x="119" y="74"/>
                    </a:cxn>
                    <a:cxn ang="0">
                      <a:pos x="113" y="82"/>
                    </a:cxn>
                    <a:cxn ang="0">
                      <a:pos x="105" y="90"/>
                    </a:cxn>
                    <a:cxn ang="0">
                      <a:pos x="97" y="96"/>
                    </a:cxn>
                    <a:cxn ang="0">
                      <a:pos x="86" y="101"/>
                    </a:cxn>
                    <a:cxn ang="0">
                      <a:pos x="75" y="104"/>
                    </a:cxn>
                    <a:cxn ang="0">
                      <a:pos x="62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90"/>
                    </a:cxn>
                    <a:cxn ang="0">
                      <a:pos x="10" y="82"/>
                    </a:cxn>
                    <a:cxn ang="0">
                      <a:pos x="5" y="74"/>
                    </a:cxn>
                    <a:cxn ang="0">
                      <a:pos x="1" y="64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3"/>
                    </a:cxn>
                    <a:cxn ang="0">
                      <a:pos x="10" y="23"/>
                    </a:cxn>
                    <a:cxn ang="0">
                      <a:pos x="19" y="17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2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5" y="2"/>
                      </a:lnTo>
                      <a:lnTo>
                        <a:pt x="86" y="5"/>
                      </a:lnTo>
                      <a:lnTo>
                        <a:pt x="97" y="10"/>
                      </a:lnTo>
                      <a:lnTo>
                        <a:pt x="105" y="17"/>
                      </a:lnTo>
                      <a:lnTo>
                        <a:pt x="113" y="23"/>
                      </a:lnTo>
                      <a:lnTo>
                        <a:pt x="119" y="33"/>
                      </a:lnTo>
                      <a:lnTo>
                        <a:pt x="122" y="43"/>
                      </a:lnTo>
                      <a:lnTo>
                        <a:pt x="123" y="53"/>
                      </a:lnTo>
                      <a:lnTo>
                        <a:pt x="122" y="64"/>
                      </a:lnTo>
                      <a:lnTo>
                        <a:pt x="119" y="74"/>
                      </a:lnTo>
                      <a:lnTo>
                        <a:pt x="113" y="82"/>
                      </a:lnTo>
                      <a:lnTo>
                        <a:pt x="105" y="90"/>
                      </a:lnTo>
                      <a:lnTo>
                        <a:pt x="97" y="96"/>
                      </a:lnTo>
                      <a:lnTo>
                        <a:pt x="86" y="101"/>
                      </a:lnTo>
                      <a:lnTo>
                        <a:pt x="75" y="104"/>
                      </a:lnTo>
                      <a:lnTo>
                        <a:pt x="62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90"/>
                      </a:lnTo>
                      <a:lnTo>
                        <a:pt x="10" y="82"/>
                      </a:lnTo>
                      <a:lnTo>
                        <a:pt x="5" y="74"/>
                      </a:lnTo>
                      <a:lnTo>
                        <a:pt x="1" y="64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3"/>
                      </a:lnTo>
                      <a:lnTo>
                        <a:pt x="10" y="23"/>
                      </a:lnTo>
                      <a:lnTo>
                        <a:pt x="19" y="17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2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654"/>
                <p:cNvSpPr>
                  <a:spLocks/>
                </p:cNvSpPr>
                <p:nvPr/>
              </p:nvSpPr>
              <p:spPr bwMode="auto">
                <a:xfrm>
                  <a:off x="10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3" y="1"/>
                    </a:cxn>
                    <a:cxn ang="0">
                      <a:pos x="85" y="4"/>
                    </a:cxn>
                    <a:cxn ang="0">
                      <a:pos x="95" y="9"/>
                    </a:cxn>
                    <a:cxn ang="0">
                      <a:pos x="103" y="16"/>
                    </a:cxn>
                    <a:cxn ang="0">
                      <a:pos x="111" y="23"/>
                    </a:cxn>
                    <a:cxn ang="0">
                      <a:pos x="117" y="32"/>
                    </a:cxn>
                    <a:cxn ang="0">
                      <a:pos x="121" y="43"/>
                    </a:cxn>
                    <a:cxn ang="0">
                      <a:pos x="122" y="53"/>
                    </a:cxn>
                    <a:cxn ang="0">
                      <a:pos x="121" y="63"/>
                    </a:cxn>
                    <a:cxn ang="0">
                      <a:pos x="117" y="74"/>
                    </a:cxn>
                    <a:cxn ang="0">
                      <a:pos x="111" y="82"/>
                    </a:cxn>
                    <a:cxn ang="0">
                      <a:pos x="103" y="90"/>
                    </a:cxn>
                    <a:cxn ang="0">
                      <a:pos x="95" y="96"/>
                    </a:cxn>
                    <a:cxn ang="0">
                      <a:pos x="85" y="100"/>
                    </a:cxn>
                    <a:cxn ang="0">
                      <a:pos x="73" y="104"/>
                    </a:cxn>
                    <a:cxn ang="0">
                      <a:pos x="61" y="105"/>
                    </a:cxn>
                    <a:cxn ang="0">
                      <a:pos x="48" y="104"/>
                    </a:cxn>
                    <a:cxn ang="0">
                      <a:pos x="37" y="100"/>
                    </a:cxn>
                    <a:cxn ang="0">
                      <a:pos x="26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5">
                      <a:moveTo>
                        <a:pt x="61" y="0"/>
                      </a:moveTo>
                      <a:lnTo>
                        <a:pt x="73" y="1"/>
                      </a:lnTo>
                      <a:lnTo>
                        <a:pt x="85" y="4"/>
                      </a:lnTo>
                      <a:lnTo>
                        <a:pt x="95" y="9"/>
                      </a:lnTo>
                      <a:lnTo>
                        <a:pt x="103" y="16"/>
                      </a:lnTo>
                      <a:lnTo>
                        <a:pt x="111" y="23"/>
                      </a:lnTo>
                      <a:lnTo>
                        <a:pt x="117" y="32"/>
                      </a:lnTo>
                      <a:lnTo>
                        <a:pt x="121" y="43"/>
                      </a:lnTo>
                      <a:lnTo>
                        <a:pt x="122" y="53"/>
                      </a:lnTo>
                      <a:lnTo>
                        <a:pt x="121" y="63"/>
                      </a:lnTo>
                      <a:lnTo>
                        <a:pt x="117" y="74"/>
                      </a:lnTo>
                      <a:lnTo>
                        <a:pt x="111" y="82"/>
                      </a:lnTo>
                      <a:lnTo>
                        <a:pt x="103" y="90"/>
                      </a:lnTo>
                      <a:lnTo>
                        <a:pt x="95" y="96"/>
                      </a:lnTo>
                      <a:lnTo>
                        <a:pt x="85" y="100"/>
                      </a:lnTo>
                      <a:lnTo>
                        <a:pt x="73" y="104"/>
                      </a:lnTo>
                      <a:lnTo>
                        <a:pt x="61" y="105"/>
                      </a:lnTo>
                      <a:lnTo>
                        <a:pt x="48" y="104"/>
                      </a:lnTo>
                      <a:lnTo>
                        <a:pt x="37" y="100"/>
                      </a:lnTo>
                      <a:lnTo>
                        <a:pt x="26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" name="Freeform 1655"/>
                <p:cNvSpPr>
                  <a:spLocks/>
                </p:cNvSpPr>
                <p:nvPr/>
              </p:nvSpPr>
              <p:spPr bwMode="auto">
                <a:xfrm>
                  <a:off x="596" y="1586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5" y="16"/>
                    </a:cxn>
                    <a:cxn ang="0">
                      <a:pos x="114" y="23"/>
                    </a:cxn>
                    <a:cxn ang="0">
                      <a:pos x="119" y="32"/>
                    </a:cxn>
                    <a:cxn ang="0">
                      <a:pos x="123" y="42"/>
                    </a:cxn>
                    <a:cxn ang="0">
                      <a:pos x="124" y="53"/>
                    </a:cxn>
                    <a:cxn ang="0">
                      <a:pos x="123" y="63"/>
                    </a:cxn>
                    <a:cxn ang="0">
                      <a:pos x="119" y="74"/>
                    </a:cxn>
                    <a:cxn ang="0">
                      <a:pos x="114" y="82"/>
                    </a:cxn>
                    <a:cxn ang="0">
                      <a:pos x="105" y="90"/>
                    </a:cxn>
                    <a:cxn ang="0">
                      <a:pos x="96" y="95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5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10" y="23"/>
                    </a:cxn>
                    <a:cxn ang="0">
                      <a:pos x="18" y="16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4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5" y="16"/>
                      </a:lnTo>
                      <a:lnTo>
                        <a:pt x="114" y="23"/>
                      </a:lnTo>
                      <a:lnTo>
                        <a:pt x="119" y="32"/>
                      </a:lnTo>
                      <a:lnTo>
                        <a:pt x="123" y="42"/>
                      </a:lnTo>
                      <a:lnTo>
                        <a:pt x="124" y="53"/>
                      </a:lnTo>
                      <a:lnTo>
                        <a:pt x="123" y="63"/>
                      </a:lnTo>
                      <a:lnTo>
                        <a:pt x="119" y="74"/>
                      </a:lnTo>
                      <a:lnTo>
                        <a:pt x="114" y="82"/>
                      </a:lnTo>
                      <a:lnTo>
                        <a:pt x="105" y="90"/>
                      </a:lnTo>
                      <a:lnTo>
                        <a:pt x="96" y="95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5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10" y="23"/>
                      </a:lnTo>
                      <a:lnTo>
                        <a:pt x="18" y="16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" name="Freeform 1656"/>
                <p:cNvSpPr>
                  <a:spLocks/>
                </p:cNvSpPr>
                <p:nvPr/>
              </p:nvSpPr>
              <p:spPr bwMode="auto">
                <a:xfrm>
                  <a:off x="706" y="1605"/>
                  <a:ext cx="61" cy="52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74" y="1"/>
                    </a:cxn>
                    <a:cxn ang="0">
                      <a:pos x="86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8" y="31"/>
                    </a:cxn>
                    <a:cxn ang="0">
                      <a:pos x="122" y="41"/>
                    </a:cxn>
                    <a:cxn ang="0">
                      <a:pos x="123" y="52"/>
                    </a:cxn>
                    <a:cxn ang="0">
                      <a:pos x="122" y="62"/>
                    </a:cxn>
                    <a:cxn ang="0">
                      <a:pos x="118" y="72"/>
                    </a:cxn>
                    <a:cxn ang="0">
                      <a:pos x="112" y="82"/>
                    </a:cxn>
                    <a:cxn ang="0">
                      <a:pos x="104" y="90"/>
                    </a:cxn>
                    <a:cxn ang="0">
                      <a:pos x="96" y="96"/>
                    </a:cxn>
                    <a:cxn ang="0">
                      <a:pos x="86" y="100"/>
                    </a:cxn>
                    <a:cxn ang="0">
                      <a:pos x="74" y="104"/>
                    </a:cxn>
                    <a:cxn ang="0">
                      <a:pos x="62" y="105"/>
                    </a:cxn>
                    <a:cxn ang="0">
                      <a:pos x="49" y="104"/>
                    </a:cxn>
                    <a:cxn ang="0">
                      <a:pos x="38" y="100"/>
                    </a:cxn>
                    <a:cxn ang="0">
                      <a:pos x="27" y="96"/>
                    </a:cxn>
                    <a:cxn ang="0">
                      <a:pos x="18" y="90"/>
                    </a:cxn>
                    <a:cxn ang="0">
                      <a:pos x="10" y="82"/>
                    </a:cxn>
                    <a:cxn ang="0">
                      <a:pos x="4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4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7" y="9"/>
                    </a:cxn>
                    <a:cxn ang="0">
                      <a:pos x="38" y="4"/>
                    </a:cxn>
                    <a:cxn ang="0">
                      <a:pos x="49" y="1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123" h="105">
                      <a:moveTo>
                        <a:pt x="62" y="0"/>
                      </a:moveTo>
                      <a:lnTo>
                        <a:pt x="74" y="1"/>
                      </a:lnTo>
                      <a:lnTo>
                        <a:pt x="86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8" y="31"/>
                      </a:lnTo>
                      <a:lnTo>
                        <a:pt x="122" y="41"/>
                      </a:lnTo>
                      <a:lnTo>
                        <a:pt x="123" y="52"/>
                      </a:lnTo>
                      <a:lnTo>
                        <a:pt x="122" y="62"/>
                      </a:lnTo>
                      <a:lnTo>
                        <a:pt x="118" y="72"/>
                      </a:lnTo>
                      <a:lnTo>
                        <a:pt x="112" y="82"/>
                      </a:lnTo>
                      <a:lnTo>
                        <a:pt x="104" y="90"/>
                      </a:lnTo>
                      <a:lnTo>
                        <a:pt x="96" y="96"/>
                      </a:lnTo>
                      <a:lnTo>
                        <a:pt x="86" y="100"/>
                      </a:lnTo>
                      <a:lnTo>
                        <a:pt x="74" y="104"/>
                      </a:lnTo>
                      <a:lnTo>
                        <a:pt x="62" y="105"/>
                      </a:lnTo>
                      <a:lnTo>
                        <a:pt x="49" y="104"/>
                      </a:lnTo>
                      <a:lnTo>
                        <a:pt x="38" y="100"/>
                      </a:lnTo>
                      <a:lnTo>
                        <a:pt x="27" y="96"/>
                      </a:lnTo>
                      <a:lnTo>
                        <a:pt x="18" y="90"/>
                      </a:lnTo>
                      <a:lnTo>
                        <a:pt x="10" y="82"/>
                      </a:lnTo>
                      <a:lnTo>
                        <a:pt x="4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4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7" y="9"/>
                      </a:lnTo>
                      <a:lnTo>
                        <a:pt x="38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" name="Freeform 1657"/>
                <p:cNvSpPr>
                  <a:spLocks/>
                </p:cNvSpPr>
                <p:nvPr/>
              </p:nvSpPr>
              <p:spPr bwMode="auto">
                <a:xfrm>
                  <a:off x="885" y="1612"/>
                  <a:ext cx="62" cy="52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74" y="1"/>
                    </a:cxn>
                    <a:cxn ang="0">
                      <a:pos x="85" y="4"/>
                    </a:cxn>
                    <a:cxn ang="0">
                      <a:pos x="96" y="9"/>
                    </a:cxn>
                    <a:cxn ang="0">
                      <a:pos x="104" y="15"/>
                    </a:cxn>
                    <a:cxn ang="0">
                      <a:pos x="112" y="23"/>
                    </a:cxn>
                    <a:cxn ang="0">
                      <a:pos x="117" y="31"/>
                    </a:cxn>
                    <a:cxn ang="0">
                      <a:pos x="121" y="41"/>
                    </a:cxn>
                    <a:cxn ang="0">
                      <a:pos x="122" y="52"/>
                    </a:cxn>
                    <a:cxn ang="0">
                      <a:pos x="121" y="62"/>
                    </a:cxn>
                    <a:cxn ang="0">
                      <a:pos x="117" y="72"/>
                    </a:cxn>
                    <a:cxn ang="0">
                      <a:pos x="112" y="81"/>
                    </a:cxn>
                    <a:cxn ang="0">
                      <a:pos x="104" y="89"/>
                    </a:cxn>
                    <a:cxn ang="0">
                      <a:pos x="96" y="94"/>
                    </a:cxn>
                    <a:cxn ang="0">
                      <a:pos x="85" y="99"/>
                    </a:cxn>
                    <a:cxn ang="0">
                      <a:pos x="74" y="102"/>
                    </a:cxn>
                    <a:cxn ang="0">
                      <a:pos x="61" y="104"/>
                    </a:cxn>
                    <a:cxn ang="0">
                      <a:pos x="48" y="102"/>
                    </a:cxn>
                    <a:cxn ang="0">
                      <a:pos x="37" y="99"/>
                    </a:cxn>
                    <a:cxn ang="0">
                      <a:pos x="26" y="94"/>
                    </a:cxn>
                    <a:cxn ang="0">
                      <a:pos x="18" y="89"/>
                    </a:cxn>
                    <a:cxn ang="0">
                      <a:pos x="10" y="81"/>
                    </a:cxn>
                    <a:cxn ang="0">
                      <a:pos x="5" y="72"/>
                    </a:cxn>
                    <a:cxn ang="0">
                      <a:pos x="1" y="62"/>
                    </a:cxn>
                    <a:cxn ang="0">
                      <a:pos x="0" y="52"/>
                    </a:cxn>
                    <a:cxn ang="0">
                      <a:pos x="1" y="41"/>
                    </a:cxn>
                    <a:cxn ang="0">
                      <a:pos x="5" y="31"/>
                    </a:cxn>
                    <a:cxn ang="0">
                      <a:pos x="10" y="23"/>
                    </a:cxn>
                    <a:cxn ang="0">
                      <a:pos x="18" y="15"/>
                    </a:cxn>
                    <a:cxn ang="0">
                      <a:pos x="26" y="9"/>
                    </a:cxn>
                    <a:cxn ang="0">
                      <a:pos x="37" y="4"/>
                    </a:cxn>
                    <a:cxn ang="0">
                      <a:pos x="48" y="1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122" h="104">
                      <a:moveTo>
                        <a:pt x="61" y="0"/>
                      </a:moveTo>
                      <a:lnTo>
                        <a:pt x="74" y="1"/>
                      </a:lnTo>
                      <a:lnTo>
                        <a:pt x="85" y="4"/>
                      </a:lnTo>
                      <a:lnTo>
                        <a:pt x="96" y="9"/>
                      </a:lnTo>
                      <a:lnTo>
                        <a:pt x="104" y="15"/>
                      </a:lnTo>
                      <a:lnTo>
                        <a:pt x="112" y="23"/>
                      </a:lnTo>
                      <a:lnTo>
                        <a:pt x="117" y="31"/>
                      </a:lnTo>
                      <a:lnTo>
                        <a:pt x="121" y="41"/>
                      </a:lnTo>
                      <a:lnTo>
                        <a:pt x="122" y="52"/>
                      </a:lnTo>
                      <a:lnTo>
                        <a:pt x="121" y="62"/>
                      </a:lnTo>
                      <a:lnTo>
                        <a:pt x="117" y="72"/>
                      </a:lnTo>
                      <a:lnTo>
                        <a:pt x="112" y="81"/>
                      </a:lnTo>
                      <a:lnTo>
                        <a:pt x="104" y="89"/>
                      </a:lnTo>
                      <a:lnTo>
                        <a:pt x="96" y="94"/>
                      </a:lnTo>
                      <a:lnTo>
                        <a:pt x="85" y="99"/>
                      </a:lnTo>
                      <a:lnTo>
                        <a:pt x="74" y="102"/>
                      </a:lnTo>
                      <a:lnTo>
                        <a:pt x="61" y="104"/>
                      </a:lnTo>
                      <a:lnTo>
                        <a:pt x="48" y="102"/>
                      </a:lnTo>
                      <a:lnTo>
                        <a:pt x="37" y="99"/>
                      </a:lnTo>
                      <a:lnTo>
                        <a:pt x="26" y="94"/>
                      </a:lnTo>
                      <a:lnTo>
                        <a:pt x="18" y="89"/>
                      </a:lnTo>
                      <a:lnTo>
                        <a:pt x="10" y="81"/>
                      </a:lnTo>
                      <a:lnTo>
                        <a:pt x="5" y="72"/>
                      </a:lnTo>
                      <a:lnTo>
                        <a:pt x="1" y="62"/>
                      </a:lnTo>
                      <a:lnTo>
                        <a:pt x="0" y="52"/>
                      </a:lnTo>
                      <a:lnTo>
                        <a:pt x="1" y="41"/>
                      </a:lnTo>
                      <a:lnTo>
                        <a:pt x="5" y="31"/>
                      </a:lnTo>
                      <a:lnTo>
                        <a:pt x="10" y="23"/>
                      </a:lnTo>
                      <a:lnTo>
                        <a:pt x="18" y="15"/>
                      </a:lnTo>
                      <a:lnTo>
                        <a:pt x="26" y="9"/>
                      </a:lnTo>
                      <a:lnTo>
                        <a:pt x="37" y="4"/>
                      </a:lnTo>
                      <a:lnTo>
                        <a:pt x="48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1658"/>
                <p:cNvSpPr>
                  <a:spLocks/>
                </p:cNvSpPr>
                <p:nvPr/>
              </p:nvSpPr>
              <p:spPr bwMode="auto">
                <a:xfrm>
                  <a:off x="997" y="1595"/>
                  <a:ext cx="62" cy="53"/>
                </a:xfrm>
                <a:custGeom>
                  <a:avLst/>
                  <a:gdLst/>
                  <a:ahLst/>
                  <a:cxnLst>
                    <a:cxn ang="0">
                      <a:pos x="63" y="0"/>
                    </a:cxn>
                    <a:cxn ang="0">
                      <a:pos x="75" y="1"/>
                    </a:cxn>
                    <a:cxn ang="0">
                      <a:pos x="87" y="5"/>
                    </a:cxn>
                    <a:cxn ang="0">
                      <a:pos x="97" y="10"/>
                    </a:cxn>
                    <a:cxn ang="0">
                      <a:pos x="105" y="15"/>
                    </a:cxn>
                    <a:cxn ang="0">
                      <a:pos x="113" y="23"/>
                    </a:cxn>
                    <a:cxn ang="0">
                      <a:pos x="119" y="31"/>
                    </a:cxn>
                    <a:cxn ang="0">
                      <a:pos x="123" y="42"/>
                    </a:cxn>
                    <a:cxn ang="0">
                      <a:pos x="124" y="52"/>
                    </a:cxn>
                    <a:cxn ang="0">
                      <a:pos x="123" y="63"/>
                    </a:cxn>
                    <a:cxn ang="0">
                      <a:pos x="119" y="73"/>
                    </a:cxn>
                    <a:cxn ang="0">
                      <a:pos x="113" y="82"/>
                    </a:cxn>
                    <a:cxn ang="0">
                      <a:pos x="105" y="89"/>
                    </a:cxn>
                    <a:cxn ang="0">
                      <a:pos x="97" y="96"/>
                    </a:cxn>
                    <a:cxn ang="0">
                      <a:pos x="87" y="101"/>
                    </a:cxn>
                    <a:cxn ang="0">
                      <a:pos x="75" y="104"/>
                    </a:cxn>
                    <a:cxn ang="0">
                      <a:pos x="63" y="105"/>
                    </a:cxn>
                    <a:cxn ang="0">
                      <a:pos x="50" y="104"/>
                    </a:cxn>
                    <a:cxn ang="0">
                      <a:pos x="38" y="101"/>
                    </a:cxn>
                    <a:cxn ang="0">
                      <a:pos x="28" y="96"/>
                    </a:cxn>
                    <a:cxn ang="0">
                      <a:pos x="19" y="89"/>
                    </a:cxn>
                    <a:cxn ang="0">
                      <a:pos x="11" y="82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2"/>
                    </a:cxn>
                    <a:cxn ang="0">
                      <a:pos x="2" y="42"/>
                    </a:cxn>
                    <a:cxn ang="0">
                      <a:pos x="5" y="31"/>
                    </a:cxn>
                    <a:cxn ang="0">
                      <a:pos x="11" y="23"/>
                    </a:cxn>
                    <a:cxn ang="0">
                      <a:pos x="19" y="15"/>
                    </a:cxn>
                    <a:cxn ang="0">
                      <a:pos x="28" y="10"/>
                    </a:cxn>
                    <a:cxn ang="0">
                      <a:pos x="38" y="5"/>
                    </a:cxn>
                    <a:cxn ang="0">
                      <a:pos x="50" y="1"/>
                    </a:cxn>
                    <a:cxn ang="0">
                      <a:pos x="63" y="0"/>
                    </a:cxn>
                  </a:cxnLst>
                  <a:rect l="0" t="0" r="r" b="b"/>
                  <a:pathLst>
                    <a:path w="124" h="105">
                      <a:moveTo>
                        <a:pt x="63" y="0"/>
                      </a:moveTo>
                      <a:lnTo>
                        <a:pt x="75" y="1"/>
                      </a:lnTo>
                      <a:lnTo>
                        <a:pt x="87" y="5"/>
                      </a:lnTo>
                      <a:lnTo>
                        <a:pt x="97" y="10"/>
                      </a:lnTo>
                      <a:lnTo>
                        <a:pt x="105" y="15"/>
                      </a:lnTo>
                      <a:lnTo>
                        <a:pt x="113" y="23"/>
                      </a:lnTo>
                      <a:lnTo>
                        <a:pt x="119" y="31"/>
                      </a:lnTo>
                      <a:lnTo>
                        <a:pt x="123" y="42"/>
                      </a:lnTo>
                      <a:lnTo>
                        <a:pt x="124" y="52"/>
                      </a:lnTo>
                      <a:lnTo>
                        <a:pt x="123" y="63"/>
                      </a:lnTo>
                      <a:lnTo>
                        <a:pt x="119" y="73"/>
                      </a:lnTo>
                      <a:lnTo>
                        <a:pt x="113" y="82"/>
                      </a:lnTo>
                      <a:lnTo>
                        <a:pt x="105" y="89"/>
                      </a:lnTo>
                      <a:lnTo>
                        <a:pt x="97" y="96"/>
                      </a:lnTo>
                      <a:lnTo>
                        <a:pt x="87" y="101"/>
                      </a:lnTo>
                      <a:lnTo>
                        <a:pt x="75" y="104"/>
                      </a:lnTo>
                      <a:lnTo>
                        <a:pt x="63" y="105"/>
                      </a:lnTo>
                      <a:lnTo>
                        <a:pt x="50" y="104"/>
                      </a:lnTo>
                      <a:lnTo>
                        <a:pt x="38" y="101"/>
                      </a:lnTo>
                      <a:lnTo>
                        <a:pt x="28" y="96"/>
                      </a:lnTo>
                      <a:lnTo>
                        <a:pt x="19" y="89"/>
                      </a:lnTo>
                      <a:lnTo>
                        <a:pt x="11" y="82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2"/>
                      </a:lnTo>
                      <a:lnTo>
                        <a:pt x="2" y="42"/>
                      </a:lnTo>
                      <a:lnTo>
                        <a:pt x="5" y="31"/>
                      </a:lnTo>
                      <a:lnTo>
                        <a:pt x="11" y="23"/>
                      </a:lnTo>
                      <a:lnTo>
                        <a:pt x="19" y="15"/>
                      </a:lnTo>
                      <a:lnTo>
                        <a:pt x="28" y="10"/>
                      </a:lnTo>
                      <a:lnTo>
                        <a:pt x="38" y="5"/>
                      </a:lnTo>
                      <a:lnTo>
                        <a:pt x="50" y="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1659"/>
                <p:cNvSpPr>
                  <a:spLocks/>
                </p:cNvSpPr>
                <p:nvPr/>
              </p:nvSpPr>
              <p:spPr bwMode="auto">
                <a:xfrm>
                  <a:off x="798" y="1588"/>
                  <a:ext cx="68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6" y="96"/>
                    </a:cxn>
                    <a:cxn ang="0">
                      <a:pos x="16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2" y="216"/>
                    </a:cxn>
                    <a:cxn ang="0">
                      <a:pos x="40" y="227"/>
                    </a:cxn>
                    <a:cxn ang="0">
                      <a:pos x="56" y="234"/>
                    </a:cxn>
                    <a:cxn ang="0">
                      <a:pos x="72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4" y="151"/>
                    </a:cxn>
                    <a:cxn ang="0">
                      <a:pos x="114" y="74"/>
                    </a:cxn>
                    <a:cxn ang="0">
                      <a:pos x="130" y="53"/>
                    </a:cxn>
                    <a:cxn ang="0">
                      <a:pos x="117" y="32"/>
                    </a:cxn>
                    <a:cxn ang="0">
                      <a:pos x="102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6" y="96"/>
                      </a:lnTo>
                      <a:lnTo>
                        <a:pt x="16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2" y="216"/>
                      </a:lnTo>
                      <a:lnTo>
                        <a:pt x="40" y="227"/>
                      </a:lnTo>
                      <a:lnTo>
                        <a:pt x="56" y="234"/>
                      </a:lnTo>
                      <a:lnTo>
                        <a:pt x="72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4" y="151"/>
                      </a:lnTo>
                      <a:lnTo>
                        <a:pt x="114" y="74"/>
                      </a:lnTo>
                      <a:lnTo>
                        <a:pt x="130" y="53"/>
                      </a:lnTo>
                      <a:lnTo>
                        <a:pt x="117" y="32"/>
                      </a:lnTo>
                      <a:lnTo>
                        <a:pt x="102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7F68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1660"/>
                <p:cNvSpPr>
                  <a:spLocks/>
                </p:cNvSpPr>
                <p:nvPr/>
              </p:nvSpPr>
              <p:spPr bwMode="auto">
                <a:xfrm>
                  <a:off x="616" y="963"/>
                  <a:ext cx="412" cy="37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0" y="75"/>
                    </a:cxn>
                    <a:cxn ang="0">
                      <a:pos x="825" y="69"/>
                    </a:cxn>
                    <a:cxn ang="0">
                      <a:pos x="825" y="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825" h="75">
                      <a:moveTo>
                        <a:pt x="0" y="9"/>
                      </a:moveTo>
                      <a:lnTo>
                        <a:pt x="0" y="75"/>
                      </a:lnTo>
                      <a:lnTo>
                        <a:pt x="825" y="69"/>
                      </a:lnTo>
                      <a:lnTo>
                        <a:pt x="8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Rectangle 1661"/>
                <p:cNvSpPr>
                  <a:spLocks noChangeArrowheads="1"/>
                </p:cNvSpPr>
                <p:nvPr/>
              </p:nvSpPr>
              <p:spPr bwMode="auto">
                <a:xfrm>
                  <a:off x="675" y="972"/>
                  <a:ext cx="15" cy="22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Rectangle 1662"/>
                <p:cNvSpPr>
                  <a:spLocks noChangeArrowheads="1"/>
                </p:cNvSpPr>
                <p:nvPr/>
              </p:nvSpPr>
              <p:spPr bwMode="auto">
                <a:xfrm>
                  <a:off x="849" y="968"/>
                  <a:ext cx="92" cy="19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Rectangle 1663"/>
                <p:cNvSpPr>
                  <a:spLocks noChangeArrowheads="1"/>
                </p:cNvSpPr>
                <p:nvPr/>
              </p:nvSpPr>
              <p:spPr bwMode="auto">
                <a:xfrm>
                  <a:off x="954" y="972"/>
                  <a:ext cx="18" cy="16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Rectangle 1664"/>
                <p:cNvSpPr>
                  <a:spLocks noChangeArrowheads="1"/>
                </p:cNvSpPr>
                <p:nvPr/>
              </p:nvSpPr>
              <p:spPr bwMode="auto">
                <a:xfrm>
                  <a:off x="986" y="973"/>
                  <a:ext cx="26" cy="15"/>
                </a:xfrm>
                <a:prstGeom prst="rect">
                  <a:avLst/>
                </a:prstGeom>
                <a:solidFill>
                  <a:srgbClr val="757C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Rectangle 1665"/>
                <p:cNvSpPr>
                  <a:spLocks noChangeArrowheads="1"/>
                </p:cNvSpPr>
                <p:nvPr/>
              </p:nvSpPr>
              <p:spPr bwMode="auto">
                <a:xfrm>
                  <a:off x="633" y="1013"/>
                  <a:ext cx="3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Rectangle 1666"/>
                <p:cNvSpPr>
                  <a:spLocks noChangeArrowheads="1"/>
                </p:cNvSpPr>
                <p:nvPr/>
              </p:nvSpPr>
              <p:spPr bwMode="auto">
                <a:xfrm>
                  <a:off x="633" y="105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Rectangle 1667"/>
                <p:cNvSpPr>
                  <a:spLocks noChangeArrowheads="1"/>
                </p:cNvSpPr>
                <p:nvPr/>
              </p:nvSpPr>
              <p:spPr bwMode="auto">
                <a:xfrm>
                  <a:off x="633" y="1094"/>
                  <a:ext cx="23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Rectangle 1668"/>
                <p:cNvSpPr>
                  <a:spLocks noChangeArrowheads="1"/>
                </p:cNvSpPr>
                <p:nvPr/>
              </p:nvSpPr>
              <p:spPr bwMode="auto">
                <a:xfrm>
                  <a:off x="844" y="1091"/>
                  <a:ext cx="24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Rectangle 1669"/>
                <p:cNvSpPr>
                  <a:spLocks noChangeArrowheads="1"/>
                </p:cNvSpPr>
                <p:nvPr/>
              </p:nvSpPr>
              <p:spPr bwMode="auto">
                <a:xfrm>
                  <a:off x="633" y="1146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Rectangle 1670"/>
                <p:cNvSpPr>
                  <a:spLocks noChangeArrowheads="1"/>
                </p:cNvSpPr>
                <p:nvPr/>
              </p:nvSpPr>
              <p:spPr bwMode="auto">
                <a:xfrm>
                  <a:off x="633" y="1228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Rectangle 1671"/>
                <p:cNvSpPr>
                  <a:spLocks noChangeArrowheads="1"/>
                </p:cNvSpPr>
                <p:nvPr/>
              </p:nvSpPr>
              <p:spPr bwMode="auto">
                <a:xfrm>
                  <a:off x="633" y="1279"/>
                  <a:ext cx="3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Rectangle 1672"/>
                <p:cNvSpPr>
                  <a:spLocks noChangeArrowheads="1"/>
                </p:cNvSpPr>
                <p:nvPr/>
              </p:nvSpPr>
              <p:spPr bwMode="auto">
                <a:xfrm>
                  <a:off x="682" y="1013"/>
                  <a:ext cx="25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Rectangle 1673"/>
                <p:cNvSpPr>
                  <a:spLocks noChangeArrowheads="1"/>
                </p:cNvSpPr>
                <p:nvPr/>
              </p:nvSpPr>
              <p:spPr bwMode="auto">
                <a:xfrm>
                  <a:off x="682" y="1058"/>
                  <a:ext cx="25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Rectangle 1674"/>
                <p:cNvSpPr>
                  <a:spLocks noChangeArrowheads="1"/>
                </p:cNvSpPr>
                <p:nvPr/>
              </p:nvSpPr>
              <p:spPr bwMode="auto">
                <a:xfrm>
                  <a:off x="671" y="1094"/>
                  <a:ext cx="19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" name="Rectangle 1675"/>
                <p:cNvSpPr>
                  <a:spLocks noChangeArrowheads="1"/>
                </p:cNvSpPr>
                <p:nvPr/>
              </p:nvSpPr>
              <p:spPr bwMode="auto">
                <a:xfrm>
                  <a:off x="882" y="1091"/>
                  <a:ext cx="2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Rectangle 1676"/>
                <p:cNvSpPr>
                  <a:spLocks noChangeArrowheads="1"/>
                </p:cNvSpPr>
                <p:nvPr/>
              </p:nvSpPr>
              <p:spPr bwMode="auto">
                <a:xfrm>
                  <a:off x="691" y="1146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Rectangle 1677"/>
                <p:cNvSpPr>
                  <a:spLocks noChangeArrowheads="1"/>
                </p:cNvSpPr>
                <p:nvPr/>
              </p:nvSpPr>
              <p:spPr bwMode="auto">
                <a:xfrm>
                  <a:off x="691" y="1228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Rectangle 1678"/>
                <p:cNvSpPr>
                  <a:spLocks noChangeArrowheads="1"/>
                </p:cNvSpPr>
                <p:nvPr/>
              </p:nvSpPr>
              <p:spPr bwMode="auto">
                <a:xfrm>
                  <a:off x="691" y="1279"/>
                  <a:ext cx="30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Rectangle 1679"/>
                <p:cNvSpPr>
                  <a:spLocks noChangeArrowheads="1"/>
                </p:cNvSpPr>
                <p:nvPr/>
              </p:nvSpPr>
              <p:spPr bwMode="auto">
                <a:xfrm>
                  <a:off x="728" y="1015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1680"/>
                <p:cNvSpPr>
                  <a:spLocks noChangeArrowheads="1"/>
                </p:cNvSpPr>
                <p:nvPr/>
              </p:nvSpPr>
              <p:spPr bwMode="auto">
                <a:xfrm>
                  <a:off x="728" y="1059"/>
                  <a:ext cx="10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Rectangle 1681"/>
                <p:cNvSpPr>
                  <a:spLocks noChangeArrowheads="1"/>
                </p:cNvSpPr>
                <p:nvPr/>
              </p:nvSpPr>
              <p:spPr bwMode="auto">
                <a:xfrm>
                  <a:off x="706" y="1096"/>
                  <a:ext cx="81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" name="Rectangle 1682"/>
                <p:cNvSpPr>
                  <a:spLocks noChangeArrowheads="1"/>
                </p:cNvSpPr>
                <p:nvPr/>
              </p:nvSpPr>
              <p:spPr bwMode="auto">
                <a:xfrm>
                  <a:off x="917" y="1092"/>
                  <a:ext cx="80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" name="Rectangle 1683"/>
                <p:cNvSpPr>
                  <a:spLocks noChangeArrowheads="1"/>
                </p:cNvSpPr>
                <p:nvPr/>
              </p:nvSpPr>
              <p:spPr bwMode="auto">
                <a:xfrm>
                  <a:off x="746" y="1147"/>
                  <a:ext cx="126" cy="20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Rectangle 1684"/>
                <p:cNvSpPr>
                  <a:spLocks noChangeArrowheads="1"/>
                </p:cNvSpPr>
                <p:nvPr/>
              </p:nvSpPr>
              <p:spPr bwMode="auto">
                <a:xfrm>
                  <a:off x="746" y="1229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Rectangle 1685"/>
                <p:cNvSpPr>
                  <a:spLocks noChangeArrowheads="1"/>
                </p:cNvSpPr>
                <p:nvPr/>
              </p:nvSpPr>
              <p:spPr bwMode="auto">
                <a:xfrm>
                  <a:off x="746" y="1281"/>
                  <a:ext cx="126" cy="19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686"/>
                <p:cNvSpPr>
                  <a:spLocks noChangeArrowheads="1"/>
                </p:cNvSpPr>
                <p:nvPr/>
              </p:nvSpPr>
              <p:spPr bwMode="auto">
                <a:xfrm>
                  <a:off x="865" y="1016"/>
                  <a:ext cx="20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Rectangle 1687"/>
                <p:cNvSpPr>
                  <a:spLocks noChangeArrowheads="1"/>
                </p:cNvSpPr>
                <p:nvPr/>
              </p:nvSpPr>
              <p:spPr bwMode="auto">
                <a:xfrm>
                  <a:off x="865" y="1061"/>
                  <a:ext cx="20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Rectangle 1688"/>
                <p:cNvSpPr>
                  <a:spLocks noChangeArrowheads="1"/>
                </p:cNvSpPr>
                <p:nvPr/>
              </p:nvSpPr>
              <p:spPr bwMode="auto">
                <a:xfrm>
                  <a:off x="811" y="1097"/>
                  <a:ext cx="15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Rectangle 1689"/>
                <p:cNvSpPr>
                  <a:spLocks noChangeArrowheads="1"/>
                </p:cNvSpPr>
                <p:nvPr/>
              </p:nvSpPr>
              <p:spPr bwMode="auto">
                <a:xfrm>
                  <a:off x="1021" y="1094"/>
                  <a:ext cx="15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Rectangle 1690"/>
                <p:cNvSpPr>
                  <a:spLocks noChangeArrowheads="1"/>
                </p:cNvSpPr>
                <p:nvPr/>
              </p:nvSpPr>
              <p:spPr bwMode="auto">
                <a:xfrm>
                  <a:off x="909" y="1149"/>
                  <a:ext cx="22" cy="13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1691"/>
                <p:cNvSpPr>
                  <a:spLocks noChangeArrowheads="1"/>
                </p:cNvSpPr>
                <p:nvPr/>
              </p:nvSpPr>
              <p:spPr bwMode="auto">
                <a:xfrm>
                  <a:off x="909" y="1230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Rectangle 1692"/>
                <p:cNvSpPr>
                  <a:spLocks noChangeArrowheads="1"/>
                </p:cNvSpPr>
                <p:nvPr/>
              </p:nvSpPr>
              <p:spPr bwMode="auto">
                <a:xfrm>
                  <a:off x="909" y="1282"/>
                  <a:ext cx="22" cy="14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" name="Freeform 1693"/>
                <p:cNvSpPr>
                  <a:spLocks/>
                </p:cNvSpPr>
                <p:nvPr/>
              </p:nvSpPr>
              <p:spPr bwMode="auto">
                <a:xfrm>
                  <a:off x="981" y="1382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1" y="1"/>
                    </a:cxn>
                    <a:cxn ang="0">
                      <a:pos x="70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3"/>
                    </a:cxn>
                    <a:cxn ang="0">
                      <a:pos x="102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5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3"/>
                    </a:cxn>
                    <a:cxn ang="0">
                      <a:pos x="5" y="32"/>
                    </a:cxn>
                    <a:cxn ang="0">
                      <a:pos x="9" y="23"/>
                    </a:cxn>
                    <a:cxn ang="0">
                      <a:pos x="15" y="16"/>
                    </a:cxn>
                    <a:cxn ang="0">
                      <a:pos x="23" y="9"/>
                    </a:cxn>
                    <a:cxn ang="0">
                      <a:pos x="31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2" h="106">
                      <a:moveTo>
                        <a:pt x="51" y="0"/>
                      </a:moveTo>
                      <a:lnTo>
                        <a:pt x="61" y="1"/>
                      </a:lnTo>
                      <a:lnTo>
                        <a:pt x="70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3"/>
                      </a:lnTo>
                      <a:lnTo>
                        <a:pt x="102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5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3"/>
                      </a:lnTo>
                      <a:lnTo>
                        <a:pt x="5" y="32"/>
                      </a:lnTo>
                      <a:lnTo>
                        <a:pt x="9" y="23"/>
                      </a:lnTo>
                      <a:lnTo>
                        <a:pt x="15" y="16"/>
                      </a:lnTo>
                      <a:lnTo>
                        <a:pt x="23" y="9"/>
                      </a:lnTo>
                      <a:lnTo>
                        <a:pt x="31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" name="Freeform 1694"/>
                <p:cNvSpPr>
                  <a:spLocks/>
                </p:cNvSpPr>
                <p:nvPr/>
              </p:nvSpPr>
              <p:spPr bwMode="auto">
                <a:xfrm>
                  <a:off x="983" y="1457"/>
                  <a:ext cx="51" cy="53"/>
                </a:xfrm>
                <a:custGeom>
                  <a:avLst/>
                  <a:gdLst/>
                  <a:ahLst/>
                  <a:cxnLst>
                    <a:cxn ang="0">
                      <a:pos x="50" y="0"/>
                    </a:cxn>
                    <a:cxn ang="0">
                      <a:pos x="61" y="1"/>
                    </a:cxn>
                    <a:cxn ang="0">
                      <a:pos x="70" y="4"/>
                    </a:cxn>
                    <a:cxn ang="0">
                      <a:pos x="78" y="9"/>
                    </a:cxn>
                    <a:cxn ang="0">
                      <a:pos x="86" y="15"/>
                    </a:cxn>
                    <a:cxn ang="0">
                      <a:pos x="92" y="23"/>
                    </a:cxn>
                    <a:cxn ang="0">
                      <a:pos x="98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8" y="74"/>
                    </a:cxn>
                    <a:cxn ang="0">
                      <a:pos x="92" y="83"/>
                    </a:cxn>
                    <a:cxn ang="0">
                      <a:pos x="86" y="90"/>
                    </a:cxn>
                    <a:cxn ang="0">
                      <a:pos x="78" y="97"/>
                    </a:cxn>
                    <a:cxn ang="0">
                      <a:pos x="70" y="101"/>
                    </a:cxn>
                    <a:cxn ang="0">
                      <a:pos x="61" y="105"/>
                    </a:cxn>
                    <a:cxn ang="0">
                      <a:pos x="50" y="106"/>
                    </a:cxn>
                    <a:cxn ang="0">
                      <a:pos x="40" y="105"/>
                    </a:cxn>
                    <a:cxn ang="0">
                      <a:pos x="31" y="101"/>
                    </a:cxn>
                    <a:cxn ang="0">
                      <a:pos x="23" y="97"/>
                    </a:cxn>
                    <a:cxn ang="0">
                      <a:pos x="15" y="90"/>
                    </a:cxn>
                    <a:cxn ang="0">
                      <a:pos x="9" y="83"/>
                    </a:cxn>
                    <a:cxn ang="0">
                      <a:pos x="4" y="74"/>
                    </a:cxn>
                    <a:cxn ang="0">
                      <a:pos x="1" y="63"/>
                    </a:cxn>
                    <a:cxn ang="0">
                      <a:pos x="0" y="53"/>
                    </a:cxn>
                    <a:cxn ang="0">
                      <a:pos x="1" y="42"/>
                    </a:cxn>
                    <a:cxn ang="0">
                      <a:pos x="4" y="32"/>
                    </a:cxn>
                    <a:cxn ang="0">
                      <a:pos x="9" y="23"/>
                    </a:cxn>
                    <a:cxn ang="0">
                      <a:pos x="15" y="15"/>
                    </a:cxn>
                    <a:cxn ang="0">
                      <a:pos x="23" y="9"/>
                    </a:cxn>
                    <a:cxn ang="0">
                      <a:pos x="31" y="4"/>
                    </a:cxn>
                    <a:cxn ang="0">
                      <a:pos x="40" y="1"/>
                    </a:cxn>
                    <a:cxn ang="0">
                      <a:pos x="50" y="0"/>
                    </a:cxn>
                  </a:cxnLst>
                  <a:rect l="0" t="0" r="r" b="b"/>
                  <a:pathLst>
                    <a:path w="101" h="106">
                      <a:moveTo>
                        <a:pt x="50" y="0"/>
                      </a:moveTo>
                      <a:lnTo>
                        <a:pt x="61" y="1"/>
                      </a:lnTo>
                      <a:lnTo>
                        <a:pt x="70" y="4"/>
                      </a:lnTo>
                      <a:lnTo>
                        <a:pt x="78" y="9"/>
                      </a:lnTo>
                      <a:lnTo>
                        <a:pt x="86" y="15"/>
                      </a:lnTo>
                      <a:lnTo>
                        <a:pt x="92" y="23"/>
                      </a:lnTo>
                      <a:lnTo>
                        <a:pt x="98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8" y="74"/>
                      </a:lnTo>
                      <a:lnTo>
                        <a:pt x="92" y="83"/>
                      </a:lnTo>
                      <a:lnTo>
                        <a:pt x="86" y="90"/>
                      </a:lnTo>
                      <a:lnTo>
                        <a:pt x="78" y="97"/>
                      </a:lnTo>
                      <a:lnTo>
                        <a:pt x="70" y="101"/>
                      </a:lnTo>
                      <a:lnTo>
                        <a:pt x="61" y="105"/>
                      </a:lnTo>
                      <a:lnTo>
                        <a:pt x="50" y="106"/>
                      </a:lnTo>
                      <a:lnTo>
                        <a:pt x="40" y="105"/>
                      </a:lnTo>
                      <a:lnTo>
                        <a:pt x="31" y="101"/>
                      </a:lnTo>
                      <a:lnTo>
                        <a:pt x="23" y="97"/>
                      </a:lnTo>
                      <a:lnTo>
                        <a:pt x="15" y="90"/>
                      </a:lnTo>
                      <a:lnTo>
                        <a:pt x="9" y="83"/>
                      </a:lnTo>
                      <a:lnTo>
                        <a:pt x="4" y="74"/>
                      </a:lnTo>
                      <a:lnTo>
                        <a:pt x="1" y="63"/>
                      </a:lnTo>
                      <a:lnTo>
                        <a:pt x="0" y="53"/>
                      </a:lnTo>
                      <a:lnTo>
                        <a:pt x="1" y="42"/>
                      </a:lnTo>
                      <a:lnTo>
                        <a:pt x="4" y="32"/>
                      </a:lnTo>
                      <a:lnTo>
                        <a:pt x="9" y="23"/>
                      </a:lnTo>
                      <a:lnTo>
                        <a:pt x="15" y="15"/>
                      </a:lnTo>
                      <a:lnTo>
                        <a:pt x="23" y="9"/>
                      </a:lnTo>
                      <a:lnTo>
                        <a:pt x="31" y="4"/>
                      </a:lnTo>
                      <a:lnTo>
                        <a:pt x="40" y="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" name="Freeform 1695"/>
                <p:cNvSpPr>
                  <a:spLocks/>
                </p:cNvSpPr>
                <p:nvPr/>
              </p:nvSpPr>
              <p:spPr bwMode="auto">
                <a:xfrm>
                  <a:off x="622" y="1377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4"/>
                    </a:cxn>
                    <a:cxn ang="0">
                      <a:pos x="79" y="9"/>
                    </a:cxn>
                    <a:cxn ang="0">
                      <a:pos x="87" y="15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2"/>
                    </a:cxn>
                    <a:cxn ang="0">
                      <a:pos x="101" y="53"/>
                    </a:cxn>
                    <a:cxn ang="0">
                      <a:pos x="100" y="63"/>
                    </a:cxn>
                    <a:cxn ang="0">
                      <a:pos x="97" y="73"/>
                    </a:cxn>
                    <a:cxn ang="0">
                      <a:pos x="93" y="83"/>
                    </a:cxn>
                    <a:cxn ang="0">
                      <a:pos x="87" y="89"/>
                    </a:cxn>
                    <a:cxn ang="0">
                      <a:pos x="79" y="96"/>
                    </a:cxn>
                    <a:cxn ang="0">
                      <a:pos x="71" y="101"/>
                    </a:cxn>
                    <a:cxn ang="0">
                      <a:pos x="62" y="104"/>
                    </a:cxn>
                    <a:cxn ang="0">
                      <a:pos x="51" y="106"/>
                    </a:cxn>
                    <a:cxn ang="0">
                      <a:pos x="41" y="104"/>
                    </a:cxn>
                    <a:cxn ang="0">
                      <a:pos x="32" y="101"/>
                    </a:cxn>
                    <a:cxn ang="0">
                      <a:pos x="24" y="96"/>
                    </a:cxn>
                    <a:cxn ang="0">
                      <a:pos x="15" y="89"/>
                    </a:cxn>
                    <a:cxn ang="0">
                      <a:pos x="10" y="83"/>
                    </a:cxn>
                    <a:cxn ang="0">
                      <a:pos x="5" y="73"/>
                    </a:cxn>
                    <a:cxn ang="0">
                      <a:pos x="2" y="63"/>
                    </a:cxn>
                    <a:cxn ang="0">
                      <a:pos x="0" y="53"/>
                    </a:cxn>
                    <a:cxn ang="0">
                      <a:pos x="2" y="42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5"/>
                    </a:cxn>
                    <a:cxn ang="0">
                      <a:pos x="24" y="9"/>
                    </a:cxn>
                    <a:cxn ang="0">
                      <a:pos x="32" y="4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4"/>
                      </a:lnTo>
                      <a:lnTo>
                        <a:pt x="79" y="9"/>
                      </a:lnTo>
                      <a:lnTo>
                        <a:pt x="87" y="15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2"/>
                      </a:lnTo>
                      <a:lnTo>
                        <a:pt x="101" y="53"/>
                      </a:lnTo>
                      <a:lnTo>
                        <a:pt x="100" y="63"/>
                      </a:lnTo>
                      <a:lnTo>
                        <a:pt x="97" y="73"/>
                      </a:lnTo>
                      <a:lnTo>
                        <a:pt x="93" y="83"/>
                      </a:lnTo>
                      <a:lnTo>
                        <a:pt x="87" y="89"/>
                      </a:lnTo>
                      <a:lnTo>
                        <a:pt x="79" y="96"/>
                      </a:lnTo>
                      <a:lnTo>
                        <a:pt x="71" y="101"/>
                      </a:lnTo>
                      <a:lnTo>
                        <a:pt x="62" y="104"/>
                      </a:lnTo>
                      <a:lnTo>
                        <a:pt x="51" y="106"/>
                      </a:lnTo>
                      <a:lnTo>
                        <a:pt x="41" y="104"/>
                      </a:lnTo>
                      <a:lnTo>
                        <a:pt x="32" y="101"/>
                      </a:lnTo>
                      <a:lnTo>
                        <a:pt x="24" y="96"/>
                      </a:lnTo>
                      <a:lnTo>
                        <a:pt x="15" y="89"/>
                      </a:lnTo>
                      <a:lnTo>
                        <a:pt x="10" y="83"/>
                      </a:lnTo>
                      <a:lnTo>
                        <a:pt x="5" y="73"/>
                      </a:lnTo>
                      <a:lnTo>
                        <a:pt x="2" y="63"/>
                      </a:lnTo>
                      <a:lnTo>
                        <a:pt x="0" y="53"/>
                      </a:lnTo>
                      <a:lnTo>
                        <a:pt x="2" y="42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5"/>
                      </a:lnTo>
                      <a:lnTo>
                        <a:pt x="24" y="9"/>
                      </a:lnTo>
                      <a:lnTo>
                        <a:pt x="32" y="4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" name="Freeform 1696"/>
                <p:cNvSpPr>
                  <a:spLocks/>
                </p:cNvSpPr>
                <p:nvPr/>
              </p:nvSpPr>
              <p:spPr bwMode="auto">
                <a:xfrm>
                  <a:off x="622" y="1459"/>
                  <a:ext cx="50" cy="53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62" y="1"/>
                    </a:cxn>
                    <a:cxn ang="0">
                      <a:pos x="71" y="5"/>
                    </a:cxn>
                    <a:cxn ang="0">
                      <a:pos x="79" y="9"/>
                    </a:cxn>
                    <a:cxn ang="0">
                      <a:pos x="87" y="16"/>
                    </a:cxn>
                    <a:cxn ang="0">
                      <a:pos x="93" y="23"/>
                    </a:cxn>
                    <a:cxn ang="0">
                      <a:pos x="97" y="32"/>
                    </a:cxn>
                    <a:cxn ang="0">
                      <a:pos x="100" y="43"/>
                    </a:cxn>
                    <a:cxn ang="0">
                      <a:pos x="101" y="53"/>
                    </a:cxn>
                    <a:cxn ang="0">
                      <a:pos x="100" y="64"/>
                    </a:cxn>
                    <a:cxn ang="0">
                      <a:pos x="97" y="74"/>
                    </a:cxn>
                    <a:cxn ang="0">
                      <a:pos x="93" y="83"/>
                    </a:cxn>
                    <a:cxn ang="0">
                      <a:pos x="87" y="90"/>
                    </a:cxn>
                    <a:cxn ang="0">
                      <a:pos x="79" y="97"/>
                    </a:cxn>
                    <a:cxn ang="0">
                      <a:pos x="71" y="102"/>
                    </a:cxn>
                    <a:cxn ang="0">
                      <a:pos x="62" y="105"/>
                    </a:cxn>
                    <a:cxn ang="0">
                      <a:pos x="51" y="106"/>
                    </a:cxn>
                    <a:cxn ang="0">
                      <a:pos x="41" y="105"/>
                    </a:cxn>
                    <a:cxn ang="0">
                      <a:pos x="32" y="102"/>
                    </a:cxn>
                    <a:cxn ang="0">
                      <a:pos x="24" y="97"/>
                    </a:cxn>
                    <a:cxn ang="0">
                      <a:pos x="15" y="90"/>
                    </a:cxn>
                    <a:cxn ang="0">
                      <a:pos x="10" y="83"/>
                    </a:cxn>
                    <a:cxn ang="0">
                      <a:pos x="5" y="74"/>
                    </a:cxn>
                    <a:cxn ang="0">
                      <a:pos x="2" y="64"/>
                    </a:cxn>
                    <a:cxn ang="0">
                      <a:pos x="0" y="53"/>
                    </a:cxn>
                    <a:cxn ang="0">
                      <a:pos x="2" y="43"/>
                    </a:cxn>
                    <a:cxn ang="0">
                      <a:pos x="5" y="32"/>
                    </a:cxn>
                    <a:cxn ang="0">
                      <a:pos x="10" y="23"/>
                    </a:cxn>
                    <a:cxn ang="0">
                      <a:pos x="15" y="16"/>
                    </a:cxn>
                    <a:cxn ang="0">
                      <a:pos x="24" y="9"/>
                    </a:cxn>
                    <a:cxn ang="0">
                      <a:pos x="32" y="5"/>
                    </a:cxn>
                    <a:cxn ang="0">
                      <a:pos x="41" y="1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101" h="106">
                      <a:moveTo>
                        <a:pt x="51" y="0"/>
                      </a:moveTo>
                      <a:lnTo>
                        <a:pt x="62" y="1"/>
                      </a:lnTo>
                      <a:lnTo>
                        <a:pt x="71" y="5"/>
                      </a:lnTo>
                      <a:lnTo>
                        <a:pt x="79" y="9"/>
                      </a:lnTo>
                      <a:lnTo>
                        <a:pt x="87" y="16"/>
                      </a:lnTo>
                      <a:lnTo>
                        <a:pt x="93" y="23"/>
                      </a:lnTo>
                      <a:lnTo>
                        <a:pt x="97" y="32"/>
                      </a:lnTo>
                      <a:lnTo>
                        <a:pt x="100" y="43"/>
                      </a:lnTo>
                      <a:lnTo>
                        <a:pt x="101" y="53"/>
                      </a:lnTo>
                      <a:lnTo>
                        <a:pt x="100" y="64"/>
                      </a:lnTo>
                      <a:lnTo>
                        <a:pt x="97" y="74"/>
                      </a:lnTo>
                      <a:lnTo>
                        <a:pt x="93" y="83"/>
                      </a:lnTo>
                      <a:lnTo>
                        <a:pt x="87" y="90"/>
                      </a:lnTo>
                      <a:lnTo>
                        <a:pt x="79" y="97"/>
                      </a:lnTo>
                      <a:lnTo>
                        <a:pt x="71" y="102"/>
                      </a:lnTo>
                      <a:lnTo>
                        <a:pt x="62" y="105"/>
                      </a:lnTo>
                      <a:lnTo>
                        <a:pt x="51" y="106"/>
                      </a:lnTo>
                      <a:lnTo>
                        <a:pt x="41" y="105"/>
                      </a:lnTo>
                      <a:lnTo>
                        <a:pt x="32" y="102"/>
                      </a:lnTo>
                      <a:lnTo>
                        <a:pt x="24" y="97"/>
                      </a:lnTo>
                      <a:lnTo>
                        <a:pt x="15" y="90"/>
                      </a:lnTo>
                      <a:lnTo>
                        <a:pt x="10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3"/>
                      </a:lnTo>
                      <a:lnTo>
                        <a:pt x="2" y="43"/>
                      </a:lnTo>
                      <a:lnTo>
                        <a:pt x="5" y="32"/>
                      </a:lnTo>
                      <a:lnTo>
                        <a:pt x="10" y="23"/>
                      </a:lnTo>
                      <a:lnTo>
                        <a:pt x="15" y="16"/>
                      </a:lnTo>
                      <a:lnTo>
                        <a:pt x="24" y="9"/>
                      </a:lnTo>
                      <a:lnTo>
                        <a:pt x="32" y="5"/>
                      </a:lnTo>
                      <a:lnTo>
                        <a:pt x="41" y="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Rectangle 1697"/>
                <p:cNvSpPr>
                  <a:spLocks noChangeArrowheads="1"/>
                </p:cNvSpPr>
                <p:nvPr/>
              </p:nvSpPr>
              <p:spPr bwMode="auto">
                <a:xfrm>
                  <a:off x="624" y="1335"/>
                  <a:ext cx="40" cy="31"/>
                </a:xfrm>
                <a:prstGeom prst="rect">
                  <a:avLst/>
                </a:prstGeom>
                <a:solidFill>
                  <a:srgbClr val="0028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Freeform 1698"/>
                <p:cNvSpPr>
                  <a:spLocks/>
                </p:cNvSpPr>
                <p:nvPr/>
              </p:nvSpPr>
              <p:spPr bwMode="auto">
                <a:xfrm>
                  <a:off x="694" y="1368"/>
                  <a:ext cx="262" cy="16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18"/>
                    </a:cxn>
                    <a:cxn ang="0">
                      <a:pos x="30" y="325"/>
                    </a:cxn>
                    <a:cxn ang="0">
                      <a:pos x="30" y="30"/>
                    </a:cxn>
                    <a:cxn ang="0">
                      <a:pos x="497" y="30"/>
                    </a:cxn>
                    <a:cxn ang="0">
                      <a:pos x="497" y="318"/>
                    </a:cxn>
                    <a:cxn ang="0">
                      <a:pos x="525" y="318"/>
                    </a:cxn>
                    <a:cxn ang="0">
                      <a:pos x="52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25" h="325">
                      <a:moveTo>
                        <a:pt x="0" y="0"/>
                      </a:moveTo>
                      <a:lnTo>
                        <a:pt x="0" y="318"/>
                      </a:lnTo>
                      <a:lnTo>
                        <a:pt x="30" y="325"/>
                      </a:lnTo>
                      <a:lnTo>
                        <a:pt x="30" y="30"/>
                      </a:lnTo>
                      <a:lnTo>
                        <a:pt x="497" y="30"/>
                      </a:lnTo>
                      <a:lnTo>
                        <a:pt x="497" y="318"/>
                      </a:lnTo>
                      <a:lnTo>
                        <a:pt x="525" y="318"/>
                      </a:lnTo>
                      <a:lnTo>
                        <a:pt x="5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Freeform 1699"/>
                <p:cNvSpPr>
                  <a:spLocks/>
                </p:cNvSpPr>
                <p:nvPr/>
              </p:nvSpPr>
              <p:spPr bwMode="auto">
                <a:xfrm>
                  <a:off x="791" y="1588"/>
                  <a:ext cx="69" cy="118"/>
                </a:xfrm>
                <a:custGeom>
                  <a:avLst/>
                  <a:gdLst/>
                  <a:ahLst/>
                  <a:cxnLst>
                    <a:cxn ang="0">
                      <a:pos x="0" y="47"/>
                    </a:cxn>
                    <a:cxn ang="0">
                      <a:pos x="0" y="68"/>
                    </a:cxn>
                    <a:cxn ang="0">
                      <a:pos x="17" y="96"/>
                    </a:cxn>
                    <a:cxn ang="0">
                      <a:pos x="17" y="151"/>
                    </a:cxn>
                    <a:cxn ang="0">
                      <a:pos x="3" y="176"/>
                    </a:cxn>
                    <a:cxn ang="0">
                      <a:pos x="3" y="202"/>
                    </a:cxn>
                    <a:cxn ang="0">
                      <a:pos x="23" y="216"/>
                    </a:cxn>
                    <a:cxn ang="0">
                      <a:pos x="40" y="227"/>
                    </a:cxn>
                    <a:cxn ang="0">
                      <a:pos x="58" y="234"/>
                    </a:cxn>
                    <a:cxn ang="0">
                      <a:pos x="74" y="237"/>
                    </a:cxn>
                    <a:cxn ang="0">
                      <a:pos x="89" y="234"/>
                    </a:cxn>
                    <a:cxn ang="0">
                      <a:pos x="105" y="226"/>
                    </a:cxn>
                    <a:cxn ang="0">
                      <a:pos x="121" y="211"/>
                    </a:cxn>
                    <a:cxn ang="0">
                      <a:pos x="137" y="189"/>
                    </a:cxn>
                    <a:cxn ang="0">
                      <a:pos x="115" y="151"/>
                    </a:cxn>
                    <a:cxn ang="0">
                      <a:pos x="115" y="74"/>
                    </a:cxn>
                    <a:cxn ang="0">
                      <a:pos x="131" y="53"/>
                    </a:cxn>
                    <a:cxn ang="0">
                      <a:pos x="119" y="32"/>
                    </a:cxn>
                    <a:cxn ang="0">
                      <a:pos x="103" y="15"/>
                    </a:cxn>
                    <a:cxn ang="0">
                      <a:pos x="84" y="5"/>
                    </a:cxn>
                    <a:cxn ang="0">
                      <a:pos x="66" y="0"/>
                    </a:cxn>
                    <a:cxn ang="0">
                      <a:pos x="46" y="3"/>
                    </a:cxn>
                    <a:cxn ang="0">
                      <a:pos x="28" y="11"/>
                    </a:cxn>
                    <a:cxn ang="0">
                      <a:pos x="13" y="26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137" h="237">
                      <a:moveTo>
                        <a:pt x="0" y="47"/>
                      </a:moveTo>
                      <a:lnTo>
                        <a:pt x="0" y="68"/>
                      </a:lnTo>
                      <a:lnTo>
                        <a:pt x="17" y="96"/>
                      </a:lnTo>
                      <a:lnTo>
                        <a:pt x="17" y="151"/>
                      </a:lnTo>
                      <a:lnTo>
                        <a:pt x="3" y="176"/>
                      </a:lnTo>
                      <a:lnTo>
                        <a:pt x="3" y="202"/>
                      </a:lnTo>
                      <a:lnTo>
                        <a:pt x="23" y="216"/>
                      </a:lnTo>
                      <a:lnTo>
                        <a:pt x="40" y="227"/>
                      </a:lnTo>
                      <a:lnTo>
                        <a:pt x="58" y="234"/>
                      </a:lnTo>
                      <a:lnTo>
                        <a:pt x="74" y="237"/>
                      </a:lnTo>
                      <a:lnTo>
                        <a:pt x="89" y="234"/>
                      </a:lnTo>
                      <a:lnTo>
                        <a:pt x="105" y="226"/>
                      </a:lnTo>
                      <a:lnTo>
                        <a:pt x="121" y="211"/>
                      </a:lnTo>
                      <a:lnTo>
                        <a:pt x="137" y="189"/>
                      </a:lnTo>
                      <a:lnTo>
                        <a:pt x="115" y="151"/>
                      </a:lnTo>
                      <a:lnTo>
                        <a:pt x="115" y="74"/>
                      </a:lnTo>
                      <a:lnTo>
                        <a:pt x="131" y="53"/>
                      </a:lnTo>
                      <a:lnTo>
                        <a:pt x="119" y="32"/>
                      </a:lnTo>
                      <a:lnTo>
                        <a:pt x="103" y="15"/>
                      </a:lnTo>
                      <a:lnTo>
                        <a:pt x="84" y="5"/>
                      </a:lnTo>
                      <a:lnTo>
                        <a:pt x="66" y="0"/>
                      </a:lnTo>
                      <a:lnTo>
                        <a:pt x="46" y="3"/>
                      </a:lnTo>
                      <a:lnTo>
                        <a:pt x="28" y="11"/>
                      </a:lnTo>
                      <a:lnTo>
                        <a:pt x="13" y="26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0" name="Group 1700"/>
              <p:cNvGrpSpPr>
                <a:grpSpLocks/>
              </p:cNvGrpSpPr>
              <p:nvPr/>
            </p:nvGrpSpPr>
            <p:grpSpPr bwMode="auto">
              <a:xfrm>
                <a:off x="426" y="856"/>
                <a:ext cx="272" cy="136"/>
                <a:chOff x="2463" y="2256"/>
                <a:chExt cx="348" cy="176"/>
              </a:xfrm>
            </p:grpSpPr>
            <p:sp>
              <p:nvSpPr>
                <p:cNvPr id="61" name="Freeform 1701"/>
                <p:cNvSpPr>
                  <a:spLocks/>
                </p:cNvSpPr>
                <p:nvPr/>
              </p:nvSpPr>
              <p:spPr bwMode="auto">
                <a:xfrm>
                  <a:off x="2697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1702"/>
                <p:cNvSpPr>
                  <a:spLocks/>
                </p:cNvSpPr>
                <p:nvPr/>
              </p:nvSpPr>
              <p:spPr bwMode="auto">
                <a:xfrm>
                  <a:off x="2730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1703"/>
                <p:cNvSpPr>
                  <a:spLocks/>
                </p:cNvSpPr>
                <p:nvPr/>
              </p:nvSpPr>
              <p:spPr bwMode="auto">
                <a:xfrm>
                  <a:off x="2767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1704"/>
                <p:cNvSpPr>
                  <a:spLocks/>
                </p:cNvSpPr>
                <p:nvPr/>
              </p:nvSpPr>
              <p:spPr bwMode="auto">
                <a:xfrm>
                  <a:off x="2669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1705"/>
                <p:cNvSpPr>
                  <a:spLocks/>
                </p:cNvSpPr>
                <p:nvPr/>
              </p:nvSpPr>
              <p:spPr bwMode="auto">
                <a:xfrm flipH="1">
                  <a:off x="2541" y="2272"/>
                  <a:ext cx="19" cy="78"/>
                </a:xfrm>
                <a:custGeom>
                  <a:avLst/>
                  <a:gdLst/>
                  <a:ahLst/>
                  <a:cxnLst>
                    <a:cxn ang="0">
                      <a:pos x="80" y="753"/>
                    </a:cxn>
                    <a:cxn ang="0">
                      <a:pos x="66" y="747"/>
                    </a:cxn>
                    <a:cxn ang="0">
                      <a:pos x="55" y="744"/>
                    </a:cxn>
                    <a:cxn ang="0">
                      <a:pos x="42" y="738"/>
                    </a:cxn>
                    <a:cxn ang="0">
                      <a:pos x="47" y="719"/>
                    </a:cxn>
                    <a:cxn ang="0">
                      <a:pos x="68" y="683"/>
                    </a:cxn>
                    <a:cxn ang="0">
                      <a:pos x="87" y="645"/>
                    </a:cxn>
                    <a:cxn ang="0">
                      <a:pos x="104" y="603"/>
                    </a:cxn>
                    <a:cxn ang="0">
                      <a:pos x="118" y="561"/>
                    </a:cxn>
                    <a:cxn ang="0">
                      <a:pos x="127" y="519"/>
                    </a:cxn>
                    <a:cxn ang="0">
                      <a:pos x="135" y="475"/>
                    </a:cxn>
                    <a:cxn ang="0">
                      <a:pos x="139" y="430"/>
                    </a:cxn>
                    <a:cxn ang="0">
                      <a:pos x="139" y="380"/>
                    </a:cxn>
                    <a:cxn ang="0">
                      <a:pos x="135" y="327"/>
                    </a:cxn>
                    <a:cxn ang="0">
                      <a:pos x="123" y="276"/>
                    </a:cxn>
                    <a:cxn ang="0">
                      <a:pos x="110" y="226"/>
                    </a:cxn>
                    <a:cxn ang="0">
                      <a:pos x="91" y="179"/>
                    </a:cxn>
                    <a:cxn ang="0">
                      <a:pos x="70" y="133"/>
                    </a:cxn>
                    <a:cxn ang="0">
                      <a:pos x="44" y="89"/>
                    </a:cxn>
                    <a:cxn ang="0">
                      <a:pos x="15" y="50"/>
                    </a:cxn>
                    <a:cxn ang="0">
                      <a:pos x="6" y="27"/>
                    </a:cxn>
                    <a:cxn ang="0">
                      <a:pos x="15" y="17"/>
                    </a:cxn>
                    <a:cxn ang="0">
                      <a:pos x="25" y="10"/>
                    </a:cxn>
                    <a:cxn ang="0">
                      <a:pos x="34" y="2"/>
                    </a:cxn>
                    <a:cxn ang="0">
                      <a:pos x="57" y="21"/>
                    </a:cxn>
                    <a:cxn ang="0">
                      <a:pos x="89" y="65"/>
                    </a:cxn>
                    <a:cxn ang="0">
                      <a:pos x="116" y="110"/>
                    </a:cxn>
                    <a:cxn ang="0">
                      <a:pos x="141" y="160"/>
                    </a:cxn>
                    <a:cxn ang="0">
                      <a:pos x="160" y="211"/>
                    </a:cxn>
                    <a:cxn ang="0">
                      <a:pos x="175" y="264"/>
                    </a:cxn>
                    <a:cxn ang="0">
                      <a:pos x="186" y="320"/>
                    </a:cxn>
                    <a:cxn ang="0">
                      <a:pos x="190" y="378"/>
                    </a:cxn>
                    <a:cxn ang="0">
                      <a:pos x="192" y="430"/>
                    </a:cxn>
                    <a:cxn ang="0">
                      <a:pos x="188" y="477"/>
                    </a:cxn>
                    <a:cxn ang="0">
                      <a:pos x="180" y="523"/>
                    </a:cxn>
                    <a:cxn ang="0">
                      <a:pos x="169" y="569"/>
                    </a:cxn>
                    <a:cxn ang="0">
                      <a:pos x="156" y="612"/>
                    </a:cxn>
                    <a:cxn ang="0">
                      <a:pos x="139" y="654"/>
                    </a:cxn>
                    <a:cxn ang="0">
                      <a:pos x="120" y="696"/>
                    </a:cxn>
                    <a:cxn ang="0">
                      <a:pos x="99" y="736"/>
                    </a:cxn>
                    <a:cxn ang="0">
                      <a:pos x="87" y="755"/>
                    </a:cxn>
                  </a:cxnLst>
                  <a:rect l="0" t="0" r="r" b="b"/>
                  <a:pathLst>
                    <a:path w="192" h="755">
                      <a:moveTo>
                        <a:pt x="87" y="755"/>
                      </a:moveTo>
                      <a:lnTo>
                        <a:pt x="80" y="753"/>
                      </a:lnTo>
                      <a:lnTo>
                        <a:pt x="74" y="751"/>
                      </a:lnTo>
                      <a:lnTo>
                        <a:pt x="66" y="747"/>
                      </a:lnTo>
                      <a:lnTo>
                        <a:pt x="61" y="745"/>
                      </a:lnTo>
                      <a:lnTo>
                        <a:pt x="55" y="744"/>
                      </a:lnTo>
                      <a:lnTo>
                        <a:pt x="49" y="742"/>
                      </a:lnTo>
                      <a:lnTo>
                        <a:pt x="42" y="738"/>
                      </a:lnTo>
                      <a:lnTo>
                        <a:pt x="36" y="738"/>
                      </a:lnTo>
                      <a:lnTo>
                        <a:pt x="47" y="719"/>
                      </a:lnTo>
                      <a:lnTo>
                        <a:pt x="59" y="702"/>
                      </a:lnTo>
                      <a:lnTo>
                        <a:pt x="68" y="683"/>
                      </a:lnTo>
                      <a:lnTo>
                        <a:pt x="80" y="664"/>
                      </a:lnTo>
                      <a:lnTo>
                        <a:pt x="87" y="645"/>
                      </a:lnTo>
                      <a:lnTo>
                        <a:pt x="97" y="624"/>
                      </a:lnTo>
                      <a:lnTo>
                        <a:pt x="104" y="603"/>
                      </a:lnTo>
                      <a:lnTo>
                        <a:pt x="112" y="584"/>
                      </a:lnTo>
                      <a:lnTo>
                        <a:pt x="118" y="561"/>
                      </a:lnTo>
                      <a:lnTo>
                        <a:pt x="123" y="540"/>
                      </a:lnTo>
                      <a:lnTo>
                        <a:pt x="127" y="519"/>
                      </a:lnTo>
                      <a:lnTo>
                        <a:pt x="133" y="498"/>
                      </a:lnTo>
                      <a:lnTo>
                        <a:pt x="135" y="475"/>
                      </a:lnTo>
                      <a:lnTo>
                        <a:pt x="139" y="453"/>
                      </a:lnTo>
                      <a:lnTo>
                        <a:pt x="139" y="430"/>
                      </a:lnTo>
                      <a:lnTo>
                        <a:pt x="141" y="407"/>
                      </a:lnTo>
                      <a:lnTo>
                        <a:pt x="139" y="380"/>
                      </a:lnTo>
                      <a:lnTo>
                        <a:pt x="139" y="354"/>
                      </a:lnTo>
                      <a:lnTo>
                        <a:pt x="135" y="327"/>
                      </a:lnTo>
                      <a:lnTo>
                        <a:pt x="131" y="302"/>
                      </a:lnTo>
                      <a:lnTo>
                        <a:pt x="123" y="276"/>
                      </a:lnTo>
                      <a:lnTo>
                        <a:pt x="118" y="251"/>
                      </a:lnTo>
                      <a:lnTo>
                        <a:pt x="110" y="226"/>
                      </a:lnTo>
                      <a:lnTo>
                        <a:pt x="103" y="204"/>
                      </a:lnTo>
                      <a:lnTo>
                        <a:pt x="91" y="179"/>
                      </a:lnTo>
                      <a:lnTo>
                        <a:pt x="82" y="156"/>
                      </a:lnTo>
                      <a:lnTo>
                        <a:pt x="70" y="133"/>
                      </a:lnTo>
                      <a:lnTo>
                        <a:pt x="57" y="110"/>
                      </a:lnTo>
                      <a:lnTo>
                        <a:pt x="44" y="89"/>
                      </a:lnTo>
                      <a:lnTo>
                        <a:pt x="30" y="69"/>
                      </a:lnTo>
                      <a:lnTo>
                        <a:pt x="15" y="50"/>
                      </a:lnTo>
                      <a:lnTo>
                        <a:pt x="0" y="31"/>
                      </a:lnTo>
                      <a:lnTo>
                        <a:pt x="6" y="27"/>
                      </a:lnTo>
                      <a:lnTo>
                        <a:pt x="9" y="23"/>
                      </a:lnTo>
                      <a:lnTo>
                        <a:pt x="15" y="17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40" y="0"/>
                      </a:lnTo>
                      <a:lnTo>
                        <a:pt x="57" y="21"/>
                      </a:lnTo>
                      <a:lnTo>
                        <a:pt x="74" y="42"/>
                      </a:lnTo>
                      <a:lnTo>
                        <a:pt x="89" y="65"/>
                      </a:lnTo>
                      <a:lnTo>
                        <a:pt x="104" y="88"/>
                      </a:lnTo>
                      <a:lnTo>
                        <a:pt x="116" y="110"/>
                      </a:lnTo>
                      <a:lnTo>
                        <a:pt x="129" y="135"/>
                      </a:lnTo>
                      <a:lnTo>
                        <a:pt x="141" y="160"/>
                      </a:lnTo>
                      <a:lnTo>
                        <a:pt x="152" y="186"/>
                      </a:lnTo>
                      <a:lnTo>
                        <a:pt x="160" y="211"/>
                      </a:lnTo>
                      <a:lnTo>
                        <a:pt x="169" y="238"/>
                      </a:lnTo>
                      <a:lnTo>
                        <a:pt x="175" y="264"/>
                      </a:lnTo>
                      <a:lnTo>
                        <a:pt x="182" y="293"/>
                      </a:lnTo>
                      <a:lnTo>
                        <a:pt x="186" y="320"/>
                      </a:lnTo>
                      <a:lnTo>
                        <a:pt x="188" y="348"/>
                      </a:lnTo>
                      <a:lnTo>
                        <a:pt x="190" y="378"/>
                      </a:lnTo>
                      <a:lnTo>
                        <a:pt x="192" y="407"/>
                      </a:lnTo>
                      <a:lnTo>
                        <a:pt x="192" y="430"/>
                      </a:lnTo>
                      <a:lnTo>
                        <a:pt x="190" y="455"/>
                      </a:lnTo>
                      <a:lnTo>
                        <a:pt x="188" y="477"/>
                      </a:lnTo>
                      <a:lnTo>
                        <a:pt x="184" y="502"/>
                      </a:lnTo>
                      <a:lnTo>
                        <a:pt x="180" y="523"/>
                      </a:lnTo>
                      <a:lnTo>
                        <a:pt x="175" y="546"/>
                      </a:lnTo>
                      <a:lnTo>
                        <a:pt x="169" y="569"/>
                      </a:lnTo>
                      <a:lnTo>
                        <a:pt x="165" y="591"/>
                      </a:lnTo>
                      <a:lnTo>
                        <a:pt x="156" y="612"/>
                      </a:lnTo>
                      <a:lnTo>
                        <a:pt x="148" y="635"/>
                      </a:lnTo>
                      <a:lnTo>
                        <a:pt x="139" y="654"/>
                      </a:lnTo>
                      <a:lnTo>
                        <a:pt x="131" y="677"/>
                      </a:lnTo>
                      <a:lnTo>
                        <a:pt x="120" y="696"/>
                      </a:lnTo>
                      <a:lnTo>
                        <a:pt x="110" y="717"/>
                      </a:lnTo>
                      <a:lnTo>
                        <a:pt x="99" y="736"/>
                      </a:lnTo>
                      <a:lnTo>
                        <a:pt x="87" y="755"/>
                      </a:lnTo>
                      <a:lnTo>
                        <a:pt x="87" y="7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1706"/>
                <p:cNvSpPr>
                  <a:spLocks/>
                </p:cNvSpPr>
                <p:nvPr/>
              </p:nvSpPr>
              <p:spPr bwMode="auto">
                <a:xfrm flipH="1">
                  <a:off x="2504" y="2265"/>
                  <a:ext cx="23" cy="92"/>
                </a:xfrm>
                <a:custGeom>
                  <a:avLst/>
                  <a:gdLst/>
                  <a:ahLst/>
                  <a:cxnLst>
                    <a:cxn ang="0">
                      <a:pos x="97" y="893"/>
                    </a:cxn>
                    <a:cxn ang="0">
                      <a:pos x="82" y="887"/>
                    </a:cxn>
                    <a:cxn ang="0">
                      <a:pos x="65" y="884"/>
                    </a:cxn>
                    <a:cxn ang="0">
                      <a:pos x="50" y="878"/>
                    </a:cxn>
                    <a:cxn ang="0">
                      <a:pos x="55" y="855"/>
                    </a:cxn>
                    <a:cxn ang="0">
                      <a:pos x="82" y="810"/>
                    </a:cxn>
                    <a:cxn ang="0">
                      <a:pos x="105" y="764"/>
                    </a:cxn>
                    <a:cxn ang="0">
                      <a:pos x="124" y="716"/>
                    </a:cxn>
                    <a:cxn ang="0">
                      <a:pos x="141" y="667"/>
                    </a:cxn>
                    <a:cxn ang="0">
                      <a:pos x="152" y="616"/>
                    </a:cxn>
                    <a:cxn ang="0">
                      <a:pos x="162" y="562"/>
                    </a:cxn>
                    <a:cxn ang="0">
                      <a:pos x="166" y="511"/>
                    </a:cxn>
                    <a:cxn ang="0">
                      <a:pos x="166" y="452"/>
                    </a:cxn>
                    <a:cxn ang="0">
                      <a:pos x="160" y="389"/>
                    </a:cxn>
                    <a:cxn ang="0">
                      <a:pos x="149" y="328"/>
                    </a:cxn>
                    <a:cxn ang="0">
                      <a:pos x="131" y="270"/>
                    </a:cxn>
                    <a:cxn ang="0">
                      <a:pos x="111" y="213"/>
                    </a:cxn>
                    <a:cxn ang="0">
                      <a:pos x="84" y="159"/>
                    </a:cxn>
                    <a:cxn ang="0">
                      <a:pos x="54" y="108"/>
                    </a:cxn>
                    <a:cxn ang="0">
                      <a:pos x="19" y="60"/>
                    </a:cxn>
                    <a:cxn ang="0">
                      <a:pos x="8" y="32"/>
                    </a:cxn>
                    <a:cxn ang="0">
                      <a:pos x="19" y="22"/>
                    </a:cxn>
                    <a:cxn ang="0">
                      <a:pos x="33" y="13"/>
                    </a:cxn>
                    <a:cxn ang="0">
                      <a:pos x="44" y="3"/>
                    </a:cxn>
                    <a:cxn ang="0">
                      <a:pos x="71" y="24"/>
                    </a:cxn>
                    <a:cxn ang="0">
                      <a:pos x="107" y="76"/>
                    </a:cxn>
                    <a:cxn ang="0">
                      <a:pos x="141" y="131"/>
                    </a:cxn>
                    <a:cxn ang="0">
                      <a:pos x="169" y="190"/>
                    </a:cxn>
                    <a:cxn ang="0">
                      <a:pos x="192" y="252"/>
                    </a:cxn>
                    <a:cxn ang="0">
                      <a:pos x="209" y="315"/>
                    </a:cxn>
                    <a:cxn ang="0">
                      <a:pos x="223" y="382"/>
                    </a:cxn>
                    <a:cxn ang="0">
                      <a:pos x="228" y="448"/>
                    </a:cxn>
                    <a:cxn ang="0">
                      <a:pos x="228" y="511"/>
                    </a:cxn>
                    <a:cxn ang="0">
                      <a:pos x="223" y="568"/>
                    </a:cxn>
                    <a:cxn ang="0">
                      <a:pos x="215" y="621"/>
                    </a:cxn>
                    <a:cxn ang="0">
                      <a:pos x="204" y="675"/>
                    </a:cxn>
                    <a:cxn ang="0">
                      <a:pos x="187" y="728"/>
                    </a:cxn>
                    <a:cxn ang="0">
                      <a:pos x="166" y="777"/>
                    </a:cxn>
                    <a:cxn ang="0">
                      <a:pos x="143" y="827"/>
                    </a:cxn>
                    <a:cxn ang="0">
                      <a:pos x="118" y="872"/>
                    </a:cxn>
                    <a:cxn ang="0">
                      <a:pos x="105" y="897"/>
                    </a:cxn>
                  </a:cxnLst>
                  <a:rect l="0" t="0" r="r" b="b"/>
                  <a:pathLst>
                    <a:path w="230" h="897">
                      <a:moveTo>
                        <a:pt x="105" y="897"/>
                      </a:moveTo>
                      <a:lnTo>
                        <a:pt x="97" y="893"/>
                      </a:lnTo>
                      <a:lnTo>
                        <a:pt x="90" y="891"/>
                      </a:lnTo>
                      <a:lnTo>
                        <a:pt x="82" y="887"/>
                      </a:lnTo>
                      <a:lnTo>
                        <a:pt x="74" y="886"/>
                      </a:lnTo>
                      <a:lnTo>
                        <a:pt x="65" y="884"/>
                      </a:lnTo>
                      <a:lnTo>
                        <a:pt x="57" y="880"/>
                      </a:lnTo>
                      <a:lnTo>
                        <a:pt x="50" y="878"/>
                      </a:lnTo>
                      <a:lnTo>
                        <a:pt x="42" y="876"/>
                      </a:lnTo>
                      <a:lnTo>
                        <a:pt x="55" y="855"/>
                      </a:lnTo>
                      <a:lnTo>
                        <a:pt x="69" y="832"/>
                      </a:lnTo>
                      <a:lnTo>
                        <a:pt x="82" y="810"/>
                      </a:lnTo>
                      <a:lnTo>
                        <a:pt x="95" y="789"/>
                      </a:lnTo>
                      <a:lnTo>
                        <a:pt x="105" y="764"/>
                      </a:lnTo>
                      <a:lnTo>
                        <a:pt x="114" y="741"/>
                      </a:lnTo>
                      <a:lnTo>
                        <a:pt x="124" y="716"/>
                      </a:lnTo>
                      <a:lnTo>
                        <a:pt x="133" y="694"/>
                      </a:lnTo>
                      <a:lnTo>
                        <a:pt x="141" y="667"/>
                      </a:lnTo>
                      <a:lnTo>
                        <a:pt x="149" y="642"/>
                      </a:lnTo>
                      <a:lnTo>
                        <a:pt x="152" y="616"/>
                      </a:lnTo>
                      <a:lnTo>
                        <a:pt x="158" y="591"/>
                      </a:lnTo>
                      <a:lnTo>
                        <a:pt x="162" y="562"/>
                      </a:lnTo>
                      <a:lnTo>
                        <a:pt x="166" y="538"/>
                      </a:lnTo>
                      <a:lnTo>
                        <a:pt x="166" y="511"/>
                      </a:lnTo>
                      <a:lnTo>
                        <a:pt x="168" y="484"/>
                      </a:lnTo>
                      <a:lnTo>
                        <a:pt x="166" y="452"/>
                      </a:lnTo>
                      <a:lnTo>
                        <a:pt x="164" y="420"/>
                      </a:lnTo>
                      <a:lnTo>
                        <a:pt x="160" y="389"/>
                      </a:lnTo>
                      <a:lnTo>
                        <a:pt x="156" y="359"/>
                      </a:lnTo>
                      <a:lnTo>
                        <a:pt x="149" y="328"/>
                      </a:lnTo>
                      <a:lnTo>
                        <a:pt x="141" y="298"/>
                      </a:lnTo>
                      <a:lnTo>
                        <a:pt x="131" y="270"/>
                      </a:lnTo>
                      <a:lnTo>
                        <a:pt x="122" y="241"/>
                      </a:lnTo>
                      <a:lnTo>
                        <a:pt x="111" y="213"/>
                      </a:lnTo>
                      <a:lnTo>
                        <a:pt x="99" y="186"/>
                      </a:lnTo>
                      <a:lnTo>
                        <a:pt x="84" y="159"/>
                      </a:lnTo>
                      <a:lnTo>
                        <a:pt x="71" y="135"/>
                      </a:lnTo>
                      <a:lnTo>
                        <a:pt x="54" y="108"/>
                      </a:lnTo>
                      <a:lnTo>
                        <a:pt x="36" y="83"/>
                      </a:lnTo>
                      <a:lnTo>
                        <a:pt x="19" y="60"/>
                      </a:lnTo>
                      <a:lnTo>
                        <a:pt x="0" y="38"/>
                      </a:lnTo>
                      <a:lnTo>
                        <a:pt x="8" y="32"/>
                      </a:lnTo>
                      <a:lnTo>
                        <a:pt x="14" y="28"/>
                      </a:lnTo>
                      <a:lnTo>
                        <a:pt x="19" y="22"/>
                      </a:lnTo>
                      <a:lnTo>
                        <a:pt x="27" y="19"/>
                      </a:lnTo>
                      <a:lnTo>
                        <a:pt x="33" y="13"/>
                      </a:lnTo>
                      <a:lnTo>
                        <a:pt x="38" y="7"/>
                      </a:lnTo>
                      <a:lnTo>
                        <a:pt x="44" y="3"/>
                      </a:lnTo>
                      <a:lnTo>
                        <a:pt x="50" y="0"/>
                      </a:lnTo>
                      <a:lnTo>
                        <a:pt x="71" y="24"/>
                      </a:lnTo>
                      <a:lnTo>
                        <a:pt x="90" y="51"/>
                      </a:lnTo>
                      <a:lnTo>
                        <a:pt x="107" y="76"/>
                      </a:lnTo>
                      <a:lnTo>
                        <a:pt x="124" y="104"/>
                      </a:lnTo>
                      <a:lnTo>
                        <a:pt x="141" y="131"/>
                      </a:lnTo>
                      <a:lnTo>
                        <a:pt x="156" y="161"/>
                      </a:lnTo>
                      <a:lnTo>
                        <a:pt x="169" y="190"/>
                      </a:lnTo>
                      <a:lnTo>
                        <a:pt x="181" y="220"/>
                      </a:lnTo>
                      <a:lnTo>
                        <a:pt x="192" y="252"/>
                      </a:lnTo>
                      <a:lnTo>
                        <a:pt x="202" y="283"/>
                      </a:lnTo>
                      <a:lnTo>
                        <a:pt x="209" y="315"/>
                      </a:lnTo>
                      <a:lnTo>
                        <a:pt x="217" y="348"/>
                      </a:lnTo>
                      <a:lnTo>
                        <a:pt x="223" y="382"/>
                      </a:lnTo>
                      <a:lnTo>
                        <a:pt x="227" y="414"/>
                      </a:lnTo>
                      <a:lnTo>
                        <a:pt x="228" y="448"/>
                      </a:lnTo>
                      <a:lnTo>
                        <a:pt x="230" y="484"/>
                      </a:lnTo>
                      <a:lnTo>
                        <a:pt x="228" y="511"/>
                      </a:lnTo>
                      <a:lnTo>
                        <a:pt x="227" y="540"/>
                      </a:lnTo>
                      <a:lnTo>
                        <a:pt x="223" y="568"/>
                      </a:lnTo>
                      <a:lnTo>
                        <a:pt x="221" y="597"/>
                      </a:lnTo>
                      <a:lnTo>
                        <a:pt x="215" y="621"/>
                      </a:lnTo>
                      <a:lnTo>
                        <a:pt x="209" y="648"/>
                      </a:lnTo>
                      <a:lnTo>
                        <a:pt x="204" y="675"/>
                      </a:lnTo>
                      <a:lnTo>
                        <a:pt x="196" y="703"/>
                      </a:lnTo>
                      <a:lnTo>
                        <a:pt x="187" y="728"/>
                      </a:lnTo>
                      <a:lnTo>
                        <a:pt x="177" y="752"/>
                      </a:lnTo>
                      <a:lnTo>
                        <a:pt x="166" y="777"/>
                      </a:lnTo>
                      <a:lnTo>
                        <a:pt x="156" y="802"/>
                      </a:lnTo>
                      <a:lnTo>
                        <a:pt x="143" y="827"/>
                      </a:lnTo>
                      <a:lnTo>
                        <a:pt x="131" y="849"/>
                      </a:lnTo>
                      <a:lnTo>
                        <a:pt x="118" y="872"/>
                      </a:lnTo>
                      <a:lnTo>
                        <a:pt x="105" y="897"/>
                      </a:lnTo>
                      <a:lnTo>
                        <a:pt x="105" y="8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1707"/>
                <p:cNvSpPr>
                  <a:spLocks/>
                </p:cNvSpPr>
                <p:nvPr/>
              </p:nvSpPr>
              <p:spPr bwMode="auto">
                <a:xfrm flipH="1">
                  <a:off x="2463" y="2256"/>
                  <a:ext cx="27" cy="110"/>
                </a:xfrm>
                <a:custGeom>
                  <a:avLst/>
                  <a:gdLst/>
                  <a:ahLst/>
                  <a:cxnLst>
                    <a:cxn ang="0">
                      <a:pos x="114" y="1071"/>
                    </a:cxn>
                    <a:cxn ang="0">
                      <a:pos x="95" y="1063"/>
                    </a:cxn>
                    <a:cxn ang="0">
                      <a:pos x="82" y="1060"/>
                    </a:cxn>
                    <a:cxn ang="0">
                      <a:pos x="72" y="1056"/>
                    </a:cxn>
                    <a:cxn ang="0">
                      <a:pos x="63" y="1054"/>
                    </a:cxn>
                    <a:cxn ang="0">
                      <a:pos x="53" y="1050"/>
                    </a:cxn>
                    <a:cxn ang="0">
                      <a:pos x="67" y="1023"/>
                    </a:cxn>
                    <a:cxn ang="0">
                      <a:pos x="97" y="970"/>
                    </a:cxn>
                    <a:cxn ang="0">
                      <a:pos x="125" y="915"/>
                    </a:cxn>
                    <a:cxn ang="0">
                      <a:pos x="148" y="858"/>
                    </a:cxn>
                    <a:cxn ang="0">
                      <a:pos x="167" y="799"/>
                    </a:cxn>
                    <a:cxn ang="0">
                      <a:pos x="183" y="736"/>
                    </a:cxn>
                    <a:cxn ang="0">
                      <a:pos x="192" y="674"/>
                    </a:cxn>
                    <a:cxn ang="0">
                      <a:pos x="198" y="611"/>
                    </a:cxn>
                    <a:cxn ang="0">
                      <a:pos x="198" y="540"/>
                    </a:cxn>
                    <a:cxn ang="0">
                      <a:pos x="190" y="464"/>
                    </a:cxn>
                    <a:cxn ang="0">
                      <a:pos x="177" y="392"/>
                    </a:cxn>
                    <a:cxn ang="0">
                      <a:pos x="158" y="322"/>
                    </a:cxn>
                    <a:cxn ang="0">
                      <a:pos x="131" y="255"/>
                    </a:cxn>
                    <a:cxn ang="0">
                      <a:pos x="101" y="191"/>
                    </a:cxn>
                    <a:cxn ang="0">
                      <a:pos x="63" y="130"/>
                    </a:cxn>
                    <a:cxn ang="0">
                      <a:pos x="23" y="73"/>
                    </a:cxn>
                    <a:cxn ang="0">
                      <a:pos x="8" y="40"/>
                    </a:cxn>
                    <a:cxn ang="0">
                      <a:pos x="23" y="27"/>
                    </a:cxn>
                    <a:cxn ang="0">
                      <a:pos x="36" y="16"/>
                    </a:cxn>
                    <a:cxn ang="0">
                      <a:pos x="51" y="6"/>
                    </a:cxn>
                    <a:cxn ang="0">
                      <a:pos x="82" y="29"/>
                    </a:cxn>
                    <a:cxn ang="0">
                      <a:pos x="127" y="94"/>
                    </a:cxn>
                    <a:cxn ang="0">
                      <a:pos x="167" y="160"/>
                    </a:cxn>
                    <a:cxn ang="0">
                      <a:pos x="202" y="229"/>
                    </a:cxn>
                    <a:cxn ang="0">
                      <a:pos x="228" y="303"/>
                    </a:cxn>
                    <a:cxn ang="0">
                      <a:pos x="249" y="379"/>
                    </a:cxn>
                    <a:cxn ang="0">
                      <a:pos x="264" y="455"/>
                    </a:cxn>
                    <a:cxn ang="0">
                      <a:pos x="272" y="537"/>
                    </a:cxn>
                    <a:cxn ang="0">
                      <a:pos x="272" y="613"/>
                    </a:cxn>
                    <a:cxn ang="0">
                      <a:pos x="266" y="679"/>
                    </a:cxn>
                    <a:cxn ang="0">
                      <a:pos x="257" y="746"/>
                    </a:cxn>
                    <a:cxn ang="0">
                      <a:pos x="241" y="809"/>
                    </a:cxn>
                    <a:cxn ang="0">
                      <a:pos x="222" y="871"/>
                    </a:cxn>
                    <a:cxn ang="0">
                      <a:pos x="200" y="932"/>
                    </a:cxn>
                    <a:cxn ang="0">
                      <a:pos x="171" y="989"/>
                    </a:cxn>
                    <a:cxn ang="0">
                      <a:pos x="141" y="1046"/>
                    </a:cxn>
                    <a:cxn ang="0">
                      <a:pos x="124" y="1073"/>
                    </a:cxn>
                  </a:cxnLst>
                  <a:rect l="0" t="0" r="r" b="b"/>
                  <a:pathLst>
                    <a:path w="274" h="1073">
                      <a:moveTo>
                        <a:pt x="124" y="1073"/>
                      </a:moveTo>
                      <a:lnTo>
                        <a:pt x="114" y="1071"/>
                      </a:lnTo>
                      <a:lnTo>
                        <a:pt x="105" y="1067"/>
                      </a:lnTo>
                      <a:lnTo>
                        <a:pt x="95" y="1063"/>
                      </a:lnTo>
                      <a:lnTo>
                        <a:pt x="87" y="1061"/>
                      </a:lnTo>
                      <a:lnTo>
                        <a:pt x="82" y="1060"/>
                      </a:lnTo>
                      <a:lnTo>
                        <a:pt x="78" y="1058"/>
                      </a:lnTo>
                      <a:lnTo>
                        <a:pt x="72" y="1056"/>
                      </a:lnTo>
                      <a:lnTo>
                        <a:pt x="68" y="1054"/>
                      </a:lnTo>
                      <a:lnTo>
                        <a:pt x="63" y="1054"/>
                      </a:lnTo>
                      <a:lnTo>
                        <a:pt x="59" y="1052"/>
                      </a:lnTo>
                      <a:lnTo>
                        <a:pt x="53" y="1050"/>
                      </a:lnTo>
                      <a:lnTo>
                        <a:pt x="49" y="1048"/>
                      </a:lnTo>
                      <a:lnTo>
                        <a:pt x="67" y="1023"/>
                      </a:lnTo>
                      <a:lnTo>
                        <a:pt x="82" y="997"/>
                      </a:lnTo>
                      <a:lnTo>
                        <a:pt x="97" y="970"/>
                      </a:lnTo>
                      <a:lnTo>
                        <a:pt x="112" y="944"/>
                      </a:lnTo>
                      <a:lnTo>
                        <a:pt x="125" y="915"/>
                      </a:lnTo>
                      <a:lnTo>
                        <a:pt x="137" y="887"/>
                      </a:lnTo>
                      <a:lnTo>
                        <a:pt x="148" y="858"/>
                      </a:lnTo>
                      <a:lnTo>
                        <a:pt x="160" y="829"/>
                      </a:lnTo>
                      <a:lnTo>
                        <a:pt x="167" y="799"/>
                      </a:lnTo>
                      <a:lnTo>
                        <a:pt x="177" y="769"/>
                      </a:lnTo>
                      <a:lnTo>
                        <a:pt x="183" y="736"/>
                      </a:lnTo>
                      <a:lnTo>
                        <a:pt x="188" y="706"/>
                      </a:lnTo>
                      <a:lnTo>
                        <a:pt x="192" y="674"/>
                      </a:lnTo>
                      <a:lnTo>
                        <a:pt x="196" y="643"/>
                      </a:lnTo>
                      <a:lnTo>
                        <a:pt x="198" y="611"/>
                      </a:lnTo>
                      <a:lnTo>
                        <a:pt x="200" y="578"/>
                      </a:lnTo>
                      <a:lnTo>
                        <a:pt x="198" y="540"/>
                      </a:lnTo>
                      <a:lnTo>
                        <a:pt x="196" y="502"/>
                      </a:lnTo>
                      <a:lnTo>
                        <a:pt x="190" y="464"/>
                      </a:lnTo>
                      <a:lnTo>
                        <a:pt x="184" y="428"/>
                      </a:lnTo>
                      <a:lnTo>
                        <a:pt x="177" y="392"/>
                      </a:lnTo>
                      <a:lnTo>
                        <a:pt x="167" y="358"/>
                      </a:lnTo>
                      <a:lnTo>
                        <a:pt x="158" y="322"/>
                      </a:lnTo>
                      <a:lnTo>
                        <a:pt x="146" y="289"/>
                      </a:lnTo>
                      <a:lnTo>
                        <a:pt x="131" y="255"/>
                      </a:lnTo>
                      <a:lnTo>
                        <a:pt x="116" y="223"/>
                      </a:lnTo>
                      <a:lnTo>
                        <a:pt x="101" y="191"/>
                      </a:lnTo>
                      <a:lnTo>
                        <a:pt x="84" y="160"/>
                      </a:lnTo>
                      <a:lnTo>
                        <a:pt x="63" y="130"/>
                      </a:lnTo>
                      <a:lnTo>
                        <a:pt x="44" y="101"/>
                      </a:lnTo>
                      <a:lnTo>
                        <a:pt x="23" y="73"/>
                      </a:lnTo>
                      <a:lnTo>
                        <a:pt x="0" y="48"/>
                      </a:lnTo>
                      <a:lnTo>
                        <a:pt x="8" y="40"/>
                      </a:lnTo>
                      <a:lnTo>
                        <a:pt x="15" y="35"/>
                      </a:lnTo>
                      <a:lnTo>
                        <a:pt x="23" y="27"/>
                      </a:lnTo>
                      <a:lnTo>
                        <a:pt x="30" y="21"/>
                      </a:lnTo>
                      <a:lnTo>
                        <a:pt x="36" y="16"/>
                      </a:lnTo>
                      <a:lnTo>
                        <a:pt x="44" y="10"/>
                      </a:lnTo>
                      <a:lnTo>
                        <a:pt x="51" y="6"/>
                      </a:lnTo>
                      <a:lnTo>
                        <a:pt x="59" y="0"/>
                      </a:lnTo>
                      <a:lnTo>
                        <a:pt x="82" y="29"/>
                      </a:lnTo>
                      <a:lnTo>
                        <a:pt x="106" y="61"/>
                      </a:lnTo>
                      <a:lnTo>
                        <a:pt x="127" y="94"/>
                      </a:lnTo>
                      <a:lnTo>
                        <a:pt x="148" y="126"/>
                      </a:lnTo>
                      <a:lnTo>
                        <a:pt x="167" y="160"/>
                      </a:lnTo>
                      <a:lnTo>
                        <a:pt x="184" y="194"/>
                      </a:lnTo>
                      <a:lnTo>
                        <a:pt x="202" y="229"/>
                      </a:lnTo>
                      <a:lnTo>
                        <a:pt x="217" y="267"/>
                      </a:lnTo>
                      <a:lnTo>
                        <a:pt x="228" y="303"/>
                      </a:lnTo>
                      <a:lnTo>
                        <a:pt x="240" y="341"/>
                      </a:lnTo>
                      <a:lnTo>
                        <a:pt x="249" y="379"/>
                      </a:lnTo>
                      <a:lnTo>
                        <a:pt x="259" y="417"/>
                      </a:lnTo>
                      <a:lnTo>
                        <a:pt x="264" y="455"/>
                      </a:lnTo>
                      <a:lnTo>
                        <a:pt x="268" y="497"/>
                      </a:lnTo>
                      <a:lnTo>
                        <a:pt x="272" y="537"/>
                      </a:lnTo>
                      <a:lnTo>
                        <a:pt x="274" y="578"/>
                      </a:lnTo>
                      <a:lnTo>
                        <a:pt x="272" y="613"/>
                      </a:lnTo>
                      <a:lnTo>
                        <a:pt x="270" y="645"/>
                      </a:lnTo>
                      <a:lnTo>
                        <a:pt x="266" y="679"/>
                      </a:lnTo>
                      <a:lnTo>
                        <a:pt x="262" y="712"/>
                      </a:lnTo>
                      <a:lnTo>
                        <a:pt x="257" y="746"/>
                      </a:lnTo>
                      <a:lnTo>
                        <a:pt x="251" y="778"/>
                      </a:lnTo>
                      <a:lnTo>
                        <a:pt x="241" y="809"/>
                      </a:lnTo>
                      <a:lnTo>
                        <a:pt x="234" y="841"/>
                      </a:lnTo>
                      <a:lnTo>
                        <a:pt x="222" y="871"/>
                      </a:lnTo>
                      <a:lnTo>
                        <a:pt x="211" y="904"/>
                      </a:lnTo>
                      <a:lnTo>
                        <a:pt x="200" y="932"/>
                      </a:lnTo>
                      <a:lnTo>
                        <a:pt x="186" y="961"/>
                      </a:lnTo>
                      <a:lnTo>
                        <a:pt x="171" y="989"/>
                      </a:lnTo>
                      <a:lnTo>
                        <a:pt x="156" y="1020"/>
                      </a:lnTo>
                      <a:lnTo>
                        <a:pt x="141" y="1046"/>
                      </a:lnTo>
                      <a:lnTo>
                        <a:pt x="124" y="1073"/>
                      </a:lnTo>
                      <a:lnTo>
                        <a:pt x="124" y="10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1708"/>
                <p:cNvSpPr>
                  <a:spLocks/>
                </p:cNvSpPr>
                <p:nvPr/>
              </p:nvSpPr>
              <p:spPr bwMode="auto">
                <a:xfrm flipH="1">
                  <a:off x="2573" y="2281"/>
                  <a:ext cx="15" cy="60"/>
                </a:xfrm>
                <a:custGeom>
                  <a:avLst/>
                  <a:gdLst/>
                  <a:ahLst/>
                  <a:cxnLst>
                    <a:cxn ang="0">
                      <a:pos x="63" y="580"/>
                    </a:cxn>
                    <a:cxn ang="0">
                      <a:pos x="53" y="576"/>
                    </a:cxn>
                    <a:cxn ang="0">
                      <a:pos x="42" y="574"/>
                    </a:cxn>
                    <a:cxn ang="0">
                      <a:pos x="32" y="570"/>
                    </a:cxn>
                    <a:cxn ang="0">
                      <a:pos x="36" y="555"/>
                    </a:cxn>
                    <a:cxn ang="0">
                      <a:pos x="53" y="526"/>
                    </a:cxn>
                    <a:cxn ang="0">
                      <a:pos x="69" y="496"/>
                    </a:cxn>
                    <a:cxn ang="0">
                      <a:pos x="82" y="466"/>
                    </a:cxn>
                    <a:cxn ang="0">
                      <a:pos x="91" y="433"/>
                    </a:cxn>
                    <a:cxn ang="0">
                      <a:pos x="99" y="399"/>
                    </a:cxn>
                    <a:cxn ang="0">
                      <a:pos x="105" y="365"/>
                    </a:cxn>
                    <a:cxn ang="0">
                      <a:pos x="108" y="331"/>
                    </a:cxn>
                    <a:cxn ang="0">
                      <a:pos x="108" y="293"/>
                    </a:cxn>
                    <a:cxn ang="0">
                      <a:pos x="103" y="253"/>
                    </a:cxn>
                    <a:cxn ang="0">
                      <a:pos x="95" y="213"/>
                    </a:cxn>
                    <a:cxn ang="0">
                      <a:pos x="86" y="175"/>
                    </a:cxn>
                    <a:cxn ang="0">
                      <a:pos x="70" y="138"/>
                    </a:cxn>
                    <a:cxn ang="0">
                      <a:pos x="55" y="102"/>
                    </a:cxn>
                    <a:cxn ang="0">
                      <a:pos x="34" y="70"/>
                    </a:cxn>
                    <a:cxn ang="0">
                      <a:pos x="11" y="40"/>
                    </a:cxn>
                    <a:cxn ang="0">
                      <a:pos x="10" y="17"/>
                    </a:cxn>
                    <a:cxn ang="0">
                      <a:pos x="25" y="5"/>
                    </a:cxn>
                    <a:cxn ang="0">
                      <a:pos x="46" y="15"/>
                    </a:cxn>
                    <a:cxn ang="0">
                      <a:pos x="69" y="49"/>
                    </a:cxn>
                    <a:cxn ang="0">
                      <a:pos x="91" y="85"/>
                    </a:cxn>
                    <a:cxn ang="0">
                      <a:pos x="108" y="121"/>
                    </a:cxn>
                    <a:cxn ang="0">
                      <a:pos x="124" y="163"/>
                    </a:cxn>
                    <a:cxn ang="0">
                      <a:pos x="135" y="203"/>
                    </a:cxn>
                    <a:cxn ang="0">
                      <a:pos x="143" y="247"/>
                    </a:cxn>
                    <a:cxn ang="0">
                      <a:pos x="148" y="291"/>
                    </a:cxn>
                    <a:cxn ang="0">
                      <a:pos x="148" y="331"/>
                    </a:cxn>
                    <a:cxn ang="0">
                      <a:pos x="145" y="367"/>
                    </a:cxn>
                    <a:cxn ang="0">
                      <a:pos x="139" y="403"/>
                    </a:cxn>
                    <a:cxn ang="0">
                      <a:pos x="131" y="439"/>
                    </a:cxn>
                    <a:cxn ang="0">
                      <a:pos x="122" y="471"/>
                    </a:cxn>
                    <a:cxn ang="0">
                      <a:pos x="108" y="504"/>
                    </a:cxn>
                    <a:cxn ang="0">
                      <a:pos x="93" y="536"/>
                    </a:cxn>
                    <a:cxn ang="0">
                      <a:pos x="76" y="566"/>
                    </a:cxn>
                    <a:cxn ang="0">
                      <a:pos x="69" y="582"/>
                    </a:cxn>
                  </a:cxnLst>
                  <a:rect l="0" t="0" r="r" b="b"/>
                  <a:pathLst>
                    <a:path w="148" h="582">
                      <a:moveTo>
                        <a:pt x="69" y="582"/>
                      </a:moveTo>
                      <a:lnTo>
                        <a:pt x="63" y="580"/>
                      </a:lnTo>
                      <a:lnTo>
                        <a:pt x="57" y="580"/>
                      </a:lnTo>
                      <a:lnTo>
                        <a:pt x="53" y="576"/>
                      </a:lnTo>
                      <a:lnTo>
                        <a:pt x="48" y="576"/>
                      </a:lnTo>
                      <a:lnTo>
                        <a:pt x="42" y="574"/>
                      </a:lnTo>
                      <a:lnTo>
                        <a:pt x="38" y="572"/>
                      </a:lnTo>
                      <a:lnTo>
                        <a:pt x="32" y="570"/>
                      </a:lnTo>
                      <a:lnTo>
                        <a:pt x="29" y="570"/>
                      </a:lnTo>
                      <a:lnTo>
                        <a:pt x="36" y="555"/>
                      </a:lnTo>
                      <a:lnTo>
                        <a:pt x="46" y="542"/>
                      </a:lnTo>
                      <a:lnTo>
                        <a:pt x="53" y="526"/>
                      </a:lnTo>
                      <a:lnTo>
                        <a:pt x="61" y="513"/>
                      </a:lnTo>
                      <a:lnTo>
                        <a:pt x="69" y="496"/>
                      </a:lnTo>
                      <a:lnTo>
                        <a:pt x="74" y="481"/>
                      </a:lnTo>
                      <a:lnTo>
                        <a:pt x="82" y="466"/>
                      </a:lnTo>
                      <a:lnTo>
                        <a:pt x="88" y="450"/>
                      </a:lnTo>
                      <a:lnTo>
                        <a:pt x="91" y="433"/>
                      </a:lnTo>
                      <a:lnTo>
                        <a:pt x="95" y="416"/>
                      </a:lnTo>
                      <a:lnTo>
                        <a:pt x="99" y="399"/>
                      </a:lnTo>
                      <a:lnTo>
                        <a:pt x="103" y="382"/>
                      </a:lnTo>
                      <a:lnTo>
                        <a:pt x="105" y="365"/>
                      </a:lnTo>
                      <a:lnTo>
                        <a:pt x="107" y="348"/>
                      </a:lnTo>
                      <a:lnTo>
                        <a:pt x="108" y="331"/>
                      </a:lnTo>
                      <a:lnTo>
                        <a:pt x="108" y="313"/>
                      </a:lnTo>
                      <a:lnTo>
                        <a:pt x="108" y="293"/>
                      </a:lnTo>
                      <a:lnTo>
                        <a:pt x="107" y="273"/>
                      </a:lnTo>
                      <a:lnTo>
                        <a:pt x="103" y="253"/>
                      </a:lnTo>
                      <a:lnTo>
                        <a:pt x="101" y="232"/>
                      </a:lnTo>
                      <a:lnTo>
                        <a:pt x="95" y="213"/>
                      </a:lnTo>
                      <a:lnTo>
                        <a:pt x="91" y="194"/>
                      </a:lnTo>
                      <a:lnTo>
                        <a:pt x="86" y="175"/>
                      </a:lnTo>
                      <a:lnTo>
                        <a:pt x="80" y="156"/>
                      </a:lnTo>
                      <a:lnTo>
                        <a:pt x="70" y="138"/>
                      </a:lnTo>
                      <a:lnTo>
                        <a:pt x="63" y="119"/>
                      </a:lnTo>
                      <a:lnTo>
                        <a:pt x="55" y="102"/>
                      </a:lnTo>
                      <a:lnTo>
                        <a:pt x="46" y="87"/>
                      </a:lnTo>
                      <a:lnTo>
                        <a:pt x="34" y="70"/>
                      </a:lnTo>
                      <a:lnTo>
                        <a:pt x="25" y="55"/>
                      </a:lnTo>
                      <a:lnTo>
                        <a:pt x="11" y="40"/>
                      </a:lnTo>
                      <a:lnTo>
                        <a:pt x="0" y="24"/>
                      </a:lnTo>
                      <a:lnTo>
                        <a:pt x="10" y="17"/>
                      </a:lnTo>
                      <a:lnTo>
                        <a:pt x="17" y="11"/>
                      </a:ln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46" y="15"/>
                      </a:lnTo>
                      <a:lnTo>
                        <a:pt x="57" y="32"/>
                      </a:lnTo>
                      <a:lnTo>
                        <a:pt x="69" y="49"/>
                      </a:lnTo>
                      <a:lnTo>
                        <a:pt x="82" y="66"/>
                      </a:lnTo>
                      <a:lnTo>
                        <a:pt x="91" y="85"/>
                      </a:lnTo>
                      <a:lnTo>
                        <a:pt x="101" y="104"/>
                      </a:lnTo>
                      <a:lnTo>
                        <a:pt x="108" y="121"/>
                      </a:lnTo>
                      <a:lnTo>
                        <a:pt x="118" y="142"/>
                      </a:lnTo>
                      <a:lnTo>
                        <a:pt x="124" y="163"/>
                      </a:lnTo>
                      <a:lnTo>
                        <a:pt x="129" y="182"/>
                      </a:lnTo>
                      <a:lnTo>
                        <a:pt x="135" y="203"/>
                      </a:lnTo>
                      <a:lnTo>
                        <a:pt x="141" y="224"/>
                      </a:lnTo>
                      <a:lnTo>
                        <a:pt x="143" y="247"/>
                      </a:lnTo>
                      <a:lnTo>
                        <a:pt x="146" y="268"/>
                      </a:lnTo>
                      <a:lnTo>
                        <a:pt x="148" y="291"/>
                      </a:lnTo>
                      <a:lnTo>
                        <a:pt x="148" y="313"/>
                      </a:lnTo>
                      <a:lnTo>
                        <a:pt x="148" y="331"/>
                      </a:lnTo>
                      <a:lnTo>
                        <a:pt x="146" y="350"/>
                      </a:lnTo>
                      <a:lnTo>
                        <a:pt x="145" y="367"/>
                      </a:lnTo>
                      <a:lnTo>
                        <a:pt x="143" y="386"/>
                      </a:lnTo>
                      <a:lnTo>
                        <a:pt x="139" y="403"/>
                      </a:lnTo>
                      <a:lnTo>
                        <a:pt x="135" y="422"/>
                      </a:lnTo>
                      <a:lnTo>
                        <a:pt x="131" y="439"/>
                      </a:lnTo>
                      <a:lnTo>
                        <a:pt x="127" y="456"/>
                      </a:lnTo>
                      <a:lnTo>
                        <a:pt x="122" y="471"/>
                      </a:lnTo>
                      <a:lnTo>
                        <a:pt x="116" y="488"/>
                      </a:lnTo>
                      <a:lnTo>
                        <a:pt x="108" y="504"/>
                      </a:lnTo>
                      <a:lnTo>
                        <a:pt x="101" y="521"/>
                      </a:lnTo>
                      <a:lnTo>
                        <a:pt x="93" y="536"/>
                      </a:lnTo>
                      <a:lnTo>
                        <a:pt x="86" y="551"/>
                      </a:lnTo>
                      <a:lnTo>
                        <a:pt x="76" y="566"/>
                      </a:lnTo>
                      <a:lnTo>
                        <a:pt x="69" y="582"/>
                      </a:lnTo>
                      <a:lnTo>
                        <a:pt x="69" y="5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" name="Freeform 1709"/>
                <p:cNvSpPr>
                  <a:spLocks/>
                </p:cNvSpPr>
                <p:nvPr/>
              </p:nvSpPr>
              <p:spPr bwMode="auto">
                <a:xfrm>
                  <a:off x="2632" y="2311"/>
                  <a:ext cx="179" cy="1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862"/>
                    </a:cxn>
                    <a:cxn ang="0">
                      <a:pos x="1179" y="862"/>
                    </a:cxn>
                  </a:cxnLst>
                  <a:rect l="0" t="0" r="r" b="b"/>
                  <a:pathLst>
                    <a:path w="1179" h="862">
                      <a:moveTo>
                        <a:pt x="0" y="0"/>
                      </a:moveTo>
                      <a:lnTo>
                        <a:pt x="0" y="862"/>
                      </a:lnTo>
                      <a:lnTo>
                        <a:pt x="1179" y="862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Line 17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4" y="2311"/>
                  <a:ext cx="28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Line 1711"/>
                <p:cNvSpPr>
                  <a:spLocks noChangeShapeType="1"/>
                </p:cNvSpPr>
                <p:nvPr/>
              </p:nvSpPr>
              <p:spPr bwMode="auto">
                <a:xfrm flipV="1">
                  <a:off x="2632" y="2311"/>
                  <a:ext cx="27" cy="3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Oval 1712"/>
                <p:cNvSpPr>
                  <a:spLocks noChangeArrowheads="1"/>
                </p:cNvSpPr>
                <p:nvPr/>
              </p:nvSpPr>
              <p:spPr bwMode="auto">
                <a:xfrm>
                  <a:off x="2619" y="2291"/>
                  <a:ext cx="28" cy="2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cxnSp>
          <p:nvCxnSpPr>
            <p:cNvPr id="51" name="AutoShape 1713"/>
            <p:cNvCxnSpPr>
              <a:cxnSpLocks noChangeShapeType="1"/>
              <a:stCxn id="602" idx="40"/>
              <a:endCxn id="253" idx="26"/>
            </p:cNvCxnSpPr>
            <p:nvPr/>
          </p:nvCxnSpPr>
          <p:spPr bwMode="auto">
            <a:xfrm rot="5400000">
              <a:off x="499" y="2955"/>
              <a:ext cx="318" cy="367"/>
            </a:xfrm>
            <a:prstGeom prst="curvedConnector3">
              <a:avLst>
                <a:gd name="adj1" fmla="val 50315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2" name="AutoShape 1714"/>
            <p:cNvCxnSpPr>
              <a:cxnSpLocks noChangeShapeType="1"/>
              <a:stCxn id="712" idx="34"/>
              <a:endCxn id="254" idx="7"/>
            </p:cNvCxnSpPr>
            <p:nvPr/>
          </p:nvCxnSpPr>
          <p:spPr bwMode="auto">
            <a:xfrm rot="10800000">
              <a:off x="458" y="3324"/>
              <a:ext cx="496" cy="608"/>
            </a:xfrm>
            <a:prstGeom prst="curvedConnector2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3" name="AutoShape 1715"/>
            <p:cNvCxnSpPr>
              <a:cxnSpLocks noChangeShapeType="1"/>
              <a:stCxn id="607" idx="1"/>
              <a:endCxn id="436" idx="18"/>
            </p:cNvCxnSpPr>
            <p:nvPr/>
          </p:nvCxnSpPr>
          <p:spPr bwMode="auto">
            <a:xfrm rot="5400000" flipV="1">
              <a:off x="1350" y="2514"/>
              <a:ext cx="365" cy="1199"/>
            </a:xfrm>
            <a:prstGeom prst="curvedConnector3">
              <a:avLst>
                <a:gd name="adj1" fmla="val -40273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4" name="AutoShape 1716"/>
            <p:cNvCxnSpPr>
              <a:cxnSpLocks noChangeShapeType="1"/>
              <a:stCxn id="708" idx="20"/>
            </p:cNvCxnSpPr>
            <p:nvPr/>
          </p:nvCxnSpPr>
          <p:spPr bwMode="auto">
            <a:xfrm rot="16200000">
              <a:off x="1284" y="3215"/>
              <a:ext cx="540" cy="816"/>
            </a:xfrm>
            <a:prstGeom prst="curvedConnector2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55" name="AutoShape 1717"/>
            <p:cNvCxnSpPr>
              <a:cxnSpLocks noChangeShapeType="1"/>
              <a:stCxn id="437" idx="19"/>
              <a:endCxn id="166" idx="1"/>
            </p:cNvCxnSpPr>
            <p:nvPr/>
          </p:nvCxnSpPr>
          <p:spPr bwMode="auto">
            <a:xfrm rot="5400000" flipV="1">
              <a:off x="2613" y="2840"/>
              <a:ext cx="87" cy="997"/>
            </a:xfrm>
            <a:prstGeom prst="curvedConnector3">
              <a:avLst>
                <a:gd name="adj1" fmla="val -182759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56" name="AutoShape 1718"/>
            <p:cNvCxnSpPr>
              <a:cxnSpLocks noChangeShapeType="1"/>
              <a:stCxn id="157" idx="18"/>
              <a:endCxn id="387" idx="24"/>
            </p:cNvCxnSpPr>
            <p:nvPr/>
          </p:nvCxnSpPr>
          <p:spPr bwMode="auto">
            <a:xfrm rot="5400000" flipV="1">
              <a:off x="3561" y="3047"/>
              <a:ext cx="188" cy="845"/>
            </a:xfrm>
            <a:prstGeom prst="curvedConnector3">
              <a:avLst>
                <a:gd name="adj1" fmla="val -83509"/>
              </a:avLst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57" name="AutoShape 1719"/>
            <p:cNvCxnSpPr>
              <a:cxnSpLocks noChangeShapeType="1"/>
              <a:stCxn id="662" idx="3"/>
              <a:endCxn id="393" idx="7"/>
            </p:cNvCxnSpPr>
            <p:nvPr/>
          </p:nvCxnSpPr>
          <p:spPr bwMode="auto">
            <a:xfrm rot="5400000">
              <a:off x="4140" y="3014"/>
              <a:ext cx="585" cy="559"/>
            </a:xfrm>
            <a:prstGeom prst="curvedConnector3">
              <a:avLst>
                <a:gd name="adj1" fmla="val 49917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8" name="AutoShape 1720"/>
            <p:cNvCxnSpPr>
              <a:cxnSpLocks noChangeShapeType="1"/>
              <a:stCxn id="383" idx="25"/>
              <a:endCxn id="63" idx="26"/>
            </p:cNvCxnSpPr>
            <p:nvPr/>
          </p:nvCxnSpPr>
          <p:spPr bwMode="auto">
            <a:xfrm rot="5400000" flipV="1">
              <a:off x="4618" y="3165"/>
              <a:ext cx="241" cy="1050"/>
            </a:xfrm>
            <a:prstGeom prst="curvedConnector3">
              <a:avLst>
                <a:gd name="adj1" fmla="val -62241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07C19A49-C9E0-4CE7-918D-9C08AD5522FE}" type="slidenum">
              <a:rPr lang="ar-SA" smtClean="0"/>
              <a:pPr>
                <a:defRPr/>
              </a:pPr>
              <a:t>9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457200" y="6246812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57200" y="1219200"/>
            <a:ext cx="8229600" cy="1588"/>
          </a:xfrm>
          <a:prstGeom prst="line">
            <a:avLst/>
          </a:prstGeom>
          <a:ln w="38100" cmpd="sng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ooter Placeholder 16"/>
          <p:cNvSpPr>
            <a:spLocks noGrp="1"/>
          </p:cNvSpPr>
          <p:nvPr>
            <p:ph type="ftr" sz="quarter" idx="10"/>
          </p:nvPr>
        </p:nvSpPr>
        <p:spPr>
          <a:xfrm>
            <a:off x="457200" y="6272784"/>
            <a:ext cx="7543800" cy="457200"/>
          </a:xfrm>
        </p:spPr>
        <p:txBody>
          <a:bodyPr/>
          <a:lstStyle/>
          <a:p>
            <a:pPr algn="l">
              <a:defRPr/>
            </a:pP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Mahdi </a:t>
            </a:r>
            <a:r>
              <a:rPr lang="en-US" sz="1600" b="1" dirty="0" err="1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Sadeghizadeh</a:t>
            </a:r>
            <a:r>
              <a:rPr lang="en-US" sz="1600" b="1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Website: Sadeghizadeh.ir             Advanced Networks</a:t>
            </a:r>
            <a:endParaRPr lang="en-US" sz="1600" b="1" dirty="0">
              <a:solidFill>
                <a:schemeClr val="accent1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/>
          <a:lstStyle/>
          <a:p>
            <a:pPr rtl="0"/>
            <a:r>
              <a:rPr lang="en-US" sz="4000" b="1" i="1" dirty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Different sources of mobility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57200" y="1447800"/>
            <a:ext cx="8483600" cy="464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Node mobility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 node participating as source/sink (or destination) or a relay node might move around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Deliberately, self-propelled or by external force; targeted or at random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Happens in both WSN and MANET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Sink mobility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In WSN, a sink that is not part of the WSN might move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Mobile requester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Event mobility 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In WSN, event that is to be observed moves around (or extends, shrinks)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125000"/>
              <a:buFont typeface="Wingdings" pitchFamily="2" charset="2"/>
              <a:buChar char="§"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Different WSN nodes become “responsible” for surveillance of such an event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Pixel">
  <a:themeElements>
    <a:clrScheme name="Pixel 12">
      <a:dk1>
        <a:srgbClr val="000000"/>
      </a:dk1>
      <a:lt1>
        <a:srgbClr val="FFFFFF"/>
      </a:lt1>
      <a:dk2>
        <a:srgbClr val="000000"/>
      </a:dk2>
      <a:lt2>
        <a:srgbClr val="00007D"/>
      </a:lt2>
      <a:accent1>
        <a:srgbClr val="9999FF"/>
      </a:accent1>
      <a:accent2>
        <a:srgbClr val="9999CC"/>
      </a:accent2>
      <a:accent3>
        <a:srgbClr val="FFFFFF"/>
      </a:accent3>
      <a:accent4>
        <a:srgbClr val="000000"/>
      </a:accent4>
      <a:accent5>
        <a:srgbClr val="CACAFF"/>
      </a:accent5>
      <a:accent6>
        <a:srgbClr val="8A8AB9"/>
      </a:accent6>
      <a:hlink>
        <a:srgbClr val="666699"/>
      </a:hlink>
      <a:folHlink>
        <a:srgbClr val="CCCCE6"/>
      </a:folHlink>
    </a:clrScheme>
    <a:fontScheme name="Pixel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8100" cmpd="sng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Pixel 1">
        <a:dk1>
          <a:srgbClr val="0066FF"/>
        </a:dk1>
        <a:lt1>
          <a:srgbClr val="FFFFFF"/>
        </a:lt1>
        <a:dk2>
          <a:srgbClr val="000066"/>
        </a:dk2>
        <a:lt2>
          <a:srgbClr val="FFFFFF"/>
        </a:lt2>
        <a:accent1>
          <a:srgbClr val="6699FF"/>
        </a:accent1>
        <a:accent2>
          <a:srgbClr val="3333FF"/>
        </a:accent2>
        <a:accent3>
          <a:srgbClr val="AAAAB8"/>
        </a:accent3>
        <a:accent4>
          <a:srgbClr val="DADADA"/>
        </a:accent4>
        <a:accent5>
          <a:srgbClr val="B8CAFF"/>
        </a:accent5>
        <a:accent6>
          <a:srgbClr val="2D2DE7"/>
        </a:accent6>
        <a:hlink>
          <a:srgbClr val="FFCC00"/>
        </a:hlink>
        <a:folHlink>
          <a:srgbClr val="0000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2">
        <a:dk1>
          <a:srgbClr val="009999"/>
        </a:dk1>
        <a:lt1>
          <a:srgbClr val="FFFFFF"/>
        </a:lt1>
        <a:dk2>
          <a:srgbClr val="334B49"/>
        </a:dk2>
        <a:lt2>
          <a:srgbClr val="FFFFFF"/>
        </a:lt2>
        <a:accent1>
          <a:srgbClr val="33CCCC"/>
        </a:accent1>
        <a:accent2>
          <a:srgbClr val="008080"/>
        </a:accent2>
        <a:accent3>
          <a:srgbClr val="ADB1B1"/>
        </a:accent3>
        <a:accent4>
          <a:srgbClr val="DADADA"/>
        </a:accent4>
        <a:accent5>
          <a:srgbClr val="ADE2E2"/>
        </a:accent5>
        <a:accent6>
          <a:srgbClr val="007373"/>
        </a:accent6>
        <a:hlink>
          <a:srgbClr val="FFCC00"/>
        </a:hlink>
        <a:folHlink>
          <a:srgbClr val="0066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3">
        <a:dk1>
          <a:srgbClr val="006699"/>
        </a:dk1>
        <a:lt1>
          <a:srgbClr val="FFFFFF"/>
        </a:lt1>
        <a:dk2>
          <a:srgbClr val="333399"/>
        </a:dk2>
        <a:lt2>
          <a:srgbClr val="FFFFFF"/>
        </a:lt2>
        <a:accent1>
          <a:srgbClr val="0099CC"/>
        </a:accent1>
        <a:accent2>
          <a:srgbClr val="0386AF"/>
        </a:accent2>
        <a:accent3>
          <a:srgbClr val="ADADCA"/>
        </a:accent3>
        <a:accent4>
          <a:srgbClr val="DADADA"/>
        </a:accent4>
        <a:accent5>
          <a:srgbClr val="AACAE2"/>
        </a:accent5>
        <a:accent6>
          <a:srgbClr val="02799E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4">
        <a:dk1>
          <a:srgbClr val="008080"/>
        </a:dk1>
        <a:lt1>
          <a:srgbClr val="FFFFFF"/>
        </a:lt1>
        <a:dk2>
          <a:srgbClr val="2F978D"/>
        </a:dk2>
        <a:lt2>
          <a:srgbClr val="FFFFFF"/>
        </a:lt2>
        <a:accent1>
          <a:srgbClr val="0099FF"/>
        </a:accent1>
        <a:accent2>
          <a:srgbClr val="009999"/>
        </a:accent2>
        <a:accent3>
          <a:srgbClr val="ADC9C5"/>
        </a:accent3>
        <a:accent4>
          <a:srgbClr val="DADADA"/>
        </a:accent4>
        <a:accent5>
          <a:srgbClr val="AACAFF"/>
        </a:accent5>
        <a:accent6>
          <a:srgbClr val="008A8A"/>
        </a:accent6>
        <a:hlink>
          <a:srgbClr val="FFFFCC"/>
        </a:hlink>
        <a:folHlink>
          <a:srgbClr val="70CAC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5">
        <a:dk1>
          <a:srgbClr val="822504"/>
        </a:dk1>
        <a:lt1>
          <a:srgbClr val="FFFFFF"/>
        </a:lt1>
        <a:dk2>
          <a:srgbClr val="330000"/>
        </a:dk2>
        <a:lt2>
          <a:srgbClr val="FFFFFF"/>
        </a:lt2>
        <a:accent1>
          <a:srgbClr val="FF9900"/>
        </a:accent1>
        <a:accent2>
          <a:srgbClr val="9E2A06"/>
        </a:accent2>
        <a:accent3>
          <a:srgbClr val="ADAAAA"/>
        </a:accent3>
        <a:accent4>
          <a:srgbClr val="DADADA"/>
        </a:accent4>
        <a:accent5>
          <a:srgbClr val="FFCAAA"/>
        </a:accent5>
        <a:accent6>
          <a:srgbClr val="8F2505"/>
        </a:accent6>
        <a:hlink>
          <a:srgbClr val="FF3300"/>
        </a:hlink>
        <a:folHlink>
          <a:srgbClr val="7C070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6">
        <a:dk1>
          <a:srgbClr val="336600"/>
        </a:dk1>
        <a:lt1>
          <a:srgbClr val="FFFFFF"/>
        </a:lt1>
        <a:dk2>
          <a:srgbClr val="4A7911"/>
        </a:dk2>
        <a:lt2>
          <a:srgbClr val="FFFFFF"/>
        </a:lt2>
        <a:accent1>
          <a:srgbClr val="666633"/>
        </a:accent1>
        <a:accent2>
          <a:srgbClr val="669900"/>
        </a:accent2>
        <a:accent3>
          <a:srgbClr val="B1BEAA"/>
        </a:accent3>
        <a:accent4>
          <a:srgbClr val="DADADA"/>
        </a:accent4>
        <a:accent5>
          <a:srgbClr val="B8B8AD"/>
        </a:accent5>
        <a:accent6>
          <a:srgbClr val="5C8A00"/>
        </a:accent6>
        <a:hlink>
          <a:srgbClr val="FFCC00"/>
        </a:hlink>
        <a:folHlink>
          <a:srgbClr val="99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ixel 7">
        <a:dk1>
          <a:srgbClr val="000000"/>
        </a:dk1>
        <a:lt1>
          <a:srgbClr val="FFFFFF"/>
        </a:lt1>
        <a:dk2>
          <a:srgbClr val="000000"/>
        </a:dk2>
        <a:lt2>
          <a:srgbClr val="CC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8">
        <a:dk1>
          <a:srgbClr val="003300"/>
        </a:dk1>
        <a:lt1>
          <a:srgbClr val="FFFFFF"/>
        </a:lt1>
        <a:dk2>
          <a:srgbClr val="000000"/>
        </a:dk2>
        <a:lt2>
          <a:srgbClr val="336600"/>
        </a:lt2>
        <a:accent1>
          <a:srgbClr val="CCCC00"/>
        </a:accent1>
        <a:accent2>
          <a:srgbClr val="669900"/>
        </a:accent2>
        <a:accent3>
          <a:srgbClr val="FFFFFF"/>
        </a:accent3>
        <a:accent4>
          <a:srgbClr val="002A00"/>
        </a:accent4>
        <a:accent5>
          <a:srgbClr val="E2E2AA"/>
        </a:accent5>
        <a:accent6>
          <a:srgbClr val="5C8A00"/>
        </a:accent6>
        <a:hlink>
          <a:srgbClr val="333300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9">
        <a:dk1>
          <a:srgbClr val="000000"/>
        </a:dk1>
        <a:lt1>
          <a:srgbClr val="FFFFFF"/>
        </a:lt1>
        <a:dk2>
          <a:srgbClr val="000000"/>
        </a:dk2>
        <a:lt2>
          <a:srgbClr val="440044"/>
        </a:lt2>
        <a:accent1>
          <a:srgbClr val="FFCCCC"/>
        </a:accent1>
        <a:accent2>
          <a:srgbClr val="790571"/>
        </a:accent2>
        <a:accent3>
          <a:srgbClr val="FFFFFF"/>
        </a:accent3>
        <a:accent4>
          <a:srgbClr val="000000"/>
        </a:accent4>
        <a:accent5>
          <a:srgbClr val="FFE2E2"/>
        </a:accent5>
        <a:accent6>
          <a:srgbClr val="6D0466"/>
        </a:accent6>
        <a:hlink>
          <a:srgbClr val="993366"/>
        </a:hlink>
        <a:folHlink>
          <a:srgbClr val="9F839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10">
        <a:dk1>
          <a:srgbClr val="000000"/>
        </a:dk1>
        <a:lt1>
          <a:srgbClr val="FFFFFF"/>
        </a:lt1>
        <a:dk2>
          <a:srgbClr val="000000"/>
        </a:dk2>
        <a:lt2>
          <a:srgbClr val="FF9900"/>
        </a:lt2>
        <a:accent1>
          <a:srgbClr val="FFCC99"/>
        </a:accent1>
        <a:accent2>
          <a:srgbClr val="FBA313"/>
        </a:accent2>
        <a:accent3>
          <a:srgbClr val="FFFFFF"/>
        </a:accent3>
        <a:accent4>
          <a:srgbClr val="000000"/>
        </a:accent4>
        <a:accent5>
          <a:srgbClr val="FFE2CA"/>
        </a:accent5>
        <a:accent6>
          <a:srgbClr val="E39310"/>
        </a:accent6>
        <a:hlink>
          <a:srgbClr val="CC3300"/>
        </a:hlink>
        <a:folHlink>
          <a:srgbClr val="FCC66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11">
        <a:dk1>
          <a:srgbClr val="000000"/>
        </a:dk1>
        <a:lt1>
          <a:srgbClr val="FFFFFF"/>
        </a:lt1>
        <a:dk2>
          <a:srgbClr val="000000"/>
        </a:dk2>
        <a:lt2>
          <a:srgbClr val="779F92"/>
        </a:lt2>
        <a:accent1>
          <a:srgbClr val="33CCCC"/>
        </a:accent1>
        <a:accent2>
          <a:srgbClr val="9DC2D7"/>
        </a:accent2>
        <a:accent3>
          <a:srgbClr val="FFFFFF"/>
        </a:accent3>
        <a:accent4>
          <a:srgbClr val="000000"/>
        </a:accent4>
        <a:accent5>
          <a:srgbClr val="ADE2E2"/>
        </a:accent5>
        <a:accent6>
          <a:srgbClr val="8EB0C3"/>
        </a:accent6>
        <a:hlink>
          <a:srgbClr val="006666"/>
        </a:hlink>
        <a:folHlink>
          <a:srgbClr val="CC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ixel 12">
        <a:dk1>
          <a:srgbClr val="000000"/>
        </a:dk1>
        <a:lt1>
          <a:srgbClr val="FFFFFF"/>
        </a:lt1>
        <a:dk2>
          <a:srgbClr val="000000"/>
        </a:dk2>
        <a:lt2>
          <a:srgbClr val="00007D"/>
        </a:lt2>
        <a:accent1>
          <a:srgbClr val="9999FF"/>
        </a:accent1>
        <a:accent2>
          <a:srgbClr val="9999CC"/>
        </a:accent2>
        <a:accent3>
          <a:srgbClr val="FFFFFF"/>
        </a:accent3>
        <a:accent4>
          <a:srgbClr val="000000"/>
        </a:accent4>
        <a:accent5>
          <a:srgbClr val="CACAFF"/>
        </a:accent5>
        <a:accent6>
          <a:srgbClr val="8A8AB9"/>
        </a:accent6>
        <a:hlink>
          <a:srgbClr val="666699"/>
        </a:hlink>
        <a:folHlink>
          <a:srgbClr val="CCCCE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13089</TotalTime>
  <Words>2510</Words>
  <Application>Microsoft PowerPoint</Application>
  <PresentationFormat>On-screen Show (4:3)</PresentationFormat>
  <Paragraphs>472</Paragraphs>
  <Slides>38</Slides>
  <Notes>37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0" baseType="lpstr">
      <vt:lpstr>Pixel</vt:lpstr>
      <vt:lpstr>Visio</vt:lpstr>
      <vt:lpstr>Network architecture</vt:lpstr>
      <vt:lpstr>Slide 2</vt:lpstr>
      <vt:lpstr>Basic scenarios: sensor networks </vt:lpstr>
      <vt:lpstr>Single-hop vs. multi-hop networks</vt:lpstr>
      <vt:lpstr>Energy efficiency of multi-hopping?</vt:lpstr>
      <vt:lpstr>Network Architectures</vt:lpstr>
      <vt:lpstr>LEACH  (Low Energy Adaptive Clustering Hierarchy) </vt:lpstr>
      <vt:lpstr>WSN: Multiple sinks, multiple sources</vt:lpstr>
      <vt:lpstr>Different sources of mobility</vt:lpstr>
      <vt:lpstr>WSN sink mobility </vt:lpstr>
      <vt:lpstr>WSN event mobility: Track the pink elephant </vt:lpstr>
      <vt:lpstr>Optimization goal: Quality of Service</vt:lpstr>
      <vt:lpstr>Optimization goal: Energy efficiency</vt:lpstr>
      <vt:lpstr>Optimization goal: Scalability</vt:lpstr>
      <vt:lpstr>Distributed organization </vt:lpstr>
      <vt:lpstr>In-network processing</vt:lpstr>
      <vt:lpstr>In-network processing: Aggregation example</vt:lpstr>
      <vt:lpstr>In-network processing: signal processing</vt:lpstr>
      <vt:lpstr>Adaptive fidelity</vt:lpstr>
      <vt:lpstr>Data centric networking</vt:lpstr>
      <vt:lpstr>Implementation options for data-centric networking </vt:lpstr>
      <vt:lpstr>Further design principles</vt:lpstr>
      <vt:lpstr>Interfaces to protocol stacks</vt:lpstr>
      <vt:lpstr>Sensor Network Protocol Stack</vt:lpstr>
      <vt:lpstr>Application Layer</vt:lpstr>
      <vt:lpstr>Transport Layer</vt:lpstr>
      <vt:lpstr>Network Layer</vt:lpstr>
      <vt:lpstr>Routing</vt:lpstr>
      <vt:lpstr>Routing</vt:lpstr>
      <vt:lpstr>Communication Architecture of Sensor Networks</vt:lpstr>
      <vt:lpstr>Data Aggregation</vt:lpstr>
      <vt:lpstr>Data Link Layer (MAC Layer)</vt:lpstr>
      <vt:lpstr>Physical Layer</vt:lpstr>
      <vt:lpstr>Gateway concepts for WSN/MANET</vt:lpstr>
      <vt:lpstr>WSN to Internet communication</vt:lpstr>
      <vt:lpstr>Internet to WSN communication </vt:lpstr>
      <vt:lpstr>WSN tunneling</vt:lpstr>
      <vt:lpstr>Thank You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Homa</dc:creator>
  <cp:lastModifiedBy>Mahdi</cp:lastModifiedBy>
  <cp:revision>1533</cp:revision>
  <cp:lastPrinted>1601-01-01T00:00:00Z</cp:lastPrinted>
  <dcterms:created xsi:type="dcterms:W3CDTF">1601-01-01T00:00:00Z</dcterms:created>
  <dcterms:modified xsi:type="dcterms:W3CDTF">2014-05-05T10:52:24Z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