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6"/>
  </p:notesMasterIdLst>
  <p:handoutMasterIdLst>
    <p:handoutMasterId r:id="rId7"/>
  </p:handoutMasterIdLst>
  <p:sldIdLst>
    <p:sldId id="260" r:id="rId2"/>
    <p:sldId id="261" r:id="rId3"/>
    <p:sldId id="263" r:id="rId4"/>
    <p:sldId id="264" r:id="rId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1980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5F989C-645D-41E6-9D26-923A623D322F}" type="datetimeFigureOut">
              <a:rPr lang="fa-IR" smtClean="0"/>
              <a:t>25/07/1436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1264F4-480B-46AD-AEFC-1401D97BF328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6888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4046E2-76E2-4246-BB8A-CD3CE91886CE}" type="datetimeFigureOut">
              <a:rPr lang="en-US"/>
              <a:pPr>
                <a:defRPr/>
              </a:pPr>
              <a:t>2015-05-13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45DA0F-87B1-4069-8BEE-EA861F19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82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A55B5-CD25-4257-8519-DE79496AC6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A55B5-CD25-4257-8519-DE79496AC6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A55B5-CD25-4257-8519-DE79496AC6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BA55B5-CD25-4257-8519-DE79496AC6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83000">
              <a:schemeClr val="bg1"/>
            </a:gs>
            <a:gs pos="21000">
              <a:schemeClr val="bg1"/>
            </a:gs>
            <a:gs pos="100000">
              <a:schemeClr val="bg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E5486C-C77A-407D-9264-27F72131BA45}" type="datetime1">
              <a:rPr lang="en-US" smtClean="0"/>
              <a:pPr>
                <a:defRPr/>
              </a:pPr>
              <a:t>2015-05-13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D44FF61-B294-437E-A88E-CE1325D3FE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265176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030" name="Picture 6" descr="C:\Users\user 08\Desktop\Water Mar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8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 08\Desktop\Untitled-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3627120" cy="80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 08\Desktop\Picture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8" y="638175"/>
            <a:ext cx="633888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8229600" cy="1600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rtl="1"/>
            <a:r>
              <a:rPr lang="en-US" sz="3000" dirty="0">
                <a:latin typeface="Calibri" pitchFamily="34" charset="0"/>
                <a:cs typeface="Titr" pitchFamily="2" charset="-78"/>
              </a:rPr>
              <a:t/>
            </a:r>
            <a:br>
              <a:rPr lang="en-US" sz="3000" dirty="0">
                <a:latin typeface="Calibri" pitchFamily="34" charset="0"/>
                <a:cs typeface="Titr" pitchFamily="2" charset="-78"/>
              </a:rPr>
            </a:br>
            <a:r>
              <a:rPr lang="fa-IR" sz="3000" b="1" dirty="0">
                <a:latin typeface="Calibri" pitchFamily="34" charset="0"/>
                <a:cs typeface="B Titr" pitchFamily="2" charset="-78"/>
              </a:rPr>
              <a:t>عنوان </a:t>
            </a:r>
            <a:r>
              <a:rPr lang="fa-IR" sz="3000" b="1" dirty="0" smtClean="0">
                <a:latin typeface="Calibri" pitchFamily="34" charset="0"/>
                <a:cs typeface="B Titr" pitchFamily="2" charset="-78"/>
              </a:rPr>
              <a:t>مقاله  </a:t>
            </a:r>
            <a:r>
              <a:rPr lang="fa-IR" sz="3000" b="1" dirty="0">
                <a:latin typeface="Calibri" pitchFamily="34" charset="0"/>
                <a:cs typeface="B Titr" pitchFamily="2" charset="-78"/>
              </a:rPr>
              <a:t>(</a:t>
            </a:r>
            <a:r>
              <a:rPr lang="en-US" sz="3000" b="1" dirty="0">
                <a:latin typeface="Calibri" pitchFamily="34" charset="0"/>
                <a:cs typeface="B Titr" pitchFamily="2" charset="-78"/>
              </a:rPr>
              <a:t>bold</a:t>
            </a:r>
            <a:r>
              <a:rPr lang="fa-IR" sz="3000" b="1" dirty="0" smtClean="0">
                <a:latin typeface="Calibri" pitchFamily="34" charset="0"/>
                <a:cs typeface="B Titr" pitchFamily="2" charset="-78"/>
              </a:rPr>
              <a:t>-</a:t>
            </a:r>
            <a:r>
              <a:rPr lang="en-US" sz="3000" b="1" dirty="0" smtClean="0">
                <a:latin typeface="Calibri" pitchFamily="34" charset="0"/>
                <a:cs typeface="B Titr" pitchFamily="2" charset="-78"/>
              </a:rPr>
              <a:t>B </a:t>
            </a:r>
            <a:r>
              <a:rPr lang="en-US" sz="3000" b="1" dirty="0" err="1" smtClean="0">
                <a:latin typeface="Calibri" pitchFamily="34" charset="0"/>
                <a:cs typeface="B Titr" pitchFamily="2" charset="-78"/>
              </a:rPr>
              <a:t>titr</a:t>
            </a:r>
            <a:r>
              <a:rPr lang="en-US" sz="3000" b="1" dirty="0" smtClean="0">
                <a:latin typeface="Calibri" pitchFamily="34" charset="0"/>
                <a:cs typeface="B Titr" pitchFamily="2" charset="-78"/>
              </a:rPr>
              <a:t> 30</a:t>
            </a:r>
            <a:r>
              <a:rPr lang="fa-IR" sz="3000" b="1" dirty="0" smtClean="0">
                <a:latin typeface="Calibri" pitchFamily="34" charset="0"/>
                <a:cs typeface="B Titr" pitchFamily="2" charset="-78"/>
              </a:rPr>
              <a:t>)</a:t>
            </a:r>
            <a:br>
              <a:rPr lang="fa-IR" sz="3000" b="1" dirty="0" smtClean="0">
                <a:latin typeface="Calibri" pitchFamily="34" charset="0"/>
                <a:cs typeface="B Titr" pitchFamily="2" charset="-78"/>
              </a:rPr>
            </a:br>
            <a:r>
              <a:rPr lang="en-US" sz="1100" dirty="0">
                <a:latin typeface="Calibri" pitchFamily="34" charset="0"/>
                <a:cs typeface="Titr" pitchFamily="2" charset="-78"/>
              </a:rPr>
              <a:t/>
            </a:r>
            <a:br>
              <a:rPr lang="en-US" sz="1100" dirty="0">
                <a:latin typeface="Calibri" pitchFamily="34" charset="0"/>
                <a:cs typeface="Titr" pitchFamily="2" charset="-78"/>
              </a:rPr>
            </a:br>
            <a:r>
              <a:rPr lang="fa-IR" sz="2000" b="1" dirty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اسامی </a:t>
            </a:r>
            <a:r>
              <a:rPr lang="fa-IR" sz="2000" b="1" dirty="0" smtClean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نویسندگان  </a:t>
            </a:r>
            <a:r>
              <a:rPr lang="fa-IR" sz="2000" b="1" dirty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(</a:t>
            </a:r>
            <a:r>
              <a:rPr lang="en-US" sz="2000" b="1" dirty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B </a:t>
            </a:r>
            <a:r>
              <a:rPr lang="en-US" sz="2000" b="1" dirty="0" err="1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nazanin</a:t>
            </a:r>
            <a:r>
              <a:rPr lang="en-US" sz="2000" b="1" dirty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 20- bold</a:t>
            </a:r>
            <a:r>
              <a:rPr lang="fa-IR" sz="2000" b="1" dirty="0">
                <a:solidFill>
                  <a:prstClr val="black"/>
                </a:solidFill>
                <a:latin typeface="Nazanin"/>
                <a:ea typeface="Nazanin"/>
                <a:cs typeface="B Nazanin" pitchFamily="2" charset="-78"/>
              </a:rPr>
              <a:t>)</a:t>
            </a:r>
            <a:r>
              <a:rPr lang="fa-IR" sz="3000" b="1" dirty="0">
                <a:solidFill>
                  <a:prstClr val="black"/>
                </a:solidFill>
                <a:latin typeface="Calibri" pitchFamily="34" charset="0"/>
                <a:ea typeface="Nazanin"/>
                <a:cs typeface="Nazanin"/>
              </a:rPr>
              <a:t/>
            </a:r>
            <a:br>
              <a:rPr lang="fa-IR" sz="3000" b="1" dirty="0">
                <a:solidFill>
                  <a:prstClr val="black"/>
                </a:solidFill>
                <a:latin typeface="Calibri" pitchFamily="34" charset="0"/>
                <a:ea typeface="Nazanin"/>
                <a:cs typeface="Nazanin"/>
              </a:rPr>
            </a:b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2743200" y="4865748"/>
            <a:ext cx="4041775" cy="48736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a-IR" b="0" dirty="0" smtClean="0">
                <a:cs typeface="B Yekan" pitchFamily="2" charset="-78"/>
              </a:rPr>
              <a:t>ارائه مقاله شفاهی</a:t>
            </a:r>
            <a:endParaRPr lang="en-US" b="0" dirty="0">
              <a:cs typeface="B Yekan" pitchFamily="2" charset="-78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1981200" y="6172200"/>
            <a:ext cx="5029199" cy="519936"/>
          </a:xfrm>
          <a:prstGeom prst="rect">
            <a:avLst/>
          </a:prstGeom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fa-IR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ارائه کننده: 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5353110"/>
            <a:ext cx="359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000" b="1" dirty="0">
                <a:latin typeface="+mn-lt"/>
                <a:cs typeface="B Mitra" pitchFamily="2" charset="-78"/>
              </a:rPr>
              <a:t>کد مقاله</a:t>
            </a:r>
            <a:r>
              <a:rPr lang="fa-IR" sz="2000" b="1" dirty="0" smtClean="0">
                <a:latin typeface="+mn-lt"/>
                <a:cs typeface="B Mitra" pitchFamily="2" charset="-78"/>
              </a:rPr>
              <a:t>:        </a:t>
            </a:r>
            <a:r>
              <a:rPr lang="en-US" sz="2000" dirty="0" smtClean="0">
                <a:latin typeface="Calibri" pitchFamily="34" charset="0"/>
                <a:cs typeface="+mj-cs"/>
              </a:rPr>
              <a:t>……….</a:t>
            </a:r>
            <a:endParaRPr lang="en-US" sz="2000" b="1" dirty="0">
              <a:latin typeface="+mn-lt"/>
              <a:cs typeface="B Mitra" pitchFamily="2" charset="-78"/>
            </a:endParaRPr>
          </a:p>
        </p:txBody>
      </p:sp>
      <p:pic>
        <p:nvPicPr>
          <p:cNvPr id="3074" name="Picture 2" descr="C:\Users\user 08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18"/>
            <a:ext cx="9137073" cy="16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" y="1676400"/>
            <a:ext cx="7772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600" dirty="0" smtClean="0">
                <a:cs typeface="B Titr" pitchFamily="2" charset="-78"/>
              </a:rPr>
              <a:t>نکات مهم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تمامی </a:t>
            </a:r>
            <a:r>
              <a:rPr lang="fa-IR" sz="2400" dirty="0">
                <a:cs typeface="B Nazanin" pitchFamily="2" charset="-78"/>
              </a:rPr>
              <a:t>پژوهشگرانی که مقاله آن ها بصورت ارائه شفاهی پذیرفته شده است بایستی </a:t>
            </a:r>
            <a:r>
              <a:rPr lang="ar-SA" sz="2400" dirty="0">
                <a:cs typeface="B Nazanin" pitchFamily="2" charset="-78"/>
              </a:rPr>
              <a:t>اسلایدهای خود را طبق</a:t>
            </a:r>
            <a:r>
              <a:rPr lang="fa-IR" sz="2400" dirty="0">
                <a:cs typeface="B Nazanin" pitchFamily="2" charset="-78"/>
              </a:rPr>
              <a:t> این</a:t>
            </a:r>
            <a:r>
              <a:rPr lang="ar-SA" sz="2400" dirty="0">
                <a:cs typeface="B Nazanin" pitchFamily="2" charset="-78"/>
              </a:rPr>
              <a:t> فرمت تهیه نمایند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fa-IR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 smtClean="0">
                <a:cs typeface="B Nazanin" pitchFamily="2" charset="-78"/>
              </a:rPr>
              <a:t>در </a:t>
            </a:r>
            <a:r>
              <a:rPr lang="ar-SA" sz="2400" dirty="0">
                <a:cs typeface="B Nazanin" pitchFamily="2" charset="-78"/>
              </a:rPr>
              <a:t>اولین اسلاید می‌بایست عنوان مقاله، نام نویسنده (نویسندگان)، کد مقاله و نام ارائه دهنده مطابق با توضیحات داخل اسلاید وجود داشته باشد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 smtClean="0">
                <a:cs typeface="B Nazanin" pitchFamily="2" charset="-78"/>
              </a:rPr>
              <a:t>تعداد </a:t>
            </a:r>
            <a:r>
              <a:rPr lang="ar-SA" sz="2400" dirty="0">
                <a:cs typeface="B Nazanin" pitchFamily="2" charset="-78"/>
              </a:rPr>
              <a:t>اسلایدها بین 15 تا 20 اسلاید تعیین شده است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حداکثر </a:t>
            </a:r>
            <a:r>
              <a:rPr lang="fa-IR" sz="2400" dirty="0">
                <a:cs typeface="B Nazanin" pitchFamily="2" charset="-78"/>
              </a:rPr>
              <a:t>زمان تخصیص داده شده برای ارائه هر مقاله شفاهی 15 دقیقه می‌باشد، تقاضا می‌شود پیش از </a:t>
            </a:r>
            <a:r>
              <a:rPr lang="fa-IR" sz="2400" dirty="0" smtClean="0">
                <a:cs typeface="B Nazanin" pitchFamily="2" charset="-78"/>
              </a:rPr>
              <a:t>کنفرانس، </a:t>
            </a:r>
            <a:r>
              <a:rPr lang="fa-IR" sz="2400" dirty="0">
                <a:cs typeface="B Nazanin" pitchFamily="2" charset="-78"/>
              </a:rPr>
              <a:t>زمان‌بندی مطالب خود را چک و اصلاح نمایید</a:t>
            </a:r>
            <a:r>
              <a:rPr lang="fa-IR" sz="2400" dirty="0" smtClean="0">
                <a:cs typeface="B Nazanin" pitchFamily="2" charset="-78"/>
              </a:rPr>
              <a:t>.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 smtClean="0">
                <a:cs typeface="B Nazanin" pitchFamily="2" charset="-78"/>
              </a:rPr>
              <a:t>نوع </a:t>
            </a:r>
            <a:r>
              <a:rPr lang="ar-SA" sz="2400" dirty="0">
                <a:cs typeface="B Nazanin" pitchFamily="2" charset="-78"/>
              </a:rPr>
              <a:t>قلم فارسی: از قلم «</a:t>
            </a:r>
            <a:r>
              <a:rPr lang="en-US" sz="2000" dirty="0">
                <a:cs typeface="B Nazanin" pitchFamily="2" charset="-78"/>
              </a:rPr>
              <a:t>B </a:t>
            </a:r>
            <a:r>
              <a:rPr lang="en-US" sz="2000" dirty="0" err="1">
                <a:cs typeface="B Nazanin" pitchFamily="2" charset="-78"/>
              </a:rPr>
              <a:t>Titr</a:t>
            </a:r>
            <a:r>
              <a:rPr lang="ar-SA" sz="2400" dirty="0">
                <a:cs typeface="B Nazanin" pitchFamily="2" charset="-78"/>
              </a:rPr>
              <a:t>» برای عناوین و از قلم «</a:t>
            </a:r>
            <a:r>
              <a:rPr lang="en-US" sz="2000" dirty="0">
                <a:cs typeface="B Nazanin" pitchFamily="2" charset="-78"/>
              </a:rPr>
              <a:t>B Nazanin</a:t>
            </a:r>
            <a:r>
              <a:rPr lang="ar-SA" sz="2400" dirty="0">
                <a:cs typeface="B Nazanin" pitchFamily="2" charset="-78"/>
              </a:rPr>
              <a:t>» برای متن مقاله و متن داخل جداول استفاده نمایید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 smtClean="0">
                <a:cs typeface="B Nazanin" pitchFamily="2" charset="-78"/>
              </a:rPr>
              <a:t>سایز </a:t>
            </a:r>
            <a:r>
              <a:rPr lang="ar-SA" sz="2400" dirty="0">
                <a:cs typeface="B Nazanin" pitchFamily="2" charset="-78"/>
              </a:rPr>
              <a:t>قلم: عناوین: </a:t>
            </a:r>
            <a:r>
              <a:rPr lang="ar-SA" sz="2400" dirty="0" smtClean="0">
                <a:cs typeface="B Nazanin" pitchFamily="2" charset="-78"/>
              </a:rPr>
              <a:t>2</a:t>
            </a:r>
            <a:r>
              <a:rPr lang="fa-IR" sz="2400" dirty="0" smtClean="0">
                <a:cs typeface="B Nazanin" pitchFamily="2" charset="-78"/>
              </a:rPr>
              <a:t>6</a:t>
            </a:r>
            <a:r>
              <a:rPr lang="ar-SA" sz="2400" dirty="0" smtClean="0">
                <a:cs typeface="B Nazanin" pitchFamily="2" charset="-78"/>
              </a:rPr>
              <a:t>، </a:t>
            </a:r>
            <a:r>
              <a:rPr lang="ar-SA" sz="2400" dirty="0">
                <a:cs typeface="B Nazanin" pitchFamily="2" charset="-78"/>
              </a:rPr>
              <a:t>متن: </a:t>
            </a:r>
            <a:r>
              <a:rPr lang="fa-IR" sz="2400" dirty="0" smtClean="0">
                <a:cs typeface="B Nazanin" pitchFamily="2" charset="-78"/>
              </a:rPr>
              <a:t>24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تا </a:t>
            </a:r>
            <a:r>
              <a:rPr lang="fa-IR" sz="2400" dirty="0" smtClean="0">
                <a:cs typeface="B Nazanin" pitchFamily="2" charset="-78"/>
              </a:rPr>
              <a:t>26</a:t>
            </a:r>
            <a:endParaRPr lang="en-US" sz="2400" dirty="0" smtClean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>
                <a:cs typeface="B Nazanin" pitchFamily="2" charset="-78"/>
              </a:rPr>
              <a:t>نوع قلم انگلیسی: از قلم </a:t>
            </a:r>
            <a:r>
              <a:rPr lang="en-US" sz="2000" dirty="0">
                <a:cs typeface="B Nazanin" pitchFamily="2" charset="-78"/>
              </a:rPr>
              <a:t>Times New Roman</a:t>
            </a:r>
            <a:r>
              <a:rPr lang="ar-SA" sz="2000" dirty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با سایز 20 استفاده نمایید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5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6760" y="16764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-  </a:t>
            </a:r>
            <a:r>
              <a:rPr lang="ar-SA" sz="2400" dirty="0">
                <a:cs typeface="B Nazanin" pitchFamily="2" charset="-78"/>
              </a:rPr>
              <a:t>رنگ قلم‌ها مشکی و زمینه اسلایدهای پاورپوینت مطابق با </a:t>
            </a:r>
            <a:r>
              <a:rPr lang="ar-SA" sz="2400" dirty="0" smtClean="0">
                <a:cs typeface="B Nazanin" pitchFamily="2" charset="-78"/>
              </a:rPr>
              <a:t>فرمت</a:t>
            </a:r>
            <a:r>
              <a:rPr lang="fa-IR" sz="2400" dirty="0" smtClean="0">
                <a:cs typeface="B Nazanin" pitchFamily="2" charset="-78"/>
              </a:rPr>
              <a:t> این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اسلاید </a:t>
            </a:r>
            <a:r>
              <a:rPr lang="ar-SA" sz="2400" dirty="0" smtClean="0">
                <a:cs typeface="B Nazanin" pitchFamily="2" charset="-78"/>
              </a:rPr>
              <a:t>بوده </a:t>
            </a:r>
            <a:r>
              <a:rPr lang="ar-SA" sz="2400" dirty="0">
                <a:cs typeface="B Nazanin" pitchFamily="2" charset="-78"/>
              </a:rPr>
              <a:t>و بایستی هر اسلاید به راحتی قابل خواندن باشند.</a:t>
            </a:r>
            <a:endParaRPr lang="en-US" sz="2400" dirty="0">
              <a:cs typeface="B Nazanin" pitchFamily="2" charset="-78"/>
            </a:endParaRPr>
          </a:p>
          <a:p>
            <a:pPr algn="just" rtl="1"/>
            <a:r>
              <a:rPr lang="fa-IR" sz="2400" dirty="0">
                <a:cs typeface="B Nazanin" pitchFamily="2" charset="-78"/>
              </a:rPr>
              <a:t>-  </a:t>
            </a:r>
            <a:r>
              <a:rPr lang="ar-SA" sz="2400" dirty="0">
                <a:cs typeface="B Nazanin" pitchFamily="2" charset="-78"/>
              </a:rPr>
              <a:t>فاصله خطوط: هر چه مقدار متن داخل اسلاید زیاد شود خوانایی آن کم می‌شود. فاصله </a:t>
            </a:r>
            <a:r>
              <a:rPr lang="ar-SA" sz="2400" dirty="0" smtClean="0">
                <a:cs typeface="B Nazanin" pitchFamily="2" charset="-78"/>
              </a:rPr>
              <a:t>خطوط</a:t>
            </a:r>
            <a:r>
              <a:rPr lang="fa-IR" sz="2400" dirty="0" smtClean="0">
                <a:cs typeface="B Nazanin" pitchFamily="2" charset="-78"/>
              </a:rPr>
              <a:t> ترجیحاً 1 و نهایتاً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1.25 بوده و حداکثر خطوط داخل یک اسلاید 8 تا 10 خط باشد.</a:t>
            </a:r>
            <a:endParaRPr lang="en-US" sz="2400" dirty="0">
              <a:cs typeface="B Nazanin" pitchFamily="2" charset="-78"/>
            </a:endParaRPr>
          </a:p>
          <a:p>
            <a:pPr algn="just" rtl="1"/>
            <a:r>
              <a:rPr lang="fa-IR" sz="2400" dirty="0">
                <a:cs typeface="B Nazanin" pitchFamily="2" charset="-78"/>
              </a:rPr>
              <a:t>-  </a:t>
            </a:r>
            <a:r>
              <a:rPr lang="ar-SA" sz="2400" dirty="0">
                <a:cs typeface="B Nazanin" pitchFamily="2" charset="-78"/>
              </a:rPr>
              <a:t>در تنظیم اسلایدها حتماً به مطالب اصلی مقاله شامل مقدمات، مبانی نظری و پیشینه، اهداف و فرضیات، مدل مفهومی یا پیشنهادی، روش های پژوهش، نتایج تجزیه و تحلیل، یافته ها، نتایج و بحث پرداخته شده و منابع در انتها ذکر شوند. از آوردن مطالب غیرضروری خودداری نموده و تصاویر، اشکال، جداول و نمودارهای قابل فهم و مرتبط با موضوع مقاله را استفاده نمائید.</a:t>
            </a:r>
            <a:endParaRPr lang="en-US" sz="2400" dirty="0">
              <a:cs typeface="B Nazanin" pitchFamily="2" charset="-78"/>
            </a:endParaRP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-  </a:t>
            </a:r>
            <a:r>
              <a:rPr lang="ar-SA" sz="2400" dirty="0">
                <a:cs typeface="B Nazanin" pitchFamily="2" charset="-78"/>
              </a:rPr>
              <a:t>مطالب بایستی از نظر املايي و نگارشي به دقت بررسی و در صورت وجود ایراد، تصحيح گردد</a:t>
            </a:r>
            <a:r>
              <a:rPr lang="ar-SA" sz="2400" dirty="0" smtClean="0">
                <a:cs typeface="B Nazanin" pitchFamily="2" charset="-78"/>
              </a:rPr>
              <a:t>.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44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" y="2538323"/>
            <a:ext cx="77724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en-US" sz="1100" dirty="0" smtClean="0"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dirty="0" smtClean="0">
                <a:cs typeface="B Nazanin" pitchFamily="2" charset="-78"/>
              </a:rPr>
              <a:t>فایل </a:t>
            </a:r>
            <a:r>
              <a:rPr lang="ar-SA" sz="2400" dirty="0">
                <a:cs typeface="B Nazanin" pitchFamily="2" charset="-78"/>
              </a:rPr>
              <a:t>های تنظیم </a:t>
            </a:r>
            <a:r>
              <a:rPr lang="ar-SA" sz="2400" dirty="0" smtClean="0">
                <a:cs typeface="B Nazanin" pitchFamily="2" charset="-78"/>
              </a:rPr>
              <a:t>شده</a:t>
            </a:r>
            <a:r>
              <a:rPr lang="fa-IR" sz="2400" dirty="0" smtClean="0">
                <a:cs typeface="B Nazanin" pitchFamily="2" charset="-78"/>
              </a:rPr>
              <a:t> نهایی خود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را با عنوان «کد مقاله» </a:t>
            </a:r>
            <a:r>
              <a:rPr lang="ar-SA" sz="2400" dirty="0" smtClean="0">
                <a:cs typeface="B Nazanin" pitchFamily="2" charset="-78"/>
              </a:rPr>
              <a:t>نهایتاً</a:t>
            </a:r>
            <a:r>
              <a:rPr lang="fa-IR" sz="2400" dirty="0" smtClean="0">
                <a:cs typeface="B Nazanin" pitchFamily="2" charset="-78"/>
              </a:rPr>
              <a:t> تا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تاریخ </a:t>
            </a:r>
            <a:r>
              <a:rPr lang="fa-IR" sz="2400" smtClean="0">
                <a:cs typeface="B Nazanin" pitchFamily="2" charset="-78"/>
              </a:rPr>
              <a:t>94/3/5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به آدرس </a:t>
            </a:r>
            <a:r>
              <a:rPr lang="en-US" sz="2400" dirty="0" smtClean="0">
                <a:cs typeface="B Nazanin" pitchFamily="2" charset="-78"/>
              </a:rPr>
              <a:t>naghdipour@ut.ac.ir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ارسال نمائید.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78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961</TotalTime>
  <Words>348</Words>
  <Application>Microsoft Office PowerPoint</Application>
  <PresentationFormat>On-screen Show (4:3)</PresentationFormat>
  <Paragraphs>22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Flow</vt:lpstr>
      <vt:lpstr> عنوان مقاله  (bold-B titr 30)  اسامی نویسندگان  (B nazanin 20- bold) </vt:lpstr>
      <vt:lpstr>PowerPoint Presentation</vt:lpstr>
      <vt:lpstr>PowerPoint Presentation</vt:lpstr>
      <vt:lpstr>PowerPoint Presentation</vt:lpstr>
    </vt:vector>
  </TitlesOfParts>
  <Company>Eng.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gorji</dc:creator>
  <cp:lastModifiedBy>user 08</cp:lastModifiedBy>
  <cp:revision>147</cp:revision>
  <dcterms:created xsi:type="dcterms:W3CDTF">2011-09-30T11:36:42Z</dcterms:created>
  <dcterms:modified xsi:type="dcterms:W3CDTF">2015-05-13T11:42:40Z</dcterms:modified>
</cp:coreProperties>
</file>